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7" r:id="rId3"/>
  </p:sldMasterIdLst>
  <p:notesMasterIdLst>
    <p:notesMasterId r:id="rId21"/>
  </p:notesMasterIdLst>
  <p:handoutMasterIdLst>
    <p:handoutMasterId r:id="rId22"/>
  </p:handoutMasterIdLst>
  <p:sldIdLst>
    <p:sldId id="342" r:id="rId4"/>
    <p:sldId id="375" r:id="rId5"/>
    <p:sldId id="376" r:id="rId6"/>
    <p:sldId id="424" r:id="rId7"/>
    <p:sldId id="419" r:id="rId8"/>
    <p:sldId id="427" r:id="rId9"/>
    <p:sldId id="430" r:id="rId10"/>
    <p:sldId id="428" r:id="rId11"/>
    <p:sldId id="429" r:id="rId12"/>
    <p:sldId id="403" r:id="rId13"/>
    <p:sldId id="385" r:id="rId14"/>
    <p:sldId id="425" r:id="rId15"/>
    <p:sldId id="417" r:id="rId16"/>
    <p:sldId id="422" r:id="rId17"/>
    <p:sldId id="421" r:id="rId18"/>
    <p:sldId id="400" r:id="rId19"/>
    <p:sldId id="426" r:id="rId20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ock, Courtney" initials="LC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990000"/>
    <a:srgbClr val="397C83"/>
    <a:srgbClr val="FFFFFF"/>
    <a:srgbClr val="FF9933"/>
    <a:srgbClr val="6666FF"/>
    <a:srgbClr val="3333FF"/>
    <a:srgbClr val="3366FF"/>
    <a:srgbClr val="C13D7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61" autoAdjust="0"/>
    <p:restoredTop sz="91079" autoAdjust="0"/>
  </p:normalViewPr>
  <p:slideViewPr>
    <p:cSldViewPr>
      <p:cViewPr>
        <p:scale>
          <a:sx n="84" d="100"/>
          <a:sy n="84" d="100"/>
        </p:scale>
        <p:origin x="-2586" y="-564"/>
      </p:cViewPr>
      <p:guideLst>
        <p:guide orient="horz" pos="436"/>
        <p:guide orient="horz" pos="2160"/>
        <p:guide pos="30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2142" y="-90"/>
      </p:cViewPr>
      <p:guideLst>
        <p:guide orient="horz" pos="3110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493749511500993E-2"/>
          <c:y val="6.2500000000000003E-3"/>
          <c:w val="0.94647583404979851"/>
          <c:h val="0.8485206692913386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NAC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cat>
            <c:numRef>
              <c:f>Sheet1!$A$2:$A$3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2035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38800000</c:v>
                </c:pt>
                <c:pt idx="1">
                  <c:v>50400000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EUR</c:v>
                </c:pt>
              </c:strCache>
            </c:strRef>
          </c:tx>
          <c:spPr>
            <a:solidFill>
              <a:srgbClr val="FF9966"/>
            </a:solidFill>
          </c:spPr>
          <c:invertIfNegative val="0"/>
          <c:cat>
            <c:numRef>
              <c:f>Sheet1!$A$2:$A$3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2035</c:v>
                </c:pt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>
                  <c:v>52000000</c:v>
                </c:pt>
                <c:pt idx="1">
                  <c:v>68900000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WP</c:v>
                </c:pt>
              </c:strCache>
            </c:strRef>
          </c:tx>
          <c:spPr>
            <a:solidFill>
              <a:srgbClr val="006666"/>
            </a:solidFill>
          </c:spPr>
          <c:invertIfNegative val="0"/>
          <c:cat>
            <c:numRef>
              <c:f>Sheet1!$A$2:$A$3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2035</c:v>
                </c:pt>
              </c:numCache>
            </c:numRef>
          </c:cat>
          <c:val>
            <c:numRef>
              <c:f>Sheet1!$D$2:$D$3</c:f>
              <c:numCache>
                <c:formatCode>General</c:formatCode>
                <c:ptCount val="2"/>
                <c:pt idx="0">
                  <c:v>137800000</c:v>
                </c:pt>
                <c:pt idx="1">
                  <c:v>201800000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SACA</c:v>
                </c:pt>
              </c:strCache>
            </c:strRef>
          </c:tx>
          <c:spPr>
            <a:solidFill>
              <a:srgbClr val="FF5050"/>
            </a:solidFill>
            <a:ln>
              <a:solidFill>
                <a:srgbClr val="FF5050"/>
              </a:solidFill>
            </a:ln>
          </c:spPr>
          <c:invertIfNegative val="0"/>
          <c:cat>
            <c:numRef>
              <c:f>Sheet1!$A$2:$A$3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2035</c:v>
                </c:pt>
              </c:numCache>
            </c:numRef>
          </c:cat>
          <c:val>
            <c:numRef>
              <c:f>Sheet1!$E$2:$E$3</c:f>
              <c:numCache>
                <c:formatCode>General</c:formatCode>
                <c:ptCount val="2"/>
                <c:pt idx="0">
                  <c:v>24800000</c:v>
                </c:pt>
                <c:pt idx="1">
                  <c:v>38500000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SEA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c:spPr>
          </c:dPt>
          <c:cat>
            <c:numRef>
              <c:f>Sheet1!$A$2:$A$3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2035</c:v>
                </c:pt>
              </c:numCache>
            </c:numRef>
          </c:cat>
          <c:val>
            <c:numRef>
              <c:f>Sheet1!$F$2:$F$3</c:f>
              <c:numCache>
                <c:formatCode>General</c:formatCode>
                <c:ptCount val="2"/>
                <c:pt idx="0">
                  <c:v>75000000</c:v>
                </c:pt>
                <c:pt idx="1">
                  <c:v>123000000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MENA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numRef>
              <c:f>Sheet1!$A$2:$A$3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2035</c:v>
                </c:pt>
              </c:numCache>
            </c:numRef>
          </c:cat>
          <c:val>
            <c:numRef>
              <c:f>Sheet1!$G$2:$G$3</c:f>
              <c:numCache>
                <c:formatCode>General</c:formatCode>
                <c:ptCount val="2"/>
                <c:pt idx="0">
                  <c:v>36800000</c:v>
                </c:pt>
                <c:pt idx="1">
                  <c:v>67900000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AFR</c:v>
                </c:pt>
              </c:strCache>
            </c:strRef>
          </c:tx>
          <c:spPr>
            <a:solidFill>
              <a:srgbClr val="0099FF"/>
            </a:solidFill>
          </c:spPr>
          <c:invertIfNegative val="0"/>
          <c:cat>
            <c:numRef>
              <c:f>Sheet1!$A$2:$A$3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2035</c:v>
                </c:pt>
              </c:numCache>
            </c:numRef>
          </c:cat>
          <c:val>
            <c:numRef>
              <c:f>Sheet1!$H$2:$H$3</c:f>
              <c:numCache>
                <c:formatCode>General</c:formatCode>
                <c:ptCount val="2"/>
                <c:pt idx="0">
                  <c:v>21500000</c:v>
                </c:pt>
                <c:pt idx="1">
                  <c:v>41400000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overlap val="100"/>
        <c:serLines>
          <c:spPr>
            <a:ln>
              <a:solidFill>
                <a:schemeClr val="bg1">
                  <a:lumMod val="50000"/>
                </a:schemeClr>
              </a:solidFill>
            </a:ln>
          </c:spPr>
        </c:serLines>
        <c:axId val="36029952"/>
        <c:axId val="33667840"/>
      </c:barChart>
      <c:catAx>
        <c:axId val="36029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pPr>
            <a:endParaRPr lang="el-GR"/>
          </a:p>
        </c:txPr>
        <c:crossAx val="33667840"/>
        <c:crosses val="autoZero"/>
        <c:auto val="1"/>
        <c:lblAlgn val="ctr"/>
        <c:lblOffset val="100"/>
        <c:noMultiLvlLbl val="0"/>
      </c:catAx>
      <c:valAx>
        <c:axId val="336678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60299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545388156673364"/>
          <c:y val="8.8919546823714279E-2"/>
          <c:w val="0.53977382542048824"/>
          <c:h val="0.8096608568609275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Διαβήτης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52400" h="50800" prst="softRound"/>
            </a:sp3d>
          </c:spPr>
          <c:dPt>
            <c:idx val="0"/>
            <c:bubble3D val="0"/>
            <c:spPr>
              <a:solidFill>
                <a:schemeClr val="accent2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1"/>
            <c:bubble3D val="0"/>
            <c:spPr>
              <a:noFill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2"/>
            <c:bubble3D val="0"/>
            <c:spPr>
              <a:noFill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cat>
            <c:strRef>
              <c:f>Sheet1!$A$2:$A$4</c:f>
              <c:strCache>
                <c:ptCount val="3"/>
                <c:pt idx="0">
                  <c:v>Αδιάγνωστοι</c:v>
                </c:pt>
                <c:pt idx="1">
                  <c:v>Αρρύθμιστοι</c:v>
                </c:pt>
                <c:pt idx="2">
                  <c:v>Ρυθμισμένοι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36.6</c:v>
                </c:pt>
                <c:pt idx="1">
                  <c:v>34.229999999999997</c:v>
                </c:pt>
                <c:pt idx="2">
                  <c:v>29.17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545388156673364"/>
          <c:y val="8.8919546823714279E-2"/>
          <c:w val="0.53977382542048824"/>
          <c:h val="0.8096608568609275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Διαβήτης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52400" h="50800" prst="softRound"/>
            </a:sp3d>
          </c:spPr>
          <c:dPt>
            <c:idx val="0"/>
            <c:bubble3D val="0"/>
            <c:spPr>
              <a:noFill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1"/>
            <c:bubble3D val="0"/>
            <c:spPr>
              <a:solidFill>
                <a:srgbClr val="800000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2"/>
            <c:bubble3D val="0"/>
            <c:spPr>
              <a:noFill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cat>
            <c:strRef>
              <c:f>Sheet1!$A$2:$A$4</c:f>
              <c:strCache>
                <c:ptCount val="3"/>
                <c:pt idx="0">
                  <c:v>Αδιάγνωστοι</c:v>
                </c:pt>
                <c:pt idx="1">
                  <c:v>Αρρύθμιστοι</c:v>
                </c:pt>
                <c:pt idx="2">
                  <c:v>Ρυθμισμένοι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36.6</c:v>
                </c:pt>
                <c:pt idx="1">
                  <c:v>34.229999999999997</c:v>
                </c:pt>
                <c:pt idx="2">
                  <c:v>29.17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rAngAx val="0"/>
      <c:perspective val="0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582756735118679E-2"/>
          <c:y val="5.6851624015748038E-2"/>
          <c:w val="0.88773202005120522"/>
          <c:h val="0.83393479330708664"/>
        </c:manualLayout>
      </c:layout>
      <c:bar3DChart>
        <c:barDir val="col"/>
        <c:grouping val="stacked"/>
        <c:varyColors val="0"/>
        <c:ser>
          <c:idx val="6"/>
          <c:order val="0"/>
          <c:tx>
            <c:strRef>
              <c:f>Sheet1!$A$8</c:f>
              <c:strCache>
                <c:ptCount val="1"/>
                <c:pt idx="0">
                  <c:v>ΕΛΛΑΔΑ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Sheet1!$B$1:$C$1</c:f>
              <c:strCache>
                <c:ptCount val="2"/>
                <c:pt idx="0">
                  <c:v>2013</c:v>
                </c:pt>
                <c:pt idx="1">
                  <c:v>2035</c:v>
                </c:pt>
              </c:strCache>
            </c:strRef>
          </c:cat>
          <c:val>
            <c:numRef>
              <c:f>Sheet1!$B$8:$C$8</c:f>
              <c:numCache>
                <c:formatCode>General</c:formatCode>
                <c:ptCount val="2"/>
                <c:pt idx="0">
                  <c:v>585</c:v>
                </c:pt>
                <c:pt idx="1">
                  <c:v>714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Μέση Ανατολή &amp; Β. Αφρική</c:v>
                </c:pt>
              </c:strCache>
            </c:strRef>
          </c:tx>
          <c:spPr>
            <a:solidFill>
              <a:srgbClr val="6699FF"/>
            </a:solidFill>
          </c:spPr>
          <c:invertIfNegative val="0"/>
          <c:cat>
            <c:strRef>
              <c:f>Sheet1!$B$1:$C$1</c:f>
              <c:strCache>
                <c:ptCount val="2"/>
                <c:pt idx="0">
                  <c:v>2013</c:v>
                </c:pt>
                <c:pt idx="1">
                  <c:v>2035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</c:numCache>
            </c:numRef>
          </c:val>
        </c:ser>
        <c:ser>
          <c:idx val="0"/>
          <c:order val="2"/>
          <c:tx>
            <c:strRef>
              <c:f>Sheet1!$A$2</c:f>
              <c:strCache>
                <c:ptCount val="1"/>
                <c:pt idx="0">
                  <c:v>Αφρική</c:v>
                </c:pt>
              </c:strCache>
            </c:strRef>
          </c:tx>
          <c:spPr>
            <a:solidFill>
              <a:srgbClr val="CCECFF"/>
            </a:solidFill>
          </c:spPr>
          <c:invertIfNegative val="0"/>
          <c:cat>
            <c:strRef>
              <c:f>Sheet1!$B$1:$C$1</c:f>
              <c:strCache>
                <c:ptCount val="2"/>
                <c:pt idx="0">
                  <c:v>2013</c:v>
                </c:pt>
                <c:pt idx="1">
                  <c:v>2035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</c:numCache>
            </c:numRef>
          </c:val>
        </c:ser>
        <c:ser>
          <c:idx val="2"/>
          <c:order val="3"/>
          <c:tx>
            <c:strRef>
              <c:f>Sheet1!$A$4</c:f>
              <c:strCache>
                <c:ptCount val="1"/>
                <c:pt idx="0">
                  <c:v>Ν/Α Ασία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cat>
            <c:strRef>
              <c:f>Sheet1!$B$1:$C$1</c:f>
              <c:strCache>
                <c:ptCount val="2"/>
                <c:pt idx="0">
                  <c:v>2013</c:v>
                </c:pt>
                <c:pt idx="1">
                  <c:v>2035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Δυτικός Ειρηνικός</c:v>
                </c:pt>
              </c:strCache>
            </c:strRef>
          </c:tx>
          <c:spPr>
            <a:solidFill>
              <a:srgbClr val="800000"/>
            </a:solidFill>
          </c:spPr>
          <c:invertIfNegative val="0"/>
          <c:cat>
            <c:strRef>
              <c:f>Sheet1!$B$1:$C$1</c:f>
              <c:strCache>
                <c:ptCount val="2"/>
                <c:pt idx="0">
                  <c:v>2013</c:v>
                </c:pt>
                <c:pt idx="1">
                  <c:v>2035</c:v>
                </c:pt>
              </c:strCache>
            </c:strRef>
          </c:cat>
          <c:val>
            <c:numRef>
              <c:f>Sheet1!$B$6:$C$6</c:f>
              <c:numCache>
                <c:formatCode>General</c:formatCode>
                <c:ptCount val="2"/>
              </c:numCache>
            </c:numRef>
          </c:val>
        </c:ser>
        <c:ser>
          <c:idx val="3"/>
          <c:order val="5"/>
          <c:tx>
            <c:strRef>
              <c:f>Sheet1!$A$5</c:f>
              <c:strCache>
                <c:ptCount val="1"/>
                <c:pt idx="0">
                  <c:v>Νότια &amp; Κεντρική Αμερική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Sheet1!$B$1:$C$1</c:f>
              <c:strCache>
                <c:ptCount val="2"/>
                <c:pt idx="0">
                  <c:v>2013</c:v>
                </c:pt>
                <c:pt idx="1">
                  <c:v>2035</c:v>
                </c:pt>
              </c:strCache>
            </c:strRef>
          </c:cat>
          <c:val>
            <c:numRef>
              <c:f>Sheet1!$B$5:$C$5</c:f>
              <c:numCache>
                <c:formatCode>General</c:formatCode>
                <c:ptCount val="2"/>
              </c:numCache>
            </c:numRef>
          </c:val>
        </c:ser>
        <c:ser>
          <c:idx val="5"/>
          <c:order val="6"/>
          <c:tx>
            <c:strRef>
              <c:f>Sheet1!$A$7</c:f>
              <c:strCache>
                <c:ptCount val="1"/>
                <c:pt idx="0">
                  <c:v>Β. Αμερική &amp; Καραϊβική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Sheet1!$B$1:$C$1</c:f>
              <c:strCache>
                <c:ptCount val="2"/>
                <c:pt idx="0">
                  <c:v>2013</c:v>
                </c:pt>
                <c:pt idx="1">
                  <c:v>2035</c:v>
                </c:pt>
              </c:strCache>
            </c:strRef>
          </c:cat>
          <c:val>
            <c:numRef>
              <c:f>Sheet1!$B$7:$C$7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gapDepth val="0"/>
        <c:shape val="cylinder"/>
        <c:axId val="150658560"/>
        <c:axId val="149297344"/>
        <c:axId val="0"/>
      </c:bar3DChart>
      <c:catAx>
        <c:axId val="150658560"/>
        <c:scaling>
          <c:orientation val="minMax"/>
        </c:scaling>
        <c:delete val="1"/>
        <c:axPos val="b"/>
        <c:majorTickMark val="none"/>
        <c:minorTickMark val="none"/>
        <c:tickLblPos val="none"/>
        <c:crossAx val="149297344"/>
        <c:crosses val="autoZero"/>
        <c:auto val="1"/>
        <c:lblAlgn val="ctr"/>
        <c:lblOffset val="100"/>
        <c:noMultiLvlLbl val="0"/>
      </c:catAx>
      <c:valAx>
        <c:axId val="1492973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506585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0.63661</cdr:x>
      <cdr:y>0.15947</cdr:y>
    </cdr:from>
    <cdr:to>
      <cdr:x>0.81178</cdr:x>
      <cdr:y>0.21262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323143" y="648072"/>
          <a:ext cx="91440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GB" sz="1100" b="1" dirty="0">
            <a:solidFill>
              <a:schemeClr val="bg2">
                <a:lumMod val="50000"/>
              </a:schemeClr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0.2036</cdr:x>
      <cdr:y>0.86975</cdr:y>
    </cdr:from>
    <cdr:to>
      <cdr:x>0.35534</cdr:x>
      <cdr:y>0.94684</cdr:y>
    </cdr:to>
    <cdr:sp macro="" textlink="">
      <cdr:nvSpPr>
        <cdr:cNvPr id="3" name="Rectangle 2"/>
        <cdr:cNvSpPr/>
      </cdr:nvSpPr>
      <cdr:spPr bwMode="auto">
        <a:xfrm xmlns:a="http://schemas.openxmlformats.org/drawingml/2006/main">
          <a:off x="1062803" y="3534658"/>
          <a:ext cx="792088" cy="31331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vertOverflow="clip" vert="horz" wrap="square" lIns="91440" tIns="45720" rIns="91440" bIns="45720" numCol="1" rtlCol="0" anchor="ctr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r>
            <a:rPr lang="en-US" sz="1600" b="1" dirty="0" smtClean="0"/>
            <a:t>2015</a:t>
          </a:r>
          <a:endParaRPr lang="el-GR" sz="16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90E9E3-CE36-4782-828F-4683E4436FAF}" type="datetimeFigureOut">
              <a:rPr lang="en-GB" smtClean="0"/>
              <a:t>07/12/2015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8486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486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24BD3-5101-44D1-B740-E938CF19D2A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6287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D596CB-8EBC-4B2F-9FC5-17CA04373812}" type="datetimeFigureOut">
              <a:rPr lang="en-GB" smtClean="0"/>
              <a:pPr/>
              <a:t>07/12/2015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8826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378826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A83853-CDBD-44FC-87E9-FC1302F82FE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75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df.org/diabetesatlas/5e/the-global-burden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Σήμερα</a:t>
            </a:r>
            <a:r>
              <a:rPr lang="el-GR" baseline="0" dirty="0" smtClean="0"/>
              <a:t> θα ήθελα να σας μιλήσω για την παγκόσμια δέσμευση της Μ</a:t>
            </a:r>
            <a:r>
              <a:rPr lang="en-US" baseline="0" dirty="0" smtClean="0"/>
              <a:t>SD </a:t>
            </a:r>
            <a:r>
              <a:rPr lang="el-GR" baseline="0" dirty="0" smtClean="0"/>
              <a:t>στον διαβήτη 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83853-CDBD-44FC-87E9-FC1302F82FE2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57799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6666"/>
              </a:buClr>
            </a:pPr>
            <a:r>
              <a:rPr lang="el-GR" dirty="0" smtClean="0"/>
              <a:t>Η</a:t>
            </a:r>
            <a:r>
              <a:rPr lang="el-GR" baseline="0" dirty="0" smtClean="0"/>
              <a:t> </a:t>
            </a:r>
            <a:r>
              <a:rPr lang="en-US" dirty="0" smtClean="0"/>
              <a:t>MSD</a:t>
            </a:r>
            <a:r>
              <a:rPr lang="en-US" baseline="0" dirty="0" smtClean="0"/>
              <a:t> </a:t>
            </a:r>
            <a:r>
              <a:rPr lang="el-GR" baseline="0" dirty="0" smtClean="0"/>
              <a:t>έχει δεσμευτεί παγκοσμίως για την αντιμετώπιση των προκλήσεων του διαβήτη. </a:t>
            </a:r>
            <a:r>
              <a:rPr lang="en-GB" dirty="0" smtClean="0">
                <a:solidFill>
                  <a:schemeClr val="bg1"/>
                </a:solidFill>
              </a:rPr>
              <a:t>Η MSD </a:t>
            </a:r>
            <a:r>
              <a:rPr lang="el-GR" dirty="0" smtClean="0">
                <a:solidFill>
                  <a:schemeClr val="bg1"/>
                </a:solidFill>
              </a:rPr>
              <a:t>αυτή τη στιγμή </a:t>
            </a:r>
            <a:r>
              <a:rPr lang="en-GB" dirty="0" err="1" smtClean="0">
                <a:solidFill>
                  <a:schemeClr val="bg1"/>
                </a:solidFill>
              </a:rPr>
              <a:t>είν</a:t>
            </a:r>
            <a:r>
              <a:rPr lang="en-GB" dirty="0" smtClean="0">
                <a:solidFill>
                  <a:schemeClr val="bg1"/>
                </a:solidFill>
              </a:rPr>
              <a:t>αι </a:t>
            </a:r>
            <a:r>
              <a:rPr lang="el-GR" dirty="0" smtClean="0">
                <a:solidFill>
                  <a:schemeClr val="bg1"/>
                </a:solidFill>
              </a:rPr>
              <a:t>η</a:t>
            </a:r>
            <a:r>
              <a:rPr lang="el-GR" baseline="0" dirty="0" smtClean="0">
                <a:solidFill>
                  <a:schemeClr val="bg1"/>
                </a:solidFill>
              </a:rPr>
              <a:t> </a:t>
            </a:r>
            <a:r>
              <a:rPr lang="en-GB" sz="1600" b="1" dirty="0" err="1" smtClean="0">
                <a:solidFill>
                  <a:schemeClr val="bg1"/>
                </a:solidFill>
              </a:rPr>
              <a:t>τρίτη</a:t>
            </a:r>
            <a:r>
              <a:rPr lang="en-GB" sz="1600" b="1" dirty="0" smtClean="0">
                <a:solidFill>
                  <a:schemeClr val="bg1"/>
                </a:solidFill>
              </a:rPr>
              <a:t> </a:t>
            </a:r>
            <a:r>
              <a:rPr lang="en-GB" sz="1600" b="1" dirty="0" err="1" smtClean="0">
                <a:solidFill>
                  <a:schemeClr val="bg1"/>
                </a:solidFill>
              </a:rPr>
              <a:t>μεγ</a:t>
            </a:r>
            <a:r>
              <a:rPr lang="en-GB" sz="1600" b="1" dirty="0" smtClean="0">
                <a:solidFill>
                  <a:schemeClr val="bg1"/>
                </a:solidFill>
              </a:rPr>
              <a:t>αλύτερη εταιρία</a:t>
            </a:r>
            <a:r>
              <a:rPr lang="en-GB" sz="2400" b="1" dirty="0" smtClean="0">
                <a:solidFill>
                  <a:schemeClr val="bg1"/>
                </a:solidFill>
              </a:rPr>
              <a:t>  </a:t>
            </a:r>
            <a:r>
              <a:rPr lang="en-GB" dirty="0" smtClean="0">
                <a:solidFill>
                  <a:schemeClr val="bg1"/>
                </a:solidFill>
              </a:rPr>
              <a:t>σε δαπάνες για έρευνα και ανάπτυξη παγκοσμίως</a:t>
            </a:r>
            <a:r>
              <a:rPr lang="el-GR" baseline="30000" dirty="0" smtClean="0">
                <a:solidFill>
                  <a:schemeClr val="bg1"/>
                </a:solidFill>
              </a:rPr>
              <a:t>,</a:t>
            </a:r>
            <a:r>
              <a:rPr lang="el-GR" baseline="0" dirty="0" smtClean="0">
                <a:solidFill>
                  <a:schemeClr val="bg1"/>
                </a:solidFill>
              </a:rPr>
              <a:t> ενώ μόνο </a:t>
            </a:r>
            <a:r>
              <a:rPr lang="en-GB" dirty="0" smtClean="0">
                <a:solidFill>
                  <a:srgbClr val="006666"/>
                </a:solidFill>
              </a:rPr>
              <a:t>τα </a:t>
            </a:r>
            <a:r>
              <a:rPr lang="en-GB" dirty="0" err="1" smtClean="0">
                <a:solidFill>
                  <a:srgbClr val="006666"/>
                </a:solidFill>
              </a:rPr>
              <a:t>τελευτ</a:t>
            </a:r>
            <a:r>
              <a:rPr lang="en-GB" dirty="0" smtClean="0">
                <a:solidFill>
                  <a:srgbClr val="006666"/>
                </a:solidFill>
              </a:rPr>
              <a:t>αία τρία έτη</a:t>
            </a:r>
            <a:r>
              <a:rPr lang="el-GR" baseline="30000" dirty="0" smtClean="0">
                <a:solidFill>
                  <a:srgbClr val="006666"/>
                </a:solidFill>
              </a:rPr>
              <a:t> </a:t>
            </a:r>
            <a:r>
              <a:rPr lang="en-GB" dirty="0" smtClean="0">
                <a:solidFill>
                  <a:srgbClr val="006666"/>
                </a:solidFill>
              </a:rPr>
              <a:t> </a:t>
            </a:r>
            <a:r>
              <a:rPr lang="en-GB" dirty="0" err="1" smtClean="0">
                <a:solidFill>
                  <a:srgbClr val="006666"/>
                </a:solidFill>
              </a:rPr>
              <a:t>έχει</a:t>
            </a:r>
            <a:r>
              <a:rPr lang="en-GB" dirty="0" smtClean="0">
                <a:solidFill>
                  <a:srgbClr val="006666"/>
                </a:solidFill>
              </a:rPr>
              <a:t> δαπανήσει </a:t>
            </a:r>
            <a:r>
              <a:rPr lang="el-GR" baseline="0" dirty="0" smtClean="0">
                <a:solidFill>
                  <a:srgbClr val="006666"/>
                </a:solidFill>
              </a:rPr>
              <a:t> </a:t>
            </a:r>
            <a:r>
              <a:rPr lang="en-GB" sz="1600" b="1" dirty="0" smtClean="0">
                <a:solidFill>
                  <a:srgbClr val="006666"/>
                </a:solidFill>
              </a:rPr>
              <a:t>US$27,8 </a:t>
            </a:r>
            <a:r>
              <a:rPr lang="en-GB" sz="1600" b="1" dirty="0" err="1" smtClean="0">
                <a:solidFill>
                  <a:srgbClr val="006666"/>
                </a:solidFill>
              </a:rPr>
              <a:t>δισεκ</a:t>
            </a:r>
            <a:r>
              <a:rPr lang="en-GB" sz="1600" b="1" dirty="0" smtClean="0">
                <a:solidFill>
                  <a:srgbClr val="006666"/>
                </a:solidFill>
              </a:rPr>
              <a:t>ατομμύρια</a:t>
            </a:r>
            <a:r>
              <a:rPr lang="en-GB" sz="2400" b="1" dirty="0" smtClean="0">
                <a:solidFill>
                  <a:srgbClr val="006666"/>
                </a:solidFill>
              </a:rPr>
              <a:t>  </a:t>
            </a:r>
            <a:r>
              <a:rPr lang="en-GB" dirty="0" smtClean="0">
                <a:solidFill>
                  <a:srgbClr val="006666"/>
                </a:solidFill>
              </a:rPr>
              <a:t>σε έρευνα και ανάπτυξη</a:t>
            </a:r>
            <a:r>
              <a:rPr lang="el-GR" dirty="0" smtClean="0">
                <a:solidFill>
                  <a:srgbClr val="006666"/>
                </a:solidFill>
              </a:rPr>
              <a:t>. </a:t>
            </a:r>
            <a:r>
              <a:rPr lang="en-GB" sz="1200" dirty="0" smtClean="0">
                <a:solidFill>
                  <a:srgbClr val="006666"/>
                </a:solidFill>
              </a:rPr>
              <a:t>Η MSD </a:t>
            </a:r>
            <a:r>
              <a:rPr lang="en-GB" sz="1200" dirty="0" err="1" smtClean="0">
                <a:solidFill>
                  <a:srgbClr val="006666"/>
                </a:solidFill>
              </a:rPr>
              <a:t>έχει</a:t>
            </a:r>
            <a:r>
              <a:rPr lang="en-GB" sz="1200" dirty="0" smtClean="0">
                <a:solidFill>
                  <a:srgbClr val="006666"/>
                </a:solidFill>
              </a:rPr>
              <a:t> δαπα</a:t>
            </a:r>
            <a:r>
              <a:rPr lang="en-GB" sz="1200" dirty="0" err="1" smtClean="0">
                <a:solidFill>
                  <a:srgbClr val="006666"/>
                </a:solidFill>
              </a:rPr>
              <a:t>νήσει</a:t>
            </a:r>
            <a:r>
              <a:rPr lang="en-GB" sz="1200" dirty="0" smtClean="0">
                <a:solidFill>
                  <a:srgbClr val="006666"/>
                </a:solidFill>
              </a:rPr>
              <a:t> </a:t>
            </a:r>
            <a:r>
              <a:rPr lang="el-GR" sz="1200" dirty="0" smtClean="0">
                <a:solidFill>
                  <a:srgbClr val="006666"/>
                </a:solidFill>
              </a:rPr>
              <a:t>μέχρι στιγμής</a:t>
            </a:r>
            <a:r>
              <a:rPr lang="en-GB" sz="1200" dirty="0" smtClean="0">
                <a:solidFill>
                  <a:srgbClr val="006666"/>
                </a:solidFill>
              </a:rPr>
              <a:t> </a:t>
            </a:r>
            <a:r>
              <a:rPr lang="en-GB" sz="2800" b="1" dirty="0" smtClean="0">
                <a:solidFill>
                  <a:srgbClr val="006666"/>
                </a:solidFill>
              </a:rPr>
              <a:t>10 </a:t>
            </a:r>
            <a:r>
              <a:rPr lang="en-GB" sz="2800" b="1" dirty="0" err="1" smtClean="0">
                <a:solidFill>
                  <a:srgbClr val="006666"/>
                </a:solidFill>
              </a:rPr>
              <a:t>έτη</a:t>
            </a:r>
            <a:r>
              <a:rPr lang="en-GB" sz="2800" b="1" dirty="0" smtClean="0">
                <a:solidFill>
                  <a:srgbClr val="006666"/>
                </a:solidFill>
              </a:rPr>
              <a:t> </a:t>
            </a:r>
            <a:r>
              <a:rPr lang="el-GR" sz="2800" b="1" baseline="0" dirty="0" smtClean="0">
                <a:solidFill>
                  <a:srgbClr val="006666"/>
                </a:solidFill>
              </a:rPr>
              <a:t> </a:t>
            </a:r>
            <a:r>
              <a:rPr lang="en-GB" sz="1200" dirty="0" err="1" smtClean="0">
                <a:solidFill>
                  <a:srgbClr val="006666"/>
                </a:solidFill>
              </a:rPr>
              <a:t>μελετώντ</a:t>
            </a:r>
            <a:r>
              <a:rPr lang="en-GB" sz="1200" dirty="0" smtClean="0">
                <a:solidFill>
                  <a:srgbClr val="006666"/>
                </a:solidFill>
              </a:rPr>
              <a:t>ας τη σιταγλιπτίνη κατά τη διάρκεια των οποίων έχουν ολοκληρωθεί</a:t>
            </a:r>
          </a:p>
          <a:p>
            <a:pPr>
              <a:buClr>
                <a:srgbClr val="006666"/>
              </a:buClr>
            </a:pPr>
            <a:r>
              <a:rPr lang="en-GB" dirty="0" smtClean="0">
                <a:solidFill>
                  <a:srgbClr val="006666"/>
                </a:solidFill>
              </a:rPr>
              <a:t> </a:t>
            </a:r>
            <a:r>
              <a:rPr lang="en-GB" sz="2800" b="1" dirty="0" smtClean="0">
                <a:solidFill>
                  <a:srgbClr val="006666"/>
                </a:solidFill>
              </a:rPr>
              <a:t>55</a:t>
            </a:r>
            <a:r>
              <a:rPr lang="en-GB" sz="1600" b="1" dirty="0" smtClean="0">
                <a:solidFill>
                  <a:srgbClr val="006666"/>
                </a:solidFill>
              </a:rPr>
              <a:t> </a:t>
            </a:r>
            <a:r>
              <a:rPr lang="en-GB" sz="1600" b="1" dirty="0" err="1" smtClean="0">
                <a:solidFill>
                  <a:srgbClr val="006666"/>
                </a:solidFill>
              </a:rPr>
              <a:t>ελεγχόμενες</a:t>
            </a:r>
            <a:r>
              <a:rPr lang="en-GB" sz="1600" b="1" dirty="0" smtClean="0">
                <a:solidFill>
                  <a:srgbClr val="006666"/>
                </a:solidFill>
              </a:rPr>
              <a:t> </a:t>
            </a:r>
            <a:r>
              <a:rPr lang="en-GB" sz="1600" b="1" dirty="0" err="1" smtClean="0">
                <a:solidFill>
                  <a:srgbClr val="006666"/>
                </a:solidFill>
              </a:rPr>
              <a:t>κλινικές</a:t>
            </a:r>
            <a:r>
              <a:rPr lang="en-GB" sz="1600" b="1" dirty="0" smtClean="0">
                <a:solidFill>
                  <a:srgbClr val="006666"/>
                </a:solidFill>
              </a:rPr>
              <a:t> </a:t>
            </a:r>
            <a:r>
              <a:rPr lang="en-GB" sz="1600" b="1" dirty="0" err="1" smtClean="0">
                <a:solidFill>
                  <a:srgbClr val="006666"/>
                </a:solidFill>
              </a:rPr>
              <a:t>μελέτες</a:t>
            </a:r>
            <a:r>
              <a:rPr lang="en-GB" sz="1600" dirty="0" smtClean="0">
                <a:solidFill>
                  <a:srgbClr val="006666"/>
                </a:solidFill>
              </a:rPr>
              <a:t> </a:t>
            </a:r>
            <a:r>
              <a:rPr lang="en-GB" dirty="0" smtClean="0">
                <a:solidFill>
                  <a:srgbClr val="006666"/>
                </a:solidFill>
              </a:rPr>
              <a:t> </a:t>
            </a:r>
            <a:r>
              <a:rPr lang="el-GR" sz="1200" dirty="0" smtClean="0">
                <a:solidFill>
                  <a:srgbClr val="006666"/>
                </a:solidFill>
              </a:rPr>
              <a:t>(μελέτες που </a:t>
            </a:r>
            <a:r>
              <a:rPr lang="en-GB" sz="1200" dirty="0" err="1" smtClean="0">
                <a:solidFill>
                  <a:srgbClr val="006666"/>
                </a:solidFill>
              </a:rPr>
              <a:t>θεωρ</a:t>
            </a:r>
            <a:r>
              <a:rPr lang="el-GR" sz="1200" dirty="0" err="1" smtClean="0">
                <a:solidFill>
                  <a:srgbClr val="006666"/>
                </a:solidFill>
              </a:rPr>
              <a:t>ούν</a:t>
            </a:r>
            <a:r>
              <a:rPr lang="en-GB" sz="1200" dirty="0" smtClean="0">
                <a:solidFill>
                  <a:srgbClr val="006666"/>
                </a:solidFill>
              </a:rPr>
              <a:t>ται </a:t>
            </a:r>
            <a:r>
              <a:rPr lang="en-GB" sz="1200" dirty="0" err="1" smtClean="0">
                <a:solidFill>
                  <a:srgbClr val="006666"/>
                </a:solidFill>
              </a:rPr>
              <a:t>το</a:t>
            </a:r>
            <a:r>
              <a:rPr lang="en-GB" sz="1200" dirty="0" smtClean="0">
                <a:solidFill>
                  <a:srgbClr val="006666"/>
                </a:solidFill>
              </a:rPr>
              <a:t>  ‘</a:t>
            </a:r>
            <a:r>
              <a:rPr lang="en-GB" sz="1200" dirty="0" err="1" smtClean="0">
                <a:solidFill>
                  <a:srgbClr val="006666"/>
                </a:solidFill>
              </a:rPr>
              <a:t>χρυσό</a:t>
            </a:r>
            <a:r>
              <a:rPr lang="en-GB" sz="1200" dirty="0" smtClean="0">
                <a:solidFill>
                  <a:srgbClr val="006666"/>
                </a:solidFill>
              </a:rPr>
              <a:t> π</a:t>
            </a:r>
            <a:r>
              <a:rPr lang="en-GB" sz="1200" dirty="0" err="1" smtClean="0">
                <a:solidFill>
                  <a:srgbClr val="006666"/>
                </a:solidFill>
              </a:rPr>
              <a:t>ρότυ</a:t>
            </a:r>
            <a:r>
              <a:rPr lang="en-GB" sz="1200" dirty="0" smtClean="0">
                <a:solidFill>
                  <a:srgbClr val="006666"/>
                </a:solidFill>
              </a:rPr>
              <a:t>πο</a:t>
            </a:r>
            <a:r>
              <a:rPr lang="el-GR" sz="1200" dirty="0" smtClean="0">
                <a:solidFill>
                  <a:srgbClr val="006666"/>
                </a:solidFill>
              </a:rPr>
              <a:t> των ιατρικών μελετών) ώστε να επιβεβαιώσει την αποτελεσματικότητα</a:t>
            </a:r>
            <a:r>
              <a:rPr lang="el-GR" sz="1200" baseline="0" dirty="0" smtClean="0">
                <a:solidFill>
                  <a:srgbClr val="006666"/>
                </a:solidFill>
              </a:rPr>
              <a:t> και την ασφάλεια των σκευασμάτων που περιλαμβάνουν τη </a:t>
            </a:r>
            <a:r>
              <a:rPr lang="el-GR" sz="1200" baseline="0" dirty="0" err="1" smtClean="0">
                <a:solidFill>
                  <a:srgbClr val="006666"/>
                </a:solidFill>
              </a:rPr>
              <a:t>σιταγλιπτίνη</a:t>
            </a:r>
            <a:r>
              <a:rPr lang="el-GR" sz="1200" baseline="0" dirty="0" smtClean="0">
                <a:solidFill>
                  <a:srgbClr val="006666"/>
                </a:solidFill>
              </a:rPr>
              <a:t>. Αξίζει να σημειωθεί πως μόνο στη μελέτη </a:t>
            </a:r>
            <a:r>
              <a:rPr lang="en-US" sz="1200" baseline="0" dirty="0" smtClean="0">
                <a:solidFill>
                  <a:srgbClr val="006666"/>
                </a:solidFill>
              </a:rPr>
              <a:t>TECOS,</a:t>
            </a:r>
            <a:r>
              <a:rPr lang="el-GR" sz="1200" baseline="0" dirty="0" smtClean="0">
                <a:solidFill>
                  <a:srgbClr val="006666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  <a:cs typeface="Arial" pitchFamily="34" charset="0"/>
              </a:rPr>
              <a:t>τη</a:t>
            </a:r>
            <a:r>
              <a:rPr lang="en-US" dirty="0" smtClean="0"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cs typeface="Arial" pitchFamily="34" charset="0"/>
              </a:rPr>
              <a:t>μεγ</a:t>
            </a:r>
            <a:r>
              <a:rPr lang="en-US" dirty="0" smtClean="0">
                <a:solidFill>
                  <a:srgbClr val="FFFFFF"/>
                </a:solidFill>
                <a:cs typeface="Arial" pitchFamily="34" charset="0"/>
              </a:rPr>
              <a:t>αλύτερη έως τώρα μελέτη εκβάσεων σε ασθενείς που υποβάλλονται σε θεραπεία με σιταγλιπτίνη για τέσσερα ή πέντε έτη</a:t>
            </a:r>
            <a:r>
              <a:rPr lang="el-GR" baseline="30000" dirty="0" smtClean="0">
                <a:solidFill>
                  <a:srgbClr val="FFFFFF"/>
                </a:solidFill>
                <a:cs typeface="Arial" pitchFamily="34" charset="0"/>
              </a:rPr>
              <a:t>(</a:t>
            </a:r>
            <a:r>
              <a:rPr lang="el-GR" baseline="0" dirty="0" smtClean="0">
                <a:solidFill>
                  <a:srgbClr val="FFFFFF"/>
                </a:solidFill>
                <a:cs typeface="Arial" pitchFamily="34" charset="0"/>
              </a:rPr>
              <a:t>τα αποτελέσματα της οποίας αναμένονται να δημοσιευθούν στο τέλος του 2014) συμμετέχουν</a:t>
            </a:r>
            <a:r>
              <a:rPr lang="en-US" dirty="0" smtClean="0"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GB" sz="2400" b="1" dirty="0" smtClean="0">
                <a:solidFill>
                  <a:srgbClr val="87D1CE"/>
                </a:solidFill>
                <a:cs typeface="Arial" pitchFamily="34" charset="0"/>
              </a:rPr>
              <a:t>14</a:t>
            </a:r>
            <a:r>
              <a:rPr lang="el-GR" sz="2400" b="1" dirty="0" smtClean="0">
                <a:solidFill>
                  <a:srgbClr val="87D1CE"/>
                </a:solidFill>
                <a:cs typeface="Arial" pitchFamily="34" charset="0"/>
              </a:rPr>
              <a:t>.</a:t>
            </a:r>
            <a:r>
              <a:rPr lang="en-GB" sz="2400" b="1" dirty="0" smtClean="0">
                <a:solidFill>
                  <a:srgbClr val="87D1CE"/>
                </a:solidFill>
                <a:cs typeface="Arial" pitchFamily="34" charset="0"/>
              </a:rPr>
              <a:t>000 </a:t>
            </a:r>
            <a:r>
              <a:rPr lang="en-US" dirty="0" smtClean="0">
                <a:solidFill>
                  <a:srgbClr val="FFFFFF"/>
                </a:solidFill>
                <a:cs typeface="Arial" pitchFamily="34" charset="0"/>
              </a:rPr>
              <a:t>α</a:t>
            </a:r>
            <a:r>
              <a:rPr lang="en-US" dirty="0" err="1" smtClean="0">
                <a:solidFill>
                  <a:srgbClr val="FFFFFF"/>
                </a:solidFill>
                <a:cs typeface="Arial" pitchFamily="34" charset="0"/>
              </a:rPr>
              <a:t>σθενείς</a:t>
            </a:r>
            <a:r>
              <a:rPr lang="en-US" dirty="0" smtClean="0"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l-GR" dirty="0" smtClean="0">
                <a:solidFill>
                  <a:srgbClr val="FFFFFF"/>
                </a:solidFill>
                <a:cs typeface="Arial" pitchFamily="34" charset="0"/>
              </a:rPr>
              <a:t> </a:t>
            </a:r>
            <a:endParaRPr lang="en-GB" dirty="0" smtClean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5181F9E-B0BD-4461-8986-92B1A6D22541}" type="slidenum">
              <a:rPr lang="en-GB" smtClean="0">
                <a:solidFill>
                  <a:prstClr val="black"/>
                </a:solidFill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GB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l-GR" b="0" dirty="0" smtClean="0"/>
              <a:t>Η </a:t>
            </a:r>
            <a:r>
              <a:rPr lang="el-GR" b="0" dirty="0" err="1" smtClean="0"/>
              <a:t>σιταγλιπτίνη</a:t>
            </a:r>
            <a:r>
              <a:rPr lang="el-GR" b="0" baseline="0" dirty="0" smtClean="0"/>
              <a:t> πλέον σήμερα, </a:t>
            </a:r>
            <a:r>
              <a:rPr lang="el-GR" b="0" dirty="0" smtClean="0"/>
              <a:t>αποτελεί </a:t>
            </a:r>
            <a:r>
              <a:rPr lang="el-GR" b="0" dirty="0" smtClean="0">
                <a:solidFill>
                  <a:srgbClr val="FFFFFF"/>
                </a:solidFill>
              </a:rPr>
              <a:t>τον αναστολέα </a:t>
            </a:r>
            <a:r>
              <a:rPr lang="en-US" b="0" dirty="0" smtClean="0">
                <a:solidFill>
                  <a:srgbClr val="FFFFFF"/>
                </a:solidFill>
              </a:rPr>
              <a:t>DPP-IV </a:t>
            </a:r>
            <a:r>
              <a:rPr lang="el-GR" b="0" dirty="0" smtClean="0">
                <a:solidFill>
                  <a:srgbClr val="FFFFFF"/>
                </a:solidFill>
              </a:rPr>
              <a:t>με την μεγαλύτερη κλινική εμπειρία καθώς, πέρα από το γεγονός</a:t>
            </a:r>
            <a:r>
              <a:rPr lang="el-GR" b="0" baseline="0" dirty="0" smtClean="0">
                <a:solidFill>
                  <a:srgbClr val="FFFFFF"/>
                </a:solidFill>
              </a:rPr>
              <a:t> ότι ήταν ο πρώτος αναστολέας </a:t>
            </a:r>
            <a:r>
              <a:rPr lang="en-US" b="0" baseline="0" dirty="0" smtClean="0">
                <a:solidFill>
                  <a:srgbClr val="FFFFFF"/>
                </a:solidFill>
              </a:rPr>
              <a:t>DPP-IV </a:t>
            </a:r>
            <a:r>
              <a:rPr lang="el-GR" b="0" baseline="0" dirty="0" smtClean="0">
                <a:solidFill>
                  <a:srgbClr val="FFFFFF"/>
                </a:solidFill>
              </a:rPr>
              <a:t>που κυκλοφόρησε στην παγκόσμια αγορά, έχει εγκριθεί σε </a:t>
            </a:r>
            <a:r>
              <a:rPr lang="en-US" sz="1200" b="0" dirty="0" smtClean="0">
                <a:solidFill>
                  <a:schemeClr val="bg2"/>
                </a:solidFill>
              </a:rPr>
              <a:t>119 </a:t>
            </a:r>
            <a:r>
              <a:rPr lang="el-GR" sz="1200" b="0" dirty="0" smtClean="0">
                <a:solidFill>
                  <a:schemeClr val="bg2"/>
                </a:solidFill>
              </a:rPr>
              <a:t>χώρες</a:t>
            </a:r>
            <a:r>
              <a:rPr lang="el-GR" sz="800" b="0" baseline="0" dirty="0" smtClean="0">
                <a:solidFill>
                  <a:schemeClr val="bg2"/>
                </a:solidFill>
              </a:rPr>
              <a:t> και</a:t>
            </a:r>
            <a:r>
              <a:rPr lang="el-GR" sz="800" b="0" dirty="0" smtClean="0">
                <a:solidFill>
                  <a:schemeClr val="bg2"/>
                </a:solidFill>
              </a:rPr>
              <a:t> κυκλοφορεί σε </a:t>
            </a:r>
            <a:r>
              <a:rPr lang="en-US" sz="1200" b="0" dirty="0" smtClean="0">
                <a:solidFill>
                  <a:schemeClr val="bg2"/>
                </a:solidFill>
              </a:rPr>
              <a:t>103 </a:t>
            </a:r>
            <a:r>
              <a:rPr lang="el-GR" sz="1200" b="0" dirty="0" smtClean="0">
                <a:solidFill>
                  <a:schemeClr val="bg2"/>
                </a:solidFill>
              </a:rPr>
              <a:t>χώρες (συμπεριλαμβανομένης</a:t>
            </a:r>
            <a:r>
              <a:rPr lang="el-GR" sz="1200" b="0" baseline="0" dirty="0" smtClean="0">
                <a:solidFill>
                  <a:schemeClr val="bg2"/>
                </a:solidFill>
              </a:rPr>
              <a:t> και της Αμερικής)</a:t>
            </a:r>
            <a:r>
              <a:rPr lang="el-GR" b="0" dirty="0" smtClean="0">
                <a:solidFill>
                  <a:srgbClr val="FFFFFF"/>
                </a:solidFill>
              </a:rPr>
              <a:t> ενώ έχουν παραχθεί ήδη </a:t>
            </a:r>
            <a:r>
              <a:rPr lang="el-GR" sz="1400" b="0" dirty="0" smtClean="0">
                <a:solidFill>
                  <a:srgbClr val="808080"/>
                </a:solidFill>
              </a:rPr>
              <a:t>περισσότερες από </a:t>
            </a:r>
            <a:r>
              <a:rPr lang="el-GR" sz="2800" b="0" dirty="0" smtClean="0">
                <a:solidFill>
                  <a:srgbClr val="808080"/>
                </a:solidFill>
              </a:rPr>
              <a:t>54</a:t>
            </a:r>
            <a:r>
              <a:rPr lang="en-US" sz="2800" b="0" dirty="0" smtClean="0">
                <a:solidFill>
                  <a:srgbClr val="808080"/>
                </a:solidFill>
              </a:rPr>
              <a:t> </a:t>
            </a:r>
            <a:r>
              <a:rPr lang="el-GR" sz="2800" b="0" dirty="0" smtClean="0">
                <a:solidFill>
                  <a:srgbClr val="808080"/>
                </a:solidFill>
              </a:rPr>
              <a:t>εκατομμύρια συνταγές με </a:t>
            </a:r>
            <a:r>
              <a:rPr lang="el-GR" sz="2800" b="0" dirty="0" err="1" smtClean="0">
                <a:solidFill>
                  <a:srgbClr val="808080"/>
                </a:solidFill>
              </a:rPr>
              <a:t>σιταγλιπτίνη</a:t>
            </a:r>
            <a:r>
              <a:rPr lang="el-GR" sz="2800" b="0" dirty="0" smtClean="0">
                <a:solidFill>
                  <a:srgbClr val="808080"/>
                </a:solidFill>
              </a:rPr>
              <a:t> </a:t>
            </a:r>
            <a:r>
              <a:rPr lang="el-GR" sz="1400" b="0" dirty="0" smtClean="0">
                <a:solidFill>
                  <a:srgbClr val="808080"/>
                </a:solidFill>
              </a:rPr>
              <a:t>παγκοσμίως</a:t>
            </a:r>
            <a:r>
              <a:rPr lang="el-GR" sz="1400" b="0" baseline="30000" dirty="0" smtClean="0">
                <a:solidFill>
                  <a:srgbClr val="808080"/>
                </a:solidFill>
              </a:rPr>
              <a:t> </a:t>
            </a:r>
            <a:r>
              <a:rPr lang="el-GR" sz="2800" b="0" dirty="0" smtClean="0">
                <a:solidFill>
                  <a:srgbClr val="808080"/>
                </a:solidFill>
              </a:rPr>
              <a:t>(40</a:t>
            </a:r>
            <a:r>
              <a:rPr lang="el-GR" b="0" dirty="0" smtClean="0">
                <a:solidFill>
                  <a:srgbClr val="808080"/>
                </a:solidFill>
              </a:rPr>
              <a:t> εκατομμύρια συνταγές με </a:t>
            </a:r>
            <a:r>
              <a:rPr lang="el-GR" b="0" dirty="0" err="1" smtClean="0">
                <a:solidFill>
                  <a:srgbClr val="808080"/>
                </a:solidFill>
              </a:rPr>
              <a:t>σιταγλιπτίνη</a:t>
            </a:r>
            <a:r>
              <a:rPr lang="el-GR" b="0" dirty="0" smtClean="0">
                <a:solidFill>
                  <a:srgbClr val="808080"/>
                </a:solidFill>
              </a:rPr>
              <a:t>, </a:t>
            </a:r>
            <a:r>
              <a:rPr lang="el-GR" sz="2800" b="0" dirty="0" smtClean="0">
                <a:solidFill>
                  <a:srgbClr val="808080"/>
                </a:solidFill>
              </a:rPr>
              <a:t>14</a:t>
            </a:r>
            <a:r>
              <a:rPr lang="el-GR" b="0" dirty="0" smtClean="0">
                <a:solidFill>
                  <a:srgbClr val="808080"/>
                </a:solidFill>
              </a:rPr>
              <a:t> εκατομμύρια συνταγές με </a:t>
            </a:r>
            <a:r>
              <a:rPr lang="el-GR" b="0" dirty="0" err="1" smtClean="0">
                <a:solidFill>
                  <a:srgbClr val="808080"/>
                </a:solidFill>
              </a:rPr>
              <a:t>σιταγλιπτίνη</a:t>
            </a:r>
            <a:r>
              <a:rPr lang="el-GR" b="0" dirty="0" smtClean="0">
                <a:solidFill>
                  <a:srgbClr val="808080"/>
                </a:solidFill>
              </a:rPr>
              <a:t>/</a:t>
            </a:r>
            <a:r>
              <a:rPr lang="el-GR" b="0" dirty="0" err="1" smtClean="0">
                <a:solidFill>
                  <a:srgbClr val="808080"/>
                </a:solidFill>
              </a:rPr>
              <a:t>μετφορμίνη</a:t>
            </a:r>
            <a:r>
              <a:rPr lang="el-GR" b="0" dirty="0" smtClean="0">
                <a:solidFill>
                  <a:srgbClr val="808080"/>
                </a:solidFill>
              </a:rPr>
              <a:t>)</a:t>
            </a:r>
            <a:endParaRPr lang="en-US" b="0" dirty="0" smtClean="0">
              <a:solidFill>
                <a:srgbClr val="80808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83853-CDBD-44FC-87E9-FC1302F82FE2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55921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/>
              <a:t>Για</a:t>
            </a:r>
            <a:r>
              <a:rPr lang="el-GR" baseline="0" dirty="0" smtClean="0"/>
              <a:t> όλους τους παραπάνω λόγους, η</a:t>
            </a:r>
            <a:r>
              <a:rPr lang="el-GR" dirty="0" smtClean="0"/>
              <a:t> </a:t>
            </a:r>
            <a:r>
              <a:rPr lang="el-GR" dirty="0" err="1" smtClean="0"/>
              <a:t>σιταγλιπτίνη</a:t>
            </a:r>
            <a:r>
              <a:rPr lang="el-GR" dirty="0" smtClean="0"/>
              <a:t> έχει </a:t>
            </a:r>
            <a:r>
              <a:rPr lang="el-GR" sz="1200" dirty="0" smtClean="0">
                <a:latin typeface="Arial Narrow" pitchFamily="34" charset="0"/>
              </a:rPr>
              <a:t>βραβευτεί πολλές φορές  σε παγκόσμιο </a:t>
            </a:r>
            <a:r>
              <a:rPr lang="el-GR" sz="1200" dirty="0" err="1" smtClean="0">
                <a:latin typeface="Arial Narrow" pitchFamily="34" charset="0"/>
              </a:rPr>
              <a:t>επίπεδο…Πιο</a:t>
            </a:r>
            <a:r>
              <a:rPr lang="el-GR" sz="1200" dirty="0" smtClean="0">
                <a:latin typeface="Arial Narrow" pitchFamily="34" charset="0"/>
              </a:rPr>
              <a:t> συγκεκριμένα</a:t>
            </a:r>
            <a:r>
              <a:rPr lang="el-GR" sz="1200" baseline="0" dirty="0" smtClean="0">
                <a:latin typeface="Arial Narrow" pitchFamily="34" charset="0"/>
              </a:rPr>
              <a:t> το 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2012</a:t>
            </a:r>
            <a:r>
              <a:rPr lang="el-GR" sz="1200" baseline="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η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l-GR" sz="1200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σιταγλιπτίνη</a:t>
            </a:r>
            <a:r>
              <a:rPr lang="el-GR" sz="12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βραβεύτηκε ως το «Μ</a:t>
            </a:r>
            <a:r>
              <a:rPr lang="en-US" sz="1200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edicine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of the Year </a:t>
            </a:r>
            <a:r>
              <a:rPr lang="el-GR" sz="12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2012» από το «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THE MAGAZINE OF PHARMACEUTICAL BUSINESS AND MARKETING</a:t>
            </a:r>
            <a:r>
              <a:rPr lang="el-GR" sz="1200" dirty="0" smtClean="0">
                <a:solidFill>
                  <a:schemeClr val="tx1"/>
                </a:solidFill>
                <a:latin typeface="+mn-lt"/>
              </a:rPr>
              <a:t>»</a:t>
            </a:r>
            <a:r>
              <a:rPr lang="en-US" sz="12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/>
                </a:solidFill>
                <a:latin typeface="+mn-lt"/>
              </a:rPr>
              <a:t>, κυρίως λόγω του</a:t>
            </a:r>
            <a:r>
              <a:rPr lang="el-GR" sz="1200" baseline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/>
                </a:solidFill>
                <a:latin typeface="+mn-lt"/>
              </a:rPr>
              <a:t> εξαιρετικού</a:t>
            </a:r>
            <a:r>
              <a:rPr lang="el-GR" sz="1200" baseline="0" dirty="0" smtClean="0">
                <a:solidFill>
                  <a:schemeClr val="tx1"/>
                </a:solidFill>
                <a:latin typeface="+mn-lt"/>
              </a:rPr>
              <a:t> προφίλ του προϊόντος και του πλήθους των κλινικών δεδομένων που επιβεβαιώνουν την αξία του.</a:t>
            </a:r>
            <a:endParaRPr lang="en-US" sz="1200" dirty="0" smtClean="0">
              <a:solidFill>
                <a:schemeClr val="tx1"/>
              </a:solidFill>
              <a:latin typeface="+mn-lt"/>
            </a:endParaRP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83853-CDBD-44FC-87E9-FC1302F82FE2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95177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/>
              <a:t>Η ιστορία της </a:t>
            </a:r>
            <a:r>
              <a:rPr lang="en-US" dirty="0" smtClean="0"/>
              <a:t>MSD </a:t>
            </a:r>
            <a:r>
              <a:rPr lang="el-GR" dirty="0" smtClean="0"/>
              <a:t>στο</a:t>
            </a:r>
            <a:r>
              <a:rPr lang="el-GR" baseline="0" dirty="0" smtClean="0"/>
              <a:t> διαβήτη ξεκίνησε το 2006 με την έγκριση και κυκλοφορία της </a:t>
            </a:r>
            <a:r>
              <a:rPr lang="el-GR" baseline="0" dirty="0" err="1" smtClean="0"/>
              <a:t>σιταγλιπτίνης</a:t>
            </a:r>
            <a:r>
              <a:rPr lang="el-GR" baseline="0" dirty="0" smtClean="0"/>
              <a:t> στην Αμερική και το Μεξικό. </a:t>
            </a:r>
            <a:r>
              <a:rPr lang="el-GR" baseline="0" dirty="0" smtClean="0">
                <a:solidFill>
                  <a:schemeClr val="tx1"/>
                </a:solidFill>
              </a:rPr>
              <a:t>Η </a:t>
            </a:r>
            <a:r>
              <a:rPr lang="el-GR" baseline="0" dirty="0" err="1" smtClean="0">
                <a:solidFill>
                  <a:schemeClr val="tx1"/>
                </a:solidFill>
              </a:rPr>
              <a:t>σιταγλιπτίνη</a:t>
            </a:r>
            <a:r>
              <a:rPr lang="el-GR" baseline="0" dirty="0" smtClean="0">
                <a:solidFill>
                  <a:schemeClr val="tx1"/>
                </a:solidFill>
              </a:rPr>
              <a:t> αποτελεί την </a:t>
            </a:r>
            <a:r>
              <a:rPr lang="el-GR" sz="1200" baseline="0" dirty="0" smtClean="0">
                <a:solidFill>
                  <a:schemeClr val="tx1"/>
                </a:solidFill>
                <a:cs typeface="Arial" pitchFamily="34" charset="0"/>
              </a:rPr>
              <a:t>π</a:t>
            </a:r>
            <a:r>
              <a:rPr lang="en-US" sz="1200" dirty="0" err="1" smtClean="0">
                <a:solidFill>
                  <a:schemeClr val="tx1"/>
                </a:solidFill>
                <a:cs typeface="Arial" pitchFamily="34" charset="0"/>
              </a:rPr>
              <a:t>ρώτη</a:t>
            </a:r>
            <a:r>
              <a:rPr lang="en-US" sz="12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cs typeface="Arial" pitchFamily="34" charset="0"/>
              </a:rPr>
              <a:t>θερ</a:t>
            </a:r>
            <a:r>
              <a:rPr lang="en-US" sz="1200" dirty="0" smtClean="0">
                <a:solidFill>
                  <a:schemeClr val="tx1"/>
                </a:solidFill>
                <a:cs typeface="Arial" pitchFamily="34" charset="0"/>
              </a:rPr>
              <a:t>απεία στην κατηγορία των αναστολέων DPP-4  που προσφέρει αποτελ</a:t>
            </a:r>
            <a:r>
              <a:rPr lang="el-GR" sz="1200" dirty="0" smtClean="0">
                <a:solidFill>
                  <a:schemeClr val="tx1"/>
                </a:solidFill>
                <a:cs typeface="Arial" pitchFamily="34" charset="0"/>
              </a:rPr>
              <a:t>ε</a:t>
            </a:r>
            <a:r>
              <a:rPr lang="en-US" sz="1200" dirty="0" smtClean="0">
                <a:solidFill>
                  <a:schemeClr val="tx1"/>
                </a:solidFill>
                <a:cs typeface="Arial" pitchFamily="34" charset="0"/>
              </a:rPr>
              <a:t>σ</a:t>
            </a:r>
            <a:r>
              <a:rPr lang="el-GR" sz="1200" dirty="0" err="1" smtClean="0">
                <a:solidFill>
                  <a:schemeClr val="tx1"/>
                </a:solidFill>
                <a:cs typeface="Arial" pitchFamily="34" charset="0"/>
              </a:rPr>
              <a:t>ματική</a:t>
            </a:r>
            <a:r>
              <a:rPr lang="el-GR" sz="12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cs typeface="Arial" pitchFamily="34" charset="0"/>
              </a:rPr>
              <a:t>μείωση</a:t>
            </a:r>
            <a:r>
              <a:rPr lang="el-GR" sz="1200" baseline="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cs typeface="Arial" pitchFamily="34" charset="0"/>
              </a:rPr>
              <a:t>του</a:t>
            </a:r>
            <a:r>
              <a:rPr lang="en-US" sz="1200" dirty="0" smtClean="0">
                <a:solidFill>
                  <a:schemeClr val="tx1"/>
                </a:solidFill>
                <a:cs typeface="Arial" pitchFamily="34" charset="0"/>
              </a:rPr>
              <a:t> σα</a:t>
            </a:r>
            <a:r>
              <a:rPr lang="en-US" sz="1200" dirty="0" err="1" smtClean="0">
                <a:solidFill>
                  <a:schemeClr val="tx1"/>
                </a:solidFill>
                <a:cs typeface="Arial" pitchFamily="34" charset="0"/>
              </a:rPr>
              <a:t>κχάρου</a:t>
            </a:r>
            <a:r>
              <a:rPr lang="en-US" sz="1200" dirty="0" smtClean="0">
                <a:solidFill>
                  <a:schemeClr val="tx1"/>
                </a:solidFill>
                <a:cs typeface="Arial" pitchFamily="34" charset="0"/>
              </a:rPr>
              <a:t> α</a:t>
            </a:r>
            <a:r>
              <a:rPr lang="en-US" sz="1200" dirty="0" err="1" smtClean="0">
                <a:solidFill>
                  <a:schemeClr val="tx1"/>
                </a:solidFill>
                <a:cs typeface="Arial" pitchFamily="34" charset="0"/>
              </a:rPr>
              <a:t>ίμ</a:t>
            </a:r>
            <a:r>
              <a:rPr lang="en-US" sz="1200" dirty="0" smtClean="0">
                <a:solidFill>
                  <a:schemeClr val="tx1"/>
                </a:solidFill>
                <a:cs typeface="Arial" pitchFamily="34" charset="0"/>
              </a:rPr>
              <a:t>ατος με ένα βολικό δισκίο άπαξ ημερησίως. </a:t>
            </a:r>
            <a:r>
              <a:rPr lang="el-GR" sz="1200" dirty="0" smtClean="0">
                <a:solidFill>
                  <a:schemeClr val="tx1"/>
                </a:solidFill>
                <a:cs typeface="Arial" pitchFamily="34" charset="0"/>
              </a:rPr>
              <a:t>Σύντομα, το 2008 εγκρίθηκε και κυκλοφόρησε στην αγορά ο έτοιμος συνδυασμός </a:t>
            </a:r>
            <a:r>
              <a:rPr lang="el-GR" sz="1200" dirty="0" err="1" smtClean="0">
                <a:solidFill>
                  <a:schemeClr val="tx1"/>
                </a:solidFill>
                <a:cs typeface="Arial" pitchFamily="34" charset="0"/>
              </a:rPr>
              <a:t>Σιταγλιπτίνης</a:t>
            </a:r>
            <a:r>
              <a:rPr lang="el-GR" sz="12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l-GR" sz="1200" dirty="0" err="1" smtClean="0">
                <a:solidFill>
                  <a:schemeClr val="tx1"/>
                </a:solidFill>
                <a:cs typeface="Arial" pitchFamily="34" charset="0"/>
              </a:rPr>
              <a:t>μετφορμίνης</a:t>
            </a:r>
            <a:r>
              <a:rPr lang="el-GR" sz="1200" baseline="0" dirty="0" smtClean="0">
                <a:solidFill>
                  <a:schemeClr val="tx1"/>
                </a:solidFill>
                <a:cs typeface="Arial" pitchFamily="34" charset="0"/>
              </a:rPr>
              <a:t> που προσφέρει </a:t>
            </a:r>
            <a:r>
              <a:rPr lang="en-US" sz="1200" dirty="0" smtClean="0">
                <a:solidFill>
                  <a:schemeClr val="tx1"/>
                </a:solidFill>
                <a:cs typeface="Arial" pitchFamily="34" charset="0"/>
              </a:rPr>
              <a:t>απ</a:t>
            </a:r>
            <a:r>
              <a:rPr lang="en-US" sz="1200" dirty="0" err="1" smtClean="0">
                <a:solidFill>
                  <a:schemeClr val="tx1"/>
                </a:solidFill>
                <a:cs typeface="Arial" pitchFamily="34" charset="0"/>
              </a:rPr>
              <a:t>οτελ</a:t>
            </a:r>
            <a:r>
              <a:rPr lang="el-GR" sz="1200" dirty="0" smtClean="0">
                <a:solidFill>
                  <a:schemeClr val="tx1"/>
                </a:solidFill>
                <a:cs typeface="Arial" pitchFamily="34" charset="0"/>
              </a:rPr>
              <a:t>ε</a:t>
            </a:r>
            <a:r>
              <a:rPr lang="en-US" sz="1200" dirty="0" err="1" smtClean="0">
                <a:solidFill>
                  <a:schemeClr val="tx1"/>
                </a:solidFill>
                <a:cs typeface="Arial" pitchFamily="34" charset="0"/>
              </a:rPr>
              <a:t>σμ</a:t>
            </a:r>
            <a:r>
              <a:rPr lang="en-US" sz="1200" dirty="0" smtClean="0">
                <a:solidFill>
                  <a:schemeClr val="tx1"/>
                </a:solidFill>
                <a:cs typeface="Arial" pitchFamily="34" charset="0"/>
              </a:rPr>
              <a:t>ατ</a:t>
            </a:r>
            <a:r>
              <a:rPr lang="el-GR" sz="1200" dirty="0" err="1" smtClean="0">
                <a:solidFill>
                  <a:schemeClr val="tx1"/>
                </a:solidFill>
                <a:cs typeface="Arial" pitchFamily="34" charset="0"/>
              </a:rPr>
              <a:t>ική</a:t>
            </a:r>
            <a:r>
              <a:rPr lang="en-US" sz="12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cs typeface="Arial" pitchFamily="34" charset="0"/>
              </a:rPr>
              <a:t>με</a:t>
            </a:r>
            <a:r>
              <a:rPr lang="el-GR" sz="1200" dirty="0" smtClean="0">
                <a:solidFill>
                  <a:schemeClr val="tx1"/>
                </a:solidFill>
                <a:cs typeface="Arial" pitchFamily="34" charset="0"/>
              </a:rPr>
              <a:t>ίωση </a:t>
            </a:r>
            <a:r>
              <a:rPr lang="en-US" sz="12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cs typeface="Arial" pitchFamily="34" charset="0"/>
              </a:rPr>
              <a:t>του</a:t>
            </a:r>
            <a:r>
              <a:rPr lang="en-US" sz="1200" dirty="0" smtClean="0">
                <a:solidFill>
                  <a:schemeClr val="tx1"/>
                </a:solidFill>
                <a:cs typeface="Arial" pitchFamily="34" charset="0"/>
              </a:rPr>
              <a:t> σα</a:t>
            </a:r>
            <a:r>
              <a:rPr lang="en-US" sz="1200" dirty="0" err="1" smtClean="0">
                <a:solidFill>
                  <a:schemeClr val="tx1"/>
                </a:solidFill>
                <a:cs typeface="Arial" pitchFamily="34" charset="0"/>
              </a:rPr>
              <a:t>κχάρου</a:t>
            </a:r>
            <a:r>
              <a:rPr lang="en-US" sz="12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cs typeface="Arial" pitchFamily="34" charset="0"/>
              </a:rPr>
              <a:t>του</a:t>
            </a:r>
            <a:r>
              <a:rPr lang="en-US" sz="1200" dirty="0" smtClean="0">
                <a:solidFill>
                  <a:schemeClr val="tx1"/>
                </a:solidFill>
                <a:cs typeface="Arial" pitchFamily="34" charset="0"/>
              </a:rPr>
              <a:t> α</a:t>
            </a:r>
            <a:r>
              <a:rPr lang="en-US" sz="1200" dirty="0" err="1" smtClean="0">
                <a:solidFill>
                  <a:schemeClr val="tx1"/>
                </a:solidFill>
                <a:cs typeface="Arial" pitchFamily="34" charset="0"/>
              </a:rPr>
              <a:t>ίμ</a:t>
            </a:r>
            <a:r>
              <a:rPr lang="en-US" sz="1200" dirty="0" smtClean="0">
                <a:solidFill>
                  <a:schemeClr val="tx1"/>
                </a:solidFill>
                <a:cs typeface="Arial" pitchFamily="34" charset="0"/>
              </a:rPr>
              <a:t>ατος </a:t>
            </a:r>
            <a:r>
              <a:rPr lang="el-GR" sz="1200" dirty="0" smtClean="0">
                <a:solidFill>
                  <a:schemeClr val="tx1"/>
                </a:solidFill>
                <a:cs typeface="Arial" pitchFamily="34" charset="0"/>
              </a:rPr>
              <a:t>συνδυάζοντας </a:t>
            </a:r>
            <a:r>
              <a:rPr lang="en-US" sz="1200" dirty="0" err="1" smtClean="0">
                <a:solidFill>
                  <a:schemeClr val="tx1"/>
                </a:solidFill>
                <a:cs typeface="Arial" pitchFamily="34" charset="0"/>
              </a:rPr>
              <a:t>δύο</a:t>
            </a:r>
            <a:r>
              <a:rPr lang="en-US" sz="12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cs typeface="Arial" pitchFamily="34" charset="0"/>
              </a:rPr>
              <a:t>θερ</a:t>
            </a:r>
            <a:r>
              <a:rPr lang="en-US" sz="1200" dirty="0" smtClean="0">
                <a:solidFill>
                  <a:schemeClr val="tx1"/>
                </a:solidFill>
                <a:cs typeface="Arial" pitchFamily="34" charset="0"/>
              </a:rPr>
              <a:t>απευτικ</a:t>
            </a:r>
            <a:r>
              <a:rPr lang="el-GR" sz="1200" dirty="0" smtClean="0">
                <a:solidFill>
                  <a:schemeClr val="tx1"/>
                </a:solidFill>
                <a:cs typeface="Arial" pitchFamily="34" charset="0"/>
              </a:rPr>
              <a:t>ά</a:t>
            </a:r>
            <a:r>
              <a:rPr lang="en-US" sz="12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cs typeface="Arial" pitchFamily="34" charset="0"/>
              </a:rPr>
              <a:t>σχ</a:t>
            </a:r>
            <a:r>
              <a:rPr lang="el-GR" sz="1200" dirty="0" err="1" smtClean="0">
                <a:solidFill>
                  <a:schemeClr val="tx1"/>
                </a:solidFill>
                <a:cs typeface="Arial" pitchFamily="34" charset="0"/>
              </a:rPr>
              <a:t>ήματα</a:t>
            </a:r>
            <a:r>
              <a:rPr lang="en-US" sz="12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cs typeface="Arial" pitchFamily="34" charset="0"/>
              </a:rPr>
              <a:t>γι</a:t>
            </a:r>
            <a:r>
              <a:rPr lang="en-US" sz="1200" dirty="0" smtClean="0">
                <a:solidFill>
                  <a:schemeClr val="tx1"/>
                </a:solidFill>
                <a:cs typeface="Arial" pitchFamily="34" charset="0"/>
              </a:rPr>
              <a:t>α τον διαβήτη</a:t>
            </a:r>
            <a:r>
              <a:rPr lang="el-GR" sz="12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cs typeface="Arial" pitchFamily="34" charset="0"/>
              </a:rPr>
              <a:t>τα οποία έχουν συμπληρωματικούς μηχανισμους δράσης για βελτίωση του ελέγχου του σακχάρου του αίματος</a:t>
            </a:r>
          </a:p>
          <a:p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83853-CDBD-44FC-87E9-FC1302F82FE2}" type="slidenum">
              <a:rPr lang="en-GB" smtClean="0">
                <a:solidFill>
                  <a:prstClr val="black"/>
                </a:solidFill>
              </a:rPr>
              <a:pPr/>
              <a:t>15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6182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83853-CDBD-44FC-87E9-FC1302F82FE2}" type="slidenum">
              <a:rPr lang="en-GB" smtClean="0">
                <a:solidFill>
                  <a:prstClr val="black"/>
                </a:solidFill>
              </a:rPr>
              <a:pPr/>
              <a:t>16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487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/>
              <a:t>Όπως γνωρίζετε ο διαβήτης αποτελεί</a:t>
            </a:r>
            <a:r>
              <a:rPr lang="el-GR" baseline="0" dirty="0" smtClean="0"/>
              <a:t> μια παγκόσμια πρόκληση καθώς 8,3% του παγκόσμιου πληθυσμού πάσχει από διαβήτη, δηλαδή πάνω από 370 εκατομμύρια άνθρωποι ζουν με διαβήτη, ενώ το </a:t>
            </a:r>
            <a:r>
              <a:rPr lang="en-US" baseline="0" dirty="0" smtClean="0"/>
              <a:t>46,5</a:t>
            </a:r>
            <a:r>
              <a:rPr lang="el-GR" baseline="0" dirty="0" smtClean="0"/>
              <a:t>% αυτών δεν είναι διαγνωσμένοι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baseline="0" dirty="0" smtClean="0"/>
              <a:t>Αξίζει να σημειωθεί πως, σύμφωνα με στοιχεία της Διεθνούς Ομοσπονδίας για το Διαβήτη (</a:t>
            </a:r>
            <a:r>
              <a:rPr lang="en-US" baseline="0" dirty="0" smtClean="0"/>
              <a:t>International Diabetes Federation, IDF),</a:t>
            </a:r>
            <a:r>
              <a:rPr lang="el-GR" baseline="0" dirty="0" smtClean="0"/>
              <a:t>όπως αυτά δημοσιοποιήθηκαν το 2012, μόνο στην Ευρώπη, δαπανήθηκαν  </a:t>
            </a:r>
            <a:r>
              <a:rPr lang="el-GR" dirty="0" smtClean="0"/>
              <a:t>1 από κάθε 3 δολάρια που δαπανώνται για την φροντίδα του διαβήτη παγκοσμίως</a:t>
            </a:r>
          </a:p>
          <a:p>
            <a:pPr eaLnBrk="1" hangingPunct="1">
              <a:spcBef>
                <a:spcPct val="0"/>
              </a:spcBef>
            </a:pPr>
            <a:endParaRPr lang="el-GR" b="1" dirty="0" smtClean="0"/>
          </a:p>
          <a:p>
            <a:pPr eaLnBrk="1" hangingPunct="1">
              <a:spcBef>
                <a:spcPct val="0"/>
              </a:spcBef>
            </a:pPr>
            <a:r>
              <a:rPr lang="el-GR" dirty="0" smtClean="0"/>
              <a:t> </a:t>
            </a:r>
          </a:p>
          <a:p>
            <a:pPr eaLnBrk="1" hangingPunct="1">
              <a:spcBef>
                <a:spcPct val="0"/>
              </a:spcBef>
            </a:pPr>
            <a:r>
              <a:rPr lang="el-GR" b="1" dirty="0" smtClean="0"/>
              <a:t> </a:t>
            </a:r>
          </a:p>
          <a:p>
            <a:pPr eaLnBrk="1" hangingPunct="1">
              <a:spcBef>
                <a:spcPct val="0"/>
              </a:spcBef>
            </a:pPr>
            <a:r>
              <a:rPr lang="el-GR" b="1" dirty="0" smtClean="0"/>
              <a:t> </a:t>
            </a:r>
          </a:p>
          <a:p>
            <a:pPr eaLnBrk="1" hangingPunct="1">
              <a:spcBef>
                <a:spcPct val="0"/>
              </a:spcBef>
            </a:pPr>
            <a:r>
              <a:rPr lang="el-GR" dirty="0" smtClean="0"/>
              <a:t> </a:t>
            </a:r>
          </a:p>
          <a:p>
            <a:pPr eaLnBrk="1" hangingPunct="1">
              <a:spcBef>
                <a:spcPct val="0"/>
              </a:spcBef>
            </a:pPr>
            <a:r>
              <a:rPr lang="el-GR" dirty="0" smtClean="0"/>
              <a:t>  </a:t>
            </a:r>
          </a:p>
          <a:p>
            <a:pPr eaLnBrk="1" hangingPunct="1">
              <a:spcBef>
                <a:spcPct val="0"/>
              </a:spcBef>
            </a:pPr>
            <a:r>
              <a:rPr lang="el-GR" dirty="0" err="1" smtClean="0">
                <a:solidFill>
                  <a:srgbClr val="000000"/>
                </a:solidFill>
              </a:rPr>
              <a:t>International</a:t>
            </a:r>
            <a:r>
              <a:rPr lang="el-GR" dirty="0" smtClean="0">
                <a:solidFill>
                  <a:srgbClr val="000000"/>
                </a:solidFill>
              </a:rPr>
              <a:t> </a:t>
            </a:r>
            <a:r>
              <a:rPr lang="el-GR" dirty="0" err="1" smtClean="0">
                <a:solidFill>
                  <a:srgbClr val="000000"/>
                </a:solidFill>
              </a:rPr>
              <a:t>Diabetes</a:t>
            </a:r>
            <a:r>
              <a:rPr lang="el-GR" dirty="0" smtClean="0">
                <a:solidFill>
                  <a:srgbClr val="000000"/>
                </a:solidFill>
              </a:rPr>
              <a:t> </a:t>
            </a:r>
            <a:r>
              <a:rPr lang="el-GR" dirty="0" err="1" smtClean="0">
                <a:solidFill>
                  <a:srgbClr val="000000"/>
                </a:solidFill>
              </a:rPr>
              <a:t>Federation</a:t>
            </a:r>
            <a:r>
              <a:rPr lang="el-GR" dirty="0" smtClean="0">
                <a:solidFill>
                  <a:srgbClr val="000000"/>
                </a:solidFill>
              </a:rPr>
              <a:t> 2012, IDF </a:t>
            </a:r>
            <a:r>
              <a:rPr lang="el-GR" dirty="0" err="1" smtClean="0">
                <a:solidFill>
                  <a:srgbClr val="000000"/>
                </a:solidFill>
              </a:rPr>
              <a:t>Diabetes</a:t>
            </a:r>
            <a:r>
              <a:rPr lang="el-GR" dirty="0" smtClean="0">
                <a:solidFill>
                  <a:srgbClr val="000000"/>
                </a:solidFill>
              </a:rPr>
              <a:t> </a:t>
            </a:r>
            <a:r>
              <a:rPr lang="el-GR" dirty="0" err="1" smtClean="0">
                <a:solidFill>
                  <a:srgbClr val="000000"/>
                </a:solidFill>
              </a:rPr>
              <a:t>Atlas</a:t>
            </a:r>
            <a:r>
              <a:rPr lang="el-GR" dirty="0" smtClean="0">
                <a:solidFill>
                  <a:srgbClr val="000000"/>
                </a:solidFill>
              </a:rPr>
              <a:t> </a:t>
            </a:r>
            <a:r>
              <a:rPr lang="el-GR" dirty="0" err="1" smtClean="0">
                <a:solidFill>
                  <a:srgbClr val="000000"/>
                </a:solidFill>
              </a:rPr>
              <a:t>Fifth</a:t>
            </a:r>
            <a:r>
              <a:rPr lang="el-GR" dirty="0" smtClean="0">
                <a:solidFill>
                  <a:srgbClr val="000000"/>
                </a:solidFill>
              </a:rPr>
              <a:t> </a:t>
            </a:r>
            <a:r>
              <a:rPr lang="el-GR" dirty="0" err="1" smtClean="0">
                <a:solidFill>
                  <a:srgbClr val="000000"/>
                </a:solidFill>
              </a:rPr>
              <a:t>Edition</a:t>
            </a:r>
            <a:r>
              <a:rPr lang="el-GR" dirty="0" smtClean="0">
                <a:solidFill>
                  <a:srgbClr val="000000"/>
                </a:solidFill>
              </a:rPr>
              <a:t>. </a:t>
            </a:r>
            <a:r>
              <a:rPr lang="el-GR" dirty="0" err="1" smtClean="0">
                <a:solidFill>
                  <a:srgbClr val="000000"/>
                </a:solidFill>
              </a:rPr>
              <a:t>Available</a:t>
            </a:r>
            <a:r>
              <a:rPr lang="el-GR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  <a:hlinkClick r:id="rId3"/>
              </a:rPr>
              <a:t>http://www.idf.org/diabetesatlas/5e/the-global-burden</a:t>
            </a:r>
            <a:r>
              <a:rPr lang="el-GR" dirty="0" smtClean="0">
                <a:solidFill>
                  <a:srgbClr val="000000"/>
                </a:solidFill>
              </a:rPr>
              <a:t>  [</a:t>
            </a:r>
            <a:r>
              <a:rPr lang="el-GR" dirty="0" err="1" smtClean="0">
                <a:solidFill>
                  <a:srgbClr val="000000"/>
                </a:solidFill>
              </a:rPr>
              <a:t>Accessed</a:t>
            </a:r>
            <a:r>
              <a:rPr lang="el-GR" dirty="0" smtClean="0">
                <a:solidFill>
                  <a:srgbClr val="000000"/>
                </a:solidFill>
              </a:rPr>
              <a:t> </a:t>
            </a:r>
            <a:r>
              <a:rPr lang="el-GR" dirty="0" err="1" smtClean="0">
                <a:solidFill>
                  <a:srgbClr val="000000"/>
                </a:solidFill>
              </a:rPr>
              <a:t>May</a:t>
            </a:r>
            <a:r>
              <a:rPr lang="el-GR" dirty="0" smtClean="0">
                <a:solidFill>
                  <a:srgbClr val="000000"/>
                </a:solidFill>
              </a:rPr>
              <a:t> 1, 2013]</a:t>
            </a:r>
          </a:p>
          <a:p>
            <a:pPr eaLnBrk="1" hangingPunct="1">
              <a:spcBef>
                <a:spcPct val="0"/>
              </a:spcBef>
            </a:pPr>
            <a:endParaRPr lang="el-GR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0B848F4-D4A2-4F8E-8E71-B4DD5FCD574A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Σύμφωνα</a:t>
            </a:r>
            <a:r>
              <a:rPr lang="el-GR" baseline="0" dirty="0" smtClean="0"/>
              <a:t> με τα πιο πρόσφατα στοιχεία του </a:t>
            </a:r>
            <a:r>
              <a:rPr lang="en-US" baseline="0" dirty="0" smtClean="0"/>
              <a:t>International Diabetes Federation, </a:t>
            </a:r>
            <a:r>
              <a:rPr lang="el-GR" baseline="0" dirty="0" smtClean="0"/>
              <a:t>το </a:t>
            </a:r>
            <a:r>
              <a:rPr lang="en-US" baseline="0" dirty="0" smtClean="0"/>
              <a:t>Diabetes Atlas 7</a:t>
            </a:r>
            <a:r>
              <a:rPr lang="en-US" baseline="30000" dirty="0" smtClean="0"/>
              <a:t>th</a:t>
            </a:r>
            <a:r>
              <a:rPr lang="en-US" baseline="0" dirty="0" smtClean="0"/>
              <a:t> Edition (2015)…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83853-CDBD-44FC-87E9-FC1302F82FE2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9970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F4B6AC-E5FA-497A-8655-A7D1BFA6BFB7}" type="slidenum">
              <a:rPr lang="de-DE" smtClean="0">
                <a:solidFill>
                  <a:srgbClr val="000000"/>
                </a:solidFill>
                <a:cs typeface="Arial" pitchFamily="34" charset="0"/>
              </a:rPr>
              <a:pPr/>
              <a:t>4</a:t>
            </a:fld>
            <a:endParaRPr lang="de-DE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8688" y="741363"/>
            <a:ext cx="4937125" cy="3703637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608" y="4691574"/>
            <a:ext cx="5438464" cy="4440490"/>
          </a:xfrm>
          <a:noFill/>
          <a:ln/>
        </p:spPr>
        <p:txBody>
          <a:bodyPr/>
          <a:lstStyle/>
          <a:p>
            <a:pPr marL="211184" marR="0" indent="-21118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100" dirty="0" smtClean="0">
                <a:cs typeface="Arial" pitchFamily="34" charset="0"/>
              </a:rPr>
              <a:t>Ας δούμε όμως τι συμβαίνει και στη χώρα μας. Συμφώνα με τα</a:t>
            </a:r>
            <a:r>
              <a:rPr lang="el-GR" sz="1100" baseline="0" dirty="0" smtClean="0">
                <a:cs typeface="Arial" pitchFamily="34" charset="0"/>
              </a:rPr>
              <a:t> επίσημα </a:t>
            </a:r>
            <a:r>
              <a:rPr lang="el-GR" sz="1100" dirty="0" smtClean="0">
                <a:cs typeface="Arial" pitchFamily="34" charset="0"/>
              </a:rPr>
              <a:t>επιδημιολογικά στοιχεία του Ι</a:t>
            </a:r>
            <a:r>
              <a:rPr lang="en-US" sz="1100" dirty="0" smtClean="0">
                <a:cs typeface="Arial" pitchFamily="34" charset="0"/>
              </a:rPr>
              <a:t>DF, </a:t>
            </a:r>
            <a:r>
              <a:rPr lang="el-GR" sz="1100" dirty="0" smtClean="0">
                <a:cs typeface="Arial" pitchFamily="34" charset="0"/>
              </a:rPr>
              <a:t>ο αριθμός των ασθενών με ΣΔ</a:t>
            </a:r>
            <a:r>
              <a:rPr lang="el-GR" sz="1100" baseline="0" dirty="0" smtClean="0">
                <a:cs typeface="Arial" pitchFamily="34" charset="0"/>
              </a:rPr>
              <a:t> το </a:t>
            </a:r>
            <a:r>
              <a:rPr lang="el-GR" sz="1100" b="1" baseline="0" dirty="0" smtClean="0">
                <a:cs typeface="Arial" pitchFamily="34" charset="0"/>
              </a:rPr>
              <a:t>20</a:t>
            </a:r>
            <a:r>
              <a:rPr lang="en-US" sz="1100" b="1" baseline="0" dirty="0" smtClean="0">
                <a:cs typeface="Arial" pitchFamily="34" charset="0"/>
              </a:rPr>
              <a:t>15</a:t>
            </a:r>
            <a:r>
              <a:rPr lang="el-GR" sz="1100" b="1" baseline="0" dirty="0" smtClean="0">
                <a:cs typeface="Arial" pitchFamily="34" charset="0"/>
              </a:rPr>
              <a:t> ανέρχεται στις 5</a:t>
            </a:r>
            <a:r>
              <a:rPr lang="en-US" sz="1100" b="1" baseline="0" dirty="0" smtClean="0">
                <a:cs typeface="Arial" pitchFamily="34" charset="0"/>
              </a:rPr>
              <a:t>608</a:t>
            </a:r>
            <a:r>
              <a:rPr lang="el-GR" sz="1100" b="1" baseline="0" dirty="0" smtClean="0">
                <a:cs typeface="Arial" pitchFamily="34" charset="0"/>
              </a:rPr>
              <a:t> </a:t>
            </a:r>
            <a:r>
              <a:rPr lang="el-GR" sz="1100" baseline="0" dirty="0" smtClean="0">
                <a:cs typeface="Arial" pitchFamily="34" charset="0"/>
              </a:rPr>
              <a:t>χιλιάδες και αναμένεται </a:t>
            </a:r>
            <a:r>
              <a:rPr lang="el-GR" sz="1100" b="1" baseline="0" dirty="0" smtClean="0">
                <a:cs typeface="Arial" pitchFamily="34" charset="0"/>
              </a:rPr>
              <a:t>το  20</a:t>
            </a:r>
            <a:r>
              <a:rPr lang="en-US" sz="1100" b="1" baseline="0" dirty="0" smtClean="0">
                <a:cs typeface="Arial" pitchFamily="34" charset="0"/>
              </a:rPr>
              <a:t>40</a:t>
            </a:r>
            <a:r>
              <a:rPr lang="el-GR" sz="1100" b="1" baseline="0" dirty="0" smtClean="0">
                <a:cs typeface="Arial" pitchFamily="34" charset="0"/>
              </a:rPr>
              <a:t> να φθάσει τις </a:t>
            </a:r>
            <a:r>
              <a:rPr lang="en-US" sz="1100" b="1" baseline="0" dirty="0" smtClean="0">
                <a:cs typeface="Arial" pitchFamily="34" charset="0"/>
              </a:rPr>
              <a:t>697 </a:t>
            </a:r>
            <a:r>
              <a:rPr lang="el-GR" sz="1100" b="1" baseline="0" dirty="0" smtClean="0">
                <a:cs typeface="Arial" pitchFamily="34" charset="0"/>
              </a:rPr>
              <a:t>χιλ </a:t>
            </a:r>
            <a:r>
              <a:rPr lang="el-GR" sz="1100" b="0" baseline="0" dirty="0" smtClean="0">
                <a:cs typeface="Arial" pitchFamily="34" charset="0"/>
              </a:rPr>
              <a:t>(μια αύξηση κατά </a:t>
            </a:r>
            <a:r>
              <a:rPr lang="en-US" sz="1100" b="0" baseline="0" dirty="0" smtClean="0">
                <a:cs typeface="Arial" pitchFamily="34" charset="0"/>
              </a:rPr>
              <a:t>15</a:t>
            </a:r>
            <a:r>
              <a:rPr lang="el-GR" sz="1100" b="0" baseline="0" dirty="0" smtClean="0">
                <a:cs typeface="Arial" pitchFamily="34" charset="0"/>
              </a:rPr>
              <a:t>%), ενώ υπολογίζεται πως </a:t>
            </a:r>
            <a:r>
              <a:rPr lang="el-GR" sz="1100" baseline="0" dirty="0" smtClean="0">
                <a:cs typeface="Arial" pitchFamily="34" charset="0"/>
              </a:rPr>
              <a:t>ένα μεγάλο ποσοστό ασθενών</a:t>
            </a:r>
            <a:r>
              <a:rPr lang="en-US" sz="1100" baseline="0" dirty="0" smtClean="0">
                <a:cs typeface="Arial" pitchFamily="34" charset="0"/>
              </a:rPr>
              <a:t> </a:t>
            </a:r>
            <a:r>
              <a:rPr lang="el-GR" sz="1100" baseline="0" dirty="0" smtClean="0">
                <a:cs typeface="Arial" pitchFamily="34" charset="0"/>
              </a:rPr>
              <a:t>και στην Ελλάδα (3</a:t>
            </a:r>
            <a:r>
              <a:rPr lang="en-US" sz="1100" baseline="0" dirty="0" smtClean="0">
                <a:cs typeface="Arial" pitchFamily="34" charset="0"/>
              </a:rPr>
              <a:t>7,7</a:t>
            </a:r>
            <a:r>
              <a:rPr lang="el-GR" sz="1100" baseline="0" dirty="0" smtClean="0">
                <a:cs typeface="Arial" pitchFamily="34" charset="0"/>
              </a:rPr>
              <a:t>%) παραμένουν αδιάγνωστοι. Αλλά και από τους </a:t>
            </a:r>
            <a:r>
              <a:rPr lang="el-GR" sz="1100" baseline="0" dirty="0" err="1" smtClean="0">
                <a:cs typeface="Arial" pitchFamily="34" charset="0"/>
              </a:rPr>
              <a:t>διεγνωσμένους</a:t>
            </a:r>
            <a:r>
              <a:rPr lang="el-GR" sz="1100" baseline="0" dirty="0" smtClean="0">
                <a:cs typeface="Arial" pitchFamily="34" charset="0"/>
              </a:rPr>
              <a:t> ασθενείς </a:t>
            </a:r>
            <a:r>
              <a:rPr lang="el-GR" sz="1100" b="1" baseline="0" dirty="0" smtClean="0">
                <a:cs typeface="Arial" pitchFamily="34" charset="0"/>
              </a:rPr>
              <a:t>το 54% βρίσκονται εκτός θεραπευτικών στόχων.</a:t>
            </a:r>
            <a:endParaRPr lang="en-GB" sz="1100" b="1" dirty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6666"/>
              </a:buClr>
            </a:pPr>
            <a:r>
              <a:rPr lang="el-GR" dirty="0" smtClean="0"/>
              <a:t>Η</a:t>
            </a:r>
            <a:r>
              <a:rPr lang="el-GR" baseline="0" dirty="0" smtClean="0"/>
              <a:t> </a:t>
            </a:r>
            <a:r>
              <a:rPr lang="en-US" dirty="0" smtClean="0"/>
              <a:t>MSD</a:t>
            </a:r>
            <a:r>
              <a:rPr lang="en-US" baseline="0" dirty="0" smtClean="0"/>
              <a:t> </a:t>
            </a:r>
            <a:r>
              <a:rPr lang="el-GR" baseline="0" dirty="0" smtClean="0"/>
              <a:t>έχει δεσμευτεί παγκοσμίως για την αντιμετώπιση των προκλήσεων του διαβήτη. </a:t>
            </a:r>
            <a:r>
              <a:rPr lang="en-GB" dirty="0" smtClean="0">
                <a:solidFill>
                  <a:schemeClr val="bg1"/>
                </a:solidFill>
              </a:rPr>
              <a:t>Η MSD </a:t>
            </a:r>
            <a:r>
              <a:rPr lang="el-GR" dirty="0" smtClean="0">
                <a:solidFill>
                  <a:schemeClr val="bg1"/>
                </a:solidFill>
              </a:rPr>
              <a:t>αυτή τη στιγμή </a:t>
            </a:r>
            <a:r>
              <a:rPr lang="en-GB" dirty="0" err="1" smtClean="0">
                <a:solidFill>
                  <a:schemeClr val="bg1"/>
                </a:solidFill>
              </a:rPr>
              <a:t>είν</a:t>
            </a:r>
            <a:r>
              <a:rPr lang="en-GB" dirty="0" smtClean="0">
                <a:solidFill>
                  <a:schemeClr val="bg1"/>
                </a:solidFill>
              </a:rPr>
              <a:t>αι </a:t>
            </a:r>
            <a:r>
              <a:rPr lang="el-GR" dirty="0" smtClean="0">
                <a:solidFill>
                  <a:schemeClr val="bg1"/>
                </a:solidFill>
              </a:rPr>
              <a:t>η</a:t>
            </a:r>
            <a:r>
              <a:rPr lang="el-GR" baseline="0" dirty="0" smtClean="0">
                <a:solidFill>
                  <a:schemeClr val="bg1"/>
                </a:solidFill>
              </a:rPr>
              <a:t> </a:t>
            </a:r>
            <a:r>
              <a:rPr lang="en-GB" sz="1600" b="1" dirty="0" err="1" smtClean="0">
                <a:solidFill>
                  <a:schemeClr val="bg1"/>
                </a:solidFill>
              </a:rPr>
              <a:t>τρίτη</a:t>
            </a:r>
            <a:r>
              <a:rPr lang="en-GB" sz="1600" b="1" dirty="0" smtClean="0">
                <a:solidFill>
                  <a:schemeClr val="bg1"/>
                </a:solidFill>
              </a:rPr>
              <a:t> </a:t>
            </a:r>
            <a:r>
              <a:rPr lang="en-GB" sz="1600" b="1" dirty="0" err="1" smtClean="0">
                <a:solidFill>
                  <a:schemeClr val="bg1"/>
                </a:solidFill>
              </a:rPr>
              <a:t>μεγ</a:t>
            </a:r>
            <a:r>
              <a:rPr lang="en-GB" sz="1600" b="1" dirty="0" smtClean="0">
                <a:solidFill>
                  <a:schemeClr val="bg1"/>
                </a:solidFill>
              </a:rPr>
              <a:t>αλύτερη εταιρία</a:t>
            </a:r>
            <a:r>
              <a:rPr lang="en-GB" sz="2400" b="1" dirty="0" smtClean="0">
                <a:solidFill>
                  <a:schemeClr val="bg1"/>
                </a:solidFill>
              </a:rPr>
              <a:t>  </a:t>
            </a:r>
            <a:r>
              <a:rPr lang="en-GB" dirty="0" smtClean="0">
                <a:solidFill>
                  <a:schemeClr val="bg1"/>
                </a:solidFill>
              </a:rPr>
              <a:t>σε δαπάνες για έρευνα και ανάπτυξη παγκοσμίως</a:t>
            </a:r>
            <a:r>
              <a:rPr lang="el-GR" baseline="30000" dirty="0" smtClean="0">
                <a:solidFill>
                  <a:schemeClr val="bg1"/>
                </a:solidFill>
              </a:rPr>
              <a:t>,</a:t>
            </a:r>
            <a:r>
              <a:rPr lang="el-GR" baseline="0" dirty="0" smtClean="0">
                <a:solidFill>
                  <a:schemeClr val="bg1"/>
                </a:solidFill>
              </a:rPr>
              <a:t> ενώ μόνο </a:t>
            </a:r>
            <a:r>
              <a:rPr lang="en-GB" dirty="0" smtClean="0">
                <a:solidFill>
                  <a:srgbClr val="006666"/>
                </a:solidFill>
              </a:rPr>
              <a:t>τα </a:t>
            </a:r>
            <a:r>
              <a:rPr lang="en-GB" dirty="0" err="1" smtClean="0">
                <a:solidFill>
                  <a:srgbClr val="006666"/>
                </a:solidFill>
              </a:rPr>
              <a:t>τελευτ</a:t>
            </a:r>
            <a:r>
              <a:rPr lang="en-GB" dirty="0" smtClean="0">
                <a:solidFill>
                  <a:srgbClr val="006666"/>
                </a:solidFill>
              </a:rPr>
              <a:t>αία τρία έτη</a:t>
            </a:r>
            <a:r>
              <a:rPr lang="el-GR" baseline="30000" dirty="0" smtClean="0">
                <a:solidFill>
                  <a:srgbClr val="006666"/>
                </a:solidFill>
              </a:rPr>
              <a:t> </a:t>
            </a:r>
            <a:r>
              <a:rPr lang="en-GB" dirty="0" smtClean="0">
                <a:solidFill>
                  <a:srgbClr val="006666"/>
                </a:solidFill>
              </a:rPr>
              <a:t> </a:t>
            </a:r>
            <a:r>
              <a:rPr lang="en-GB" dirty="0" err="1" smtClean="0">
                <a:solidFill>
                  <a:srgbClr val="006666"/>
                </a:solidFill>
              </a:rPr>
              <a:t>έχει</a:t>
            </a:r>
            <a:r>
              <a:rPr lang="en-GB" dirty="0" smtClean="0">
                <a:solidFill>
                  <a:srgbClr val="006666"/>
                </a:solidFill>
              </a:rPr>
              <a:t> δαπανήσει </a:t>
            </a:r>
            <a:r>
              <a:rPr lang="el-GR" baseline="0" dirty="0" smtClean="0">
                <a:solidFill>
                  <a:srgbClr val="006666"/>
                </a:solidFill>
              </a:rPr>
              <a:t> </a:t>
            </a:r>
            <a:r>
              <a:rPr lang="en-GB" sz="1600" b="1" dirty="0" smtClean="0">
                <a:solidFill>
                  <a:srgbClr val="006666"/>
                </a:solidFill>
              </a:rPr>
              <a:t>US$27,8 </a:t>
            </a:r>
            <a:r>
              <a:rPr lang="en-GB" sz="1600" b="1" dirty="0" err="1" smtClean="0">
                <a:solidFill>
                  <a:srgbClr val="006666"/>
                </a:solidFill>
              </a:rPr>
              <a:t>δισεκ</a:t>
            </a:r>
            <a:r>
              <a:rPr lang="en-GB" sz="1600" b="1" dirty="0" smtClean="0">
                <a:solidFill>
                  <a:srgbClr val="006666"/>
                </a:solidFill>
              </a:rPr>
              <a:t>ατομμύρια</a:t>
            </a:r>
            <a:r>
              <a:rPr lang="en-GB" sz="2400" b="1" dirty="0" smtClean="0">
                <a:solidFill>
                  <a:srgbClr val="006666"/>
                </a:solidFill>
              </a:rPr>
              <a:t>  </a:t>
            </a:r>
            <a:r>
              <a:rPr lang="en-GB" dirty="0" smtClean="0">
                <a:solidFill>
                  <a:srgbClr val="006666"/>
                </a:solidFill>
              </a:rPr>
              <a:t>σε έρευνα και ανάπτυξη</a:t>
            </a:r>
            <a:r>
              <a:rPr lang="el-GR" dirty="0" smtClean="0">
                <a:solidFill>
                  <a:srgbClr val="006666"/>
                </a:solidFill>
              </a:rPr>
              <a:t>. </a:t>
            </a:r>
            <a:r>
              <a:rPr lang="en-GB" sz="1200" dirty="0" smtClean="0">
                <a:solidFill>
                  <a:srgbClr val="006666"/>
                </a:solidFill>
              </a:rPr>
              <a:t>Η MSD </a:t>
            </a:r>
            <a:r>
              <a:rPr lang="en-GB" sz="1200" dirty="0" err="1" smtClean="0">
                <a:solidFill>
                  <a:srgbClr val="006666"/>
                </a:solidFill>
              </a:rPr>
              <a:t>έχει</a:t>
            </a:r>
            <a:r>
              <a:rPr lang="en-GB" sz="1200" dirty="0" smtClean="0">
                <a:solidFill>
                  <a:srgbClr val="006666"/>
                </a:solidFill>
              </a:rPr>
              <a:t> δαπα</a:t>
            </a:r>
            <a:r>
              <a:rPr lang="en-GB" sz="1200" dirty="0" err="1" smtClean="0">
                <a:solidFill>
                  <a:srgbClr val="006666"/>
                </a:solidFill>
              </a:rPr>
              <a:t>νήσει</a:t>
            </a:r>
            <a:r>
              <a:rPr lang="en-GB" sz="1200" dirty="0" smtClean="0">
                <a:solidFill>
                  <a:srgbClr val="006666"/>
                </a:solidFill>
              </a:rPr>
              <a:t> </a:t>
            </a:r>
            <a:r>
              <a:rPr lang="el-GR" sz="1200" dirty="0" smtClean="0">
                <a:solidFill>
                  <a:srgbClr val="006666"/>
                </a:solidFill>
              </a:rPr>
              <a:t>μέχρι στιγμής</a:t>
            </a:r>
            <a:r>
              <a:rPr lang="en-GB" sz="1200" dirty="0" smtClean="0">
                <a:solidFill>
                  <a:srgbClr val="006666"/>
                </a:solidFill>
              </a:rPr>
              <a:t> </a:t>
            </a:r>
            <a:r>
              <a:rPr lang="en-GB" sz="2800" b="1" dirty="0" smtClean="0">
                <a:solidFill>
                  <a:srgbClr val="006666"/>
                </a:solidFill>
              </a:rPr>
              <a:t>10 </a:t>
            </a:r>
            <a:r>
              <a:rPr lang="en-GB" sz="2800" b="1" dirty="0" err="1" smtClean="0">
                <a:solidFill>
                  <a:srgbClr val="006666"/>
                </a:solidFill>
              </a:rPr>
              <a:t>έτη</a:t>
            </a:r>
            <a:r>
              <a:rPr lang="en-GB" sz="2800" b="1" dirty="0" smtClean="0">
                <a:solidFill>
                  <a:srgbClr val="006666"/>
                </a:solidFill>
              </a:rPr>
              <a:t> </a:t>
            </a:r>
            <a:r>
              <a:rPr lang="el-GR" sz="2800" b="1" baseline="0" dirty="0" smtClean="0">
                <a:solidFill>
                  <a:srgbClr val="006666"/>
                </a:solidFill>
              </a:rPr>
              <a:t> </a:t>
            </a:r>
            <a:r>
              <a:rPr lang="en-GB" sz="1200" dirty="0" err="1" smtClean="0">
                <a:solidFill>
                  <a:srgbClr val="006666"/>
                </a:solidFill>
              </a:rPr>
              <a:t>μελετώντ</a:t>
            </a:r>
            <a:r>
              <a:rPr lang="en-GB" sz="1200" dirty="0" smtClean="0">
                <a:solidFill>
                  <a:srgbClr val="006666"/>
                </a:solidFill>
              </a:rPr>
              <a:t>ας τη σιταγλιπτίνη κατά τη διάρκεια των οποίων έχουν ολοκληρωθεί</a:t>
            </a:r>
          </a:p>
          <a:p>
            <a:pPr>
              <a:buClr>
                <a:srgbClr val="006666"/>
              </a:buClr>
            </a:pPr>
            <a:r>
              <a:rPr lang="en-GB" dirty="0" smtClean="0">
                <a:solidFill>
                  <a:srgbClr val="006666"/>
                </a:solidFill>
              </a:rPr>
              <a:t> </a:t>
            </a:r>
            <a:r>
              <a:rPr lang="en-GB" sz="2800" b="1" dirty="0" smtClean="0">
                <a:solidFill>
                  <a:srgbClr val="006666"/>
                </a:solidFill>
              </a:rPr>
              <a:t>55</a:t>
            </a:r>
            <a:r>
              <a:rPr lang="en-GB" sz="1600" b="1" dirty="0" smtClean="0">
                <a:solidFill>
                  <a:srgbClr val="006666"/>
                </a:solidFill>
              </a:rPr>
              <a:t> </a:t>
            </a:r>
            <a:r>
              <a:rPr lang="en-GB" sz="1600" b="1" dirty="0" err="1" smtClean="0">
                <a:solidFill>
                  <a:srgbClr val="006666"/>
                </a:solidFill>
              </a:rPr>
              <a:t>ελεγχόμενες</a:t>
            </a:r>
            <a:r>
              <a:rPr lang="en-GB" sz="1600" b="1" dirty="0" smtClean="0">
                <a:solidFill>
                  <a:srgbClr val="006666"/>
                </a:solidFill>
              </a:rPr>
              <a:t> </a:t>
            </a:r>
            <a:r>
              <a:rPr lang="en-GB" sz="1600" b="1" dirty="0" err="1" smtClean="0">
                <a:solidFill>
                  <a:srgbClr val="006666"/>
                </a:solidFill>
              </a:rPr>
              <a:t>κλινικές</a:t>
            </a:r>
            <a:r>
              <a:rPr lang="en-GB" sz="1600" b="1" dirty="0" smtClean="0">
                <a:solidFill>
                  <a:srgbClr val="006666"/>
                </a:solidFill>
              </a:rPr>
              <a:t> </a:t>
            </a:r>
            <a:r>
              <a:rPr lang="en-GB" sz="1600" b="1" dirty="0" err="1" smtClean="0">
                <a:solidFill>
                  <a:srgbClr val="006666"/>
                </a:solidFill>
              </a:rPr>
              <a:t>μελέτες</a:t>
            </a:r>
            <a:r>
              <a:rPr lang="en-GB" sz="1600" dirty="0" smtClean="0">
                <a:solidFill>
                  <a:srgbClr val="006666"/>
                </a:solidFill>
              </a:rPr>
              <a:t> </a:t>
            </a:r>
            <a:r>
              <a:rPr lang="en-GB" dirty="0" smtClean="0">
                <a:solidFill>
                  <a:srgbClr val="006666"/>
                </a:solidFill>
              </a:rPr>
              <a:t> </a:t>
            </a:r>
            <a:r>
              <a:rPr lang="el-GR" sz="1200" dirty="0" smtClean="0">
                <a:solidFill>
                  <a:srgbClr val="006666"/>
                </a:solidFill>
              </a:rPr>
              <a:t>(μελέτες που </a:t>
            </a:r>
            <a:r>
              <a:rPr lang="en-GB" sz="1200" dirty="0" err="1" smtClean="0">
                <a:solidFill>
                  <a:srgbClr val="006666"/>
                </a:solidFill>
              </a:rPr>
              <a:t>θεωρ</a:t>
            </a:r>
            <a:r>
              <a:rPr lang="el-GR" sz="1200" dirty="0" err="1" smtClean="0">
                <a:solidFill>
                  <a:srgbClr val="006666"/>
                </a:solidFill>
              </a:rPr>
              <a:t>ούν</a:t>
            </a:r>
            <a:r>
              <a:rPr lang="en-GB" sz="1200" dirty="0" smtClean="0">
                <a:solidFill>
                  <a:srgbClr val="006666"/>
                </a:solidFill>
              </a:rPr>
              <a:t>ται </a:t>
            </a:r>
            <a:r>
              <a:rPr lang="en-GB" sz="1200" dirty="0" err="1" smtClean="0">
                <a:solidFill>
                  <a:srgbClr val="006666"/>
                </a:solidFill>
              </a:rPr>
              <a:t>το</a:t>
            </a:r>
            <a:r>
              <a:rPr lang="en-GB" sz="1200" dirty="0" smtClean="0">
                <a:solidFill>
                  <a:srgbClr val="006666"/>
                </a:solidFill>
              </a:rPr>
              <a:t>  ‘</a:t>
            </a:r>
            <a:r>
              <a:rPr lang="en-GB" sz="1200" dirty="0" err="1" smtClean="0">
                <a:solidFill>
                  <a:srgbClr val="006666"/>
                </a:solidFill>
              </a:rPr>
              <a:t>χρυσό</a:t>
            </a:r>
            <a:r>
              <a:rPr lang="en-GB" sz="1200" dirty="0" smtClean="0">
                <a:solidFill>
                  <a:srgbClr val="006666"/>
                </a:solidFill>
              </a:rPr>
              <a:t> π</a:t>
            </a:r>
            <a:r>
              <a:rPr lang="en-GB" sz="1200" dirty="0" err="1" smtClean="0">
                <a:solidFill>
                  <a:srgbClr val="006666"/>
                </a:solidFill>
              </a:rPr>
              <a:t>ρότυ</a:t>
            </a:r>
            <a:r>
              <a:rPr lang="en-GB" sz="1200" dirty="0" smtClean="0">
                <a:solidFill>
                  <a:srgbClr val="006666"/>
                </a:solidFill>
              </a:rPr>
              <a:t>πο</a:t>
            </a:r>
            <a:r>
              <a:rPr lang="el-GR" sz="1200" dirty="0" smtClean="0">
                <a:solidFill>
                  <a:srgbClr val="006666"/>
                </a:solidFill>
              </a:rPr>
              <a:t> των ιατρικών μελετών) ώστε να επιβεβαιώσει την αποτελεσματικότητα</a:t>
            </a:r>
            <a:r>
              <a:rPr lang="el-GR" sz="1200" baseline="0" dirty="0" smtClean="0">
                <a:solidFill>
                  <a:srgbClr val="006666"/>
                </a:solidFill>
              </a:rPr>
              <a:t> και την ασφάλεια των σκευασμάτων που περιλαμβάνουν τη </a:t>
            </a:r>
            <a:r>
              <a:rPr lang="el-GR" sz="1200" baseline="0" dirty="0" err="1" smtClean="0">
                <a:solidFill>
                  <a:srgbClr val="006666"/>
                </a:solidFill>
              </a:rPr>
              <a:t>σιταγλιπτίνη</a:t>
            </a:r>
            <a:r>
              <a:rPr lang="el-GR" sz="1200" baseline="0" dirty="0" smtClean="0">
                <a:solidFill>
                  <a:srgbClr val="006666"/>
                </a:solidFill>
              </a:rPr>
              <a:t>. Αξίζει να σημειωθεί πως μόνο στη μελέτη </a:t>
            </a:r>
            <a:r>
              <a:rPr lang="en-US" sz="1200" baseline="0" dirty="0" smtClean="0">
                <a:solidFill>
                  <a:srgbClr val="006666"/>
                </a:solidFill>
              </a:rPr>
              <a:t>TECOS,</a:t>
            </a:r>
            <a:r>
              <a:rPr lang="el-GR" sz="1200" baseline="0" dirty="0" smtClean="0">
                <a:solidFill>
                  <a:srgbClr val="006666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  <a:cs typeface="Arial" pitchFamily="34" charset="0"/>
              </a:rPr>
              <a:t>τη</a:t>
            </a:r>
            <a:r>
              <a:rPr lang="en-US" dirty="0" smtClean="0"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cs typeface="Arial" pitchFamily="34" charset="0"/>
              </a:rPr>
              <a:t>μεγ</a:t>
            </a:r>
            <a:r>
              <a:rPr lang="en-US" dirty="0" smtClean="0">
                <a:solidFill>
                  <a:srgbClr val="FFFFFF"/>
                </a:solidFill>
                <a:cs typeface="Arial" pitchFamily="34" charset="0"/>
              </a:rPr>
              <a:t>αλύτερη έως τώρα μελέτη εκβάσεων σε ασθενείς που υποβάλλονται σε θεραπεία με σιταγλιπτίνη για τέσσερα ή πέντε έτη</a:t>
            </a:r>
            <a:r>
              <a:rPr lang="el-GR" baseline="30000" dirty="0" smtClean="0">
                <a:solidFill>
                  <a:srgbClr val="FFFFFF"/>
                </a:solidFill>
                <a:cs typeface="Arial" pitchFamily="34" charset="0"/>
              </a:rPr>
              <a:t>(</a:t>
            </a:r>
            <a:r>
              <a:rPr lang="el-GR" baseline="0" dirty="0" smtClean="0">
                <a:solidFill>
                  <a:srgbClr val="FFFFFF"/>
                </a:solidFill>
                <a:cs typeface="Arial" pitchFamily="34" charset="0"/>
              </a:rPr>
              <a:t>τα αποτελέσματα της οποίας αναμένονται να δημοσιευθούν στο τέλος του 2014) συμμετέχουν</a:t>
            </a:r>
            <a:r>
              <a:rPr lang="en-US" dirty="0" smtClean="0"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GB" sz="2400" b="1" dirty="0" smtClean="0">
                <a:solidFill>
                  <a:srgbClr val="87D1CE"/>
                </a:solidFill>
                <a:cs typeface="Arial" pitchFamily="34" charset="0"/>
              </a:rPr>
              <a:t>14</a:t>
            </a:r>
            <a:r>
              <a:rPr lang="el-GR" sz="2400" b="1" dirty="0" smtClean="0">
                <a:solidFill>
                  <a:srgbClr val="87D1CE"/>
                </a:solidFill>
                <a:cs typeface="Arial" pitchFamily="34" charset="0"/>
              </a:rPr>
              <a:t>.</a:t>
            </a:r>
            <a:r>
              <a:rPr lang="en-GB" sz="2400" b="1" dirty="0" smtClean="0">
                <a:solidFill>
                  <a:srgbClr val="87D1CE"/>
                </a:solidFill>
                <a:cs typeface="Arial" pitchFamily="34" charset="0"/>
              </a:rPr>
              <a:t>000 </a:t>
            </a:r>
            <a:r>
              <a:rPr lang="en-US" dirty="0" smtClean="0">
                <a:solidFill>
                  <a:srgbClr val="FFFFFF"/>
                </a:solidFill>
                <a:cs typeface="Arial" pitchFamily="34" charset="0"/>
              </a:rPr>
              <a:t>α</a:t>
            </a:r>
            <a:r>
              <a:rPr lang="en-US" dirty="0" err="1" smtClean="0">
                <a:solidFill>
                  <a:srgbClr val="FFFFFF"/>
                </a:solidFill>
                <a:cs typeface="Arial" pitchFamily="34" charset="0"/>
              </a:rPr>
              <a:t>σθενείς</a:t>
            </a:r>
            <a:r>
              <a:rPr lang="en-US" dirty="0" smtClean="0"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l-GR" dirty="0" smtClean="0">
                <a:solidFill>
                  <a:srgbClr val="FFFFFF"/>
                </a:solidFill>
                <a:cs typeface="Arial" pitchFamily="34" charset="0"/>
              </a:rPr>
              <a:t> </a:t>
            </a:r>
            <a:endParaRPr lang="en-GB" dirty="0" smtClean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5181F9E-B0BD-4461-8986-92B1A6D22541}" type="slidenum">
              <a:rPr lang="en-GB" smtClean="0">
                <a:solidFill>
                  <a:prstClr val="black"/>
                </a:solidFill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20</a:t>
            </a:r>
            <a:r>
              <a:rPr lang="el-GR" dirty="0" smtClean="0"/>
              <a:t>15</a:t>
            </a:r>
            <a:r>
              <a:rPr lang="el-GR" baseline="0" dirty="0" smtClean="0"/>
              <a:t> σηματοδοτεί την επέτειο 20 ετών έρευνας στην αναστολή  του ενζύμου </a:t>
            </a:r>
            <a:r>
              <a:rPr lang="en-US" baseline="0" dirty="0" smtClean="0"/>
              <a:t>DPP-4, </a:t>
            </a:r>
            <a:r>
              <a:rPr lang="el-GR" baseline="0" dirty="0" smtClean="0"/>
              <a:t>για τον διαβήτη.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83853-CDBD-44FC-87E9-FC1302F82FE2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366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83853-CDBD-44FC-87E9-FC1302F82FE2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509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/>
              <a:t>Η ιστορία της </a:t>
            </a:r>
            <a:r>
              <a:rPr lang="en-US" dirty="0" smtClean="0"/>
              <a:t>MSD </a:t>
            </a:r>
            <a:r>
              <a:rPr lang="el-GR" dirty="0" smtClean="0"/>
              <a:t>στο</a:t>
            </a:r>
            <a:r>
              <a:rPr lang="el-GR" baseline="0" dirty="0" smtClean="0"/>
              <a:t> διαβήτη ξεκίνησε το 2006 με την έγκριση και κυκλοφορία στην Αμερική και το Μεξικό</a:t>
            </a:r>
            <a:r>
              <a:rPr lang="en-US" baseline="0" dirty="0" smtClean="0"/>
              <a:t> </a:t>
            </a:r>
            <a:r>
              <a:rPr lang="el-GR" baseline="0" dirty="0" smtClean="0"/>
              <a:t>της </a:t>
            </a:r>
            <a:r>
              <a:rPr lang="el-GR" baseline="0" dirty="0" err="1" smtClean="0"/>
              <a:t>σιταγλιπτίνης</a:t>
            </a:r>
            <a:r>
              <a:rPr lang="en-US" baseline="0" dirty="0" smtClean="0"/>
              <a:t>, </a:t>
            </a:r>
            <a:r>
              <a:rPr lang="el-GR" baseline="0" dirty="0" smtClean="0"/>
              <a:t>που ήταν η π</a:t>
            </a:r>
            <a:r>
              <a:rPr lang="en-US" sz="1200" dirty="0" err="1" smtClean="0">
                <a:solidFill>
                  <a:schemeClr val="tx1"/>
                </a:solidFill>
                <a:cs typeface="Arial" pitchFamily="34" charset="0"/>
              </a:rPr>
              <a:t>ρώτη</a:t>
            </a:r>
            <a:r>
              <a:rPr lang="en-US" sz="12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cs typeface="Arial" pitchFamily="34" charset="0"/>
              </a:rPr>
              <a:t>θερ</a:t>
            </a:r>
            <a:r>
              <a:rPr lang="en-US" sz="1200" dirty="0" smtClean="0">
                <a:solidFill>
                  <a:schemeClr val="tx1"/>
                </a:solidFill>
                <a:cs typeface="Arial" pitchFamily="34" charset="0"/>
              </a:rPr>
              <a:t>απεία </a:t>
            </a:r>
            <a:r>
              <a:rPr lang="el-GR" sz="1200" dirty="0" smtClean="0">
                <a:solidFill>
                  <a:schemeClr val="tx1"/>
                </a:solidFill>
                <a:cs typeface="Arial" pitchFamily="34" charset="0"/>
              </a:rPr>
              <a:t>για τον διαβήτη </a:t>
            </a:r>
            <a:r>
              <a:rPr lang="en-US" sz="1200" dirty="0" err="1" smtClean="0">
                <a:solidFill>
                  <a:schemeClr val="tx1"/>
                </a:solidFill>
                <a:cs typeface="Arial" pitchFamily="34" charset="0"/>
              </a:rPr>
              <a:t>στην</a:t>
            </a:r>
            <a:r>
              <a:rPr lang="en-US" sz="1200" dirty="0" smtClean="0">
                <a:solidFill>
                  <a:schemeClr val="tx1"/>
                </a:solidFill>
                <a:cs typeface="Arial" pitchFamily="34" charset="0"/>
              </a:rPr>
              <a:t> κατηγορία των αναστολέων DPP-4</a:t>
            </a:r>
            <a:r>
              <a:rPr lang="el-GR" sz="1200" dirty="0" smtClean="0">
                <a:solidFill>
                  <a:schemeClr val="tx1"/>
                </a:solidFill>
                <a:cs typeface="Arial" pitchFamily="34" charset="0"/>
              </a:rPr>
              <a:t>. Η </a:t>
            </a:r>
            <a:r>
              <a:rPr lang="el-GR" sz="1200" dirty="0" err="1" smtClean="0">
                <a:solidFill>
                  <a:schemeClr val="tx1"/>
                </a:solidFill>
                <a:cs typeface="Arial" pitchFamily="34" charset="0"/>
              </a:rPr>
              <a:t>σιταγλιπτίνη</a:t>
            </a:r>
            <a:r>
              <a:rPr lang="el-GR" sz="1200" baseline="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cs typeface="Arial" pitchFamily="34" charset="0"/>
              </a:rPr>
              <a:t>π</a:t>
            </a:r>
            <a:r>
              <a:rPr lang="en-US" sz="1200" dirty="0" err="1" smtClean="0">
                <a:solidFill>
                  <a:schemeClr val="tx1"/>
                </a:solidFill>
                <a:cs typeface="Arial" pitchFamily="34" charset="0"/>
              </a:rPr>
              <a:t>ροσφέρει</a:t>
            </a:r>
            <a:r>
              <a:rPr lang="en-US" sz="1200" dirty="0" smtClean="0">
                <a:solidFill>
                  <a:schemeClr val="tx1"/>
                </a:solidFill>
                <a:cs typeface="Arial" pitchFamily="34" charset="0"/>
              </a:rPr>
              <a:t> αποτελ</a:t>
            </a:r>
            <a:r>
              <a:rPr lang="el-GR" sz="1200" dirty="0" smtClean="0">
                <a:solidFill>
                  <a:schemeClr val="tx1"/>
                </a:solidFill>
                <a:cs typeface="Arial" pitchFamily="34" charset="0"/>
              </a:rPr>
              <a:t>ε</a:t>
            </a:r>
            <a:r>
              <a:rPr lang="en-US" sz="1200" dirty="0" smtClean="0">
                <a:solidFill>
                  <a:schemeClr val="tx1"/>
                </a:solidFill>
                <a:cs typeface="Arial" pitchFamily="34" charset="0"/>
              </a:rPr>
              <a:t>σ</a:t>
            </a:r>
            <a:r>
              <a:rPr lang="el-GR" sz="1200" dirty="0" err="1" smtClean="0">
                <a:solidFill>
                  <a:schemeClr val="tx1"/>
                </a:solidFill>
                <a:cs typeface="Arial" pitchFamily="34" charset="0"/>
              </a:rPr>
              <a:t>ματική</a:t>
            </a:r>
            <a:r>
              <a:rPr lang="el-GR" sz="12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cs typeface="Arial" pitchFamily="34" charset="0"/>
              </a:rPr>
              <a:t>μείωση</a:t>
            </a:r>
            <a:r>
              <a:rPr lang="el-GR" sz="1200" baseline="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cs typeface="Arial" pitchFamily="34" charset="0"/>
              </a:rPr>
              <a:t>του</a:t>
            </a:r>
            <a:r>
              <a:rPr lang="en-US" sz="1200" dirty="0" smtClean="0">
                <a:solidFill>
                  <a:schemeClr val="tx1"/>
                </a:solidFill>
                <a:cs typeface="Arial" pitchFamily="34" charset="0"/>
              </a:rPr>
              <a:t> σα</a:t>
            </a:r>
            <a:r>
              <a:rPr lang="en-US" sz="1200" dirty="0" err="1" smtClean="0">
                <a:solidFill>
                  <a:schemeClr val="tx1"/>
                </a:solidFill>
                <a:cs typeface="Arial" pitchFamily="34" charset="0"/>
              </a:rPr>
              <a:t>κχάρου</a:t>
            </a:r>
            <a:r>
              <a:rPr lang="en-US" sz="1200" dirty="0" smtClean="0">
                <a:solidFill>
                  <a:schemeClr val="tx1"/>
                </a:solidFill>
                <a:cs typeface="Arial" pitchFamily="34" charset="0"/>
              </a:rPr>
              <a:t> α</a:t>
            </a:r>
            <a:r>
              <a:rPr lang="en-US" sz="1200" dirty="0" err="1" smtClean="0">
                <a:solidFill>
                  <a:schemeClr val="tx1"/>
                </a:solidFill>
                <a:cs typeface="Arial" pitchFamily="34" charset="0"/>
              </a:rPr>
              <a:t>ίμ</a:t>
            </a:r>
            <a:r>
              <a:rPr lang="en-US" sz="1200" dirty="0" smtClean="0">
                <a:solidFill>
                  <a:schemeClr val="tx1"/>
                </a:solidFill>
                <a:cs typeface="Arial" pitchFamily="34" charset="0"/>
              </a:rPr>
              <a:t>ατος με ένα βολικό δισκίο άπαξ ημερησίως.</a:t>
            </a:r>
            <a:r>
              <a:rPr lang="el-GR" sz="1200" dirty="0" smtClean="0">
                <a:solidFill>
                  <a:schemeClr val="tx1"/>
                </a:solidFill>
                <a:cs typeface="Arial" pitchFamily="34" charset="0"/>
              </a:rPr>
              <a:t> Στην Ελλάδα κυκλοφόρησε το 2007. </a:t>
            </a:r>
            <a:r>
              <a:rPr lang="en-US" sz="12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l-GR" sz="1200" dirty="0" smtClean="0">
                <a:solidFill>
                  <a:schemeClr val="tx1"/>
                </a:solidFill>
                <a:cs typeface="Arial" pitchFamily="34" charset="0"/>
              </a:rPr>
              <a:t>Σύντομα, το 2008 εγκρίθηκε και κυκλοφόρησε στην αγορά ο έτοιμος συνδυασμός </a:t>
            </a:r>
            <a:r>
              <a:rPr lang="el-GR" sz="1200" dirty="0" err="1" smtClean="0">
                <a:solidFill>
                  <a:schemeClr val="tx1"/>
                </a:solidFill>
                <a:cs typeface="Arial" pitchFamily="34" charset="0"/>
              </a:rPr>
              <a:t>σιταγλιπτίνης</a:t>
            </a:r>
            <a:r>
              <a:rPr lang="el-GR" sz="1200" dirty="0" smtClean="0">
                <a:solidFill>
                  <a:schemeClr val="tx1"/>
                </a:solidFill>
                <a:cs typeface="Arial" pitchFamily="34" charset="0"/>
              </a:rPr>
              <a:t> -</a:t>
            </a:r>
            <a:r>
              <a:rPr lang="el-GR" sz="1200" dirty="0" err="1" smtClean="0">
                <a:solidFill>
                  <a:schemeClr val="tx1"/>
                </a:solidFill>
                <a:cs typeface="Arial" pitchFamily="34" charset="0"/>
              </a:rPr>
              <a:t>μετφορμίνης</a:t>
            </a:r>
            <a:r>
              <a:rPr lang="el-GR" sz="1200" baseline="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l-GR" sz="1200" dirty="0" smtClean="0">
                <a:solidFill>
                  <a:schemeClr val="tx1"/>
                </a:solidFill>
                <a:cs typeface="Arial" pitchFamily="34" charset="0"/>
              </a:rPr>
              <a:t>συνδυάζοντας </a:t>
            </a:r>
            <a:r>
              <a:rPr lang="en-US" sz="1200" dirty="0" err="1" smtClean="0">
                <a:solidFill>
                  <a:schemeClr val="tx1"/>
                </a:solidFill>
                <a:cs typeface="Arial" pitchFamily="34" charset="0"/>
              </a:rPr>
              <a:t>δύο</a:t>
            </a:r>
            <a:r>
              <a:rPr lang="en-US" sz="12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cs typeface="Arial" pitchFamily="34" charset="0"/>
              </a:rPr>
              <a:t>θερ</a:t>
            </a:r>
            <a:r>
              <a:rPr lang="en-US" sz="1200" dirty="0" smtClean="0">
                <a:solidFill>
                  <a:schemeClr val="tx1"/>
                </a:solidFill>
                <a:cs typeface="Arial" pitchFamily="34" charset="0"/>
              </a:rPr>
              <a:t>απευτικ</a:t>
            </a:r>
            <a:r>
              <a:rPr lang="el-GR" sz="1200" dirty="0" smtClean="0">
                <a:solidFill>
                  <a:schemeClr val="tx1"/>
                </a:solidFill>
                <a:cs typeface="Arial" pitchFamily="34" charset="0"/>
              </a:rPr>
              <a:t>ά</a:t>
            </a:r>
            <a:r>
              <a:rPr lang="en-US" sz="12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cs typeface="Arial" pitchFamily="34" charset="0"/>
              </a:rPr>
              <a:t>σχ</a:t>
            </a:r>
            <a:r>
              <a:rPr lang="el-GR" sz="1200" dirty="0" err="1" smtClean="0">
                <a:solidFill>
                  <a:schemeClr val="tx1"/>
                </a:solidFill>
                <a:cs typeface="Arial" pitchFamily="34" charset="0"/>
              </a:rPr>
              <a:t>ήματα</a:t>
            </a:r>
            <a:r>
              <a:rPr lang="en-US" sz="12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l-GR" sz="1200" dirty="0" smtClean="0">
                <a:solidFill>
                  <a:schemeClr val="tx1"/>
                </a:solidFill>
                <a:cs typeface="Arial" pitchFamily="34" charset="0"/>
              </a:rPr>
              <a:t>με </a:t>
            </a:r>
            <a:r>
              <a:rPr lang="en-US" sz="1200" dirty="0" err="1" smtClean="0">
                <a:solidFill>
                  <a:schemeClr val="tx1"/>
                </a:solidFill>
                <a:cs typeface="Arial" pitchFamily="34" charset="0"/>
              </a:rPr>
              <a:t>συμ</a:t>
            </a:r>
            <a:r>
              <a:rPr lang="en-US" sz="1200" dirty="0" smtClean="0">
                <a:solidFill>
                  <a:schemeClr val="tx1"/>
                </a:solidFill>
                <a:cs typeface="Arial" pitchFamily="34" charset="0"/>
              </a:rPr>
              <a:t>πληρωματικούς μηχανισμους δράσης για</a:t>
            </a:r>
            <a:r>
              <a:rPr lang="el-GR" sz="1200" dirty="0" smtClean="0">
                <a:solidFill>
                  <a:schemeClr val="tx1"/>
                </a:solidFill>
                <a:cs typeface="Arial" pitchFamily="34" charset="0"/>
              </a:rPr>
              <a:t> τη </a:t>
            </a:r>
            <a:r>
              <a:rPr lang="en-US" sz="1200" dirty="0" smtClean="0">
                <a:solidFill>
                  <a:schemeClr val="tx1"/>
                </a:solidFill>
                <a:cs typeface="Arial" pitchFamily="34" charset="0"/>
              </a:rPr>
              <a:t>β</a:t>
            </a:r>
            <a:r>
              <a:rPr lang="en-US" sz="1200" dirty="0" err="1" smtClean="0">
                <a:solidFill>
                  <a:schemeClr val="tx1"/>
                </a:solidFill>
                <a:cs typeface="Arial" pitchFamily="34" charset="0"/>
              </a:rPr>
              <a:t>ελτίωση</a:t>
            </a:r>
            <a:r>
              <a:rPr lang="en-US" sz="1200" dirty="0" smtClean="0">
                <a:solidFill>
                  <a:schemeClr val="tx1"/>
                </a:solidFill>
                <a:cs typeface="Arial" pitchFamily="34" charset="0"/>
              </a:rPr>
              <a:t> του ελέγχου του σακχάρου </a:t>
            </a:r>
            <a:r>
              <a:rPr lang="en-US" sz="1200" dirty="0" err="1" smtClean="0">
                <a:solidFill>
                  <a:schemeClr val="tx1"/>
                </a:solidFill>
                <a:cs typeface="Arial" pitchFamily="34" charset="0"/>
              </a:rPr>
              <a:t>του</a:t>
            </a:r>
            <a:r>
              <a:rPr lang="en-US" sz="1200" dirty="0" smtClean="0">
                <a:solidFill>
                  <a:schemeClr val="tx1"/>
                </a:solidFill>
                <a:cs typeface="Arial" pitchFamily="34" charset="0"/>
              </a:rPr>
              <a:t> α</a:t>
            </a:r>
            <a:r>
              <a:rPr lang="en-US" sz="1200" dirty="0" err="1" smtClean="0">
                <a:solidFill>
                  <a:schemeClr val="tx1"/>
                </a:solidFill>
                <a:cs typeface="Arial" pitchFamily="34" charset="0"/>
              </a:rPr>
              <a:t>ίμ</a:t>
            </a:r>
            <a:r>
              <a:rPr lang="en-US" sz="1200" dirty="0" smtClean="0">
                <a:solidFill>
                  <a:schemeClr val="tx1"/>
                </a:solidFill>
                <a:cs typeface="Arial" pitchFamily="34" charset="0"/>
              </a:rPr>
              <a:t>ατος</a:t>
            </a:r>
            <a:r>
              <a:rPr lang="el-GR" sz="1200" dirty="0" smtClean="0">
                <a:solidFill>
                  <a:schemeClr val="tx1"/>
                </a:solidFill>
                <a:cs typeface="Arial" pitchFamily="34" charset="0"/>
              </a:rPr>
              <a:t>.</a:t>
            </a:r>
            <a:endParaRPr lang="en-US" sz="1200" dirty="0" smtClean="0">
              <a:solidFill>
                <a:schemeClr val="tx1"/>
              </a:solidFill>
              <a:cs typeface="Arial" pitchFamily="34" charset="0"/>
            </a:endParaRPr>
          </a:p>
          <a:p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83853-CDBD-44FC-87E9-FC1302F82FE2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06182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006666"/>
              </a:buClr>
              <a:buFont typeface="Arial" charset="0"/>
              <a:buNone/>
            </a:pPr>
            <a:r>
              <a:rPr lang="el-GR" baseline="0" dirty="0" smtClean="0"/>
              <a:t>Πως δρα η </a:t>
            </a:r>
            <a:r>
              <a:rPr lang="el-GR" baseline="0" dirty="0" err="1" smtClean="0"/>
              <a:t>σιταγλιπτίνη</a:t>
            </a:r>
            <a:r>
              <a:rPr lang="en-US" baseline="0" dirty="0" smtClean="0"/>
              <a:t>;</a:t>
            </a:r>
            <a:r>
              <a:rPr lang="el-GR" sz="1200" dirty="0" smtClean="0"/>
              <a:t> Όπως ήδη γνωρίζετε η </a:t>
            </a:r>
            <a:r>
              <a:rPr lang="el-GR" sz="1200" dirty="0" err="1" smtClean="0"/>
              <a:t>σιταγλιπτίνη</a:t>
            </a:r>
            <a:r>
              <a:rPr lang="el-GR" sz="1200" dirty="0" smtClean="0"/>
              <a:t> είναι ένας αναστολέας </a:t>
            </a:r>
            <a:r>
              <a:rPr lang="el-GR" sz="1200" dirty="0" err="1" smtClean="0"/>
              <a:t>διπεπτιδυλικής</a:t>
            </a:r>
            <a:r>
              <a:rPr lang="el-GR" sz="1200" dirty="0" smtClean="0"/>
              <a:t> </a:t>
            </a:r>
            <a:r>
              <a:rPr lang="el-GR" sz="1200" dirty="0" err="1" smtClean="0"/>
              <a:t>πεπτιδάσης</a:t>
            </a:r>
            <a:r>
              <a:rPr lang="el-GR" sz="1200" dirty="0" smtClean="0"/>
              <a:t> -4 (DPP-4) που βελτιώνει τον έλεγχο του σακχάρου του αίματος ενισχύοντας τα επίπεδα δραστικών </a:t>
            </a:r>
            <a:r>
              <a:rPr lang="el-GR" sz="1200" dirty="0" err="1" smtClean="0"/>
              <a:t>ινκρετινικών</a:t>
            </a:r>
            <a:r>
              <a:rPr lang="el-GR" sz="1200" dirty="0" smtClean="0"/>
              <a:t> ορμονών στο σώμ</a:t>
            </a:r>
            <a:r>
              <a:rPr lang="el-GR" sz="1100" dirty="0" smtClean="0"/>
              <a:t>α.</a:t>
            </a:r>
            <a:r>
              <a:rPr lang="el-GR" sz="1100" baseline="0" dirty="0" smtClean="0"/>
              <a:t> </a:t>
            </a:r>
            <a:r>
              <a:rPr lang="el-GR" sz="1100" dirty="0" smtClean="0"/>
              <a:t>Όταν αυξάνεται το σάκχαρο αίματος, οι </a:t>
            </a:r>
            <a:r>
              <a:rPr lang="el-GR" sz="1100" dirty="0" err="1" smtClean="0"/>
              <a:t>ινκρετίνες</a:t>
            </a:r>
            <a:r>
              <a:rPr lang="el-GR" sz="1100" dirty="0" smtClean="0"/>
              <a:t> δρουν με δύο τρόπους, ώστε να βοηθήσουν το σώμα να ρυθμίσει τα υψηλά επίπεδα σακχάρου του αίματος: διεγείρουν το πάγκρεας για αύξηση του επιπέδου ινσουλίνης και δίνουν σήμα στο ήπαρ για μείωση της παραγωγής γλυκόζης</a:t>
            </a:r>
            <a:r>
              <a:rPr lang="el-GR" sz="1100" baseline="30000" dirty="0" smtClean="0"/>
              <a:t>1.</a:t>
            </a:r>
            <a:r>
              <a:rPr lang="el-GR" sz="1100" baseline="0" dirty="0" smtClean="0"/>
              <a:t> </a:t>
            </a:r>
          </a:p>
          <a:p>
            <a:pPr eaLnBrk="1" hangingPunct="1">
              <a:buClr>
                <a:srgbClr val="006666"/>
              </a:buClr>
              <a:buFont typeface="Arial" charset="0"/>
              <a:buNone/>
            </a:pPr>
            <a:r>
              <a:rPr lang="el-GR" sz="1100" baseline="0" dirty="0" smtClean="0"/>
              <a:t>Άρα επιτυγχάνουμε μείωση του κινδύνου εμφάνισης </a:t>
            </a:r>
            <a:r>
              <a:rPr lang="el-GR" sz="1100" baseline="0" dirty="0" err="1" smtClean="0"/>
              <a:t>υπογλυακιμιών</a:t>
            </a:r>
            <a:r>
              <a:rPr lang="el-GR" sz="1100" baseline="0" dirty="0" smtClean="0"/>
              <a:t>, σε αντίθεση με τις παραδοσιακές θεραπείες.</a:t>
            </a:r>
            <a:endParaRPr lang="el-GR" sz="1100" baseline="30000" dirty="0" smtClean="0"/>
          </a:p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489ECA6-0D79-40D7-AB24-458A367EBE8B}" type="slidenum">
              <a:rPr lang="en-GB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GB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tea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55738"/>
            <a:ext cx="7772400" cy="314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869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2A6AB-452F-47A7-B5F1-441257F3FD30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981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A11DE-4416-4511-88F0-8A116C534EF3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203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>
                <a:latin typeface="Univers 47 Condensed Light" pitchFamily="50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6AE68-A80D-491B-B3E4-D2AE4DAAB64F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200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2629D-6AE4-4246-B573-1BBDC0C42B61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113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401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168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31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4135"/>
            <a:ext cx="2990850" cy="373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0" y="6326189"/>
            <a:ext cx="91440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304800"/>
            <a:ext cx="2362200" cy="1981200"/>
          </a:xfrm>
        </p:spPr>
        <p:txBody>
          <a:bodyPr/>
          <a:lstStyle>
            <a:lvl1pPr>
              <a:defRPr sz="2800" b="1">
                <a:effectLst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28600" y="2362200"/>
            <a:ext cx="1752600" cy="533400"/>
          </a:xfrm>
        </p:spPr>
        <p:txBody>
          <a:bodyPr/>
          <a:lstStyle>
            <a:lvl1pPr marL="0" indent="0">
              <a:buFontTx/>
              <a:buNone/>
              <a:defRPr sz="1400" b="1" baseline="0">
                <a:solidFill>
                  <a:schemeClr val="bg1"/>
                </a:solidFill>
                <a:latin typeface="Univers 57 Condensed" pitchFamily="50" charset="0"/>
              </a:defRPr>
            </a:lvl1pPr>
          </a:lstStyle>
          <a:p>
            <a:pPr lvl="0"/>
            <a:r>
              <a:rPr lang="en-US" noProof="0" dirty="0" smtClean="0"/>
              <a:t>November 22, 2012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52400" y="6473831"/>
            <a:ext cx="533400" cy="231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71D909A-115B-457E-BA05-B4CD774EC6B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18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>
                <a:latin typeface="Univers 47 Condensed Light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729EF-114B-43BD-BCE8-4AD96A5F12B5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69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BC5FE-8547-4A8B-8D75-C99B906877D9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018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1"/>
            <a:ext cx="411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>
                <a:latin typeface="Univers 47 Condensed Light" pitchFamily="50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1"/>
            <a:ext cx="411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>
                <a:latin typeface="Univers 47 Condensed Light" pitchFamily="50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A9E40-01EE-4F88-B609-C537F132A933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146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>
                <a:latin typeface="Univers 47 Condensed Light" pitchFamily="50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>
                <a:latin typeface="Univers 47 Condensed Light" pitchFamily="50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C78F4-2D55-421C-B794-549AC2129A91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114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9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9" descr="teal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55738"/>
            <a:ext cx="7772400" cy="314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2750" y="22479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Section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8099425" y="6365875"/>
            <a:ext cx="676275" cy="212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9" name="Picture 8" descr="msd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730" y="6237312"/>
            <a:ext cx="1080120" cy="41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355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Narrow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Narrow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Narrow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Narrow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Narrow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sd.jp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730" y="6237312"/>
            <a:ext cx="1080120" cy="415847"/>
          </a:xfrm>
          <a:prstGeom prst="rect">
            <a:avLst/>
          </a:prstGeom>
        </p:spPr>
      </p:pic>
      <p:pic>
        <p:nvPicPr>
          <p:cNvPr id="84994" name="Picture 3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154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250" y="274638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4996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7675" y="1001713"/>
            <a:ext cx="8229600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  <a:p>
            <a:pPr lvl="4"/>
            <a:endParaRPr lang="en-US" smtClean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484688" y="6445250"/>
            <a:ext cx="341312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73D4B8-C862-406E-822B-0FC42BF3B356}" type="slidenum">
              <a:rPr lang="en-US" sz="1000">
                <a:solidFill>
                  <a:srgbClr val="777777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777777"/>
              </a:solidFill>
              <a:cs typeface="Arial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131888" y="6473825"/>
            <a:ext cx="2801937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dirty="0">
              <a:solidFill>
                <a:srgbClr val="777777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371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Narrow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Helvetic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Helvetic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Helvetic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400">
          <a:solidFill>
            <a:srgbClr val="292929"/>
          </a:solidFill>
          <a:latin typeface="+mn-lt"/>
          <a:ea typeface="+mn-ea"/>
          <a:cs typeface="+mn-cs"/>
        </a:defRPr>
      </a:lvl1pPr>
      <a:lvl2pPr marL="342900" indent="-228600" algn="l" rtl="0" eaLnBrk="0" fontAlgn="base" hangingPunct="0">
        <a:spcBef>
          <a:spcPct val="20000"/>
        </a:spcBef>
        <a:spcAft>
          <a:spcPct val="0"/>
        </a:spcAft>
        <a:buClr>
          <a:srgbClr val="DE8400"/>
        </a:buClr>
        <a:buSzPct val="110000"/>
        <a:buChar char="•"/>
        <a:defRPr sz="2000">
          <a:solidFill>
            <a:srgbClr val="333333"/>
          </a:solidFill>
          <a:latin typeface="+mn-lt"/>
        </a:defRPr>
      </a:lvl2pPr>
      <a:lvl3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>
          <a:solidFill>
            <a:srgbClr val="4D4D4D"/>
          </a:solidFill>
          <a:latin typeface="+mn-lt"/>
        </a:defRPr>
      </a:lvl3pPr>
      <a:lvl4pPr marL="1028700" indent="-1714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rgbClr val="5F5F5F"/>
          </a:solidFill>
          <a:latin typeface="+mn-lt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SzPct val="80000"/>
        <a:buFont typeface="Arial" charset="0"/>
        <a:buChar char="»"/>
        <a:defRPr sz="1400">
          <a:solidFill>
            <a:srgbClr val="777777"/>
          </a:solidFill>
          <a:latin typeface="+mn-lt"/>
        </a:defRPr>
      </a:lvl5pPr>
      <a:lvl6pPr marL="1828800" indent="-228600" algn="l" rtl="0" fontAlgn="base">
        <a:spcBef>
          <a:spcPct val="20000"/>
        </a:spcBef>
        <a:spcAft>
          <a:spcPct val="0"/>
        </a:spcAft>
        <a:buSzPct val="80000"/>
        <a:buFont typeface="Arial" charset="0"/>
        <a:buChar char="»"/>
        <a:defRPr sz="1400">
          <a:solidFill>
            <a:srgbClr val="777777"/>
          </a:solidFill>
          <a:latin typeface="+mn-lt"/>
        </a:defRPr>
      </a:lvl6pPr>
      <a:lvl7pPr marL="2286000" indent="-228600" algn="l" rtl="0" fontAlgn="base">
        <a:spcBef>
          <a:spcPct val="20000"/>
        </a:spcBef>
        <a:spcAft>
          <a:spcPct val="0"/>
        </a:spcAft>
        <a:buSzPct val="80000"/>
        <a:buFont typeface="Arial" charset="0"/>
        <a:buChar char="»"/>
        <a:defRPr sz="1400">
          <a:solidFill>
            <a:srgbClr val="777777"/>
          </a:solidFill>
          <a:latin typeface="+mn-lt"/>
        </a:defRPr>
      </a:lvl7pPr>
      <a:lvl8pPr marL="2743200" indent="-228600" algn="l" rtl="0" fontAlgn="base">
        <a:spcBef>
          <a:spcPct val="20000"/>
        </a:spcBef>
        <a:spcAft>
          <a:spcPct val="0"/>
        </a:spcAft>
        <a:buSzPct val="80000"/>
        <a:buFont typeface="Arial" charset="0"/>
        <a:buChar char="»"/>
        <a:defRPr sz="1400">
          <a:solidFill>
            <a:srgbClr val="777777"/>
          </a:solidFill>
          <a:latin typeface="+mn-lt"/>
        </a:defRPr>
      </a:lvl8pPr>
      <a:lvl9pPr marL="3200400" indent="-228600" algn="l" rtl="0" fontAlgn="base">
        <a:spcBef>
          <a:spcPct val="20000"/>
        </a:spcBef>
        <a:spcAft>
          <a:spcPct val="0"/>
        </a:spcAft>
        <a:buSzPct val="80000"/>
        <a:buFont typeface="Arial" charset="0"/>
        <a:buChar char="»"/>
        <a:defRPr sz="1400">
          <a:solidFill>
            <a:srgbClr val="777777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8610600" cy="1100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0"/>
            <a:ext cx="7620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00201"/>
            <a:ext cx="83820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" y="6473831"/>
            <a:ext cx="68580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000">
                <a:solidFill>
                  <a:schemeClr val="bg2"/>
                </a:solidFill>
                <a:latin typeface="Univers 47 Condensed Light" pitchFamily="50" charset="0"/>
                <a:cs typeface="Arial" charset="0"/>
              </a:defRPr>
            </a:lvl1pPr>
          </a:lstStyle>
          <a:p>
            <a:pPr>
              <a:defRPr/>
            </a:pPr>
            <a:fld id="{ACC1C7B3-C555-44E9-B729-1D2AF6B71CD7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  <p:pic>
        <p:nvPicPr>
          <p:cNvPr id="2" name="Picture 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891" y="6270632"/>
            <a:ext cx="93662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804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Univers 57 Condensed" pitchFamily="50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Univers 57 Condensed" pitchFamily="50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Univers 57 Condensed" pitchFamily="50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Univers 57 Condensed" pitchFamily="50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 Narrow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 Narrow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 Narrow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 Narrow" pitchFamily="34" charset="0"/>
          <a:cs typeface="Arial" charset="0"/>
        </a:defRPr>
      </a:lvl9pPr>
    </p:titleStyle>
    <p:bodyStyle>
      <a:lvl1pPr marL="234950" indent="-234950" algn="l" rtl="0" eaLnBrk="0" fontAlgn="base" hangingPunct="0">
        <a:spcBef>
          <a:spcPct val="20000"/>
        </a:spcBef>
        <a:spcAft>
          <a:spcPct val="0"/>
        </a:spcAft>
        <a:buClr>
          <a:srgbClr val="F79646"/>
        </a:buClr>
        <a:buChar char="•"/>
        <a:defRPr sz="2400">
          <a:solidFill>
            <a:schemeClr val="tx1"/>
          </a:solidFill>
          <a:latin typeface="+mj-lt"/>
          <a:ea typeface="+mn-ea"/>
          <a:cs typeface="+mn-cs"/>
        </a:defRPr>
      </a:lvl1pPr>
      <a:lvl2pPr marL="568325" indent="-219075" algn="l" rtl="0" eaLnBrk="0" fontAlgn="base" hangingPunct="0">
        <a:spcBef>
          <a:spcPct val="20000"/>
        </a:spcBef>
        <a:spcAft>
          <a:spcPct val="0"/>
        </a:spcAft>
        <a:buClr>
          <a:srgbClr val="BFBFBF"/>
        </a:buClr>
        <a:buFont typeface="Arial" pitchFamily="34" charset="0"/>
        <a:buChar char="–"/>
        <a:defRPr sz="2400">
          <a:solidFill>
            <a:schemeClr val="tx1"/>
          </a:solidFill>
          <a:latin typeface="+mj-lt"/>
          <a:cs typeface="+mn-cs"/>
        </a:defRPr>
      </a:lvl2pPr>
      <a:lvl3pPr marL="858838" indent="-176213" algn="l" rtl="0" eaLnBrk="0" fontAlgn="base" hangingPunct="0">
        <a:spcBef>
          <a:spcPct val="20000"/>
        </a:spcBef>
        <a:spcAft>
          <a:spcPct val="0"/>
        </a:spcAft>
        <a:buClr>
          <a:srgbClr val="8CC7BA"/>
        </a:buClr>
        <a:buSzPct val="90000"/>
        <a:buChar char="•"/>
        <a:defRPr sz="2400">
          <a:solidFill>
            <a:schemeClr val="tx1"/>
          </a:solidFill>
          <a:latin typeface="+mj-lt"/>
          <a:cs typeface="+mn-cs"/>
        </a:defRPr>
      </a:lvl3pPr>
      <a:lvl4pPr marL="1204913" indent="-23177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mercknewsroom.com/press-release/research-and-development-news/merck-co-inc-and-pfizer-enter-worldwide-collaboration-ag" TargetMode="Externa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png"/><Relationship Id="rId5" Type="http://schemas.openxmlformats.org/officeDocument/2006/relationships/image" Target="../media/image18.wmf"/><Relationship Id="rId4" Type="http://schemas.openxmlformats.org/officeDocument/2006/relationships/hyperlink" Target="http://images2.advanstar.com/PixelMags/pharma-executive/digitaledition/Mar-2013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mercknewsroom.com/press-release/research-and-development-news/merck-co-inc-and-pfizer-enter-worldwide-collaboration-ag" TargetMode="Externa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chart" Target="../charts/chart2.xml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png"/><Relationship Id="rId5" Type="http://schemas.openxmlformats.org/officeDocument/2006/relationships/chart" Target="../charts/chart4.xml"/><Relationship Id="rId10" Type="http://schemas.openxmlformats.org/officeDocument/2006/relationships/hyperlink" Target="http://www.idf.org/diabetesatlas" TargetMode="External"/><Relationship Id="rId4" Type="http://schemas.openxmlformats.org/officeDocument/2006/relationships/chart" Target="../charts/chart3.xml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27384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DIAB-1153058-0001</a:t>
            </a:r>
          </a:p>
        </p:txBody>
      </p:sp>
      <p:pic>
        <p:nvPicPr>
          <p:cNvPr id="4099" name="Picture 33" descr="ms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063" y="6237288"/>
            <a:ext cx="10795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Box 35"/>
          <p:cNvSpPr txBox="1">
            <a:spLocks noChangeArrowheads="1"/>
          </p:cNvSpPr>
          <p:nvPr/>
        </p:nvSpPr>
        <p:spPr bwMode="auto">
          <a:xfrm>
            <a:off x="10507663" y="1984375"/>
            <a:ext cx="185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l-GR"/>
          </a:p>
        </p:txBody>
      </p:sp>
      <p:pic>
        <p:nvPicPr>
          <p:cNvPr id="4101" name="Picture 9" descr="te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5743575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7" descr="tablet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6" t="9094" r="26999"/>
          <a:stretch>
            <a:fillRect/>
          </a:stretch>
        </p:blipFill>
        <p:spPr bwMode="auto">
          <a:xfrm>
            <a:off x="5508625" y="974725"/>
            <a:ext cx="3311525" cy="490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Rectangle 18"/>
          <p:cNvSpPr>
            <a:spLocks noChangeArrowheads="1"/>
          </p:cNvSpPr>
          <p:nvPr/>
        </p:nvSpPr>
        <p:spPr bwMode="auto">
          <a:xfrm>
            <a:off x="539552" y="2779911"/>
            <a:ext cx="4608512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GB" sz="4800" dirty="0" smtClean="0">
                <a:solidFill>
                  <a:schemeClr val="bg1"/>
                </a:solidFill>
                <a:latin typeface="Arial Narrow" pitchFamily="34" charset="0"/>
              </a:rPr>
              <a:t>MSD </a:t>
            </a:r>
            <a:r>
              <a:rPr lang="el-GR" sz="4800" dirty="0" smtClean="0">
                <a:solidFill>
                  <a:schemeClr val="bg1"/>
                </a:solidFill>
                <a:latin typeface="Arial Narrow" pitchFamily="34" charset="0"/>
              </a:rPr>
              <a:t>στον</a:t>
            </a:r>
            <a:r>
              <a:rPr lang="en-GB" sz="48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l-GR" sz="4800" dirty="0" smtClean="0">
                <a:solidFill>
                  <a:schemeClr val="bg1"/>
                </a:solidFill>
                <a:latin typeface="Arial Narrow" pitchFamily="34" charset="0"/>
              </a:rPr>
              <a:t>Δ</a:t>
            </a:r>
            <a:r>
              <a:rPr lang="en-GB" sz="4800" dirty="0" smtClean="0">
                <a:solidFill>
                  <a:schemeClr val="bg1"/>
                </a:solidFill>
                <a:latin typeface="Arial Narrow" pitchFamily="34" charset="0"/>
              </a:rPr>
              <a:t>ιαβ</a:t>
            </a:r>
            <a:r>
              <a:rPr lang="en-GB" sz="4800" dirty="0" err="1" smtClean="0">
                <a:solidFill>
                  <a:schemeClr val="bg1"/>
                </a:solidFill>
                <a:latin typeface="Arial Narrow" pitchFamily="34" charset="0"/>
              </a:rPr>
              <a:t>ήτη</a:t>
            </a:r>
            <a:endParaRPr lang="el-GR" sz="4800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433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G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27384"/>
            <a:ext cx="9194184" cy="6895638"/>
          </a:xfrm>
          <a:prstGeom prst="rect">
            <a:avLst/>
          </a:prstGeom>
        </p:spPr>
      </p:pic>
      <p:sp>
        <p:nvSpPr>
          <p:cNvPr id="29" name="Right Arrow 4"/>
          <p:cNvSpPr>
            <a:spLocks noChangeArrowheads="1"/>
          </p:cNvSpPr>
          <p:nvPr/>
        </p:nvSpPr>
        <p:spPr bwMode="auto">
          <a:xfrm>
            <a:off x="0" y="2756453"/>
            <a:ext cx="9144000" cy="926173"/>
          </a:xfrm>
          <a:prstGeom prst="rightArrow">
            <a:avLst>
              <a:gd name="adj1" fmla="val 50000"/>
              <a:gd name="adj2" fmla="val 50021"/>
            </a:avLst>
          </a:prstGeom>
          <a:solidFill>
            <a:srgbClr val="006666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 sz="900" b="1">
              <a:solidFill>
                <a:schemeClr val="hlin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9512" y="306896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2006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03648" y="304384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2007</a:t>
            </a:r>
            <a:endParaRPr lang="el-GR" dirty="0">
              <a:solidFill>
                <a:schemeClr val="bg1"/>
              </a:solidFill>
            </a:endParaRPr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179512" y="1196752"/>
            <a:ext cx="2519363" cy="1623019"/>
            <a:chOff x="323528" y="2017527"/>
            <a:chExt cx="2520280" cy="1417304"/>
          </a:xfrm>
        </p:grpSpPr>
        <p:sp>
          <p:nvSpPr>
            <p:cNvPr id="17" name="Rounded Rectangle 16"/>
            <p:cNvSpPr/>
            <p:nvPr/>
          </p:nvSpPr>
          <p:spPr>
            <a:xfrm>
              <a:off x="323528" y="2017527"/>
              <a:ext cx="2520280" cy="1080833"/>
            </a:xfrm>
            <a:prstGeom prst="roundRect">
              <a:avLst>
                <a:gd name="adj" fmla="val 8630"/>
              </a:avLst>
            </a:prstGeom>
            <a:solidFill>
              <a:srgbClr val="006666"/>
            </a:solidFill>
            <a:ln>
              <a:noFill/>
            </a:ln>
            <a:effectLst>
              <a:outerShdw blurRad="1016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l-GR" sz="1400" b="1" dirty="0">
                  <a:solidFill>
                    <a:schemeClr val="bg1"/>
                  </a:solidFill>
                  <a:cs typeface="Arial" pitchFamily="34" charset="0"/>
                </a:rPr>
                <a:t>Σ</a:t>
              </a:r>
              <a:r>
                <a:rPr lang="en-US" sz="1400" b="1" dirty="0" err="1" smtClean="0">
                  <a:solidFill>
                    <a:schemeClr val="bg1"/>
                  </a:solidFill>
                  <a:cs typeface="Arial" pitchFamily="34" charset="0"/>
                </a:rPr>
                <a:t>ιτ</a:t>
              </a:r>
              <a:r>
                <a:rPr lang="en-US" sz="1400" b="1" dirty="0" smtClean="0">
                  <a:solidFill>
                    <a:schemeClr val="bg1"/>
                  </a:solidFill>
                  <a:cs typeface="Arial" pitchFamily="34" charset="0"/>
                </a:rPr>
                <a:t>αγλιπτίνη</a:t>
              </a:r>
              <a:endParaRPr lang="el-GR" sz="1400" b="1" dirty="0" smtClean="0">
                <a:solidFill>
                  <a:schemeClr val="bg1"/>
                </a:solidFill>
                <a:cs typeface="Arial" pitchFamily="34" charset="0"/>
              </a:endParaRPr>
            </a:p>
            <a:p>
              <a:pPr>
                <a:defRPr/>
              </a:pPr>
              <a:endParaRPr lang="en-US" sz="1100" b="1" dirty="0">
                <a:solidFill>
                  <a:schemeClr val="bg1"/>
                </a:solidFill>
                <a:cs typeface="Arial" pitchFamily="34" charset="0"/>
              </a:endParaRPr>
            </a:p>
            <a:p>
              <a:pPr>
                <a:defRPr/>
              </a:pPr>
              <a:r>
                <a:rPr lang="en-US" sz="1100" dirty="0" err="1">
                  <a:solidFill>
                    <a:schemeClr val="bg1"/>
                  </a:solidFill>
                  <a:cs typeface="Arial" pitchFamily="34" charset="0"/>
                </a:rPr>
                <a:t>Πρώτη</a:t>
              </a:r>
              <a:r>
                <a:rPr lang="en-US" sz="11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cs typeface="Arial" pitchFamily="34" charset="0"/>
                </a:rPr>
                <a:t>θερ</a:t>
              </a:r>
              <a:r>
                <a:rPr lang="en-US" sz="1100" dirty="0">
                  <a:solidFill>
                    <a:schemeClr val="bg1"/>
                  </a:solidFill>
                  <a:cs typeface="Arial" pitchFamily="34" charset="0"/>
                </a:rPr>
                <a:t>απεία στην κατηγορία των αναστολέων DPP-4 </a:t>
              </a:r>
              <a:r>
                <a:rPr lang="en-US" sz="1100" baseline="30000" dirty="0" smtClean="0">
                  <a:solidFill>
                    <a:schemeClr val="bg1"/>
                  </a:solidFill>
                  <a:cs typeface="Arial" pitchFamily="34" charset="0"/>
                </a:rPr>
                <a:t>1</a:t>
              </a:r>
              <a:r>
                <a:rPr lang="en-US" sz="1100" dirty="0">
                  <a:solidFill>
                    <a:schemeClr val="bg1"/>
                  </a:solidFill>
                  <a:cs typeface="Arial" pitchFamily="34" charset="0"/>
                </a:rPr>
                <a:t>. </a:t>
              </a:r>
            </a:p>
          </p:txBody>
        </p:sp>
        <p:sp>
          <p:nvSpPr>
            <p:cNvPr id="18" name="Isosceles Triangle 17"/>
            <p:cNvSpPr/>
            <p:nvPr/>
          </p:nvSpPr>
          <p:spPr>
            <a:xfrm rot="10800000">
              <a:off x="394992" y="3192000"/>
              <a:ext cx="360493" cy="242831"/>
            </a:xfrm>
            <a:prstGeom prst="triangle">
              <a:avLst/>
            </a:prstGeom>
            <a:solidFill>
              <a:srgbClr val="87D1C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/>
            </a:p>
          </p:txBody>
        </p:sp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35496" y="3459684"/>
            <a:ext cx="3600400" cy="1954213"/>
            <a:chOff x="323528" y="4046034"/>
            <a:chExt cx="2520280" cy="1954934"/>
          </a:xfrm>
        </p:grpSpPr>
        <p:sp>
          <p:nvSpPr>
            <p:cNvPr id="25" name="Rounded Rectangle 24"/>
            <p:cNvSpPr/>
            <p:nvPr/>
          </p:nvSpPr>
          <p:spPr>
            <a:xfrm>
              <a:off x="323528" y="4358887"/>
              <a:ext cx="2520280" cy="1642081"/>
            </a:xfrm>
            <a:prstGeom prst="roundRect">
              <a:avLst>
                <a:gd name="adj" fmla="val 4997"/>
              </a:avLst>
            </a:prstGeom>
            <a:solidFill>
              <a:srgbClr val="006666"/>
            </a:solidFill>
            <a:ln>
              <a:noFill/>
            </a:ln>
            <a:effectLst>
              <a:outerShdw blurRad="1016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 sz="1100" dirty="0">
                <a:solidFill>
                  <a:schemeClr val="bg1"/>
                </a:solidFill>
                <a:cs typeface="Arial" pitchFamily="34" charset="0"/>
              </a:endParaRPr>
            </a:p>
            <a:p>
              <a:pPr>
                <a:defRPr/>
              </a:pPr>
              <a:endParaRPr lang="en-GB" sz="1100" dirty="0">
                <a:solidFill>
                  <a:schemeClr val="bg1"/>
                </a:solidFill>
                <a:cs typeface="Arial" pitchFamily="34" charset="0"/>
              </a:endParaRPr>
            </a:p>
            <a:p>
              <a:pPr>
                <a:defRPr/>
              </a:pPr>
              <a:endParaRPr lang="en-GB" sz="11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>
                <a:defRPr/>
              </a:pPr>
              <a:r>
                <a:rPr lang="el-GR" sz="1400" b="1" dirty="0" smtClean="0">
                  <a:solidFill>
                    <a:schemeClr val="bg1"/>
                  </a:solidFill>
                  <a:cs typeface="Arial" pitchFamily="34" charset="0"/>
                </a:rPr>
                <a:t>Συνδυασμός Σ</a:t>
              </a:r>
              <a:r>
                <a:rPr lang="en-US" sz="1400" b="1" dirty="0" err="1" smtClean="0">
                  <a:solidFill>
                    <a:schemeClr val="bg1"/>
                  </a:solidFill>
                  <a:cs typeface="Arial" pitchFamily="34" charset="0"/>
                </a:rPr>
                <a:t>ιτ</a:t>
              </a:r>
              <a:r>
                <a:rPr lang="en-US" sz="1400" b="1" dirty="0" smtClean="0">
                  <a:solidFill>
                    <a:schemeClr val="bg1"/>
                  </a:solidFill>
                  <a:cs typeface="Arial" pitchFamily="34" charset="0"/>
                </a:rPr>
                <a:t>αγλιπτίνη/μετφορμίνη</a:t>
              </a:r>
              <a:endParaRPr lang="el-GR" sz="1400" b="1" dirty="0" smtClean="0">
                <a:solidFill>
                  <a:schemeClr val="bg1"/>
                </a:solidFill>
                <a:cs typeface="Arial" pitchFamily="34" charset="0"/>
              </a:endParaRPr>
            </a:p>
            <a:p>
              <a:pPr>
                <a:defRPr/>
              </a:pPr>
              <a:r>
                <a:rPr lang="en-US" sz="11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  <a:p>
              <a:pPr>
                <a:defRPr/>
              </a:pPr>
              <a:r>
                <a:rPr lang="en-US" sz="1100" dirty="0" err="1" smtClean="0">
                  <a:solidFill>
                    <a:schemeClr val="bg1"/>
                  </a:solidFill>
                  <a:cs typeface="Arial" pitchFamily="34" charset="0"/>
                </a:rPr>
                <a:t>Προσφέρει</a:t>
              </a:r>
              <a:r>
                <a:rPr lang="en-US" sz="1100" dirty="0" smtClean="0">
                  <a:solidFill>
                    <a:schemeClr val="bg1"/>
                  </a:solidFill>
                  <a:cs typeface="Arial" pitchFamily="34" charset="0"/>
                </a:rPr>
                <a:t> απ</a:t>
              </a:r>
              <a:r>
                <a:rPr lang="en-US" sz="1100" dirty="0" err="1" smtClean="0">
                  <a:solidFill>
                    <a:schemeClr val="bg1"/>
                  </a:solidFill>
                  <a:cs typeface="Arial" pitchFamily="34" charset="0"/>
                </a:rPr>
                <a:t>οτελ</a:t>
              </a:r>
              <a:r>
                <a:rPr lang="el-GR" sz="1100" dirty="0" smtClean="0">
                  <a:solidFill>
                    <a:schemeClr val="bg1"/>
                  </a:solidFill>
                  <a:cs typeface="Arial" pitchFamily="34" charset="0"/>
                </a:rPr>
                <a:t>ε</a:t>
              </a:r>
              <a:r>
                <a:rPr lang="en-US" sz="1100" dirty="0" err="1" smtClean="0">
                  <a:solidFill>
                    <a:schemeClr val="bg1"/>
                  </a:solidFill>
                  <a:cs typeface="Arial" pitchFamily="34" charset="0"/>
                </a:rPr>
                <a:t>σμ</a:t>
              </a:r>
              <a:r>
                <a:rPr lang="en-US" sz="1100" dirty="0" smtClean="0">
                  <a:solidFill>
                    <a:schemeClr val="bg1"/>
                  </a:solidFill>
                  <a:cs typeface="Arial" pitchFamily="34" charset="0"/>
                </a:rPr>
                <a:t>ατ</a:t>
              </a:r>
              <a:r>
                <a:rPr lang="el-GR" sz="1100" dirty="0" err="1" smtClean="0">
                  <a:solidFill>
                    <a:schemeClr val="bg1"/>
                  </a:solidFill>
                  <a:cs typeface="Arial" pitchFamily="34" charset="0"/>
                </a:rPr>
                <a:t>ική</a:t>
              </a:r>
              <a:r>
                <a:rPr lang="en-US" sz="11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sz="1100" dirty="0" err="1" smtClean="0">
                  <a:solidFill>
                    <a:schemeClr val="bg1"/>
                  </a:solidFill>
                  <a:cs typeface="Arial" pitchFamily="34" charset="0"/>
                </a:rPr>
                <a:t>με</a:t>
              </a:r>
              <a:r>
                <a:rPr lang="el-GR" sz="1100" dirty="0" smtClean="0">
                  <a:solidFill>
                    <a:schemeClr val="bg1"/>
                  </a:solidFill>
                  <a:cs typeface="Arial" pitchFamily="34" charset="0"/>
                </a:rPr>
                <a:t>ίωση </a:t>
              </a:r>
              <a:r>
                <a:rPr lang="en-US" sz="11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sz="1100" dirty="0" err="1" smtClean="0">
                  <a:solidFill>
                    <a:schemeClr val="bg1"/>
                  </a:solidFill>
                  <a:cs typeface="Arial" pitchFamily="34" charset="0"/>
                </a:rPr>
                <a:t>του</a:t>
              </a:r>
              <a:r>
                <a:rPr lang="en-US" sz="1100" dirty="0" smtClean="0">
                  <a:solidFill>
                    <a:schemeClr val="bg1"/>
                  </a:solidFill>
                  <a:cs typeface="Arial" pitchFamily="34" charset="0"/>
                </a:rPr>
                <a:t> σα</a:t>
              </a:r>
              <a:r>
                <a:rPr lang="en-US" sz="1100" dirty="0" err="1" smtClean="0">
                  <a:solidFill>
                    <a:schemeClr val="bg1"/>
                  </a:solidFill>
                  <a:cs typeface="Arial" pitchFamily="34" charset="0"/>
                </a:rPr>
                <a:t>κχάρου</a:t>
              </a:r>
              <a:r>
                <a:rPr lang="en-US" sz="11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sz="1100" dirty="0" err="1" smtClean="0">
                  <a:solidFill>
                    <a:schemeClr val="bg1"/>
                  </a:solidFill>
                  <a:cs typeface="Arial" pitchFamily="34" charset="0"/>
                </a:rPr>
                <a:t>του</a:t>
              </a:r>
              <a:r>
                <a:rPr lang="en-US" sz="1100" dirty="0" smtClean="0">
                  <a:solidFill>
                    <a:schemeClr val="bg1"/>
                  </a:solidFill>
                  <a:cs typeface="Arial" pitchFamily="34" charset="0"/>
                </a:rPr>
                <a:t> α</a:t>
              </a:r>
              <a:r>
                <a:rPr lang="en-US" sz="1100" dirty="0" err="1" smtClean="0">
                  <a:solidFill>
                    <a:schemeClr val="bg1"/>
                  </a:solidFill>
                  <a:cs typeface="Arial" pitchFamily="34" charset="0"/>
                </a:rPr>
                <a:t>ίμ</a:t>
              </a:r>
              <a:r>
                <a:rPr lang="en-US" sz="1100" dirty="0" smtClean="0">
                  <a:solidFill>
                    <a:schemeClr val="bg1"/>
                  </a:solidFill>
                  <a:cs typeface="Arial" pitchFamily="34" charset="0"/>
                </a:rPr>
                <a:t>ατος </a:t>
              </a:r>
              <a:r>
                <a:rPr lang="el-GR" sz="1100" dirty="0" smtClean="0">
                  <a:solidFill>
                    <a:schemeClr val="bg1"/>
                  </a:solidFill>
                  <a:cs typeface="Arial" pitchFamily="34" charset="0"/>
                </a:rPr>
                <a:t>συνδυάζοντας </a:t>
              </a:r>
              <a:r>
                <a:rPr lang="en-US" sz="1100" dirty="0" err="1" smtClean="0">
                  <a:solidFill>
                    <a:schemeClr val="bg1"/>
                  </a:solidFill>
                  <a:cs typeface="Arial" pitchFamily="34" charset="0"/>
                </a:rPr>
                <a:t>δύο</a:t>
              </a:r>
              <a:r>
                <a:rPr lang="en-US" sz="11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sz="1100" dirty="0" err="1" smtClean="0">
                  <a:solidFill>
                    <a:schemeClr val="bg1"/>
                  </a:solidFill>
                  <a:cs typeface="Arial" pitchFamily="34" charset="0"/>
                </a:rPr>
                <a:t>θερ</a:t>
              </a:r>
              <a:r>
                <a:rPr lang="en-US" sz="1100" dirty="0" smtClean="0">
                  <a:solidFill>
                    <a:schemeClr val="bg1"/>
                  </a:solidFill>
                  <a:cs typeface="Arial" pitchFamily="34" charset="0"/>
                </a:rPr>
                <a:t>απευτικ</a:t>
              </a:r>
              <a:r>
                <a:rPr lang="el-GR" sz="1100" dirty="0" smtClean="0">
                  <a:solidFill>
                    <a:schemeClr val="bg1"/>
                  </a:solidFill>
                  <a:cs typeface="Arial" pitchFamily="34" charset="0"/>
                </a:rPr>
                <a:t>ά</a:t>
              </a:r>
              <a:r>
                <a:rPr lang="en-US" sz="11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sz="1100" dirty="0" err="1" smtClean="0">
                  <a:solidFill>
                    <a:schemeClr val="bg1"/>
                  </a:solidFill>
                  <a:cs typeface="Arial" pitchFamily="34" charset="0"/>
                </a:rPr>
                <a:t>σχ</a:t>
              </a:r>
              <a:r>
                <a:rPr lang="el-GR" sz="1100" dirty="0" err="1" smtClean="0">
                  <a:solidFill>
                    <a:schemeClr val="bg1"/>
                  </a:solidFill>
                  <a:cs typeface="Arial" pitchFamily="34" charset="0"/>
                </a:rPr>
                <a:t>ήματα</a:t>
              </a:r>
              <a:r>
                <a:rPr lang="en-US" sz="1100" dirty="0" smtClean="0">
                  <a:solidFill>
                    <a:schemeClr val="bg1"/>
                  </a:solidFill>
                  <a:cs typeface="Arial" pitchFamily="34" charset="0"/>
                </a:rPr>
                <a:t> τα οποία έχουν συμπληρωματικούς μηχανισμους δράσης για </a:t>
              </a:r>
              <a:r>
                <a:rPr lang="el-GR" sz="1100" dirty="0" smtClean="0">
                  <a:solidFill>
                    <a:schemeClr val="bg1"/>
                  </a:solidFill>
                  <a:cs typeface="Arial" pitchFamily="34" charset="0"/>
                </a:rPr>
                <a:t>τη </a:t>
              </a:r>
              <a:r>
                <a:rPr lang="en-US" sz="1100" dirty="0" smtClean="0">
                  <a:solidFill>
                    <a:schemeClr val="bg1"/>
                  </a:solidFill>
                  <a:cs typeface="Arial" pitchFamily="34" charset="0"/>
                </a:rPr>
                <a:t>β</a:t>
              </a:r>
              <a:r>
                <a:rPr lang="en-US" sz="1100" dirty="0" err="1" smtClean="0">
                  <a:solidFill>
                    <a:schemeClr val="bg1"/>
                  </a:solidFill>
                  <a:cs typeface="Arial" pitchFamily="34" charset="0"/>
                </a:rPr>
                <a:t>ελτίωση</a:t>
              </a:r>
              <a:r>
                <a:rPr lang="en-US" sz="1100" dirty="0" smtClean="0">
                  <a:solidFill>
                    <a:schemeClr val="bg1"/>
                  </a:solidFill>
                  <a:cs typeface="Arial" pitchFamily="34" charset="0"/>
                </a:rPr>
                <a:t> του ελέγχου του σακχάρου του αίματος</a:t>
              </a:r>
              <a:r>
                <a:rPr lang="en-US" sz="1100" baseline="30000" dirty="0" smtClean="0">
                  <a:solidFill>
                    <a:schemeClr val="bg1"/>
                  </a:solidFill>
                  <a:cs typeface="Arial" pitchFamily="34" charset="0"/>
                </a:rPr>
                <a:t>2</a:t>
              </a:r>
              <a:r>
                <a:rPr lang="en-US" sz="1100" dirty="0" smtClean="0">
                  <a:solidFill>
                    <a:schemeClr val="bg1"/>
                  </a:solidFill>
                  <a:cs typeface="Arial" pitchFamily="34" charset="0"/>
                </a:rPr>
                <a:t>.  </a:t>
              </a:r>
              <a:endParaRPr lang="en-GB" sz="1100" dirty="0" smtClean="0">
                <a:solidFill>
                  <a:schemeClr val="bg1"/>
                </a:solidFill>
                <a:cs typeface="Arial" pitchFamily="34" charset="0"/>
              </a:endParaRPr>
            </a:p>
            <a:p>
              <a:pPr>
                <a:defRPr/>
              </a:pPr>
              <a:endParaRPr lang="en-GB" sz="1100" dirty="0">
                <a:solidFill>
                  <a:schemeClr val="bg1"/>
                </a:solidFill>
                <a:cs typeface="Arial" pitchFamily="34" charset="0"/>
              </a:endParaRPr>
            </a:p>
            <a:p>
              <a:pPr>
                <a:defRPr/>
              </a:pPr>
              <a:endParaRPr lang="en-GB" sz="1100" dirty="0">
                <a:solidFill>
                  <a:schemeClr val="bg1"/>
                </a:solidFill>
                <a:cs typeface="Arial" pitchFamily="34" charset="0"/>
              </a:endParaRPr>
            </a:p>
            <a:p>
              <a:pPr>
                <a:defRPr/>
              </a:pPr>
              <a:endParaRPr lang="en-GB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Isosceles Triangle 25"/>
            <p:cNvSpPr/>
            <p:nvPr/>
          </p:nvSpPr>
          <p:spPr>
            <a:xfrm>
              <a:off x="1324010" y="4046034"/>
              <a:ext cx="360469" cy="242978"/>
            </a:xfrm>
            <a:prstGeom prst="triangle">
              <a:avLst/>
            </a:prstGeom>
            <a:solidFill>
              <a:srgbClr val="87D1C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/>
            </a:p>
          </p:txBody>
        </p:sp>
      </p:grp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48" t="21179" r="20338" b="69107"/>
          <a:stretch/>
        </p:blipFill>
        <p:spPr bwMode="auto">
          <a:xfrm>
            <a:off x="0" y="-27384"/>
            <a:ext cx="8334112" cy="976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itle 2"/>
          <p:cNvSpPr txBox="1">
            <a:spLocks/>
          </p:cNvSpPr>
          <p:nvPr/>
        </p:nvSpPr>
        <p:spPr bwMode="auto">
          <a:xfrm>
            <a:off x="107504" y="188640"/>
            <a:ext cx="791125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Univers 57 Condensed" pitchFamily="50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Univers 57 Condensed" pitchFamily="50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Univers 57 Condensed" pitchFamily="50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Univers 57 Condensed" pitchFamily="50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r>
              <a:rPr lang="en-US" b="0" dirty="0" smtClean="0"/>
              <a:t>H </a:t>
            </a:r>
            <a:r>
              <a:rPr lang="el-GR" b="0" dirty="0" smtClean="0"/>
              <a:t>ιστορία της </a:t>
            </a:r>
            <a:r>
              <a:rPr lang="en-US" b="0" dirty="0" smtClean="0"/>
              <a:t>MSD </a:t>
            </a:r>
            <a:r>
              <a:rPr lang="el-GR" b="0" dirty="0" smtClean="0"/>
              <a:t>στο διαβήτη ξεκίνησε παγκοσμίως  το 2006</a:t>
            </a:r>
            <a:r>
              <a:rPr lang="en-US" b="0" dirty="0" smtClean="0"/>
              <a:t> </a:t>
            </a:r>
            <a:endParaRPr lang="en-US" b="0" dirty="0"/>
          </a:p>
        </p:txBody>
      </p:sp>
      <p:sp>
        <p:nvSpPr>
          <p:cNvPr id="6" name="Rectangle 5"/>
          <p:cNvSpPr/>
          <p:nvPr/>
        </p:nvSpPr>
        <p:spPr>
          <a:xfrm>
            <a:off x="46831" y="6021288"/>
            <a:ext cx="934970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488" lvl="0" indent="-90488">
              <a:buFontTx/>
              <a:buAutoNum type="arabicPeriod"/>
              <a:defRPr/>
            </a:pPr>
            <a:r>
              <a:rPr lang="en-GB" sz="1000" dirty="0">
                <a:solidFill>
                  <a:srgbClr val="000000"/>
                </a:solidFill>
                <a:latin typeface="Arial Narrow" panose="020B0606020202030204" pitchFamily="34" charset="0"/>
              </a:rPr>
              <a:t>Worldwide Product Circular (WPC) JANUVIA™ (</a:t>
            </a:r>
            <a:r>
              <a:rPr lang="en-GB" sz="1000" dirty="0" err="1">
                <a:solidFill>
                  <a:srgbClr val="000000"/>
                </a:solidFill>
                <a:latin typeface="Arial Narrow" panose="020B0606020202030204" pitchFamily="34" charset="0"/>
              </a:rPr>
              <a:t>sitagliptin</a:t>
            </a:r>
            <a:r>
              <a:rPr lang="en-GB" sz="1000" dirty="0">
                <a:solidFill>
                  <a:srgbClr val="000000"/>
                </a:solidFill>
                <a:latin typeface="Arial Narrow" panose="020B0606020202030204" pitchFamily="34" charset="0"/>
              </a:rPr>
              <a:t> phosphate MSD). 2010. </a:t>
            </a:r>
          </a:p>
          <a:p>
            <a:pPr marL="90488" lvl="0" indent="-90488">
              <a:buFontTx/>
              <a:buAutoNum type="arabicPeriod"/>
              <a:defRPr/>
            </a:pPr>
            <a:r>
              <a:rPr lang="en-GB" sz="1000" dirty="0">
                <a:solidFill>
                  <a:srgbClr val="000000"/>
                </a:solidFill>
                <a:latin typeface="Arial Narrow" panose="020B0606020202030204" pitchFamily="34" charset="0"/>
              </a:rPr>
              <a:t>Worldwide Product Circular (WPC) JANUMET™ (</a:t>
            </a:r>
            <a:r>
              <a:rPr lang="en-GB" sz="1000" dirty="0" err="1">
                <a:solidFill>
                  <a:srgbClr val="000000"/>
                </a:solidFill>
                <a:latin typeface="Arial Narrow" panose="020B0606020202030204" pitchFamily="34" charset="0"/>
              </a:rPr>
              <a:t>sitagliptin</a:t>
            </a:r>
            <a:r>
              <a:rPr lang="en-GB" sz="1000" dirty="0">
                <a:solidFill>
                  <a:srgbClr val="000000"/>
                </a:solidFill>
                <a:latin typeface="Arial Narrow" panose="020B0606020202030204" pitchFamily="34" charset="0"/>
              </a:rPr>
              <a:t> phosphate/metformin HCI, MSD) Tablets; JANUMET™ XR (</a:t>
            </a:r>
            <a:r>
              <a:rPr lang="en-GB" sz="1000" dirty="0" err="1">
                <a:solidFill>
                  <a:srgbClr val="000000"/>
                </a:solidFill>
                <a:latin typeface="Arial Narrow" panose="020B0606020202030204" pitchFamily="34" charset="0"/>
              </a:rPr>
              <a:t>sitagliptin</a:t>
            </a:r>
            <a:r>
              <a:rPr lang="en-GB" sz="1000" dirty="0">
                <a:solidFill>
                  <a:srgbClr val="000000"/>
                </a:solidFill>
                <a:latin typeface="Arial Narrow" panose="020B0606020202030204" pitchFamily="34" charset="0"/>
              </a:rPr>
              <a:t> phosphate/metformin HCI extended-release, MSD) tablets. 2012. </a:t>
            </a:r>
          </a:p>
          <a:p>
            <a:pPr marL="90488" lvl="0" indent="-90488">
              <a:buFontTx/>
              <a:buAutoNum type="arabicPeriod"/>
              <a:defRPr/>
            </a:pPr>
            <a:r>
              <a:rPr lang="en-GB" sz="1000" dirty="0">
                <a:solidFill>
                  <a:srgbClr val="000000"/>
                </a:solidFill>
                <a:latin typeface="Arial Narrow" panose="020B0606020202030204" pitchFamily="34" charset="0"/>
              </a:rPr>
              <a:t>MSD. Form 10K. 2013. </a:t>
            </a:r>
          </a:p>
          <a:p>
            <a:pPr marL="90488" lvl="0" indent="-90488">
              <a:buFontTx/>
              <a:buAutoNum type="arabicPeriod"/>
              <a:defRPr/>
            </a:pPr>
            <a:r>
              <a:rPr lang="en-GB" sz="1000" dirty="0">
                <a:solidFill>
                  <a:srgbClr val="000000"/>
                </a:solidFill>
                <a:latin typeface="Arial Narrow" panose="020B0606020202030204" pitchFamily="34" charset="0"/>
              </a:rPr>
              <a:t>MSD. Merck &amp; Co., Inc. and Pfizer Enter Worldwide Collaboration Agreement to Develop and Commercialize </a:t>
            </a:r>
            <a:r>
              <a:rPr lang="en-GB" sz="1000" dirty="0" err="1">
                <a:solidFill>
                  <a:srgbClr val="000000"/>
                </a:solidFill>
                <a:latin typeface="Arial Narrow" panose="020B0606020202030204" pitchFamily="34" charset="0"/>
              </a:rPr>
              <a:t>Ertugliflozin</a:t>
            </a:r>
            <a:r>
              <a:rPr lang="en-GB" sz="1000" dirty="0">
                <a:solidFill>
                  <a:srgbClr val="000000"/>
                </a:solidFill>
                <a:latin typeface="Arial Narrow" panose="020B0606020202030204" pitchFamily="34" charset="0"/>
              </a:rPr>
              <a:t>, an Investigational Medicine for Type 2 Diabetes. 2013. Available </a:t>
            </a:r>
            <a:r>
              <a:rPr lang="en-GB" sz="1000" dirty="0">
                <a:solidFill>
                  <a:srgbClr val="000000"/>
                </a:solidFill>
                <a:latin typeface="Arial Narrow" panose="020B0606020202030204" pitchFamily="34" charset="0"/>
                <a:hlinkClick r:id="rId5"/>
              </a:rPr>
              <a:t>http://www.mercknewsroom.com/press-release/research-and-development-news/merck-co-inc-and-pfizer-enter-worldwide-collaboration-ag</a:t>
            </a:r>
            <a:r>
              <a:rPr lang="en-GB" sz="1000" dirty="0">
                <a:solidFill>
                  <a:srgbClr val="000000"/>
                </a:solidFill>
                <a:latin typeface="Arial Narrow" panose="020B0606020202030204" pitchFamily="34" charset="0"/>
              </a:rPr>
              <a:t> [Accessed May 3, 2013]</a:t>
            </a:r>
          </a:p>
        </p:txBody>
      </p:sp>
    </p:spTree>
    <p:extLst>
      <p:ext uri="{BB962C8B-B14F-4D97-AF65-F5344CB8AC3E}">
        <p14:creationId xmlns:p14="http://schemas.microsoft.com/office/powerpoint/2010/main" val="230410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2"/>
          <p:cNvSpPr txBox="1">
            <a:spLocks noChangeArrowheads="1"/>
          </p:cNvSpPr>
          <p:nvPr/>
        </p:nvSpPr>
        <p:spPr bwMode="auto">
          <a:xfrm>
            <a:off x="107504" y="1052736"/>
            <a:ext cx="8137525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06666"/>
              </a:buClr>
              <a:buFont typeface="Arial" charset="0"/>
              <a:buChar char="•"/>
            </a:pPr>
            <a:r>
              <a:rPr lang="el-GR" sz="1400" dirty="0">
                <a:latin typeface="+mj-lt"/>
              </a:rPr>
              <a:t>Η </a:t>
            </a:r>
            <a:r>
              <a:rPr lang="el-GR" sz="1400" dirty="0" err="1" smtClean="0">
                <a:latin typeface="+mj-lt"/>
              </a:rPr>
              <a:t>σιταγλιπτίνη</a:t>
            </a:r>
            <a:r>
              <a:rPr lang="el-GR" sz="1400" dirty="0" smtClean="0">
                <a:latin typeface="+mj-lt"/>
              </a:rPr>
              <a:t> </a:t>
            </a:r>
            <a:r>
              <a:rPr lang="el-GR" sz="1400" dirty="0">
                <a:latin typeface="+mj-lt"/>
              </a:rPr>
              <a:t>είναι </a:t>
            </a:r>
            <a:r>
              <a:rPr lang="el-GR" sz="1400" dirty="0" smtClean="0">
                <a:latin typeface="+mj-lt"/>
              </a:rPr>
              <a:t>ένας αναστολέας </a:t>
            </a:r>
            <a:r>
              <a:rPr lang="el-GR" sz="1400" dirty="0" err="1">
                <a:latin typeface="+mj-lt"/>
              </a:rPr>
              <a:t>διπεπτιδυλικής</a:t>
            </a:r>
            <a:r>
              <a:rPr lang="el-GR" sz="1400" dirty="0">
                <a:latin typeface="+mj-lt"/>
              </a:rPr>
              <a:t> </a:t>
            </a:r>
            <a:r>
              <a:rPr lang="el-GR" sz="1400" dirty="0" err="1">
                <a:latin typeface="+mj-lt"/>
              </a:rPr>
              <a:t>πεπτιδάσης</a:t>
            </a:r>
            <a:r>
              <a:rPr lang="el-GR" sz="1400" dirty="0">
                <a:latin typeface="+mj-lt"/>
              </a:rPr>
              <a:t> -4 (DPP-4) που βελτιώνει τον έλεγχο του σακχάρου του αίματος ενισχύοντας τα επίπεδα δραστικών </a:t>
            </a:r>
            <a:r>
              <a:rPr lang="el-GR" sz="1400" dirty="0" err="1" smtClean="0">
                <a:latin typeface="+mj-lt"/>
              </a:rPr>
              <a:t>ινκρετινικών</a:t>
            </a:r>
            <a:r>
              <a:rPr lang="el-GR" sz="1400" dirty="0" smtClean="0">
                <a:latin typeface="+mj-lt"/>
              </a:rPr>
              <a:t> </a:t>
            </a:r>
            <a:r>
              <a:rPr lang="el-GR" sz="1400" dirty="0">
                <a:latin typeface="+mj-lt"/>
              </a:rPr>
              <a:t>ορμονών </a:t>
            </a:r>
            <a:r>
              <a:rPr lang="el-GR" sz="1400" dirty="0" smtClean="0">
                <a:latin typeface="+mj-lt"/>
              </a:rPr>
              <a:t>στο σώμα</a:t>
            </a:r>
            <a:r>
              <a:rPr lang="el-GR" sz="1400" baseline="30000" dirty="0" smtClean="0">
                <a:latin typeface="+mj-lt"/>
              </a:rPr>
              <a:t>1</a:t>
            </a:r>
            <a:endParaRPr lang="el-GR" sz="1400" dirty="0">
              <a:latin typeface="+mj-lt"/>
            </a:endParaRPr>
          </a:p>
          <a:p>
            <a:pPr eaLnBrk="1" hangingPunct="1">
              <a:buClr>
                <a:srgbClr val="006666"/>
              </a:buClr>
              <a:buFont typeface="Arial" charset="0"/>
              <a:buChar char="•"/>
            </a:pPr>
            <a:endParaRPr lang="el-GR" sz="1200" dirty="0" smtClean="0"/>
          </a:p>
          <a:p>
            <a:pPr eaLnBrk="1" hangingPunct="1">
              <a:buClr>
                <a:srgbClr val="006666"/>
              </a:buClr>
              <a:buFont typeface="Arial" charset="0"/>
              <a:buChar char="•"/>
            </a:pPr>
            <a:r>
              <a:rPr lang="el-GR" sz="1400" dirty="0" smtClean="0">
                <a:latin typeface="+mj-lt"/>
              </a:rPr>
              <a:t>Όταν αυξάνεται το σάκχαρο αίματος, οι </a:t>
            </a:r>
            <a:r>
              <a:rPr lang="el-GR" sz="1400" dirty="0" err="1" smtClean="0">
                <a:latin typeface="+mj-lt"/>
              </a:rPr>
              <a:t>ινκρετίνες</a:t>
            </a:r>
            <a:r>
              <a:rPr lang="el-GR" sz="1400" dirty="0" smtClean="0">
                <a:latin typeface="+mj-lt"/>
              </a:rPr>
              <a:t> δρουν με δύο τρόπους, ώστε να βοηθήσουν το σώμα να ρυθμίσει τα υψηλά επίπεδα σακχάρου του αίματος: διεγείρουν το πάγκρεας για αύξηση του επιπέδου ινσουλίνης και δίνουν σήμα στο ήπαρ για μείωση της παραγωγής γλυκόζης</a:t>
            </a:r>
            <a:r>
              <a:rPr lang="el-GR" sz="1400" baseline="30000" dirty="0" smtClean="0">
                <a:latin typeface="+mj-lt"/>
              </a:rPr>
              <a:t>1</a:t>
            </a:r>
            <a:endParaRPr lang="el-GR" sz="1400" baseline="30000" dirty="0">
              <a:latin typeface="+mj-lt"/>
            </a:endParaRPr>
          </a:p>
        </p:txBody>
      </p:sp>
      <p:sp>
        <p:nvSpPr>
          <p:cNvPr id="10243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8705850" cy="523875"/>
          </a:xfrm>
        </p:spPr>
        <p:txBody>
          <a:bodyPr/>
          <a:lstStyle/>
          <a:p>
            <a:r>
              <a:rPr lang="el-GR" b="0" dirty="0" smtClean="0"/>
              <a:t>Μηχανισμός δράσης </a:t>
            </a:r>
            <a:r>
              <a:rPr lang="en-US" b="0" dirty="0" err="1" smtClean="0"/>
              <a:t>Σιτ</a:t>
            </a:r>
            <a:r>
              <a:rPr lang="en-US" b="0" dirty="0" smtClean="0"/>
              <a:t>αγλιπτίνη</a:t>
            </a:r>
            <a:r>
              <a:rPr lang="el-GR" b="0" dirty="0" smtClean="0"/>
              <a:t>ς</a:t>
            </a:r>
            <a:endParaRPr lang="en-US" b="0" dirty="0" smtClean="0"/>
          </a:p>
        </p:txBody>
      </p:sp>
      <p:sp>
        <p:nvSpPr>
          <p:cNvPr id="10244" name="TextBox 1"/>
          <p:cNvSpPr txBox="1">
            <a:spLocks noChangeArrowheads="1"/>
          </p:cNvSpPr>
          <p:nvPr/>
        </p:nvSpPr>
        <p:spPr bwMode="auto">
          <a:xfrm>
            <a:off x="35497" y="6259378"/>
            <a:ext cx="7272808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 smtClean="0">
                <a:latin typeface="Arial Narrow" panose="020B0606020202030204" pitchFamily="34" charset="0"/>
              </a:rPr>
              <a:t>1</a:t>
            </a:r>
            <a:r>
              <a:rPr lang="el-GR" sz="1000" dirty="0" smtClean="0">
                <a:latin typeface="Arial Narrow" panose="020B0606020202030204" pitchFamily="34" charset="0"/>
              </a:rPr>
              <a:t>.</a:t>
            </a:r>
            <a:r>
              <a:rPr lang="en-US" sz="1000" dirty="0" smtClean="0">
                <a:latin typeface="Arial Narrow" panose="020B0606020202030204" pitchFamily="34" charset="0"/>
              </a:rPr>
              <a:t> </a:t>
            </a:r>
            <a:r>
              <a:rPr lang="en-GB" sz="1000" dirty="0">
                <a:latin typeface="Arial Narrow" panose="020B0606020202030204" pitchFamily="34" charset="0"/>
              </a:rPr>
              <a:t>Worldwide Product Circular (WPC) JANUVIA™ (</a:t>
            </a:r>
            <a:r>
              <a:rPr lang="en-GB" sz="1000" dirty="0" err="1">
                <a:latin typeface="Arial Narrow" panose="020B0606020202030204" pitchFamily="34" charset="0"/>
              </a:rPr>
              <a:t>sitagliptin</a:t>
            </a:r>
            <a:r>
              <a:rPr lang="en-GB" sz="1000" dirty="0">
                <a:latin typeface="Arial Narrow" panose="020B0606020202030204" pitchFamily="34" charset="0"/>
              </a:rPr>
              <a:t> phosphate MSD). 2010.</a:t>
            </a:r>
            <a:endParaRPr lang="en-US" sz="1000" dirty="0">
              <a:latin typeface="Arial Narrow" panose="020B0606020202030204" pitchFamily="34" charset="0"/>
            </a:endParaRPr>
          </a:p>
          <a:p>
            <a:pPr eaLnBrk="1" hangingPunct="1"/>
            <a:r>
              <a:rPr lang="en-US" sz="1000" dirty="0">
                <a:latin typeface="Arial Narrow" panose="020B0606020202030204" pitchFamily="34" charset="0"/>
              </a:rPr>
              <a:t>Image: MSD. Mechanism of action for JANUVIA, a DPP-4 inhibitor</a:t>
            </a:r>
            <a:r>
              <a:rPr lang="en-GB" sz="1000" dirty="0">
                <a:latin typeface="Arial Narrow" panose="020B0606020202030204" pitchFamily="34" charset="0"/>
              </a:rPr>
              <a:t>. Available </a:t>
            </a:r>
            <a:r>
              <a:rPr lang="en-US" sz="1000" u="sng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http://</a:t>
            </a:r>
            <a:r>
              <a:rPr lang="en-US" sz="1000" u="sng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www.januvia.com/sitagliptin/januvia/hcp/januvia/mechanism_of_action/mechanism_of_action.jsp?WT.svl=2</a:t>
            </a:r>
            <a:r>
              <a:rPr lang="en-US" sz="1000" dirty="0">
                <a:latin typeface="Arial Narrow" panose="020B0606020202030204" pitchFamily="34" charset="0"/>
              </a:rPr>
              <a:t>) [Accessed  May 1, 2013]</a:t>
            </a:r>
            <a:endParaRPr lang="en-GB" sz="1000" dirty="0">
              <a:latin typeface="Arial Narrow" panose="020B0606020202030204" pitchFamily="34" charset="0"/>
            </a:endParaRPr>
          </a:p>
        </p:txBody>
      </p:sp>
      <p:pic>
        <p:nvPicPr>
          <p:cNvPr id="10245" name="Εικόνα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34" y="2490640"/>
            <a:ext cx="8307406" cy="353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41177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-34925" y="5996226"/>
            <a:ext cx="91154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1</a:t>
            </a:r>
            <a:r>
              <a:rPr lang="el-GR" sz="1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.</a:t>
            </a:r>
            <a:r>
              <a:rPr lang="en-GB" sz="1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n-GB" sz="1000" dirty="0">
                <a:solidFill>
                  <a:srgbClr val="000000"/>
                </a:solidFill>
                <a:latin typeface="Arial Narrow" panose="020B0606020202030204" pitchFamily="34" charset="0"/>
              </a:rPr>
              <a:t>MSD. Form 10K. 2013. </a:t>
            </a:r>
          </a:p>
          <a:p>
            <a:pPr eaLnBrk="1" hangingPunct="1"/>
            <a:r>
              <a:rPr lang="en-GB" sz="1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2</a:t>
            </a:r>
            <a:r>
              <a:rPr lang="el-GR" sz="1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.</a:t>
            </a:r>
            <a:r>
              <a:rPr lang="en-GB" sz="1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n-GB" sz="1000" dirty="0">
                <a:solidFill>
                  <a:srgbClr val="000000"/>
                </a:solidFill>
                <a:latin typeface="Arial Narrow" panose="020B0606020202030204" pitchFamily="34" charset="0"/>
              </a:rPr>
              <a:t>Genetic Engineering and Biotech News. Top 20 </a:t>
            </a:r>
            <a:r>
              <a:rPr lang="en-GB" sz="1000" dirty="0" err="1">
                <a:solidFill>
                  <a:srgbClr val="000000"/>
                </a:solidFill>
                <a:latin typeface="Arial Narrow" panose="020B0606020202030204" pitchFamily="34" charset="0"/>
              </a:rPr>
              <a:t>Biopharma</a:t>
            </a:r>
            <a:r>
              <a:rPr lang="en-GB" sz="1000" dirty="0">
                <a:solidFill>
                  <a:srgbClr val="000000"/>
                </a:solidFill>
                <a:latin typeface="Arial Narrow" panose="020B0606020202030204" pitchFamily="34" charset="0"/>
              </a:rPr>
              <a:t> R&amp;D Spenders. April 2013. Available http://www.genengnews.com/gen-articles/top-20-biopharma-r-d-spenders/4787/ [Accessed May 1, 2013]</a:t>
            </a:r>
          </a:p>
          <a:p>
            <a:pPr eaLnBrk="1" hangingPunct="1"/>
            <a:r>
              <a:rPr lang="el-GR" sz="1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3.</a:t>
            </a:r>
            <a:r>
              <a:rPr lang="en-GB" sz="1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n-GB" sz="1000" dirty="0">
                <a:solidFill>
                  <a:srgbClr val="000000"/>
                </a:solidFill>
                <a:latin typeface="Arial Narrow" panose="020B0606020202030204" pitchFamily="34" charset="0"/>
              </a:rPr>
              <a:t>Clinicaltrial.gov. </a:t>
            </a:r>
            <a:r>
              <a:rPr lang="en-GB" sz="1000" dirty="0" err="1">
                <a:solidFill>
                  <a:srgbClr val="000000"/>
                </a:solidFill>
                <a:latin typeface="Arial Narrow" panose="020B0606020202030204" pitchFamily="34" charset="0"/>
              </a:rPr>
              <a:t>Sitagliptin</a:t>
            </a:r>
            <a:r>
              <a:rPr lang="en-GB" sz="1000" dirty="0">
                <a:solidFill>
                  <a:srgbClr val="000000"/>
                </a:solidFill>
                <a:latin typeface="Arial Narrow" panose="020B0606020202030204" pitchFamily="34" charset="0"/>
              </a:rPr>
              <a:t> Cardiovascular Outcome Study (0431-082 AM1) (TECOS). August 2012. Available http://clinicaltrials.gov/show/NCT00790205 [Accessed May 15, 2013]</a:t>
            </a:r>
          </a:p>
        </p:txBody>
      </p:sp>
      <p:sp>
        <p:nvSpPr>
          <p:cNvPr id="9221" name="Title 4"/>
          <p:cNvSpPr>
            <a:spLocks noGrp="1"/>
          </p:cNvSpPr>
          <p:nvPr>
            <p:ph type="title"/>
          </p:nvPr>
        </p:nvSpPr>
        <p:spPr>
          <a:xfrm>
            <a:off x="107504" y="274638"/>
            <a:ext cx="8773626" cy="523875"/>
          </a:xfrm>
        </p:spPr>
        <p:txBody>
          <a:bodyPr/>
          <a:lstStyle/>
          <a:p>
            <a:r>
              <a:rPr lang="el-GR" b="0" dirty="0" smtClean="0"/>
              <a:t>Η </a:t>
            </a:r>
            <a:r>
              <a:rPr lang="el-GR" b="0" dirty="0" err="1" smtClean="0"/>
              <a:t>σιταγλιπτίνη</a:t>
            </a:r>
            <a:r>
              <a:rPr lang="el-GR" b="0" dirty="0" smtClean="0"/>
              <a:t> αποτελεί ένα από τα πιο καλά μελετημένα μόρια στην κατηγορία των αναστολέων </a:t>
            </a:r>
            <a:r>
              <a:rPr lang="en-US" b="0" dirty="0" smtClean="0"/>
              <a:t>DPP-IV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14833" y="1229111"/>
            <a:ext cx="7704856" cy="2415913"/>
          </a:xfrm>
          <a:prstGeom prst="roundRect">
            <a:avLst>
              <a:gd name="adj" fmla="val 10788"/>
            </a:avLst>
          </a:prstGeom>
          <a:solidFill>
            <a:srgbClr val="87D1CE"/>
          </a:solidFill>
          <a:ln>
            <a:noFill/>
          </a:ln>
          <a:effectLst>
            <a:outerShdw blurRad="101600" dist="23000" dir="5400000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225" name="Rectangle 14"/>
          <p:cNvSpPr>
            <a:spLocks noChangeArrowheads="1"/>
          </p:cNvSpPr>
          <p:nvPr/>
        </p:nvSpPr>
        <p:spPr bwMode="auto">
          <a:xfrm>
            <a:off x="858849" y="1229111"/>
            <a:ext cx="7560840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006666"/>
              </a:buClr>
            </a:pPr>
            <a:r>
              <a:rPr lang="en-GB" sz="2000" dirty="0">
                <a:solidFill>
                  <a:srgbClr val="006666"/>
                </a:solidFill>
              </a:rPr>
              <a:t>Η MSD </a:t>
            </a:r>
            <a:r>
              <a:rPr lang="en-GB" sz="2000" dirty="0" err="1">
                <a:solidFill>
                  <a:srgbClr val="006666"/>
                </a:solidFill>
              </a:rPr>
              <a:t>έχει</a:t>
            </a:r>
            <a:r>
              <a:rPr lang="en-GB" sz="2000" dirty="0">
                <a:solidFill>
                  <a:srgbClr val="006666"/>
                </a:solidFill>
              </a:rPr>
              <a:t> δαπα</a:t>
            </a:r>
            <a:r>
              <a:rPr lang="en-GB" sz="2000" dirty="0" err="1">
                <a:solidFill>
                  <a:srgbClr val="006666"/>
                </a:solidFill>
              </a:rPr>
              <a:t>νήσει</a:t>
            </a:r>
            <a:r>
              <a:rPr lang="en-GB" sz="2000" dirty="0">
                <a:solidFill>
                  <a:srgbClr val="006666"/>
                </a:solidFill>
              </a:rPr>
              <a:t>  </a:t>
            </a:r>
            <a:r>
              <a:rPr lang="en-GB" sz="3200" b="1" dirty="0">
                <a:solidFill>
                  <a:srgbClr val="006666"/>
                </a:solidFill>
              </a:rPr>
              <a:t>10 </a:t>
            </a:r>
            <a:r>
              <a:rPr lang="en-GB" sz="3200" b="1" dirty="0" err="1">
                <a:solidFill>
                  <a:srgbClr val="006666"/>
                </a:solidFill>
              </a:rPr>
              <a:t>έτη</a:t>
            </a:r>
            <a:r>
              <a:rPr lang="en-GB" sz="3200" b="1" dirty="0">
                <a:solidFill>
                  <a:srgbClr val="006666"/>
                </a:solidFill>
              </a:rPr>
              <a:t> </a:t>
            </a:r>
            <a:endParaRPr lang="en-GB" sz="3500" b="1" dirty="0">
              <a:solidFill>
                <a:srgbClr val="006666"/>
              </a:solidFill>
            </a:endParaRPr>
          </a:p>
          <a:p>
            <a:pPr>
              <a:buClr>
                <a:srgbClr val="006666"/>
              </a:buClr>
            </a:pPr>
            <a:r>
              <a:rPr lang="en-GB" sz="2000" dirty="0" err="1">
                <a:solidFill>
                  <a:srgbClr val="006666"/>
                </a:solidFill>
              </a:rPr>
              <a:t>μελετώντ</a:t>
            </a:r>
            <a:r>
              <a:rPr lang="en-GB" sz="2000" dirty="0">
                <a:solidFill>
                  <a:srgbClr val="006666"/>
                </a:solidFill>
              </a:rPr>
              <a:t>ας τη σιταγλιπτίνη κατά τη διάρκεια των οποίων έχουν ολοκληρωθεί</a:t>
            </a:r>
          </a:p>
          <a:p>
            <a:pPr>
              <a:buClr>
                <a:srgbClr val="006666"/>
              </a:buClr>
            </a:pPr>
            <a:r>
              <a:rPr lang="en-GB" dirty="0">
                <a:solidFill>
                  <a:srgbClr val="006666"/>
                </a:solidFill>
              </a:rPr>
              <a:t> </a:t>
            </a:r>
            <a:r>
              <a:rPr lang="en-GB" sz="3600" b="1" dirty="0" smtClean="0">
                <a:solidFill>
                  <a:srgbClr val="006666"/>
                </a:solidFill>
              </a:rPr>
              <a:t>55</a:t>
            </a:r>
            <a:r>
              <a:rPr lang="en-GB" sz="2000" b="1" dirty="0" smtClean="0">
                <a:solidFill>
                  <a:srgbClr val="006666"/>
                </a:solidFill>
              </a:rPr>
              <a:t> </a:t>
            </a:r>
            <a:r>
              <a:rPr lang="en-GB" sz="2800" b="1" dirty="0" err="1">
                <a:solidFill>
                  <a:srgbClr val="006666"/>
                </a:solidFill>
              </a:rPr>
              <a:t>ελεγχόμενες</a:t>
            </a:r>
            <a:r>
              <a:rPr lang="en-GB" sz="2800" b="1" dirty="0">
                <a:solidFill>
                  <a:srgbClr val="006666"/>
                </a:solidFill>
              </a:rPr>
              <a:t> </a:t>
            </a:r>
            <a:r>
              <a:rPr lang="en-GB" sz="2800" b="1" dirty="0" err="1">
                <a:solidFill>
                  <a:srgbClr val="006666"/>
                </a:solidFill>
              </a:rPr>
              <a:t>κλινικές</a:t>
            </a:r>
            <a:r>
              <a:rPr lang="en-GB" sz="2800" b="1" dirty="0">
                <a:solidFill>
                  <a:srgbClr val="006666"/>
                </a:solidFill>
              </a:rPr>
              <a:t> </a:t>
            </a:r>
            <a:r>
              <a:rPr lang="en-GB" sz="2800" b="1" dirty="0" err="1">
                <a:solidFill>
                  <a:srgbClr val="006666"/>
                </a:solidFill>
              </a:rPr>
              <a:t>μελέτες</a:t>
            </a:r>
            <a:r>
              <a:rPr lang="en-GB" sz="2800" dirty="0">
                <a:solidFill>
                  <a:srgbClr val="006666"/>
                </a:solidFill>
              </a:rPr>
              <a:t> </a:t>
            </a:r>
            <a:r>
              <a:rPr lang="en-GB" sz="2400" dirty="0" smtClean="0">
                <a:solidFill>
                  <a:srgbClr val="006666"/>
                </a:solidFill>
              </a:rPr>
              <a:t> </a:t>
            </a:r>
            <a:r>
              <a:rPr lang="el-GR" sz="2000" dirty="0">
                <a:solidFill>
                  <a:srgbClr val="006666"/>
                </a:solidFill>
              </a:rPr>
              <a:t>(</a:t>
            </a:r>
            <a:r>
              <a:rPr lang="en-GB" sz="2000" dirty="0" err="1" smtClean="0">
                <a:solidFill>
                  <a:srgbClr val="006666"/>
                </a:solidFill>
              </a:rPr>
              <a:t>θεωρ</a:t>
            </a:r>
            <a:r>
              <a:rPr lang="el-GR" sz="2000" dirty="0" err="1" smtClean="0">
                <a:solidFill>
                  <a:srgbClr val="006666"/>
                </a:solidFill>
              </a:rPr>
              <a:t>ούν</a:t>
            </a:r>
            <a:r>
              <a:rPr lang="en-GB" sz="2000" dirty="0" smtClean="0">
                <a:solidFill>
                  <a:srgbClr val="006666"/>
                </a:solidFill>
              </a:rPr>
              <a:t>ται </a:t>
            </a:r>
            <a:r>
              <a:rPr lang="en-GB" sz="2000" dirty="0" err="1">
                <a:solidFill>
                  <a:srgbClr val="006666"/>
                </a:solidFill>
              </a:rPr>
              <a:t>το</a:t>
            </a:r>
            <a:r>
              <a:rPr lang="en-GB" sz="2000" dirty="0">
                <a:solidFill>
                  <a:srgbClr val="006666"/>
                </a:solidFill>
              </a:rPr>
              <a:t>  </a:t>
            </a:r>
            <a:r>
              <a:rPr lang="en-GB" sz="2000" dirty="0" err="1" smtClean="0">
                <a:solidFill>
                  <a:srgbClr val="006666"/>
                </a:solidFill>
              </a:rPr>
              <a:t>χρυσό</a:t>
            </a:r>
            <a:r>
              <a:rPr lang="en-GB" sz="2000" dirty="0" smtClean="0">
                <a:solidFill>
                  <a:srgbClr val="006666"/>
                </a:solidFill>
              </a:rPr>
              <a:t> π</a:t>
            </a:r>
            <a:r>
              <a:rPr lang="en-GB" sz="2000" dirty="0" err="1" smtClean="0">
                <a:solidFill>
                  <a:srgbClr val="006666"/>
                </a:solidFill>
              </a:rPr>
              <a:t>ρότυ</a:t>
            </a:r>
            <a:r>
              <a:rPr lang="en-GB" sz="2000" dirty="0" smtClean="0">
                <a:solidFill>
                  <a:srgbClr val="006666"/>
                </a:solidFill>
              </a:rPr>
              <a:t>πο</a:t>
            </a:r>
            <a:r>
              <a:rPr lang="el-GR" sz="2000" dirty="0" smtClean="0">
                <a:solidFill>
                  <a:srgbClr val="006666"/>
                </a:solidFill>
              </a:rPr>
              <a:t> των ιατρικών μελετών</a:t>
            </a:r>
            <a:r>
              <a:rPr lang="el-GR" sz="1600" dirty="0" smtClean="0">
                <a:solidFill>
                  <a:srgbClr val="006666"/>
                </a:solidFill>
              </a:rPr>
              <a:t>)</a:t>
            </a:r>
            <a:r>
              <a:rPr lang="en-US" sz="1600" dirty="0" smtClean="0">
                <a:solidFill>
                  <a:srgbClr val="006666"/>
                </a:solidFill>
              </a:rPr>
              <a:t>, </a:t>
            </a:r>
            <a:r>
              <a:rPr lang="el-GR" sz="2000" dirty="0">
                <a:solidFill>
                  <a:srgbClr val="006666"/>
                </a:solidFill>
              </a:rPr>
              <a:t>μία από αυτές ήταν και η μελέτη </a:t>
            </a:r>
            <a:r>
              <a:rPr lang="en-US" sz="2000" dirty="0">
                <a:solidFill>
                  <a:srgbClr val="006666"/>
                </a:solidFill>
              </a:rPr>
              <a:t>TECOS</a:t>
            </a:r>
            <a:r>
              <a:rPr lang="el-GR" sz="2000" dirty="0">
                <a:solidFill>
                  <a:srgbClr val="006666"/>
                </a:solidFill>
              </a:rPr>
              <a:t>  </a:t>
            </a:r>
            <a:endParaRPr lang="en-GB" sz="2000" dirty="0">
              <a:solidFill>
                <a:srgbClr val="006666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14832" y="3861048"/>
            <a:ext cx="7704856" cy="1906585"/>
          </a:xfrm>
          <a:prstGeom prst="roundRect">
            <a:avLst>
              <a:gd name="adj" fmla="val 10788"/>
            </a:avLst>
          </a:prstGeom>
          <a:solidFill>
            <a:srgbClr val="006666"/>
          </a:solidFill>
          <a:ln>
            <a:noFill/>
          </a:ln>
          <a:effectLst>
            <a:outerShdw blurRad="101600" dist="23000" dir="5400000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3500" b="1" dirty="0" smtClean="0">
                <a:solidFill>
                  <a:srgbClr val="87D1CE"/>
                </a:solidFill>
              </a:rPr>
              <a:t>&gt;</a:t>
            </a:r>
            <a:r>
              <a:rPr lang="en-GB" sz="3500" b="1" dirty="0" smtClean="0">
                <a:solidFill>
                  <a:srgbClr val="87D1CE"/>
                </a:solidFill>
              </a:rPr>
              <a:t>14</a:t>
            </a:r>
            <a:r>
              <a:rPr lang="el-GR" sz="3500" b="1" dirty="0">
                <a:solidFill>
                  <a:srgbClr val="87D1CE"/>
                </a:solidFill>
              </a:rPr>
              <a:t>.</a:t>
            </a:r>
            <a:r>
              <a:rPr lang="en-GB" sz="3500" b="1" dirty="0">
                <a:solidFill>
                  <a:srgbClr val="87D1CE"/>
                </a:solidFill>
              </a:rPr>
              <a:t>000 </a:t>
            </a:r>
            <a:r>
              <a:rPr lang="en-US" sz="2400" dirty="0">
                <a:solidFill>
                  <a:srgbClr val="FFFFFF"/>
                </a:solidFill>
              </a:rPr>
              <a:t>α</a:t>
            </a:r>
            <a:r>
              <a:rPr lang="en-US" sz="2400" dirty="0" err="1">
                <a:solidFill>
                  <a:srgbClr val="FFFFFF"/>
                </a:solidFill>
              </a:rPr>
              <a:t>σθενείς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συμμετ</a:t>
            </a:r>
            <a:r>
              <a:rPr lang="el-GR" sz="2400" dirty="0" smtClean="0">
                <a:solidFill>
                  <a:srgbClr val="FFFFFF"/>
                </a:solidFill>
              </a:rPr>
              <a:t>είχαν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>
                <a:solidFill>
                  <a:srgbClr val="FFFFFF"/>
                </a:solidFill>
              </a:rPr>
              <a:t>στη μελέτη TECOS της MSD, </a:t>
            </a:r>
            <a:r>
              <a:rPr lang="en-US" sz="2400" dirty="0" err="1" smtClean="0">
                <a:solidFill>
                  <a:srgbClr val="FFFFFF"/>
                </a:solidFill>
              </a:rPr>
              <a:t>τη</a:t>
            </a:r>
            <a:r>
              <a:rPr lang="el-GR" sz="2400" dirty="0" smtClean="0">
                <a:solidFill>
                  <a:srgbClr val="FFFFFF"/>
                </a:solidFill>
              </a:rPr>
              <a:t>ν πιο μακροχρόνια </a:t>
            </a:r>
            <a:r>
              <a:rPr lang="en-US" sz="2400" dirty="0" err="1" smtClean="0">
                <a:solidFill>
                  <a:srgbClr val="FFFFFF"/>
                </a:solidFill>
              </a:rPr>
              <a:t>έως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>
                <a:solidFill>
                  <a:srgbClr val="FFFFFF"/>
                </a:solidFill>
              </a:rPr>
              <a:t>τώρα μελέτη </a:t>
            </a:r>
            <a:r>
              <a:rPr lang="el-GR" sz="2400" dirty="0" smtClean="0">
                <a:solidFill>
                  <a:srgbClr val="FFFFFF"/>
                </a:solidFill>
              </a:rPr>
              <a:t>καρδιαγγειακής ασφάλειας</a:t>
            </a:r>
            <a:r>
              <a:rPr lang="el-GR" sz="2400" baseline="30000" dirty="0" smtClean="0">
                <a:solidFill>
                  <a:srgbClr val="FFFFFF"/>
                </a:solidFill>
              </a:rPr>
              <a:t>3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60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tet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0583" y="1927999"/>
            <a:ext cx="4762879" cy="472514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799185" y="1385167"/>
            <a:ext cx="6517231" cy="4348089"/>
            <a:chOff x="4212216" y="1113849"/>
            <a:chExt cx="4706387" cy="3277820"/>
          </a:xfrm>
        </p:grpSpPr>
        <p:sp>
          <p:nvSpPr>
            <p:cNvPr id="5" name="Rounded Rectangle 4"/>
            <p:cNvSpPr/>
            <p:nvPr/>
          </p:nvSpPr>
          <p:spPr>
            <a:xfrm>
              <a:off x="4212216" y="1113850"/>
              <a:ext cx="4706387" cy="3277819"/>
            </a:xfrm>
            <a:prstGeom prst="roundRect">
              <a:avLst>
                <a:gd name="adj" fmla="val 3177"/>
              </a:avLst>
            </a:prstGeom>
            <a:ln>
              <a:noFill/>
            </a:ln>
            <a:effectLst>
              <a:outerShdw blurRad="101600" dist="635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Arial Narrow" panose="020B0606020202030204" pitchFamily="34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4283969" y="1113849"/>
              <a:ext cx="4634634" cy="1933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457200" fontAlgn="base">
                <a:spcBef>
                  <a:spcPct val="20000"/>
                </a:spcBef>
                <a:spcAft>
                  <a:spcPts val="300"/>
                </a:spcAft>
                <a:defRPr/>
              </a:pPr>
              <a:endParaRPr lang="en-US" sz="1600" baseline="30000" dirty="0" smtClean="0">
                <a:latin typeface="Arial Narrow" panose="020B0606020202030204" pitchFamily="34" charset="0"/>
              </a:endParaRPr>
            </a:p>
          </p:txBody>
        </p:sp>
      </p:grp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260648"/>
            <a:ext cx="8667486" cy="523875"/>
          </a:xfrm>
        </p:spPr>
        <p:txBody>
          <a:bodyPr/>
          <a:lstStyle/>
          <a:p>
            <a:r>
              <a:rPr lang="el-GR" b="0" dirty="0" smtClean="0">
                <a:solidFill>
                  <a:srgbClr val="FFFFFF"/>
                </a:solidFill>
              </a:rPr>
              <a:t>Η </a:t>
            </a:r>
            <a:r>
              <a:rPr lang="el-GR" b="0" dirty="0" err="1" smtClean="0">
                <a:solidFill>
                  <a:srgbClr val="FFFFFF"/>
                </a:solidFill>
              </a:rPr>
              <a:t>σιταγλιπτίνη</a:t>
            </a:r>
            <a:r>
              <a:rPr lang="el-GR" b="0" dirty="0" smtClean="0">
                <a:solidFill>
                  <a:srgbClr val="FFFFFF"/>
                </a:solidFill>
              </a:rPr>
              <a:t> αποτελεί τον αναστολέα </a:t>
            </a:r>
            <a:r>
              <a:rPr lang="en-US" b="0" dirty="0" smtClean="0">
                <a:solidFill>
                  <a:srgbClr val="FFFFFF"/>
                </a:solidFill>
              </a:rPr>
              <a:t>DPP-IV </a:t>
            </a:r>
            <a:r>
              <a:rPr lang="el-GR" b="0" dirty="0" smtClean="0">
                <a:solidFill>
                  <a:srgbClr val="FFFFFF"/>
                </a:solidFill>
              </a:rPr>
              <a:t>με την μεγαλύτερη κλινική εμπειρία…</a:t>
            </a: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9185" y="1378449"/>
            <a:ext cx="6768752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b="1" i="1" dirty="0">
                <a:solidFill>
                  <a:srgbClr val="BBE0E3">
                    <a:lumMod val="50000"/>
                  </a:srgbClr>
                </a:solidFill>
                <a:latin typeface="Arial Narrow" panose="020B0606020202030204" pitchFamily="34" charset="0"/>
              </a:rPr>
              <a:t>Στοιχεία </a:t>
            </a:r>
            <a:r>
              <a:rPr lang="el-GR" b="1" i="1" dirty="0" smtClean="0">
                <a:solidFill>
                  <a:srgbClr val="BBE0E3">
                    <a:lumMod val="50000"/>
                  </a:srgbClr>
                </a:solidFill>
                <a:latin typeface="Arial Narrow" panose="020B0606020202030204" pitchFamily="34" charset="0"/>
              </a:rPr>
              <a:t>201</a:t>
            </a:r>
            <a:r>
              <a:rPr lang="en-US" b="1" i="1" dirty="0" smtClean="0">
                <a:solidFill>
                  <a:srgbClr val="BBE0E3">
                    <a:lumMod val="50000"/>
                  </a:srgbClr>
                </a:solidFill>
                <a:latin typeface="Arial Narrow" panose="020B0606020202030204" pitchFamily="34" charset="0"/>
              </a:rPr>
              <a:t>4</a:t>
            </a:r>
            <a:endParaRPr lang="el-GR" b="1" i="1" dirty="0">
              <a:solidFill>
                <a:srgbClr val="BBE0E3">
                  <a:lumMod val="50000"/>
                </a:srgbClr>
              </a:solidFill>
              <a:latin typeface="Arial Narrow" panose="020B0606020202030204" pitchFamily="34" charset="0"/>
            </a:endParaRPr>
          </a:p>
          <a:p>
            <a:pPr lvl="0"/>
            <a:endParaRPr lang="en-US" sz="16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lvl="0"/>
            <a:r>
              <a:rPr lang="el-GR" sz="1600" b="1" dirty="0">
                <a:solidFill>
                  <a:srgbClr val="808080"/>
                </a:solidFill>
                <a:latin typeface="Arial Narrow" panose="020B0606020202030204" pitchFamily="34" charset="0"/>
              </a:rPr>
              <a:t>Περισσότερες από </a:t>
            </a:r>
            <a:r>
              <a:rPr lang="en-US" sz="3200" b="1" dirty="0" smtClean="0">
                <a:solidFill>
                  <a:srgbClr val="808080"/>
                </a:solidFill>
                <a:latin typeface="Arial Narrow" panose="020B0606020202030204" pitchFamily="34" charset="0"/>
              </a:rPr>
              <a:t>72 </a:t>
            </a:r>
            <a:r>
              <a:rPr lang="el-GR" sz="3200" b="1" dirty="0">
                <a:solidFill>
                  <a:srgbClr val="808080"/>
                </a:solidFill>
                <a:latin typeface="Arial Narrow" panose="020B0606020202030204" pitchFamily="34" charset="0"/>
              </a:rPr>
              <a:t>εκατομμύρια συνταγές με </a:t>
            </a:r>
            <a:r>
              <a:rPr lang="el-GR" sz="3200" b="1" dirty="0" err="1">
                <a:solidFill>
                  <a:srgbClr val="808080"/>
                </a:solidFill>
                <a:latin typeface="Arial Narrow" panose="020B0606020202030204" pitchFamily="34" charset="0"/>
              </a:rPr>
              <a:t>σιταγλιπτίνη</a:t>
            </a:r>
            <a:r>
              <a:rPr lang="el-GR" sz="3200" b="1" dirty="0">
                <a:solidFill>
                  <a:srgbClr val="808080"/>
                </a:solidFill>
                <a:latin typeface="Arial Narrow" panose="020B0606020202030204" pitchFamily="34" charset="0"/>
              </a:rPr>
              <a:t> </a:t>
            </a:r>
            <a:r>
              <a:rPr lang="el-GR" sz="1600" b="1" dirty="0" smtClean="0">
                <a:solidFill>
                  <a:srgbClr val="808080"/>
                </a:solidFill>
                <a:latin typeface="Arial Narrow" panose="020B0606020202030204" pitchFamily="34" charset="0"/>
              </a:rPr>
              <a:t>παγκοσμίως</a:t>
            </a:r>
            <a:r>
              <a:rPr lang="el-GR" sz="1600" b="1" baseline="30000" dirty="0" smtClean="0">
                <a:solidFill>
                  <a:srgbClr val="808080"/>
                </a:solidFill>
                <a:latin typeface="Arial Narrow" panose="020B0606020202030204" pitchFamily="34" charset="0"/>
              </a:rPr>
              <a:t>1</a:t>
            </a:r>
          </a:p>
          <a:p>
            <a:pPr lvl="0"/>
            <a:endParaRPr lang="el-GR" sz="1600" b="1" dirty="0">
              <a:solidFill>
                <a:srgbClr val="808080"/>
              </a:solidFill>
              <a:latin typeface="Arial Narrow" panose="020B0606020202030204" pitchFamily="34" charset="0"/>
            </a:endParaRPr>
          </a:p>
          <a:p>
            <a:pPr lvl="1"/>
            <a:r>
              <a:rPr lang="en-US" sz="3200" b="1" dirty="0" smtClean="0">
                <a:solidFill>
                  <a:srgbClr val="808080"/>
                </a:solidFill>
                <a:latin typeface="Arial Narrow" panose="020B0606020202030204" pitchFamily="34" charset="0"/>
              </a:rPr>
              <a:t>52</a:t>
            </a:r>
            <a:r>
              <a:rPr lang="el-GR" sz="2000" b="1" dirty="0" smtClean="0">
                <a:solidFill>
                  <a:srgbClr val="808080"/>
                </a:solidFill>
                <a:latin typeface="Arial Narrow" panose="020B0606020202030204" pitchFamily="34" charset="0"/>
              </a:rPr>
              <a:t> </a:t>
            </a:r>
            <a:r>
              <a:rPr lang="el-GR" sz="2000" b="1" dirty="0">
                <a:solidFill>
                  <a:srgbClr val="808080"/>
                </a:solidFill>
                <a:latin typeface="Arial Narrow" panose="020B0606020202030204" pitchFamily="34" charset="0"/>
              </a:rPr>
              <a:t>εκατομμύρια συνταγές με </a:t>
            </a:r>
            <a:r>
              <a:rPr lang="el-GR" sz="2000" b="1" dirty="0" err="1" smtClean="0">
                <a:solidFill>
                  <a:srgbClr val="808080"/>
                </a:solidFill>
                <a:latin typeface="Arial Narrow" panose="020B0606020202030204" pitchFamily="34" charset="0"/>
              </a:rPr>
              <a:t>σιταγλιπτίνη</a:t>
            </a:r>
            <a:endParaRPr lang="el-GR" sz="2000" b="1" dirty="0" smtClean="0">
              <a:solidFill>
                <a:srgbClr val="808080"/>
              </a:solidFill>
              <a:latin typeface="Arial Narrow" panose="020B0606020202030204" pitchFamily="34" charset="0"/>
            </a:endParaRPr>
          </a:p>
          <a:p>
            <a:pPr lvl="1"/>
            <a:endParaRPr lang="el-GR" sz="1600" b="1" dirty="0">
              <a:solidFill>
                <a:srgbClr val="808080"/>
              </a:solidFill>
              <a:latin typeface="Arial Narrow" panose="020B0606020202030204" pitchFamily="34" charset="0"/>
            </a:endParaRPr>
          </a:p>
          <a:p>
            <a:pPr lvl="1"/>
            <a:r>
              <a:rPr lang="en-US" sz="3200" b="1" dirty="0" smtClean="0">
                <a:solidFill>
                  <a:srgbClr val="808080"/>
                </a:solidFill>
                <a:latin typeface="Arial Narrow" panose="020B0606020202030204" pitchFamily="34" charset="0"/>
              </a:rPr>
              <a:t>20</a:t>
            </a:r>
            <a:r>
              <a:rPr lang="el-GR" sz="2000" b="1" dirty="0" smtClean="0">
                <a:solidFill>
                  <a:srgbClr val="808080"/>
                </a:solidFill>
                <a:latin typeface="Arial Narrow" panose="020B0606020202030204" pitchFamily="34" charset="0"/>
              </a:rPr>
              <a:t> </a:t>
            </a:r>
            <a:r>
              <a:rPr lang="el-GR" sz="2000" b="1" dirty="0">
                <a:solidFill>
                  <a:srgbClr val="808080"/>
                </a:solidFill>
                <a:latin typeface="Arial Narrow" panose="020B0606020202030204" pitchFamily="34" charset="0"/>
              </a:rPr>
              <a:t>εκατομμύρια συνταγές με </a:t>
            </a:r>
            <a:r>
              <a:rPr lang="el-GR" sz="2000" b="1" dirty="0" err="1" smtClean="0">
                <a:solidFill>
                  <a:srgbClr val="808080"/>
                </a:solidFill>
                <a:latin typeface="Arial Narrow" panose="020B0606020202030204" pitchFamily="34" charset="0"/>
              </a:rPr>
              <a:t>σιταγλιπτίνη</a:t>
            </a:r>
            <a:r>
              <a:rPr lang="el-GR" sz="2000" b="1" dirty="0" smtClean="0">
                <a:solidFill>
                  <a:srgbClr val="808080"/>
                </a:solidFill>
                <a:latin typeface="Arial Narrow" panose="020B0606020202030204" pitchFamily="34" charset="0"/>
              </a:rPr>
              <a:t>/</a:t>
            </a:r>
            <a:r>
              <a:rPr lang="el-GR" sz="2000" b="1" dirty="0" err="1" smtClean="0">
                <a:solidFill>
                  <a:srgbClr val="808080"/>
                </a:solidFill>
                <a:latin typeface="Arial Narrow" panose="020B0606020202030204" pitchFamily="34" charset="0"/>
              </a:rPr>
              <a:t>μετφορμίνη</a:t>
            </a:r>
            <a:endParaRPr lang="el-GR" sz="2000" b="1" dirty="0" smtClean="0">
              <a:solidFill>
                <a:srgbClr val="808080"/>
              </a:solidFill>
              <a:latin typeface="Arial Narrow" panose="020B0606020202030204" pitchFamily="34" charset="0"/>
            </a:endParaRPr>
          </a:p>
          <a:p>
            <a:pPr lvl="1"/>
            <a:endParaRPr lang="el-GR" sz="2000" b="1" dirty="0">
              <a:solidFill>
                <a:srgbClr val="808080"/>
              </a:solidFill>
              <a:latin typeface="Arial Narrow" panose="020B0606020202030204" pitchFamily="34" charset="0"/>
            </a:endParaRPr>
          </a:p>
          <a:p>
            <a:pPr lvl="0"/>
            <a:r>
              <a:rPr lang="el-GR" sz="1600" b="1" dirty="0" smtClean="0">
                <a:solidFill>
                  <a:schemeClr val="bg2"/>
                </a:solidFill>
                <a:latin typeface="Arial Narrow" panose="020B0606020202030204" pitchFamily="34" charset="0"/>
              </a:rPr>
              <a:t>Εγκεκριμένη σε </a:t>
            </a:r>
            <a:r>
              <a:rPr lang="en-US" sz="3200" b="1" dirty="0" smtClean="0">
                <a:solidFill>
                  <a:schemeClr val="bg2"/>
                </a:solidFill>
                <a:latin typeface="Arial Narrow" panose="020B0606020202030204" pitchFamily="34" charset="0"/>
              </a:rPr>
              <a:t>119 </a:t>
            </a:r>
            <a:r>
              <a:rPr lang="el-GR" sz="3200" b="1" dirty="0" smtClean="0">
                <a:solidFill>
                  <a:schemeClr val="bg2"/>
                </a:solidFill>
                <a:latin typeface="Arial Narrow" panose="020B0606020202030204" pitchFamily="34" charset="0"/>
              </a:rPr>
              <a:t>χώρες</a:t>
            </a:r>
            <a:r>
              <a:rPr lang="el-GR" sz="1600" b="1" dirty="0" smtClean="0">
                <a:solidFill>
                  <a:schemeClr val="bg2"/>
                </a:solidFill>
                <a:latin typeface="Arial Narrow" panose="020B0606020202030204" pitchFamily="34" charset="0"/>
              </a:rPr>
              <a:t>, κυκλοφορεί σε </a:t>
            </a:r>
            <a:r>
              <a:rPr lang="en-US" sz="3200" b="1" dirty="0" smtClean="0">
                <a:solidFill>
                  <a:schemeClr val="bg2"/>
                </a:solidFill>
                <a:latin typeface="Arial Narrow" panose="020B0606020202030204" pitchFamily="34" charset="0"/>
              </a:rPr>
              <a:t>103 </a:t>
            </a:r>
            <a:r>
              <a:rPr lang="el-GR" sz="3200" b="1" dirty="0" smtClean="0">
                <a:solidFill>
                  <a:schemeClr val="bg2"/>
                </a:solidFill>
                <a:latin typeface="Arial Narrow" panose="020B0606020202030204" pitchFamily="34" charset="0"/>
              </a:rPr>
              <a:t>χώρες</a:t>
            </a:r>
            <a:r>
              <a:rPr lang="el-GR" sz="1600" b="1" baseline="30000" dirty="0" smtClean="0">
                <a:solidFill>
                  <a:srgbClr val="808080"/>
                </a:solidFill>
                <a:latin typeface="Arial Narrow" panose="020B0606020202030204" pitchFamily="34" charset="0"/>
              </a:rPr>
              <a:t>2</a:t>
            </a:r>
            <a:endParaRPr lang="el-GR" sz="1600" b="1" baseline="30000" dirty="0">
              <a:solidFill>
                <a:srgbClr val="808080"/>
              </a:solidFill>
              <a:latin typeface="Arial Narrow" panose="020B0606020202030204" pitchFamily="34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2000" b="1" dirty="0" smtClean="0">
              <a:solidFill>
                <a:srgbClr val="808080"/>
              </a:solidFill>
              <a:latin typeface="Arial Narrow" panose="020B0606020202030204" pitchFamily="34" charset="0"/>
            </a:endParaRPr>
          </a:p>
          <a:p>
            <a:pPr lvl="1"/>
            <a:endParaRPr lang="en-US" sz="1600" b="1" dirty="0">
              <a:solidFill>
                <a:srgbClr val="808080"/>
              </a:solidFill>
              <a:latin typeface="Arial Narrow" panose="020B0606020202030204" pitchFamily="34" charset="0"/>
            </a:endParaRPr>
          </a:p>
          <a:p>
            <a:pPr lvl="0"/>
            <a:endParaRPr lang="el-GR" sz="1600" b="1" dirty="0">
              <a:solidFill>
                <a:srgbClr val="808080"/>
              </a:solidFill>
              <a:latin typeface="Arial Narrow" panose="020B0606020202030204" pitchFamily="34" charset="0"/>
            </a:endParaRPr>
          </a:p>
          <a:p>
            <a:pPr marL="349250" lvl="1"/>
            <a:endParaRPr lang="el-GR" sz="16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0063" y="6642556"/>
            <a:ext cx="79563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1, 2 </a:t>
            </a:r>
            <a:r>
              <a:rPr lang="en-US" sz="1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Data </a:t>
            </a:r>
            <a:r>
              <a:rPr lang="en-US" sz="1000" dirty="0">
                <a:solidFill>
                  <a:srgbClr val="000000"/>
                </a:solidFill>
                <a:latin typeface="Arial Narrow" panose="020B0606020202030204" pitchFamily="34" charset="0"/>
              </a:rPr>
              <a:t>on File </a:t>
            </a:r>
            <a:r>
              <a:rPr lang="el-GR" sz="1000" dirty="0">
                <a:solidFill>
                  <a:srgbClr val="000000"/>
                </a:solidFill>
                <a:latin typeface="Arial Narrow" panose="020B0606020202030204" pitchFamily="34" charset="0"/>
              </a:rPr>
              <a:t>Μ</a:t>
            </a:r>
            <a:r>
              <a:rPr lang="en-US" sz="1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SD</a:t>
            </a:r>
            <a:endParaRPr lang="en-US" sz="100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65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" r="2940"/>
          <a:stretch/>
        </p:blipFill>
        <p:spPr bwMode="auto">
          <a:xfrm>
            <a:off x="266217" y="3243363"/>
            <a:ext cx="3585703" cy="306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1115616" y="1392957"/>
            <a:ext cx="8024624" cy="174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r>
              <a:rPr lang="en-US" sz="2400" b="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2012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: H </a:t>
            </a:r>
            <a:r>
              <a:rPr lang="el-GR" sz="1800" dirty="0" err="1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σιταγλιπτίνη</a:t>
            </a:r>
            <a:r>
              <a:rPr lang="el-GR" sz="18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βραβεύτηκε ως το «Μ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edicine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of the Year </a:t>
            </a:r>
            <a:r>
              <a:rPr lang="el-GR" sz="18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2012» από το περιοδικό</a:t>
            </a:r>
            <a:endParaRPr lang="en-US" sz="1800" dirty="0" smtClean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el-GR" sz="18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«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THE MAGAZINE OF PHARMACEUTICAL BUSINESS AND MARKETING</a:t>
            </a:r>
            <a:r>
              <a:rPr lang="el-GR" sz="18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»</a:t>
            </a:r>
            <a:endParaRPr lang="en-US" sz="1800" dirty="0" smtClean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endParaRPr lang="en-US" sz="1800" dirty="0" smtClean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el-GR" sz="2400" b="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ngsanaUPC" panose="02020603050405020304" pitchFamily="18" charset="-34"/>
              </a:rPr>
              <a:t>2013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: </a:t>
            </a:r>
            <a:r>
              <a:rPr lang="el-GR" sz="1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Διεθνής διάκριση για τη </a:t>
            </a:r>
            <a:r>
              <a:rPr lang="el-GR" sz="1800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σιταγλιπτίνη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l-GR" sz="1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ως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“Brand of the Year” </a:t>
            </a:r>
            <a:r>
              <a:rPr lang="el-GR" sz="1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από το περιοδικό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Pharmaceutical Executive</a:t>
            </a:r>
            <a:r>
              <a:rPr lang="el-GR" sz="1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en-US" sz="1800" dirty="0" smtClean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en-US" sz="18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5771" y="6534834"/>
            <a:ext cx="7824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THE MAGAZINE OF PHARMACEUTICAL BUSINESS AND MARKETING, MEDADNEWS.COM, JULY 2012, VOLUME 31, NUMBER 7</a:t>
            </a:r>
          </a:p>
          <a:p>
            <a:r>
              <a:rPr lang="en-US" sz="800" dirty="0"/>
              <a:t>Pharmaceutical Executive, March 2013, Volume 33, March 3, pg21-28, </a:t>
            </a:r>
            <a:r>
              <a:rPr lang="en-US" sz="800" dirty="0">
                <a:hlinkClick r:id="rId4"/>
              </a:rPr>
              <a:t>http://</a:t>
            </a:r>
            <a:r>
              <a:rPr lang="en-US" sz="800" dirty="0" smtClean="0">
                <a:hlinkClick r:id="rId4"/>
              </a:rPr>
              <a:t>images2.advanstar.com/PixelMags/pharma-executive/digitaledition/Mar-2013.html</a:t>
            </a:r>
            <a:endParaRPr lang="en-US" sz="800" dirty="0" smtClean="0"/>
          </a:p>
          <a:p>
            <a:endParaRPr lang="en-US" sz="800" dirty="0"/>
          </a:p>
          <a:p>
            <a:endParaRPr lang="el-GR" sz="8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7924800" cy="69269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r>
              <a:rPr lang="el-GR" sz="3200" b="0" dirty="0" smtClean="0">
                <a:latin typeface="Arial Narrow" panose="020B0606020202030204" pitchFamily="34" charset="0"/>
              </a:rPr>
              <a:t>Σημαντικές διακρίσεις για τη </a:t>
            </a:r>
            <a:r>
              <a:rPr lang="el-GR" sz="3200" b="0" dirty="0" err="1" smtClean="0">
                <a:latin typeface="Arial Narrow" pitchFamily="34" charset="0"/>
              </a:rPr>
              <a:t>σιταγλιπτίνη</a:t>
            </a:r>
            <a:r>
              <a:rPr lang="el-GR" sz="3200" b="0" dirty="0" smtClean="0">
                <a:latin typeface="Arial Narrow" pitchFamily="34" charset="0"/>
              </a:rPr>
              <a:t> σε παγκόσμιο επίπεδο…</a:t>
            </a:r>
            <a:endParaRPr lang="el-GR" sz="3200" b="0" dirty="0">
              <a:latin typeface="Arial Narrow" pitchFamily="34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140968"/>
            <a:ext cx="2782272" cy="3350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0" name="Picture 10" descr="C:\Users\mdikalio\AppData\Local\Microsoft\Windows\Temporary Internet Files\Content.IE5\148B99I3\01%20icon_online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48941"/>
            <a:ext cx="1166555" cy="89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C:\Users\mdikalio\AppData\Local\Microsoft\Windows\Temporary Internet Files\Content.IE5\148B99I3\01%20icon_online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09378"/>
            <a:ext cx="1166555" cy="89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80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G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27384"/>
            <a:ext cx="9194184" cy="6895638"/>
          </a:xfrm>
          <a:prstGeom prst="rect">
            <a:avLst/>
          </a:prstGeom>
        </p:spPr>
      </p:pic>
      <p:sp>
        <p:nvSpPr>
          <p:cNvPr id="29" name="Right Arrow 4"/>
          <p:cNvSpPr>
            <a:spLocks noChangeArrowheads="1"/>
          </p:cNvSpPr>
          <p:nvPr/>
        </p:nvSpPr>
        <p:spPr bwMode="auto">
          <a:xfrm>
            <a:off x="0" y="2756453"/>
            <a:ext cx="9144000" cy="926173"/>
          </a:xfrm>
          <a:prstGeom prst="rightArrow">
            <a:avLst>
              <a:gd name="adj1" fmla="val 50000"/>
              <a:gd name="adj2" fmla="val 50021"/>
            </a:avLst>
          </a:prstGeom>
          <a:solidFill>
            <a:srgbClr val="006666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 sz="900" b="1">
              <a:solidFill>
                <a:srgbClr val="009999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9512" y="306896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FFFF"/>
                </a:solidFill>
              </a:rPr>
              <a:t>2006</a:t>
            </a: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03648" y="304384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FFFF"/>
                </a:solidFill>
              </a:rPr>
              <a:t>2007</a:t>
            </a: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18" name="Isosceles Triangle 17"/>
          <p:cNvSpPr/>
          <p:nvPr/>
        </p:nvSpPr>
        <p:spPr bwMode="auto">
          <a:xfrm rot="10800000">
            <a:off x="250950" y="2646867"/>
            <a:ext cx="360362" cy="278077"/>
          </a:xfrm>
          <a:prstGeom prst="triangle">
            <a:avLst/>
          </a:prstGeom>
          <a:solidFill>
            <a:srgbClr val="87D1C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100">
              <a:solidFill>
                <a:srgbClr val="FFFFFF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48" t="21179" r="20338" b="69107"/>
          <a:stretch/>
        </p:blipFill>
        <p:spPr bwMode="auto">
          <a:xfrm>
            <a:off x="0" y="-27384"/>
            <a:ext cx="8334112" cy="976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itle 2"/>
          <p:cNvSpPr txBox="1">
            <a:spLocks/>
          </p:cNvSpPr>
          <p:nvPr/>
        </p:nvSpPr>
        <p:spPr bwMode="auto">
          <a:xfrm>
            <a:off x="107504" y="188640"/>
            <a:ext cx="791125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Univers 57 Condensed" pitchFamily="50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Univers 57 Condensed" pitchFamily="50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Univers 57 Condensed" pitchFamily="50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Univers 57 Condensed" pitchFamily="50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r>
              <a:rPr lang="el-GR" b="0" dirty="0" smtClean="0">
                <a:solidFill>
                  <a:srgbClr val="FFFFFF"/>
                </a:solidFill>
              </a:rPr>
              <a:t>…και συνεχίζεται και στο μέλλον…</a:t>
            </a:r>
            <a:endParaRPr lang="en-US" b="0" dirty="0">
              <a:solidFill>
                <a:srgbClr val="FFFFFF"/>
              </a:solidFill>
            </a:endParaRPr>
          </a:p>
        </p:txBody>
      </p: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2993921" y="1408087"/>
            <a:ext cx="3313113" cy="1395412"/>
            <a:chOff x="5652120" y="2040529"/>
            <a:chExt cx="3168352" cy="1394302"/>
          </a:xfrm>
        </p:grpSpPr>
        <p:sp>
          <p:nvSpPr>
            <p:cNvPr id="27" name="Rounded Rectangle 26"/>
            <p:cNvSpPr/>
            <p:nvPr/>
          </p:nvSpPr>
          <p:spPr>
            <a:xfrm>
              <a:off x="5652120" y="2040529"/>
              <a:ext cx="3168352" cy="1056434"/>
            </a:xfrm>
            <a:prstGeom prst="roundRect">
              <a:avLst>
                <a:gd name="adj" fmla="val 8613"/>
              </a:avLst>
            </a:prstGeom>
            <a:solidFill>
              <a:srgbClr val="C13D7F"/>
            </a:solidFill>
            <a:ln>
              <a:noFill/>
            </a:ln>
            <a:effectLst>
              <a:outerShdw blurRad="1016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 sz="1100" dirty="0">
                <a:solidFill>
                  <a:srgbClr val="000000"/>
                </a:solidFill>
              </a:endParaRPr>
            </a:p>
            <a:p>
              <a:pPr>
                <a:defRPr/>
              </a:pPr>
              <a:endParaRPr lang="en-GB" sz="1100" dirty="0">
                <a:solidFill>
                  <a:srgbClr val="000000"/>
                </a:solidFill>
              </a:endParaRPr>
            </a:p>
            <a:p>
              <a:pPr>
                <a:defRPr/>
              </a:pPr>
              <a:r>
                <a:rPr lang="el-GR" sz="1400" b="1" dirty="0" smtClean="0">
                  <a:solidFill>
                    <a:schemeClr val="bg1"/>
                  </a:solidFill>
                </a:rPr>
                <a:t>(</a:t>
              </a:r>
              <a:r>
                <a:rPr lang="el-GR" sz="1400" b="1" dirty="0" err="1" smtClean="0">
                  <a:solidFill>
                    <a:schemeClr val="bg1"/>
                  </a:solidFill>
                </a:rPr>
                <a:t>Ομαριγλιπτίνη</a:t>
              </a:r>
              <a:r>
                <a:rPr lang="el-GR" sz="1400" b="1" dirty="0" smtClean="0">
                  <a:solidFill>
                    <a:schemeClr val="bg1"/>
                  </a:solidFill>
                </a:rPr>
                <a:t>)</a:t>
              </a:r>
              <a:r>
                <a:rPr lang="en-GB" sz="1400" b="1" dirty="0">
                  <a:solidFill>
                    <a:schemeClr val="bg1"/>
                  </a:solidFill>
                </a:rPr>
                <a:t> MK-3102</a:t>
              </a:r>
            </a:p>
            <a:p>
              <a:pPr>
                <a:defRPr/>
              </a:pPr>
              <a:r>
                <a:rPr lang="en-GB" sz="1100" dirty="0" err="1">
                  <a:solidFill>
                    <a:schemeClr val="bg1"/>
                  </a:solidFill>
                </a:rPr>
                <a:t>Ερευνητικός</a:t>
              </a:r>
              <a:r>
                <a:rPr lang="en-GB" sz="1100" dirty="0">
                  <a:solidFill>
                    <a:schemeClr val="bg1"/>
                  </a:solidFill>
                </a:rPr>
                <a:t>, άπαξ εβ</a:t>
              </a:r>
              <a:r>
                <a:rPr lang="en-GB" sz="1100" dirty="0" err="1">
                  <a:solidFill>
                    <a:schemeClr val="bg1"/>
                  </a:solidFill>
                </a:rPr>
                <a:t>δομ</a:t>
              </a:r>
              <a:r>
                <a:rPr lang="en-GB" sz="1100" dirty="0">
                  <a:solidFill>
                    <a:schemeClr val="bg1"/>
                  </a:solidFill>
                </a:rPr>
                <a:t>αδιαίως αναστολέας DPP-4 </a:t>
              </a:r>
              <a:r>
                <a:rPr lang="en-GB" sz="1050" dirty="0">
                  <a:solidFill>
                    <a:schemeClr val="bg1"/>
                  </a:solidFill>
                </a:rPr>
                <a:t>σε ανάπτυξη για τη θεραπεία του διαβήτη τύπου 2. </a:t>
              </a:r>
              <a:r>
                <a:rPr lang="el-GR" sz="1100" dirty="0">
                  <a:solidFill>
                    <a:schemeClr val="bg1"/>
                  </a:solidFill>
                </a:rPr>
                <a:t>Το πρόγραμμα ανάπτυξης περιλαμβάνει 10 μελέτες φάσης 3 στις οποίες συμμετέχουν 8.000 ασθενείς με ΔΤ2.  </a:t>
              </a:r>
              <a:endParaRPr lang="en-GB" sz="1100" dirty="0">
                <a:solidFill>
                  <a:schemeClr val="bg1"/>
                </a:solidFill>
              </a:endParaRPr>
            </a:p>
            <a:p>
              <a:pPr>
                <a:defRPr/>
              </a:pPr>
              <a:endParaRPr lang="en-GB" sz="1100" dirty="0">
                <a:solidFill>
                  <a:srgbClr val="000000"/>
                </a:solidFill>
              </a:endParaRPr>
            </a:p>
            <a:p>
              <a:pPr>
                <a:defRPr/>
              </a:pPr>
              <a:endParaRPr lang="en-GB" sz="1100" dirty="0">
                <a:solidFill>
                  <a:srgbClr val="000000"/>
                </a:solidFill>
              </a:endParaRPr>
            </a:p>
          </p:txBody>
        </p:sp>
        <p:sp>
          <p:nvSpPr>
            <p:cNvPr id="28" name="Isosceles Triangle 27"/>
            <p:cNvSpPr>
              <a:spLocks noChangeArrowheads="1"/>
            </p:cNvSpPr>
            <p:nvPr/>
          </p:nvSpPr>
          <p:spPr bwMode="auto">
            <a:xfrm rot="10800000">
              <a:off x="5796343" y="3192136"/>
              <a:ext cx="359798" cy="242695"/>
            </a:xfrm>
            <a:prstGeom prst="triangle">
              <a:avLst>
                <a:gd name="adj" fmla="val 50000"/>
              </a:avLst>
            </a:prstGeom>
            <a:solidFill>
              <a:srgbClr val="87D1CE"/>
            </a:solidFill>
            <a:ln>
              <a:noFill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anchor="ctr"/>
            <a:lstStyle/>
            <a:p>
              <a:pPr algn="ctr">
                <a:defRPr/>
              </a:pPr>
              <a:endParaRPr lang="en-US" sz="1100">
                <a:solidFill>
                  <a:srgbClr val="FFFFFF"/>
                </a:solidFill>
              </a:endParaRPr>
            </a:p>
          </p:txBody>
        </p:sp>
      </p:grpSp>
      <p:sp>
        <p:nvSpPr>
          <p:cNvPr id="31" name="Rounded Rectangle 30"/>
          <p:cNvSpPr/>
          <p:nvPr/>
        </p:nvSpPr>
        <p:spPr bwMode="auto">
          <a:xfrm>
            <a:off x="3707904" y="3861048"/>
            <a:ext cx="2952328" cy="2344513"/>
          </a:xfrm>
          <a:prstGeom prst="roundRect">
            <a:avLst>
              <a:gd name="adj" fmla="val 6039"/>
            </a:avLst>
          </a:prstGeom>
          <a:solidFill>
            <a:srgbClr val="C13D7F"/>
          </a:solidFill>
          <a:ln>
            <a:noFill/>
          </a:ln>
          <a:effectLst>
            <a:outerShdw blurRad="1016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400" b="1" dirty="0" err="1">
                <a:solidFill>
                  <a:schemeClr val="bg1"/>
                </a:solidFill>
              </a:rPr>
              <a:t>Ερτουγλιφλοζίνη</a:t>
            </a:r>
            <a:endParaRPr lang="en-GB" sz="1400" b="1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GB" sz="1100" dirty="0">
                <a:solidFill>
                  <a:schemeClr val="bg1"/>
                </a:solidFill>
              </a:rPr>
              <a:t>Η MSD και η Pfizer </a:t>
            </a:r>
            <a:r>
              <a:rPr lang="en-GB" sz="1100" dirty="0" err="1">
                <a:solidFill>
                  <a:schemeClr val="bg1"/>
                </a:solidFill>
              </a:rPr>
              <a:t>έχουν</a:t>
            </a:r>
            <a:r>
              <a:rPr lang="en-GB" sz="1100" dirty="0">
                <a:solidFill>
                  <a:schemeClr val="bg1"/>
                </a:solidFill>
              </a:rPr>
              <a:t> </a:t>
            </a:r>
            <a:r>
              <a:rPr lang="en-GB" sz="1100" dirty="0" err="1">
                <a:solidFill>
                  <a:schemeClr val="bg1"/>
                </a:solidFill>
              </a:rPr>
              <a:t>συνάψει</a:t>
            </a:r>
            <a:r>
              <a:rPr lang="en-GB" sz="1100" dirty="0">
                <a:solidFill>
                  <a:schemeClr val="bg1"/>
                </a:solidFill>
              </a:rPr>
              <a:t> </a:t>
            </a:r>
            <a:r>
              <a:rPr lang="en-GB" sz="1100" dirty="0" err="1">
                <a:solidFill>
                  <a:schemeClr val="bg1"/>
                </a:solidFill>
              </a:rPr>
              <a:t>συμφωνί</a:t>
            </a:r>
            <a:r>
              <a:rPr lang="en-GB" sz="1100" dirty="0">
                <a:solidFill>
                  <a:schemeClr val="bg1"/>
                </a:solidFill>
              </a:rPr>
              <a:t>α για συνεργασία σε παγκόσμιο επίπεδο (με εξαίρεση την Ιαπωνία) για την ανάπτυξη και την εμπορική εκμετάλλευση της ερτουγλιφλοζίνης της Pfizer, ενός ερευνητικού, από του στόματος αναστολέα συμμεταφορέων γλυκόζης-νατρίου (SGLT2) που αξιολογείται για τη θεραπεία του διαβήτη τύπου 2</a:t>
            </a:r>
            <a:r>
              <a:rPr lang="en-GB" sz="1100" baseline="30000" dirty="0">
                <a:solidFill>
                  <a:schemeClr val="bg1"/>
                </a:solidFill>
              </a:rPr>
              <a:t>5</a:t>
            </a:r>
            <a:r>
              <a:rPr lang="en-GB" sz="1100" dirty="0">
                <a:solidFill>
                  <a:schemeClr val="bg1"/>
                </a:solidFill>
              </a:rPr>
              <a:t>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1100" dirty="0">
                <a:solidFill>
                  <a:schemeClr val="bg1"/>
                </a:solidFill>
              </a:rPr>
              <a:t>Η </a:t>
            </a:r>
            <a:r>
              <a:rPr lang="en-GB" sz="1100" dirty="0" err="1">
                <a:solidFill>
                  <a:schemeClr val="bg1"/>
                </a:solidFill>
              </a:rPr>
              <a:t>ερτουγλιφλοζίνη</a:t>
            </a:r>
            <a:r>
              <a:rPr lang="en-GB" sz="1100" dirty="0">
                <a:solidFill>
                  <a:schemeClr val="bg1"/>
                </a:solidFill>
              </a:rPr>
              <a:t> </a:t>
            </a:r>
            <a:r>
              <a:rPr lang="el-GR" sz="1100" dirty="0">
                <a:solidFill>
                  <a:schemeClr val="bg1"/>
                </a:solidFill>
              </a:rPr>
              <a:t>διερευνάται σε 7 μελέτες φάσης 3 </a:t>
            </a: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34" name="Rounded Rectangle 33"/>
          <p:cNvSpPr/>
          <p:nvPr/>
        </p:nvSpPr>
        <p:spPr bwMode="auto">
          <a:xfrm>
            <a:off x="6660232" y="1512888"/>
            <a:ext cx="2455193" cy="1057275"/>
          </a:xfrm>
          <a:prstGeom prst="roundRect">
            <a:avLst>
              <a:gd name="adj" fmla="val 8613"/>
            </a:avLst>
          </a:prstGeom>
          <a:solidFill>
            <a:srgbClr val="C13D7F"/>
          </a:solidFill>
          <a:ln>
            <a:noFill/>
          </a:ln>
          <a:effectLst>
            <a:outerShdw blurRad="1016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l-GR" sz="1400" b="1" dirty="0">
                <a:solidFill>
                  <a:schemeClr val="bg1"/>
                </a:solidFill>
              </a:rPr>
              <a:t>ΜΚ-1293</a:t>
            </a:r>
            <a:r>
              <a:rPr lang="el-GR" sz="1100" b="1" dirty="0">
                <a:solidFill>
                  <a:schemeClr val="bg1"/>
                </a:solidFill>
              </a:rPr>
              <a:t>, </a:t>
            </a:r>
            <a:r>
              <a:rPr lang="el-GR" sz="1400" b="1" dirty="0" smtClean="0">
                <a:solidFill>
                  <a:schemeClr val="bg1"/>
                </a:solidFill>
              </a:rPr>
              <a:t>(</a:t>
            </a:r>
            <a:r>
              <a:rPr lang="el-GR" sz="1400" b="1" dirty="0" err="1" smtClean="0">
                <a:solidFill>
                  <a:schemeClr val="bg1"/>
                </a:solidFill>
              </a:rPr>
              <a:t>Γλαργινική</a:t>
            </a:r>
            <a:r>
              <a:rPr lang="el-GR" sz="1400" b="1" dirty="0" smtClean="0">
                <a:solidFill>
                  <a:schemeClr val="bg1"/>
                </a:solidFill>
              </a:rPr>
              <a:t> Ινσουλίνη</a:t>
            </a:r>
            <a:r>
              <a:rPr lang="el-GR" sz="1400" dirty="0" smtClean="0">
                <a:solidFill>
                  <a:schemeClr val="bg1"/>
                </a:solidFill>
              </a:rPr>
              <a:t>)</a:t>
            </a:r>
          </a:p>
          <a:p>
            <a:pPr>
              <a:defRPr/>
            </a:pPr>
            <a:r>
              <a:rPr lang="el-GR" sz="1100" dirty="0">
                <a:solidFill>
                  <a:schemeClr val="bg1"/>
                </a:solidFill>
              </a:rPr>
              <a:t>Μ</a:t>
            </a:r>
            <a:r>
              <a:rPr lang="el-GR" sz="1100" dirty="0" smtClean="0">
                <a:solidFill>
                  <a:schemeClr val="bg1"/>
                </a:solidFill>
              </a:rPr>
              <a:t>ια </a:t>
            </a:r>
            <a:r>
              <a:rPr lang="el-GR" sz="1100" dirty="0">
                <a:solidFill>
                  <a:schemeClr val="bg1"/>
                </a:solidFill>
              </a:rPr>
              <a:t>υπό ανάπτυξη </a:t>
            </a:r>
            <a:r>
              <a:rPr lang="el-GR" sz="1100" dirty="0" err="1">
                <a:solidFill>
                  <a:schemeClr val="bg1"/>
                </a:solidFill>
              </a:rPr>
              <a:t>γλαργινική</a:t>
            </a:r>
            <a:r>
              <a:rPr lang="el-GR" sz="1100" dirty="0">
                <a:solidFill>
                  <a:schemeClr val="bg1"/>
                </a:solidFill>
              </a:rPr>
              <a:t> ινσουλίνη για τη θεραπεία ασθενών με σακχαρώδη διαβήτη τύπου </a:t>
            </a:r>
            <a:r>
              <a:rPr lang="el-GR" sz="1100" dirty="0" smtClean="0">
                <a:solidFill>
                  <a:schemeClr val="bg1"/>
                </a:solidFill>
              </a:rPr>
              <a:t>Ι </a:t>
            </a:r>
            <a:r>
              <a:rPr lang="el-GR" sz="1100" dirty="0" smtClean="0">
                <a:solidFill>
                  <a:schemeClr val="bg1"/>
                </a:solidFill>
                <a:latin typeface="Arial Unicode MS"/>
                <a:ea typeface="Arial Unicode MS"/>
                <a:cs typeface="Arial Unicode MS"/>
              </a:rPr>
              <a:t>&amp;</a:t>
            </a:r>
            <a:r>
              <a:rPr lang="el-GR" sz="1100" dirty="0" smtClean="0">
                <a:solidFill>
                  <a:schemeClr val="bg1"/>
                </a:solidFill>
              </a:rPr>
              <a:t> ΙΙ</a:t>
            </a: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 bwMode="auto">
          <a:xfrm>
            <a:off x="6688807" y="3833150"/>
            <a:ext cx="2455193" cy="1324042"/>
          </a:xfrm>
          <a:prstGeom prst="roundRect">
            <a:avLst>
              <a:gd name="adj" fmla="val 8613"/>
            </a:avLst>
          </a:prstGeom>
          <a:solidFill>
            <a:srgbClr val="C13D7F"/>
          </a:solidFill>
          <a:ln>
            <a:noFill/>
          </a:ln>
          <a:effectLst>
            <a:outerShdw blurRad="1016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l-GR" sz="1100" b="1" dirty="0" smtClean="0">
                <a:solidFill>
                  <a:srgbClr val="000000"/>
                </a:solidFill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</a:rPr>
              <a:t>Smart-Insulin</a:t>
            </a:r>
            <a:endParaRPr lang="el-GR" sz="1400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el-GR" sz="1050" dirty="0">
                <a:solidFill>
                  <a:schemeClr val="bg1"/>
                </a:solidFill>
              </a:rPr>
              <a:t>Σ</a:t>
            </a:r>
            <a:r>
              <a:rPr lang="el-GR" sz="1050" dirty="0" smtClean="0">
                <a:solidFill>
                  <a:schemeClr val="bg1"/>
                </a:solidFill>
              </a:rPr>
              <a:t>ε </a:t>
            </a:r>
            <a:r>
              <a:rPr lang="el-GR" sz="1050" dirty="0">
                <a:solidFill>
                  <a:schemeClr val="bg1"/>
                </a:solidFill>
              </a:rPr>
              <a:t>εξέλιξη βρίσκεται και μελέτη φάσης 1 για την ανάπτυξη ενός τύπου ινσουλίνης (“</a:t>
            </a:r>
            <a:r>
              <a:rPr lang="el-GR" sz="1050" dirty="0" err="1">
                <a:solidFill>
                  <a:schemeClr val="bg1"/>
                </a:solidFill>
              </a:rPr>
              <a:t>smart</a:t>
            </a:r>
            <a:r>
              <a:rPr lang="el-GR" sz="1050" dirty="0">
                <a:solidFill>
                  <a:schemeClr val="bg1"/>
                </a:solidFill>
              </a:rPr>
              <a:t> </a:t>
            </a:r>
            <a:r>
              <a:rPr lang="el-GR" sz="1050" dirty="0" err="1">
                <a:solidFill>
                  <a:schemeClr val="bg1"/>
                </a:solidFill>
              </a:rPr>
              <a:t>Insulin</a:t>
            </a:r>
            <a:r>
              <a:rPr lang="el-GR" sz="1050" dirty="0">
                <a:solidFill>
                  <a:schemeClr val="bg1"/>
                </a:solidFill>
              </a:rPr>
              <a:t>”) για τη ρύθμιση των επιπέδων του σακχάρου στο αίμα με λιγότερες </a:t>
            </a:r>
            <a:r>
              <a:rPr lang="el-GR" sz="1050" dirty="0" smtClean="0">
                <a:solidFill>
                  <a:schemeClr val="bg1"/>
                </a:solidFill>
              </a:rPr>
              <a:t>υπογλυκαιμίες (Συνεργασία με </a:t>
            </a:r>
            <a:r>
              <a:rPr lang="en-US" sz="1050" dirty="0" smtClean="0">
                <a:solidFill>
                  <a:schemeClr val="bg1"/>
                </a:solidFill>
              </a:rPr>
              <a:t>Samsung </a:t>
            </a:r>
            <a:r>
              <a:rPr lang="en-US" sz="1050" dirty="0" err="1" smtClean="0">
                <a:solidFill>
                  <a:schemeClr val="bg1"/>
                </a:solidFill>
              </a:rPr>
              <a:t>Bioepis</a:t>
            </a:r>
            <a:r>
              <a:rPr lang="en-US" sz="1050" dirty="0" smtClean="0">
                <a:solidFill>
                  <a:schemeClr val="bg1"/>
                </a:solidFill>
              </a:rPr>
              <a:t>)</a:t>
            </a:r>
            <a:endParaRPr lang="el-GR" sz="1050" dirty="0" smtClean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831" y="6021288"/>
            <a:ext cx="934970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488" indent="-90488">
              <a:buFontTx/>
              <a:buAutoNum type="arabicPeriod"/>
              <a:defRPr/>
            </a:pPr>
            <a:r>
              <a:rPr lang="en-GB" sz="1000" dirty="0">
                <a:solidFill>
                  <a:srgbClr val="000000"/>
                </a:solidFill>
                <a:latin typeface="+mj-lt"/>
              </a:rPr>
              <a:t>Worldwide Product Circular (WPC) JANUVIA™ (</a:t>
            </a:r>
            <a:r>
              <a:rPr lang="en-GB" sz="1000" dirty="0" err="1">
                <a:solidFill>
                  <a:srgbClr val="000000"/>
                </a:solidFill>
                <a:latin typeface="+mj-lt"/>
              </a:rPr>
              <a:t>sitagliptin</a:t>
            </a:r>
            <a:r>
              <a:rPr lang="en-GB" sz="1000" dirty="0">
                <a:solidFill>
                  <a:srgbClr val="000000"/>
                </a:solidFill>
                <a:latin typeface="+mj-lt"/>
              </a:rPr>
              <a:t> phosphate MSD). 2010. </a:t>
            </a:r>
          </a:p>
          <a:p>
            <a:pPr marL="90488" indent="-90488">
              <a:buFontTx/>
              <a:buAutoNum type="arabicPeriod"/>
              <a:defRPr/>
            </a:pPr>
            <a:r>
              <a:rPr lang="en-GB" sz="1000" dirty="0">
                <a:solidFill>
                  <a:srgbClr val="000000"/>
                </a:solidFill>
                <a:latin typeface="+mj-lt"/>
              </a:rPr>
              <a:t>Worldwide Product Circular (WPC) JANUMET™ (</a:t>
            </a:r>
            <a:r>
              <a:rPr lang="en-GB" sz="1000" dirty="0" err="1">
                <a:solidFill>
                  <a:srgbClr val="000000"/>
                </a:solidFill>
                <a:latin typeface="+mj-lt"/>
              </a:rPr>
              <a:t>sitagliptin</a:t>
            </a:r>
            <a:r>
              <a:rPr lang="en-GB" sz="1000" dirty="0">
                <a:solidFill>
                  <a:srgbClr val="000000"/>
                </a:solidFill>
                <a:latin typeface="+mj-lt"/>
              </a:rPr>
              <a:t> phosphate/metformin HCI, MSD) Tablets; JANUMET™ XR (</a:t>
            </a:r>
            <a:r>
              <a:rPr lang="en-GB" sz="1000" dirty="0" err="1">
                <a:solidFill>
                  <a:srgbClr val="000000"/>
                </a:solidFill>
                <a:latin typeface="+mj-lt"/>
              </a:rPr>
              <a:t>sitagliptin</a:t>
            </a:r>
            <a:r>
              <a:rPr lang="en-GB" sz="1000" dirty="0">
                <a:solidFill>
                  <a:srgbClr val="000000"/>
                </a:solidFill>
                <a:latin typeface="+mj-lt"/>
              </a:rPr>
              <a:t> phosphate/metformin HCI extended-release, MSD) tablets. 2012. </a:t>
            </a:r>
          </a:p>
          <a:p>
            <a:pPr marL="90488" indent="-90488">
              <a:buFontTx/>
              <a:buAutoNum type="arabicPeriod"/>
              <a:defRPr/>
            </a:pPr>
            <a:r>
              <a:rPr lang="en-GB" sz="1000" dirty="0">
                <a:solidFill>
                  <a:srgbClr val="000000"/>
                </a:solidFill>
                <a:latin typeface="+mj-lt"/>
              </a:rPr>
              <a:t>MSD. Form 10K. 2013. </a:t>
            </a:r>
          </a:p>
          <a:p>
            <a:pPr marL="90488" indent="-90488">
              <a:buFontTx/>
              <a:buAutoNum type="arabicPeriod"/>
              <a:defRPr/>
            </a:pPr>
            <a:r>
              <a:rPr lang="en-GB" sz="1000" dirty="0">
                <a:solidFill>
                  <a:srgbClr val="000000"/>
                </a:solidFill>
                <a:latin typeface="+mj-lt"/>
              </a:rPr>
              <a:t>MSD. Merck &amp; Co., Inc. and Pfizer Enter Worldwide Collaboration Agreement to Develop and Commercialize </a:t>
            </a:r>
            <a:r>
              <a:rPr lang="en-GB" sz="1000" dirty="0" err="1">
                <a:solidFill>
                  <a:srgbClr val="000000"/>
                </a:solidFill>
                <a:latin typeface="+mj-lt"/>
              </a:rPr>
              <a:t>Ertugliflozin</a:t>
            </a:r>
            <a:r>
              <a:rPr lang="en-GB" sz="1000" dirty="0">
                <a:solidFill>
                  <a:srgbClr val="000000"/>
                </a:solidFill>
                <a:latin typeface="+mj-lt"/>
              </a:rPr>
              <a:t>, an Investigational Medicine for Type 2 Diabetes. 2013. Available </a:t>
            </a:r>
            <a:r>
              <a:rPr lang="en-GB" sz="1000" dirty="0">
                <a:solidFill>
                  <a:srgbClr val="000000"/>
                </a:solidFill>
                <a:latin typeface="+mj-lt"/>
                <a:hlinkClick r:id="rId5"/>
              </a:rPr>
              <a:t>http://www.mercknewsroom.com/press-release/research-and-development-news/merck-co-inc-and-pfizer-enter-worldwide-collaboration-ag</a:t>
            </a:r>
            <a:r>
              <a:rPr lang="en-GB" sz="1000" dirty="0">
                <a:solidFill>
                  <a:srgbClr val="000000"/>
                </a:solidFill>
                <a:latin typeface="+mj-lt"/>
              </a:rPr>
              <a:t> [Accessed May 3, 2013]</a:t>
            </a:r>
          </a:p>
        </p:txBody>
      </p:sp>
      <p:sp>
        <p:nvSpPr>
          <p:cNvPr id="36" name="Isosceles Triangle 35"/>
          <p:cNvSpPr/>
          <p:nvPr/>
        </p:nvSpPr>
        <p:spPr bwMode="auto">
          <a:xfrm>
            <a:off x="7548608" y="3501008"/>
            <a:ext cx="335760" cy="285371"/>
          </a:xfrm>
          <a:prstGeom prst="triangle">
            <a:avLst/>
          </a:prstGeom>
          <a:solidFill>
            <a:srgbClr val="87D1C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100">
              <a:solidFill>
                <a:srgbClr val="FFFFFF"/>
              </a:solidFill>
            </a:endParaRPr>
          </a:p>
        </p:txBody>
      </p:sp>
      <p:sp>
        <p:nvSpPr>
          <p:cNvPr id="37" name="Isosceles Triangle 36"/>
          <p:cNvSpPr>
            <a:spLocks noChangeArrowheads="1"/>
          </p:cNvSpPr>
          <p:nvPr/>
        </p:nvSpPr>
        <p:spPr bwMode="auto">
          <a:xfrm rot="10800000">
            <a:off x="7652147" y="2682055"/>
            <a:ext cx="376237" cy="242888"/>
          </a:xfrm>
          <a:prstGeom prst="triangle">
            <a:avLst>
              <a:gd name="adj" fmla="val 50000"/>
            </a:avLst>
          </a:prstGeom>
          <a:solidFill>
            <a:srgbClr val="87D1CE"/>
          </a:solidFill>
          <a:ln>
            <a:noFill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algn="ctr">
              <a:defRPr/>
            </a:pPr>
            <a:endParaRPr lang="en-US" sz="1100">
              <a:solidFill>
                <a:srgbClr val="FFFFFF"/>
              </a:solidFill>
            </a:endParaRPr>
          </a:p>
        </p:txBody>
      </p:sp>
      <p:sp>
        <p:nvSpPr>
          <p:cNvPr id="33" name="Rounded Rectangle 32"/>
          <p:cNvSpPr/>
          <p:nvPr/>
        </p:nvSpPr>
        <p:spPr bwMode="auto">
          <a:xfrm>
            <a:off x="179512" y="1327193"/>
            <a:ext cx="2519363" cy="1237711"/>
          </a:xfrm>
          <a:prstGeom prst="roundRect">
            <a:avLst>
              <a:gd name="adj" fmla="val 8630"/>
            </a:avLst>
          </a:prstGeom>
          <a:solidFill>
            <a:srgbClr val="006666"/>
          </a:solidFill>
          <a:ln>
            <a:noFill/>
          </a:ln>
          <a:effectLst>
            <a:outerShdw blurRad="1016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1400" b="1" dirty="0">
                <a:solidFill>
                  <a:schemeClr val="bg1"/>
                </a:solidFill>
                <a:cs typeface="Arial" pitchFamily="34" charset="0"/>
              </a:rPr>
              <a:t>Σ</a:t>
            </a:r>
            <a:r>
              <a:rPr lang="en-US" sz="1400" b="1" dirty="0" err="1" smtClean="0">
                <a:solidFill>
                  <a:schemeClr val="bg1"/>
                </a:solidFill>
                <a:cs typeface="Arial" pitchFamily="34" charset="0"/>
              </a:rPr>
              <a:t>ιτ</a:t>
            </a:r>
            <a:r>
              <a:rPr lang="en-US" sz="1400" b="1" dirty="0" smtClean="0">
                <a:solidFill>
                  <a:schemeClr val="bg1"/>
                </a:solidFill>
                <a:cs typeface="Arial" pitchFamily="34" charset="0"/>
              </a:rPr>
              <a:t>αγλιπτίνη</a:t>
            </a:r>
            <a:endParaRPr lang="el-GR" sz="1400" b="1" dirty="0" smtClean="0">
              <a:solidFill>
                <a:schemeClr val="bg1"/>
              </a:solidFill>
              <a:cs typeface="Arial" pitchFamily="34" charset="0"/>
            </a:endParaRPr>
          </a:p>
          <a:p>
            <a:pPr>
              <a:defRPr/>
            </a:pPr>
            <a:endParaRPr lang="en-US" sz="1100" b="1" dirty="0">
              <a:solidFill>
                <a:schemeClr val="bg1"/>
              </a:solidFill>
              <a:cs typeface="Arial" pitchFamily="34" charset="0"/>
            </a:endParaRPr>
          </a:p>
          <a:p>
            <a:pPr>
              <a:defRPr/>
            </a:pPr>
            <a:r>
              <a:rPr lang="en-US" sz="1100" dirty="0" err="1">
                <a:solidFill>
                  <a:schemeClr val="bg1"/>
                </a:solidFill>
                <a:cs typeface="Arial" pitchFamily="34" charset="0"/>
              </a:rPr>
              <a:t>Πρώτη</a:t>
            </a:r>
            <a:r>
              <a:rPr lang="en-US" sz="11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cs typeface="Arial" pitchFamily="34" charset="0"/>
              </a:rPr>
              <a:t>θερ</a:t>
            </a:r>
            <a:r>
              <a:rPr lang="en-US" sz="1100" dirty="0">
                <a:solidFill>
                  <a:schemeClr val="bg1"/>
                </a:solidFill>
                <a:cs typeface="Arial" pitchFamily="34" charset="0"/>
              </a:rPr>
              <a:t>απεία στην κατηγορία των αναστολέων DPP-4 </a:t>
            </a:r>
            <a:r>
              <a:rPr lang="en-US" sz="1100" baseline="30000" dirty="0" smtClean="0">
                <a:solidFill>
                  <a:schemeClr val="bg1"/>
                </a:solidFill>
                <a:cs typeface="Arial" pitchFamily="34" charset="0"/>
              </a:rPr>
              <a:t>1</a:t>
            </a:r>
            <a:r>
              <a:rPr lang="en-US" sz="1100" dirty="0">
                <a:solidFill>
                  <a:schemeClr val="bg1"/>
                </a:solidFill>
                <a:cs typeface="Arial" pitchFamily="34" charset="0"/>
              </a:rPr>
              <a:t>. </a:t>
            </a:r>
          </a:p>
        </p:txBody>
      </p:sp>
      <p:sp>
        <p:nvSpPr>
          <p:cNvPr id="39" name="Rounded Rectangle 38"/>
          <p:cNvSpPr/>
          <p:nvPr/>
        </p:nvSpPr>
        <p:spPr bwMode="auto">
          <a:xfrm>
            <a:off x="35496" y="3875757"/>
            <a:ext cx="3600400" cy="1641475"/>
          </a:xfrm>
          <a:prstGeom prst="roundRect">
            <a:avLst>
              <a:gd name="adj" fmla="val 4997"/>
            </a:avLst>
          </a:prstGeom>
          <a:solidFill>
            <a:srgbClr val="006666"/>
          </a:solidFill>
          <a:ln>
            <a:noFill/>
          </a:ln>
          <a:effectLst>
            <a:outerShdw blurRad="1016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sz="1100" dirty="0">
              <a:solidFill>
                <a:schemeClr val="bg1"/>
              </a:solidFill>
              <a:cs typeface="Arial" pitchFamily="34" charset="0"/>
            </a:endParaRPr>
          </a:p>
          <a:p>
            <a:pPr>
              <a:defRPr/>
            </a:pPr>
            <a:endParaRPr lang="en-GB" sz="1100" dirty="0">
              <a:solidFill>
                <a:schemeClr val="bg1"/>
              </a:solidFill>
              <a:cs typeface="Arial" pitchFamily="34" charset="0"/>
            </a:endParaRPr>
          </a:p>
          <a:p>
            <a:pPr>
              <a:defRPr/>
            </a:pPr>
            <a:endParaRPr lang="en-GB" sz="1100" dirty="0">
              <a:solidFill>
                <a:schemeClr val="bg1"/>
              </a:solidFill>
              <a:cs typeface="Arial" pitchFamily="34" charset="0"/>
            </a:endParaRPr>
          </a:p>
          <a:p>
            <a:pPr algn="ctr">
              <a:defRPr/>
            </a:pPr>
            <a:r>
              <a:rPr lang="el-GR" sz="1400" b="1" dirty="0" smtClean="0">
                <a:solidFill>
                  <a:schemeClr val="bg1"/>
                </a:solidFill>
                <a:cs typeface="Arial" pitchFamily="34" charset="0"/>
              </a:rPr>
              <a:t>Συνδυασμός Σ</a:t>
            </a:r>
            <a:r>
              <a:rPr lang="en-US" sz="1400" b="1" dirty="0" err="1" smtClean="0">
                <a:solidFill>
                  <a:schemeClr val="bg1"/>
                </a:solidFill>
                <a:cs typeface="Arial" pitchFamily="34" charset="0"/>
              </a:rPr>
              <a:t>ιτ</a:t>
            </a:r>
            <a:r>
              <a:rPr lang="en-US" sz="1400" b="1" dirty="0" smtClean="0">
                <a:solidFill>
                  <a:schemeClr val="bg1"/>
                </a:solidFill>
                <a:cs typeface="Arial" pitchFamily="34" charset="0"/>
              </a:rPr>
              <a:t>αγλιπτίνη/μετφορμίνη</a:t>
            </a:r>
            <a:endParaRPr lang="el-GR" sz="1400" b="1" dirty="0" smtClean="0">
              <a:solidFill>
                <a:schemeClr val="bg1"/>
              </a:solidFill>
              <a:cs typeface="Arial" pitchFamily="34" charset="0"/>
            </a:endParaRPr>
          </a:p>
          <a:p>
            <a:pPr>
              <a:defRPr/>
            </a:pPr>
            <a:r>
              <a:rPr lang="en-US" sz="11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</a:p>
          <a:p>
            <a:pPr>
              <a:defRPr/>
            </a:pPr>
            <a:r>
              <a:rPr lang="en-US" sz="1100" dirty="0" err="1" smtClean="0">
                <a:solidFill>
                  <a:schemeClr val="bg1"/>
                </a:solidFill>
                <a:cs typeface="Arial" pitchFamily="34" charset="0"/>
              </a:rPr>
              <a:t>Προσφέρει</a:t>
            </a:r>
            <a:r>
              <a:rPr lang="en-US" sz="1100" dirty="0" smtClean="0">
                <a:solidFill>
                  <a:schemeClr val="bg1"/>
                </a:solidFill>
                <a:cs typeface="Arial" pitchFamily="34" charset="0"/>
              </a:rPr>
              <a:t> απ</a:t>
            </a:r>
            <a:r>
              <a:rPr lang="en-US" sz="1100" dirty="0" err="1" smtClean="0">
                <a:solidFill>
                  <a:schemeClr val="bg1"/>
                </a:solidFill>
                <a:cs typeface="Arial" pitchFamily="34" charset="0"/>
              </a:rPr>
              <a:t>οτελ</a:t>
            </a:r>
            <a:r>
              <a:rPr lang="el-GR" sz="1100" dirty="0" smtClean="0">
                <a:solidFill>
                  <a:schemeClr val="bg1"/>
                </a:solidFill>
                <a:cs typeface="Arial" pitchFamily="34" charset="0"/>
              </a:rPr>
              <a:t>ε</a:t>
            </a:r>
            <a:r>
              <a:rPr lang="en-US" sz="1100" dirty="0" err="1" smtClean="0">
                <a:solidFill>
                  <a:schemeClr val="bg1"/>
                </a:solidFill>
                <a:cs typeface="Arial" pitchFamily="34" charset="0"/>
              </a:rPr>
              <a:t>σμ</a:t>
            </a:r>
            <a:r>
              <a:rPr lang="en-US" sz="1100" dirty="0" smtClean="0">
                <a:solidFill>
                  <a:schemeClr val="bg1"/>
                </a:solidFill>
                <a:cs typeface="Arial" pitchFamily="34" charset="0"/>
              </a:rPr>
              <a:t>ατ</a:t>
            </a:r>
            <a:r>
              <a:rPr lang="el-GR" sz="1100" dirty="0" err="1" smtClean="0">
                <a:solidFill>
                  <a:schemeClr val="bg1"/>
                </a:solidFill>
                <a:cs typeface="Arial" pitchFamily="34" charset="0"/>
              </a:rPr>
              <a:t>ική</a:t>
            </a:r>
            <a:r>
              <a:rPr lang="en-US" sz="11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cs typeface="Arial" pitchFamily="34" charset="0"/>
              </a:rPr>
              <a:t>με</a:t>
            </a:r>
            <a:r>
              <a:rPr lang="el-GR" sz="1100" dirty="0" smtClean="0">
                <a:solidFill>
                  <a:schemeClr val="bg1"/>
                </a:solidFill>
                <a:cs typeface="Arial" pitchFamily="34" charset="0"/>
              </a:rPr>
              <a:t>ίωση </a:t>
            </a:r>
            <a:r>
              <a:rPr lang="en-US" sz="11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cs typeface="Arial" pitchFamily="34" charset="0"/>
              </a:rPr>
              <a:t>του</a:t>
            </a:r>
            <a:r>
              <a:rPr lang="en-US" sz="1100" dirty="0" smtClean="0">
                <a:solidFill>
                  <a:schemeClr val="bg1"/>
                </a:solidFill>
                <a:cs typeface="Arial" pitchFamily="34" charset="0"/>
              </a:rPr>
              <a:t> σα</a:t>
            </a:r>
            <a:r>
              <a:rPr lang="en-US" sz="1100" dirty="0" err="1" smtClean="0">
                <a:solidFill>
                  <a:schemeClr val="bg1"/>
                </a:solidFill>
                <a:cs typeface="Arial" pitchFamily="34" charset="0"/>
              </a:rPr>
              <a:t>κχάρου</a:t>
            </a:r>
            <a:r>
              <a:rPr lang="en-US" sz="11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cs typeface="Arial" pitchFamily="34" charset="0"/>
              </a:rPr>
              <a:t>του</a:t>
            </a:r>
            <a:r>
              <a:rPr lang="en-US" sz="1100" dirty="0" smtClean="0">
                <a:solidFill>
                  <a:schemeClr val="bg1"/>
                </a:solidFill>
                <a:cs typeface="Arial" pitchFamily="34" charset="0"/>
              </a:rPr>
              <a:t> α</a:t>
            </a:r>
            <a:r>
              <a:rPr lang="en-US" sz="1100" dirty="0" err="1" smtClean="0">
                <a:solidFill>
                  <a:schemeClr val="bg1"/>
                </a:solidFill>
                <a:cs typeface="Arial" pitchFamily="34" charset="0"/>
              </a:rPr>
              <a:t>ίμ</a:t>
            </a:r>
            <a:r>
              <a:rPr lang="en-US" sz="1100" dirty="0" smtClean="0">
                <a:solidFill>
                  <a:schemeClr val="bg1"/>
                </a:solidFill>
                <a:cs typeface="Arial" pitchFamily="34" charset="0"/>
              </a:rPr>
              <a:t>ατος </a:t>
            </a:r>
            <a:r>
              <a:rPr lang="el-GR" sz="1100" dirty="0" smtClean="0">
                <a:solidFill>
                  <a:schemeClr val="bg1"/>
                </a:solidFill>
                <a:cs typeface="Arial" pitchFamily="34" charset="0"/>
              </a:rPr>
              <a:t>συνδυάζοντας </a:t>
            </a:r>
            <a:r>
              <a:rPr lang="en-US" sz="1100" dirty="0" err="1" smtClean="0">
                <a:solidFill>
                  <a:schemeClr val="bg1"/>
                </a:solidFill>
                <a:cs typeface="Arial" pitchFamily="34" charset="0"/>
              </a:rPr>
              <a:t>δύο</a:t>
            </a:r>
            <a:r>
              <a:rPr lang="en-US" sz="11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cs typeface="Arial" pitchFamily="34" charset="0"/>
              </a:rPr>
              <a:t>θερ</a:t>
            </a:r>
            <a:r>
              <a:rPr lang="en-US" sz="1100" dirty="0" smtClean="0">
                <a:solidFill>
                  <a:schemeClr val="bg1"/>
                </a:solidFill>
                <a:cs typeface="Arial" pitchFamily="34" charset="0"/>
              </a:rPr>
              <a:t>απευτικ</a:t>
            </a:r>
            <a:r>
              <a:rPr lang="el-GR" sz="1100" dirty="0" smtClean="0">
                <a:solidFill>
                  <a:schemeClr val="bg1"/>
                </a:solidFill>
                <a:cs typeface="Arial" pitchFamily="34" charset="0"/>
              </a:rPr>
              <a:t>ά</a:t>
            </a:r>
            <a:r>
              <a:rPr lang="en-US" sz="11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cs typeface="Arial" pitchFamily="34" charset="0"/>
              </a:rPr>
              <a:t>σχ</a:t>
            </a:r>
            <a:r>
              <a:rPr lang="el-GR" sz="1100" dirty="0" err="1" smtClean="0">
                <a:solidFill>
                  <a:schemeClr val="bg1"/>
                </a:solidFill>
                <a:cs typeface="Arial" pitchFamily="34" charset="0"/>
              </a:rPr>
              <a:t>ήματα</a:t>
            </a:r>
            <a:r>
              <a:rPr lang="en-US" sz="11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cs typeface="Arial" pitchFamily="34" charset="0"/>
              </a:rPr>
              <a:t>γι</a:t>
            </a:r>
            <a:r>
              <a:rPr lang="en-US" sz="1100" dirty="0" smtClean="0">
                <a:solidFill>
                  <a:schemeClr val="bg1"/>
                </a:solidFill>
                <a:cs typeface="Arial" pitchFamily="34" charset="0"/>
              </a:rPr>
              <a:t>α τον διαβήτη</a:t>
            </a:r>
            <a:r>
              <a:rPr lang="el-GR" sz="11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1100" dirty="0" smtClean="0">
                <a:solidFill>
                  <a:schemeClr val="bg1"/>
                </a:solidFill>
                <a:cs typeface="Arial" pitchFamily="34" charset="0"/>
              </a:rPr>
              <a:t>τα οποία έχουν συμπληρωματικούς μηχανισμους δράσης για βελτίωση του ελέγχου του σακχάρου του αίματος</a:t>
            </a:r>
            <a:r>
              <a:rPr lang="en-US" sz="1100" baseline="30000" dirty="0" smtClean="0">
                <a:solidFill>
                  <a:schemeClr val="bg1"/>
                </a:solidFill>
                <a:cs typeface="Arial" pitchFamily="34" charset="0"/>
              </a:rPr>
              <a:t>2</a:t>
            </a:r>
            <a:r>
              <a:rPr lang="en-US" sz="1100" dirty="0" smtClean="0">
                <a:solidFill>
                  <a:schemeClr val="bg1"/>
                </a:solidFill>
                <a:cs typeface="Arial" pitchFamily="34" charset="0"/>
              </a:rPr>
              <a:t>.  </a:t>
            </a:r>
            <a:endParaRPr lang="en-GB" sz="1100" dirty="0" smtClean="0">
              <a:solidFill>
                <a:schemeClr val="bg1"/>
              </a:solidFill>
              <a:cs typeface="Arial" pitchFamily="34" charset="0"/>
            </a:endParaRPr>
          </a:p>
          <a:p>
            <a:pPr>
              <a:defRPr/>
            </a:pPr>
            <a:endParaRPr lang="en-GB" sz="1100" dirty="0">
              <a:solidFill>
                <a:schemeClr val="bg1"/>
              </a:solidFill>
              <a:cs typeface="Arial" pitchFamily="34" charset="0"/>
            </a:endParaRPr>
          </a:p>
          <a:p>
            <a:pPr>
              <a:defRPr/>
            </a:pPr>
            <a:endParaRPr lang="en-GB" sz="1100" dirty="0">
              <a:solidFill>
                <a:schemeClr val="bg1"/>
              </a:solidFill>
              <a:cs typeface="Arial" pitchFamily="34" charset="0"/>
            </a:endParaRPr>
          </a:p>
          <a:p>
            <a:pPr>
              <a:defRPr/>
            </a:pPr>
            <a:endParaRPr lang="en-GB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Isosceles Triangle 24"/>
          <p:cNvSpPr/>
          <p:nvPr/>
        </p:nvSpPr>
        <p:spPr bwMode="auto">
          <a:xfrm>
            <a:off x="4956320" y="3501008"/>
            <a:ext cx="335760" cy="285371"/>
          </a:xfrm>
          <a:prstGeom prst="triangle">
            <a:avLst/>
          </a:prstGeom>
          <a:solidFill>
            <a:srgbClr val="87D1C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100">
              <a:solidFill>
                <a:srgbClr val="FFFFFF"/>
              </a:solidFill>
            </a:endParaRPr>
          </a:p>
        </p:txBody>
      </p:sp>
      <p:sp>
        <p:nvSpPr>
          <p:cNvPr id="26" name="Isosceles Triangle 25"/>
          <p:cNvSpPr/>
          <p:nvPr/>
        </p:nvSpPr>
        <p:spPr bwMode="auto">
          <a:xfrm>
            <a:off x="1547664" y="3501008"/>
            <a:ext cx="335760" cy="285371"/>
          </a:xfrm>
          <a:prstGeom prst="triangle">
            <a:avLst/>
          </a:prstGeom>
          <a:solidFill>
            <a:srgbClr val="87D1C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1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51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648072"/>
          </a:xfrm>
        </p:spPr>
        <p:txBody>
          <a:bodyPr/>
          <a:lstStyle/>
          <a:p>
            <a:r>
              <a:rPr lang="en-US" b="0" dirty="0" smtClean="0"/>
              <a:t>H </a:t>
            </a:r>
            <a:r>
              <a:rPr lang="el-GR" b="0" dirty="0" smtClean="0"/>
              <a:t>δέσμευση της </a:t>
            </a:r>
            <a:r>
              <a:rPr lang="en-US" b="0" dirty="0" smtClean="0"/>
              <a:t>MSD</a:t>
            </a:r>
            <a:r>
              <a:rPr lang="el-GR" b="0" dirty="0" smtClean="0"/>
              <a:t> στην Ελλάδα εστιάζεται σε 2 κυρίως κατευθύνσεις:</a:t>
            </a:r>
            <a:r>
              <a:rPr lang="en-US" b="0" dirty="0" smtClean="0"/>
              <a:t> </a:t>
            </a:r>
            <a:endParaRPr lang="el-GR" b="0" dirty="0"/>
          </a:p>
        </p:txBody>
      </p:sp>
      <p:sp>
        <p:nvSpPr>
          <p:cNvPr id="1291" name="TextBox 1290"/>
          <p:cNvSpPr txBox="1"/>
          <p:nvPr/>
        </p:nvSpPr>
        <p:spPr>
          <a:xfrm>
            <a:off x="2642250" y="1796999"/>
            <a:ext cx="25202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«φροντί</a:t>
            </a:r>
            <a:r>
              <a:rPr lang="el-GR" b="1" dirty="0" smtClean="0">
                <a:solidFill>
                  <a:schemeClr val="bg1"/>
                </a:solidFill>
              </a:rPr>
              <a:t>ζω»</a:t>
            </a:r>
          </a:p>
          <a:p>
            <a:r>
              <a:rPr lang="el-GR" sz="1200" dirty="0" err="1" smtClean="0">
                <a:solidFill>
                  <a:schemeClr val="bg1"/>
                </a:solidFill>
              </a:rPr>
              <a:t>Πόγραμμα</a:t>
            </a:r>
            <a:r>
              <a:rPr lang="el-GR" sz="1200" dirty="0" smtClean="0">
                <a:solidFill>
                  <a:schemeClr val="bg1"/>
                </a:solidFill>
              </a:rPr>
              <a:t> Εκπαίδευσης και </a:t>
            </a:r>
          </a:p>
          <a:p>
            <a:r>
              <a:rPr lang="el-GR" sz="1200" dirty="0" smtClean="0">
                <a:solidFill>
                  <a:schemeClr val="bg1"/>
                </a:solidFill>
              </a:rPr>
              <a:t>υποστήριξης ασθενών με διαβήτη</a:t>
            </a:r>
            <a:endParaRPr lang="el-GR" sz="1200" dirty="0">
              <a:solidFill>
                <a:schemeClr val="bg1"/>
              </a:solidFill>
            </a:endParaRPr>
          </a:p>
        </p:txBody>
      </p:sp>
      <p:sp>
        <p:nvSpPr>
          <p:cNvPr id="1293" name="TextBox 1292"/>
          <p:cNvSpPr txBox="1"/>
          <p:nvPr/>
        </p:nvSpPr>
        <p:spPr>
          <a:xfrm>
            <a:off x="2603631" y="4384449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«Φροντί</a:t>
            </a:r>
            <a:r>
              <a:rPr lang="el-GR" b="1" dirty="0" smtClean="0">
                <a:solidFill>
                  <a:schemeClr val="bg1"/>
                </a:solidFill>
              </a:rPr>
              <a:t>ζω +»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endParaRPr lang="el-GR" b="1" dirty="0" smtClean="0">
              <a:solidFill>
                <a:schemeClr val="bg1"/>
              </a:solidFill>
            </a:endParaRPr>
          </a:p>
          <a:p>
            <a:r>
              <a:rPr lang="el-GR" sz="1200" dirty="0" smtClean="0">
                <a:solidFill>
                  <a:schemeClr val="bg1"/>
                </a:solidFill>
              </a:rPr>
              <a:t>Πρόγραμμα Υποστήριξης ασθενών με διαβήτη ή/και </a:t>
            </a:r>
            <a:r>
              <a:rPr lang="el-GR" sz="1200" dirty="0" err="1" smtClean="0">
                <a:solidFill>
                  <a:schemeClr val="bg1"/>
                </a:solidFill>
              </a:rPr>
              <a:t>δυσλιπιδαιμία</a:t>
            </a:r>
            <a:endParaRPr lang="el-GR" sz="1200" dirty="0">
              <a:solidFill>
                <a:schemeClr val="bg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07504" y="1154249"/>
            <a:ext cx="8928992" cy="2447404"/>
          </a:xfrm>
          <a:prstGeom prst="roundRect">
            <a:avLst>
              <a:gd name="adj" fmla="val 10788"/>
            </a:avLst>
          </a:prstGeom>
          <a:solidFill>
            <a:srgbClr val="87D1CE"/>
          </a:solidFill>
          <a:ln>
            <a:noFill/>
          </a:ln>
          <a:effectLst>
            <a:outerShdw blurRad="101600" dist="23000" dir="5400000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rgbClr val="C00000"/>
              </a:buClr>
            </a:pPr>
            <a:endParaRPr lang="el-GR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278250" y="1133344"/>
            <a:ext cx="6525998" cy="1402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pPr>
              <a:buClr>
                <a:srgbClr val="006666"/>
              </a:buClr>
            </a:pPr>
            <a:r>
              <a:rPr lang="el-GR" sz="2000" b="1" u="sng" dirty="0" smtClean="0">
                <a:solidFill>
                  <a:srgbClr val="006666"/>
                </a:solidFill>
              </a:rPr>
              <a:t>Εκπαίδευση επαγγελματιών υγείας</a:t>
            </a:r>
            <a:endParaRPr lang="en-US" sz="2000" b="1" u="sng" dirty="0">
              <a:solidFill>
                <a:srgbClr val="006666"/>
              </a:solidFill>
            </a:endParaRPr>
          </a:p>
          <a:p>
            <a:pPr>
              <a:buClr>
                <a:srgbClr val="006666"/>
              </a:buClr>
            </a:pPr>
            <a:endParaRPr lang="el-GR" sz="1400" dirty="0" smtClean="0">
              <a:solidFill>
                <a:srgbClr val="006666"/>
              </a:solidFill>
            </a:endParaRPr>
          </a:p>
          <a:p>
            <a:r>
              <a:rPr lang="en-US" sz="1400" dirty="0" err="1"/>
              <a:t>Cardiometabolic</a:t>
            </a:r>
            <a:r>
              <a:rPr lang="en-US" sz="1400" dirty="0"/>
              <a:t> Summit </a:t>
            </a:r>
            <a:r>
              <a:rPr lang="el-GR" sz="1400" dirty="0" smtClean="0"/>
              <a:t>υπό την αιγίδα </a:t>
            </a:r>
            <a:r>
              <a:rPr lang="el-GR" sz="1400" dirty="0" smtClean="0">
                <a:latin typeface="Arial Narrow" panose="020B0606020202030204" pitchFamily="34" charset="0"/>
              </a:rPr>
              <a:t>6 </a:t>
            </a:r>
            <a:r>
              <a:rPr lang="el-GR" sz="1400" dirty="0">
                <a:latin typeface="Arial Narrow" panose="020B0606020202030204" pitchFamily="34" charset="0"/>
              </a:rPr>
              <a:t>μεγαλύτερων επιστημονικών εταιρειών στον Διαβήτη και στην </a:t>
            </a:r>
            <a:r>
              <a:rPr lang="el-GR" sz="1400" dirty="0" smtClean="0">
                <a:latin typeface="Arial Narrow" panose="020B0606020202030204" pitchFamily="34" charset="0"/>
              </a:rPr>
              <a:t>Καρδιολογία και με </a:t>
            </a:r>
            <a:r>
              <a:rPr lang="el-GR" sz="1400" dirty="0">
                <a:latin typeface="Arial Narrow" panose="020B0606020202030204" pitchFamily="34" charset="0"/>
              </a:rPr>
              <a:t>περισσότερους από 20 ομιλητές ευρέος αναγνωρισμένους τόσο σε Εθνικό όσο και σε Διεθνές </a:t>
            </a:r>
            <a:r>
              <a:rPr lang="el-GR" sz="1400" dirty="0" smtClean="0">
                <a:latin typeface="Arial Narrow" panose="020B0606020202030204" pitchFamily="34" charset="0"/>
              </a:rPr>
              <a:t>επίπεδο</a:t>
            </a:r>
            <a:endParaRPr lang="en-US" sz="1400" dirty="0" smtClean="0">
              <a:latin typeface="Arial Narrow" panose="020B0606020202030204" pitchFamily="34" charset="0"/>
            </a:endParaRPr>
          </a:p>
          <a:p>
            <a:pPr>
              <a:buClr>
                <a:srgbClr val="C00000"/>
              </a:buClr>
            </a:pPr>
            <a:endParaRPr lang="el-GR" sz="1400" dirty="0" smtClean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>
              <a:buClr>
                <a:srgbClr val="C00000"/>
              </a:buClr>
            </a:pPr>
            <a:endParaRPr lang="el-GR" sz="2000" dirty="0" smtClean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4738" y="3717032"/>
            <a:ext cx="9011758" cy="3067708"/>
          </a:xfrm>
          <a:prstGeom prst="roundRect">
            <a:avLst>
              <a:gd name="adj" fmla="val 10788"/>
            </a:avLst>
          </a:prstGeom>
          <a:solidFill>
            <a:srgbClr val="006666"/>
          </a:solidFill>
          <a:ln>
            <a:noFill/>
          </a:ln>
          <a:effectLst>
            <a:outerShdw blurRad="101600" dist="23000" dir="5400000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53602" y="3735030"/>
            <a:ext cx="7492828" cy="3049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pPr>
              <a:buClr>
                <a:srgbClr val="006666"/>
              </a:buClr>
            </a:pPr>
            <a:r>
              <a:rPr lang="el-GR" sz="2000" b="1" u="sng" dirty="0" smtClean="0">
                <a:solidFill>
                  <a:schemeClr val="bg1"/>
                </a:solidFill>
              </a:rPr>
              <a:t>Υποστήριξη/πληροφόρηση ασθενών</a:t>
            </a:r>
            <a:endParaRPr lang="en-US" sz="2000" b="1" u="sng" dirty="0">
              <a:solidFill>
                <a:schemeClr val="bg1"/>
              </a:solidFill>
            </a:endParaRPr>
          </a:p>
          <a:p>
            <a:pPr>
              <a:buClr>
                <a:srgbClr val="006666"/>
              </a:buClr>
            </a:pPr>
            <a:endParaRPr lang="el-GR" sz="1400" dirty="0" smtClean="0">
              <a:solidFill>
                <a:schemeClr val="bg1"/>
              </a:solidFill>
            </a:endParaRPr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el-GR" sz="14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buClr>
                <a:schemeClr val="bg1"/>
              </a:buClr>
            </a:pPr>
            <a:endParaRPr lang="el-GR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buClr>
                <a:schemeClr val="bg1"/>
              </a:buClr>
            </a:pPr>
            <a:endParaRPr lang="el-GR" sz="1400" b="1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endParaRPr lang="el-GR" sz="1400" b="1" dirty="0" smtClean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endParaRPr lang="el-GR" sz="1400" b="1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r>
              <a:rPr lang="el-GR" sz="1200" b="1" dirty="0" smtClean="0">
                <a:solidFill>
                  <a:schemeClr val="bg1"/>
                </a:solidFill>
              </a:rPr>
              <a:t>Υποστήριξη Διαβητικών Συλλόγων</a:t>
            </a:r>
          </a:p>
          <a:p>
            <a:pPr marL="347663" lvl="1" indent="-179388">
              <a:lnSpc>
                <a:spcPts val="1800"/>
              </a:lnSpc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l-GR" sz="1200" b="1" dirty="0" smtClean="0">
                <a:solidFill>
                  <a:schemeClr val="bg1"/>
                </a:solidFill>
              </a:rPr>
              <a:t>Διαβητικό Χωρίο </a:t>
            </a:r>
            <a:r>
              <a:rPr lang="el-GR" sz="1200" dirty="0" smtClean="0">
                <a:solidFill>
                  <a:schemeClr val="bg1"/>
                </a:solidFill>
              </a:rPr>
              <a:t>(</a:t>
            </a:r>
            <a:r>
              <a:rPr lang="el-GR" sz="1200" kern="0" dirty="0" smtClean="0">
                <a:solidFill>
                  <a:schemeClr val="bg1"/>
                </a:solidFill>
                <a:latin typeface="Arial Narrow"/>
                <a:ea typeface="Times New Roman"/>
              </a:rPr>
              <a:t>Η MSD υποστήριξε για δύο συνεχόμενες χρονιές,  το «Διαβητικό Χωριό», μία δράση που διοργανώνει η Πανελλήνια Ομοσπονδία Σωματείων Συλλόγων Ατόμων με Σακχαρώδη Διαβήτη (Π.Ο.Σ.Σ.Α.Σ.ΔΙΑ.)</a:t>
            </a:r>
            <a:endParaRPr lang="el-GR" sz="1200" dirty="0" smtClean="0">
              <a:solidFill>
                <a:schemeClr val="bg1"/>
              </a:solidFill>
            </a:endParaRPr>
          </a:p>
          <a:p>
            <a:pPr marL="347663" lvl="1" indent="-179388">
              <a:lnSpc>
                <a:spcPts val="1700"/>
              </a:lnSpc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l-GR" sz="1200" b="1" dirty="0" smtClean="0">
                <a:solidFill>
                  <a:schemeClr val="bg1"/>
                </a:solidFill>
              </a:rPr>
              <a:t>Εκστρατεία Ενημέρωσης για το Σακχαρώδη Διαβήτη (</a:t>
            </a:r>
            <a:r>
              <a:rPr lang="el-GR" sz="1200" b="1" dirty="0" smtClean="0">
                <a:solidFill>
                  <a:schemeClr val="bg1"/>
                </a:solidFill>
                <a:latin typeface="Arial Narrow"/>
              </a:rPr>
              <a:t>«Άνοιξε το δρόμο στη Ζωή» </a:t>
            </a:r>
            <a:r>
              <a:rPr lang="el-GR" sz="1200" dirty="0" smtClean="0">
                <a:solidFill>
                  <a:schemeClr val="bg1"/>
                </a:solidFill>
                <a:latin typeface="Arial Narrow"/>
              </a:rPr>
              <a:t>ένα ενημερωτικό πρόγραμμα το οποίο απευθύνονταν σε ιατρούς, νέους, εκπαιδευτικούς, γονείς και στους ασθενείς με Σακχαρώδη Διαβήτη Πραγματοποιήθηκε από το </a:t>
            </a:r>
            <a:r>
              <a:rPr lang="el-GR" sz="1200" b="1" dirty="0" smtClean="0">
                <a:solidFill>
                  <a:schemeClr val="bg1"/>
                </a:solidFill>
                <a:latin typeface="Arial Narrow"/>
              </a:rPr>
              <a:t>Σύλλογο Ατόμων με Σακχαρώδη Διαβήτη Πειραιά και Νήσων</a:t>
            </a:r>
            <a:r>
              <a:rPr lang="el-GR" sz="1200" b="1" dirty="0" smtClean="0">
                <a:solidFill>
                  <a:srgbClr val="000000"/>
                </a:solidFill>
                <a:latin typeface="Arial Narrow"/>
              </a:rPr>
              <a:t> </a:t>
            </a:r>
            <a:endParaRPr lang="el-GR" sz="1200" b="1" dirty="0" smtClean="0">
              <a:solidFill>
                <a:schemeClr val="bg1"/>
              </a:solidFill>
            </a:endParaRPr>
          </a:p>
          <a:p>
            <a:pPr marL="347663" lvl="1" indent="-179388">
              <a:lnSpc>
                <a:spcPts val="1700"/>
              </a:lnSpc>
              <a:buClr>
                <a:schemeClr val="bg1"/>
              </a:buClr>
              <a:buFont typeface="Arial" panose="020B0604020202020204" pitchFamily="34" charset="0"/>
              <a:buChar char="−"/>
            </a:pPr>
            <a:endParaRPr lang="el-GR" sz="1400" b="1" dirty="0" smtClean="0">
              <a:solidFill>
                <a:schemeClr val="bg1"/>
              </a:solidFill>
            </a:endParaRPr>
          </a:p>
          <a:p>
            <a:pPr marL="347663" lvl="1" indent="-179388">
              <a:lnSpc>
                <a:spcPts val="1800"/>
              </a:lnSpc>
              <a:buClr>
                <a:schemeClr val="bg1"/>
              </a:buClr>
              <a:buFont typeface="Arial" panose="020B0604020202020204" pitchFamily="34" charset="0"/>
              <a:buChar char="−"/>
            </a:pPr>
            <a:endParaRPr lang="el-GR" sz="1400" b="1" dirty="0">
              <a:solidFill>
                <a:schemeClr val="bg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963941" y="4229830"/>
            <a:ext cx="1009941" cy="317948"/>
          </a:xfrm>
          <a:prstGeom prst="roundRect">
            <a:avLst/>
          </a:prstGeom>
          <a:solidFill>
            <a:srgbClr val="800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40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07819" y="4621958"/>
            <a:ext cx="184430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 smtClean="0">
                <a:solidFill>
                  <a:schemeClr val="bg1"/>
                </a:solidFill>
              </a:rPr>
              <a:t>«</a:t>
            </a:r>
            <a:r>
              <a:rPr lang="el-GR" sz="1200" dirty="0" smtClean="0">
                <a:solidFill>
                  <a:schemeClr val="bg1"/>
                </a:solidFill>
              </a:rPr>
              <a:t>φροντίζω</a:t>
            </a:r>
            <a:r>
              <a:rPr lang="el-GR" sz="1100" dirty="0" smtClean="0">
                <a:solidFill>
                  <a:schemeClr val="bg1"/>
                </a:solidFill>
              </a:rPr>
              <a:t>»</a:t>
            </a:r>
          </a:p>
          <a:p>
            <a:r>
              <a:rPr lang="el-GR" sz="900" dirty="0" smtClean="0">
                <a:solidFill>
                  <a:schemeClr val="bg1"/>
                </a:solidFill>
              </a:rPr>
              <a:t>Πρόγραμμα Εκπαίδευσης και </a:t>
            </a:r>
          </a:p>
          <a:p>
            <a:r>
              <a:rPr lang="el-GR" sz="900" dirty="0" smtClean="0">
                <a:solidFill>
                  <a:schemeClr val="bg1"/>
                </a:solidFill>
              </a:rPr>
              <a:t>υποστήριξης ασθενών με διαβήτη</a:t>
            </a:r>
            <a:endParaRPr lang="el-GR" sz="9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75188" y="4507064"/>
            <a:ext cx="1446612" cy="92228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l-GR" sz="1100" b="1" dirty="0" smtClean="0">
                <a:solidFill>
                  <a:schemeClr val="bg1"/>
                </a:solidFill>
              </a:rPr>
              <a:t>«Φροντίζω +»</a:t>
            </a:r>
            <a:r>
              <a:rPr lang="en-US" sz="1100" b="1" dirty="0" smtClean="0">
                <a:solidFill>
                  <a:schemeClr val="bg1"/>
                </a:solidFill>
              </a:rPr>
              <a:t> </a:t>
            </a:r>
            <a:endParaRPr lang="el-GR" sz="1100" b="1" dirty="0" smtClean="0">
              <a:solidFill>
                <a:schemeClr val="bg1"/>
              </a:solidFill>
            </a:endParaRPr>
          </a:p>
          <a:p>
            <a:r>
              <a:rPr lang="el-GR" sz="900" dirty="0" smtClean="0">
                <a:solidFill>
                  <a:schemeClr val="bg1"/>
                </a:solidFill>
              </a:rPr>
              <a:t>Πρόγραμμα Υποστήριξης ασθενών με διαβήτη ή/και </a:t>
            </a:r>
            <a:r>
              <a:rPr lang="el-GR" sz="900" dirty="0" err="1" smtClean="0">
                <a:solidFill>
                  <a:schemeClr val="bg1"/>
                </a:solidFill>
              </a:rPr>
              <a:t>δυσλιπιδαιμία</a:t>
            </a:r>
            <a:endParaRPr lang="el-GR" sz="9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15356" y="4221088"/>
            <a:ext cx="7714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u="sng" dirty="0" smtClean="0">
                <a:solidFill>
                  <a:srgbClr val="FFFFFF"/>
                </a:solidFill>
              </a:rPr>
              <a:t>Ιατροί</a:t>
            </a:r>
            <a:endParaRPr lang="el-GR" sz="1400" u="sng" dirty="0">
              <a:solidFill>
                <a:srgbClr val="FFFFFF"/>
              </a:solidFill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742" y="4174973"/>
            <a:ext cx="1564446" cy="1054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ounded Rectangle 20"/>
          <p:cNvSpPr/>
          <p:nvPr/>
        </p:nvSpPr>
        <p:spPr>
          <a:xfrm>
            <a:off x="7546429" y="4215306"/>
            <a:ext cx="1413431" cy="317948"/>
          </a:xfrm>
          <a:prstGeom prst="round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100">
              <a:solidFill>
                <a:srgbClr val="FFFF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24328" y="4205003"/>
            <a:ext cx="1811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u="sng" dirty="0" smtClean="0">
                <a:solidFill>
                  <a:srgbClr val="FFFFFF"/>
                </a:solidFill>
              </a:rPr>
              <a:t>Φαρμακοποιοί</a:t>
            </a:r>
            <a:endParaRPr lang="el-GR" sz="1600" u="sng" dirty="0">
              <a:solidFill>
                <a:srgbClr val="FFFFFF"/>
              </a:solidFill>
            </a:endParaRPr>
          </a:p>
        </p:txBody>
      </p:sp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598" y="5544073"/>
            <a:ext cx="1044592" cy="110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604" y="1268760"/>
            <a:ext cx="1916223" cy="1345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1" y="2804270"/>
            <a:ext cx="3926818" cy="69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80419" y="2636912"/>
            <a:ext cx="512808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latin typeface="+mj-lt"/>
              </a:rPr>
              <a:t>Χορηγία σε μεταπτυχιακό φοιτητή για συμμετοχή στο Πρόγραμμα Μεταπτυχιακών Σπουδών (ΠΜΣ) του Τμήματος της Νοσηλευτικής του </a:t>
            </a:r>
            <a:r>
              <a:rPr lang="el-GR" sz="1400" dirty="0" err="1">
                <a:latin typeface="+mj-lt"/>
              </a:rPr>
              <a:t>Αλεξάνδρειου</a:t>
            </a:r>
            <a:r>
              <a:rPr lang="el-GR" sz="1400" dirty="0">
                <a:latin typeface="+mj-lt"/>
              </a:rPr>
              <a:t> Τεχνολογικού Εκπαιδευτικού Ιδρύματος Θεσσαλονίκης με τίτλο «Φροντίδα στο Σακχαρώδη Διαβήτη»</a:t>
            </a:r>
          </a:p>
          <a:p>
            <a:endParaRPr lang="el-GR" sz="140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9430" y="4437292"/>
            <a:ext cx="26123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bg1"/>
              </a:buClr>
            </a:pPr>
            <a:r>
              <a:rPr lang="el-GR" sz="1200" b="1" dirty="0">
                <a:solidFill>
                  <a:schemeClr val="bg1"/>
                </a:solidFill>
              </a:rPr>
              <a:t>Προγράμματα </a:t>
            </a:r>
            <a:r>
              <a:rPr lang="el-GR" sz="1200" b="1" dirty="0" smtClean="0">
                <a:solidFill>
                  <a:schemeClr val="bg1"/>
                </a:solidFill>
              </a:rPr>
              <a:t>Υποστήριξης </a:t>
            </a:r>
          </a:p>
          <a:p>
            <a:pPr>
              <a:buClr>
                <a:schemeClr val="bg1"/>
              </a:buClr>
            </a:pPr>
            <a:r>
              <a:rPr lang="el-GR" sz="1200" b="1" dirty="0" smtClean="0">
                <a:solidFill>
                  <a:schemeClr val="bg1"/>
                </a:solidFill>
              </a:rPr>
              <a:t>διαβητικών ασθενών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141879"/>
            <a:ext cx="1351978" cy="116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849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3284984"/>
            <a:ext cx="8382000" cy="604663"/>
          </a:xfrm>
        </p:spPr>
        <p:txBody>
          <a:bodyPr/>
          <a:lstStyle/>
          <a:p>
            <a:pPr marL="0" indent="0" algn="ctr">
              <a:buNone/>
            </a:pPr>
            <a:r>
              <a:rPr lang="el-GR" sz="3600" b="1" dirty="0" smtClean="0"/>
              <a:t>Ευχαριστούμε για την προσοχή σας!</a:t>
            </a:r>
            <a:endParaRPr lang="el-GR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6729EF-114B-43BD-BCE8-4AD96A5F12B5}" type="slidenum">
              <a:rPr lang="en-US" smtClean="0">
                <a:solidFill>
                  <a:srgbClr val="808080"/>
                </a:solidFill>
              </a:rPr>
              <a:pPr>
                <a:defRPr/>
              </a:pPr>
              <a:t>17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61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4"/>
          <p:cNvSpPr txBox="1">
            <a:spLocks noChangeArrowheads="1"/>
          </p:cNvSpPr>
          <p:nvPr/>
        </p:nvSpPr>
        <p:spPr bwMode="auto">
          <a:xfrm>
            <a:off x="62716" y="6525344"/>
            <a:ext cx="763212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000" baseline="30000" dirty="0">
                <a:solidFill>
                  <a:srgbClr val="000000"/>
                </a:solidFill>
                <a:latin typeface="Arial Narrow" panose="020B0606020202030204" pitchFamily="34" charset="0"/>
              </a:rPr>
              <a:t>1</a:t>
            </a:r>
            <a:r>
              <a:rPr lang="en-GB" sz="1000" dirty="0">
                <a:solidFill>
                  <a:srgbClr val="000000"/>
                </a:solidFill>
                <a:latin typeface="Arial Narrow" panose="020B0606020202030204" pitchFamily="34" charset="0"/>
              </a:rPr>
              <a:t>International Diabetes Federation </a:t>
            </a:r>
            <a:r>
              <a:rPr lang="en-GB" sz="1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201</a:t>
            </a:r>
            <a:r>
              <a:rPr lang="en-US" sz="1000" dirty="0">
                <a:solidFill>
                  <a:srgbClr val="000000"/>
                </a:solidFill>
                <a:latin typeface="Arial Narrow" panose="020B0606020202030204" pitchFamily="34" charset="0"/>
              </a:rPr>
              <a:t>5</a:t>
            </a:r>
            <a:r>
              <a:rPr lang="en-GB" sz="1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, </a:t>
            </a:r>
            <a:r>
              <a:rPr lang="en-GB" sz="1000" dirty="0">
                <a:solidFill>
                  <a:srgbClr val="000000"/>
                </a:solidFill>
                <a:latin typeface="Arial Narrow" panose="020B0606020202030204" pitchFamily="34" charset="0"/>
              </a:rPr>
              <a:t>IDF Diabetes Atlas 7</a:t>
            </a:r>
            <a:r>
              <a:rPr lang="en-GB" sz="1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th </a:t>
            </a:r>
            <a:r>
              <a:rPr lang="en-GB" sz="1000" dirty="0">
                <a:solidFill>
                  <a:srgbClr val="000000"/>
                </a:solidFill>
                <a:latin typeface="Arial Narrow" panose="020B0606020202030204" pitchFamily="34" charset="0"/>
              </a:rPr>
              <a:t>Edition. Available </a:t>
            </a:r>
            <a:r>
              <a:rPr lang="en-GB" sz="1000" u="sng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http://www.idf.org</a:t>
            </a:r>
            <a:r>
              <a:rPr lang="en-GB" sz="1000" u="sng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/ </a:t>
            </a:r>
            <a:r>
              <a:rPr lang="en-GB" sz="1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[</a:t>
            </a:r>
            <a:r>
              <a:rPr lang="en-GB" sz="1000" dirty="0">
                <a:solidFill>
                  <a:srgbClr val="000000"/>
                </a:solidFill>
                <a:latin typeface="Arial Narrow" panose="020B0606020202030204" pitchFamily="34" charset="0"/>
              </a:rPr>
              <a:t>Accessed </a:t>
            </a:r>
            <a:r>
              <a:rPr lang="en-GB" sz="1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Dec 5, 2015]</a:t>
            </a:r>
            <a:endParaRPr lang="en-GB" sz="100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123" name="Title 2"/>
          <p:cNvSpPr>
            <a:spLocks noGrp="1"/>
          </p:cNvSpPr>
          <p:nvPr>
            <p:ph type="title"/>
          </p:nvPr>
        </p:nvSpPr>
        <p:spPr>
          <a:xfrm>
            <a:off x="0" y="240829"/>
            <a:ext cx="8229600" cy="523875"/>
          </a:xfrm>
        </p:spPr>
        <p:txBody>
          <a:bodyPr/>
          <a:lstStyle/>
          <a:p>
            <a:r>
              <a:rPr lang="en-US" b="0" dirty="0" smtClean="0"/>
              <a:t>Ο </a:t>
            </a:r>
            <a:r>
              <a:rPr lang="el-GR" b="0" dirty="0" err="1" smtClean="0"/>
              <a:t>Δ</a:t>
            </a:r>
            <a:r>
              <a:rPr lang="en-US" b="0" dirty="0" smtClean="0"/>
              <a:t>ιαβ</a:t>
            </a:r>
            <a:r>
              <a:rPr lang="en-US" b="0" dirty="0" err="1" smtClean="0"/>
              <a:t>ήτης</a:t>
            </a:r>
            <a:r>
              <a:rPr lang="en-US" b="0" dirty="0" smtClean="0"/>
              <a:t> είναι </a:t>
            </a:r>
            <a:r>
              <a:rPr lang="el-GR" b="0" dirty="0" smtClean="0"/>
              <a:t>μια </a:t>
            </a:r>
            <a:r>
              <a:rPr lang="el-GR" b="0" dirty="0"/>
              <a:t>Π</a:t>
            </a:r>
            <a:r>
              <a:rPr lang="en-US" b="0" dirty="0" smtClean="0"/>
              <a:t>α</a:t>
            </a:r>
            <a:r>
              <a:rPr lang="en-US" b="0" dirty="0" err="1" smtClean="0"/>
              <a:t>γκόσμι</a:t>
            </a:r>
            <a:r>
              <a:rPr lang="en-US" b="0" dirty="0" smtClean="0"/>
              <a:t>α </a:t>
            </a:r>
            <a:r>
              <a:rPr lang="el-GR" b="0" dirty="0"/>
              <a:t>Π</a:t>
            </a:r>
            <a:r>
              <a:rPr lang="en-US" b="0" dirty="0" err="1" smtClean="0"/>
              <a:t>ρόκληση</a:t>
            </a:r>
            <a:endParaRPr lang="en-US" b="0" dirty="0" smtClean="0"/>
          </a:p>
        </p:txBody>
      </p:sp>
      <p:pic>
        <p:nvPicPr>
          <p:cNvPr id="5124" name="Picture 5" descr="ma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6" y="1116137"/>
            <a:ext cx="9081284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1"/>
          <p:cNvSpPr txBox="1">
            <a:spLocks noChangeArrowheads="1"/>
          </p:cNvSpPr>
          <p:nvPr/>
        </p:nvSpPr>
        <p:spPr bwMode="auto">
          <a:xfrm>
            <a:off x="1862395" y="1916237"/>
            <a:ext cx="936625" cy="2460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sz="800" b="1" dirty="0"/>
              <a:t>Βόρεια Αμερική και Καραϊβική</a:t>
            </a:r>
          </a:p>
        </p:txBody>
      </p:sp>
      <p:sp>
        <p:nvSpPr>
          <p:cNvPr id="5126" name="TextBox 5"/>
          <p:cNvSpPr txBox="1">
            <a:spLocks noChangeArrowheads="1"/>
          </p:cNvSpPr>
          <p:nvPr/>
        </p:nvSpPr>
        <p:spPr bwMode="auto">
          <a:xfrm>
            <a:off x="4455204" y="1844824"/>
            <a:ext cx="936625" cy="2460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sz="800" b="1" dirty="0"/>
              <a:t>Μέση Ανατολή και Βόρεια Αφρική</a:t>
            </a:r>
          </a:p>
        </p:txBody>
      </p:sp>
      <p:sp>
        <p:nvSpPr>
          <p:cNvPr id="5127" name="TextBox 7"/>
          <p:cNvSpPr txBox="1">
            <a:spLocks noChangeArrowheads="1"/>
          </p:cNvSpPr>
          <p:nvPr/>
        </p:nvSpPr>
        <p:spPr bwMode="auto">
          <a:xfrm>
            <a:off x="5968438" y="1844824"/>
            <a:ext cx="935038" cy="24622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sz="800" b="1" dirty="0" smtClean="0"/>
              <a:t>Ευρώπη</a:t>
            </a:r>
            <a:endParaRPr lang="en-US" sz="800" b="1" dirty="0" smtClean="0"/>
          </a:p>
          <a:p>
            <a:pPr eaLnBrk="1" hangingPunct="1"/>
            <a:endParaRPr lang="en-US" sz="800" b="1" dirty="0"/>
          </a:p>
        </p:txBody>
      </p:sp>
      <p:sp>
        <p:nvSpPr>
          <p:cNvPr id="5128" name="TextBox 8"/>
          <p:cNvSpPr txBox="1">
            <a:spLocks noChangeArrowheads="1"/>
          </p:cNvSpPr>
          <p:nvPr/>
        </p:nvSpPr>
        <p:spPr bwMode="auto">
          <a:xfrm>
            <a:off x="7695564" y="1844799"/>
            <a:ext cx="936625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sz="800" b="1" dirty="0"/>
              <a:t>Δυτικός </a:t>
            </a:r>
          </a:p>
          <a:p>
            <a:pPr eaLnBrk="1" hangingPunct="1"/>
            <a:r>
              <a:rPr lang="el-GR" sz="800" b="1" dirty="0"/>
              <a:t>Ειρηνικός</a:t>
            </a:r>
          </a:p>
        </p:txBody>
      </p:sp>
      <p:sp>
        <p:nvSpPr>
          <p:cNvPr id="5129" name="TextBox 5"/>
          <p:cNvSpPr txBox="1">
            <a:spLocks noChangeArrowheads="1"/>
          </p:cNvSpPr>
          <p:nvPr/>
        </p:nvSpPr>
        <p:spPr bwMode="auto">
          <a:xfrm>
            <a:off x="6471428" y="5373812"/>
            <a:ext cx="936625" cy="2460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sz="800" b="1" dirty="0"/>
              <a:t>Νοτιοανατολική Ασία</a:t>
            </a:r>
          </a:p>
        </p:txBody>
      </p:sp>
      <p:sp>
        <p:nvSpPr>
          <p:cNvPr id="5130" name="TextBox 5"/>
          <p:cNvSpPr txBox="1">
            <a:spLocks noChangeArrowheads="1"/>
          </p:cNvSpPr>
          <p:nvPr/>
        </p:nvSpPr>
        <p:spPr bwMode="auto">
          <a:xfrm>
            <a:off x="4815244" y="5381749"/>
            <a:ext cx="936625" cy="1222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sz="800" b="1" dirty="0"/>
              <a:t>Αφρική</a:t>
            </a:r>
          </a:p>
        </p:txBody>
      </p:sp>
      <p:sp>
        <p:nvSpPr>
          <p:cNvPr id="5131" name="TextBox 5"/>
          <p:cNvSpPr txBox="1">
            <a:spLocks noChangeArrowheads="1"/>
          </p:cNvSpPr>
          <p:nvPr/>
        </p:nvSpPr>
        <p:spPr bwMode="auto">
          <a:xfrm>
            <a:off x="2943036" y="5246812"/>
            <a:ext cx="1033462" cy="2460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sz="800" b="1" dirty="0"/>
              <a:t>Νότια και Κεντρική Αμερική</a:t>
            </a:r>
          </a:p>
        </p:txBody>
      </p:sp>
      <p:sp>
        <p:nvSpPr>
          <p:cNvPr id="5132" name="TextBox 5"/>
          <p:cNvSpPr txBox="1">
            <a:spLocks noChangeArrowheads="1"/>
          </p:cNvSpPr>
          <p:nvPr/>
        </p:nvSpPr>
        <p:spPr bwMode="auto">
          <a:xfrm>
            <a:off x="1934924" y="2744986"/>
            <a:ext cx="647700" cy="107950"/>
          </a:xfrm>
          <a:prstGeom prst="rect">
            <a:avLst/>
          </a:prstGeom>
          <a:solidFill>
            <a:schemeClr val="accent5"/>
          </a:solidFill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sz="700" b="1" dirty="0" err="1">
                <a:solidFill>
                  <a:srgbClr val="006666"/>
                </a:solidFill>
              </a:rPr>
              <a:t>Επιπολασμός</a:t>
            </a:r>
            <a:endParaRPr lang="el-GR" sz="700" b="1" dirty="0">
              <a:solidFill>
                <a:srgbClr val="006666"/>
              </a:solidFill>
            </a:endParaRPr>
          </a:p>
        </p:txBody>
      </p:sp>
      <p:sp>
        <p:nvSpPr>
          <p:cNvPr id="5133" name="TextBox 5"/>
          <p:cNvSpPr txBox="1">
            <a:spLocks noChangeArrowheads="1"/>
          </p:cNvSpPr>
          <p:nvPr/>
        </p:nvSpPr>
        <p:spPr bwMode="auto">
          <a:xfrm>
            <a:off x="5391828" y="3573016"/>
            <a:ext cx="647179" cy="10772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sz="700" b="1" dirty="0" err="1">
                <a:solidFill>
                  <a:srgbClr val="006666"/>
                </a:solidFill>
              </a:rPr>
              <a:t>Επιπολασμός</a:t>
            </a:r>
            <a:endParaRPr lang="el-GR" sz="700" b="1" dirty="0">
              <a:solidFill>
                <a:srgbClr val="006666"/>
              </a:solidFill>
            </a:endParaRPr>
          </a:p>
        </p:txBody>
      </p:sp>
      <p:sp>
        <p:nvSpPr>
          <p:cNvPr id="5134" name="TextBox 5"/>
          <p:cNvSpPr txBox="1">
            <a:spLocks noChangeArrowheads="1"/>
          </p:cNvSpPr>
          <p:nvPr/>
        </p:nvSpPr>
        <p:spPr bwMode="auto">
          <a:xfrm>
            <a:off x="4820857" y="4326062"/>
            <a:ext cx="642087" cy="10772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sz="700" b="1" dirty="0" err="1">
                <a:solidFill>
                  <a:srgbClr val="006666"/>
                </a:solidFill>
              </a:rPr>
              <a:t>Επιπολασμός</a:t>
            </a:r>
            <a:endParaRPr lang="el-GR" sz="700" b="1" dirty="0">
              <a:solidFill>
                <a:srgbClr val="006666"/>
              </a:solidFill>
            </a:endParaRPr>
          </a:p>
        </p:txBody>
      </p:sp>
      <p:sp>
        <p:nvSpPr>
          <p:cNvPr id="5135" name="TextBox 5"/>
          <p:cNvSpPr txBox="1">
            <a:spLocks noChangeArrowheads="1"/>
          </p:cNvSpPr>
          <p:nvPr/>
        </p:nvSpPr>
        <p:spPr bwMode="auto">
          <a:xfrm>
            <a:off x="3015044" y="4326062"/>
            <a:ext cx="647700" cy="107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sz="700" b="1" dirty="0" err="1">
                <a:solidFill>
                  <a:srgbClr val="006666"/>
                </a:solidFill>
              </a:rPr>
              <a:t>Επιπολασμός</a:t>
            </a:r>
            <a:endParaRPr lang="el-GR" sz="700" b="1" dirty="0">
              <a:solidFill>
                <a:srgbClr val="006666"/>
              </a:solidFill>
            </a:endParaRPr>
          </a:p>
        </p:txBody>
      </p:sp>
      <p:sp>
        <p:nvSpPr>
          <p:cNvPr id="5136" name="TextBox 5"/>
          <p:cNvSpPr txBox="1">
            <a:spLocks noChangeArrowheads="1"/>
          </p:cNvSpPr>
          <p:nvPr/>
        </p:nvSpPr>
        <p:spPr bwMode="auto">
          <a:xfrm>
            <a:off x="6837517" y="2673474"/>
            <a:ext cx="649287" cy="107950"/>
          </a:xfrm>
          <a:prstGeom prst="rect">
            <a:avLst/>
          </a:prstGeom>
          <a:solidFill>
            <a:srgbClr val="FFCCCC"/>
          </a:solidFill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sz="700" b="1" dirty="0" err="1">
                <a:solidFill>
                  <a:srgbClr val="006666"/>
                </a:solidFill>
              </a:rPr>
              <a:t>Επιπολασμός</a:t>
            </a:r>
            <a:endParaRPr lang="el-GR" sz="700" b="1" dirty="0">
              <a:solidFill>
                <a:srgbClr val="006666"/>
              </a:solidFill>
            </a:endParaRPr>
          </a:p>
        </p:txBody>
      </p:sp>
      <p:sp>
        <p:nvSpPr>
          <p:cNvPr id="5137" name="TextBox 5"/>
          <p:cNvSpPr txBox="1">
            <a:spLocks noChangeArrowheads="1"/>
          </p:cNvSpPr>
          <p:nvPr/>
        </p:nvSpPr>
        <p:spPr bwMode="auto">
          <a:xfrm>
            <a:off x="6671046" y="4278700"/>
            <a:ext cx="665693" cy="10772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sz="700" b="1" dirty="0" err="1">
                <a:solidFill>
                  <a:srgbClr val="006666"/>
                </a:solidFill>
              </a:rPr>
              <a:t>Επιπολασμός</a:t>
            </a:r>
            <a:endParaRPr lang="el-GR" sz="700" b="1" dirty="0">
              <a:solidFill>
                <a:srgbClr val="006666"/>
              </a:solidFill>
            </a:endParaRPr>
          </a:p>
        </p:txBody>
      </p:sp>
      <p:sp>
        <p:nvSpPr>
          <p:cNvPr id="5138" name="TextBox 5"/>
          <p:cNvSpPr txBox="1">
            <a:spLocks noChangeArrowheads="1"/>
          </p:cNvSpPr>
          <p:nvPr/>
        </p:nvSpPr>
        <p:spPr bwMode="auto">
          <a:xfrm>
            <a:off x="8127612" y="4492749"/>
            <a:ext cx="647700" cy="107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sz="700" b="1" dirty="0" err="1">
                <a:solidFill>
                  <a:srgbClr val="006666"/>
                </a:solidFill>
              </a:rPr>
              <a:t>Επιπολασμός</a:t>
            </a:r>
            <a:endParaRPr lang="el-GR" sz="700" b="1" dirty="0">
              <a:solidFill>
                <a:srgbClr val="006666"/>
              </a:solidFill>
            </a:endParaRPr>
          </a:p>
        </p:txBody>
      </p:sp>
      <p:sp>
        <p:nvSpPr>
          <p:cNvPr id="5139" name="TextBox 5"/>
          <p:cNvSpPr txBox="1">
            <a:spLocks noChangeArrowheads="1"/>
          </p:cNvSpPr>
          <p:nvPr/>
        </p:nvSpPr>
        <p:spPr bwMode="auto">
          <a:xfrm>
            <a:off x="1934924" y="3105026"/>
            <a:ext cx="792163" cy="107950"/>
          </a:xfrm>
          <a:prstGeom prst="rect">
            <a:avLst/>
          </a:prstGeom>
          <a:solidFill>
            <a:schemeClr val="accent5"/>
          </a:solidFill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sz="700" b="1" dirty="0">
                <a:solidFill>
                  <a:srgbClr val="006666"/>
                </a:solidFill>
              </a:rPr>
              <a:t>Μη Διαγνωσμένοι</a:t>
            </a:r>
          </a:p>
        </p:txBody>
      </p:sp>
      <p:sp>
        <p:nvSpPr>
          <p:cNvPr id="5140" name="TextBox 5"/>
          <p:cNvSpPr txBox="1">
            <a:spLocks noChangeArrowheads="1"/>
          </p:cNvSpPr>
          <p:nvPr/>
        </p:nvSpPr>
        <p:spPr bwMode="auto">
          <a:xfrm>
            <a:off x="3015044" y="4653087"/>
            <a:ext cx="792163" cy="107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sz="700" b="1" dirty="0">
                <a:solidFill>
                  <a:srgbClr val="006666"/>
                </a:solidFill>
              </a:rPr>
              <a:t>Μη Διαγνωσμένοι</a:t>
            </a:r>
          </a:p>
        </p:txBody>
      </p:sp>
      <p:sp>
        <p:nvSpPr>
          <p:cNvPr id="5141" name="TextBox 5"/>
          <p:cNvSpPr txBox="1">
            <a:spLocks noChangeArrowheads="1"/>
          </p:cNvSpPr>
          <p:nvPr/>
        </p:nvSpPr>
        <p:spPr bwMode="auto">
          <a:xfrm>
            <a:off x="4860032" y="4697784"/>
            <a:ext cx="792088" cy="10772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sz="700" b="1" dirty="0">
                <a:solidFill>
                  <a:srgbClr val="006666"/>
                </a:solidFill>
              </a:rPr>
              <a:t>Μη Διαγνωσμένοι</a:t>
            </a:r>
          </a:p>
        </p:txBody>
      </p:sp>
      <p:sp>
        <p:nvSpPr>
          <p:cNvPr id="5142" name="TextBox 5"/>
          <p:cNvSpPr txBox="1">
            <a:spLocks noChangeArrowheads="1"/>
          </p:cNvSpPr>
          <p:nvPr/>
        </p:nvSpPr>
        <p:spPr bwMode="auto">
          <a:xfrm>
            <a:off x="4527212" y="3573016"/>
            <a:ext cx="792162" cy="107950"/>
          </a:xfrm>
          <a:prstGeom prst="rect">
            <a:avLst/>
          </a:prstGeom>
          <a:solidFill>
            <a:srgbClr val="CCCCFF"/>
          </a:solidFill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sz="700" b="1" dirty="0">
                <a:solidFill>
                  <a:srgbClr val="006666"/>
                </a:solidFill>
              </a:rPr>
              <a:t>Μη Διαγνωσμένοι</a:t>
            </a:r>
          </a:p>
        </p:txBody>
      </p:sp>
      <p:sp>
        <p:nvSpPr>
          <p:cNvPr id="5143" name="TextBox 5"/>
          <p:cNvSpPr txBox="1">
            <a:spLocks noChangeArrowheads="1"/>
          </p:cNvSpPr>
          <p:nvPr/>
        </p:nvSpPr>
        <p:spPr bwMode="auto">
          <a:xfrm>
            <a:off x="6039380" y="2708920"/>
            <a:ext cx="790575" cy="106362"/>
          </a:xfrm>
          <a:prstGeom prst="rect">
            <a:avLst/>
          </a:prstGeom>
          <a:solidFill>
            <a:srgbClr val="FFCCCC"/>
          </a:solidFill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sz="700" b="1" dirty="0">
                <a:solidFill>
                  <a:srgbClr val="006666"/>
                </a:solidFill>
              </a:rPr>
              <a:t>Μη Διαγνωσμένοι</a:t>
            </a:r>
          </a:p>
        </p:txBody>
      </p:sp>
      <p:sp>
        <p:nvSpPr>
          <p:cNvPr id="5144" name="TextBox 5"/>
          <p:cNvSpPr txBox="1">
            <a:spLocks noChangeArrowheads="1"/>
          </p:cNvSpPr>
          <p:nvPr/>
        </p:nvSpPr>
        <p:spPr bwMode="auto">
          <a:xfrm>
            <a:off x="6687452" y="3681088"/>
            <a:ext cx="756120" cy="10772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sz="700" b="1" dirty="0">
                <a:solidFill>
                  <a:srgbClr val="006666"/>
                </a:solidFill>
              </a:rPr>
              <a:t>Μη Διαγνωσμένοι</a:t>
            </a:r>
          </a:p>
        </p:txBody>
      </p:sp>
      <p:sp>
        <p:nvSpPr>
          <p:cNvPr id="5145" name="TextBox 5"/>
          <p:cNvSpPr txBox="1">
            <a:spLocks noChangeArrowheads="1"/>
          </p:cNvSpPr>
          <p:nvPr/>
        </p:nvSpPr>
        <p:spPr bwMode="auto">
          <a:xfrm>
            <a:off x="8127612" y="4833218"/>
            <a:ext cx="792163" cy="107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sz="700" b="1" dirty="0">
                <a:solidFill>
                  <a:srgbClr val="006666"/>
                </a:solidFill>
              </a:rPr>
              <a:t>Μη Διαγνωσμένοι</a:t>
            </a:r>
          </a:p>
        </p:txBody>
      </p:sp>
      <p:sp>
        <p:nvSpPr>
          <p:cNvPr id="5146" name="TextBox 5"/>
          <p:cNvSpPr txBox="1">
            <a:spLocks noChangeArrowheads="1"/>
          </p:cNvSpPr>
          <p:nvPr/>
        </p:nvSpPr>
        <p:spPr bwMode="auto">
          <a:xfrm>
            <a:off x="1070828" y="4872162"/>
            <a:ext cx="792163" cy="107950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sz="700" b="1" dirty="0">
                <a:solidFill>
                  <a:srgbClr val="006666"/>
                </a:solidFill>
              </a:rPr>
              <a:t>Μη Διαγνωσμένοι</a:t>
            </a:r>
          </a:p>
        </p:txBody>
      </p:sp>
      <p:sp>
        <p:nvSpPr>
          <p:cNvPr id="5147" name="TextBox 5"/>
          <p:cNvSpPr txBox="1">
            <a:spLocks noChangeArrowheads="1"/>
          </p:cNvSpPr>
          <p:nvPr/>
        </p:nvSpPr>
        <p:spPr bwMode="auto">
          <a:xfrm>
            <a:off x="1070829" y="4600699"/>
            <a:ext cx="692860" cy="107722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sz="700" b="1" dirty="0" err="1">
                <a:solidFill>
                  <a:srgbClr val="006666"/>
                </a:solidFill>
              </a:rPr>
              <a:t>Επιπολασμός</a:t>
            </a:r>
            <a:endParaRPr lang="el-GR" sz="700" b="1" dirty="0">
              <a:solidFill>
                <a:srgbClr val="006666"/>
              </a:solidFill>
            </a:endParaRPr>
          </a:p>
        </p:txBody>
      </p:sp>
      <p:sp>
        <p:nvSpPr>
          <p:cNvPr id="5148" name="TextBox 5"/>
          <p:cNvSpPr txBox="1">
            <a:spLocks noChangeArrowheads="1"/>
          </p:cNvSpPr>
          <p:nvPr/>
        </p:nvSpPr>
        <p:spPr bwMode="auto">
          <a:xfrm>
            <a:off x="782796" y="5589712"/>
            <a:ext cx="954125" cy="214312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l-GR" sz="700" b="1" dirty="0"/>
              <a:t>άνθρωποι ζουν με διαβήτη</a:t>
            </a:r>
          </a:p>
        </p:txBody>
      </p:sp>
      <p:sp>
        <p:nvSpPr>
          <p:cNvPr id="5149" name="TextBox 5"/>
          <p:cNvSpPr txBox="1">
            <a:spLocks noChangeArrowheads="1"/>
          </p:cNvSpPr>
          <p:nvPr/>
        </p:nvSpPr>
        <p:spPr bwMode="auto">
          <a:xfrm>
            <a:off x="638978" y="4984874"/>
            <a:ext cx="1412742" cy="277813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b="1" dirty="0">
                <a:solidFill>
                  <a:srgbClr val="006666"/>
                </a:solidFill>
              </a:rPr>
              <a:t>Παγκοσμίως</a:t>
            </a:r>
          </a:p>
        </p:txBody>
      </p:sp>
      <p:sp>
        <p:nvSpPr>
          <p:cNvPr id="2" name="Rectangle 1"/>
          <p:cNvSpPr/>
          <p:nvPr/>
        </p:nvSpPr>
        <p:spPr>
          <a:xfrm>
            <a:off x="1070828" y="2924944"/>
            <a:ext cx="620852" cy="21652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44,3</a:t>
            </a:r>
            <a:r>
              <a:rPr lang="el-GR" sz="900" dirty="0" smtClean="0">
                <a:solidFill>
                  <a:schemeClr val="tx1"/>
                </a:solidFill>
              </a:rPr>
              <a:t> Μ</a:t>
            </a:r>
            <a:endParaRPr lang="el-GR" sz="9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979712" y="2969592"/>
            <a:ext cx="648072" cy="135434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800" dirty="0" smtClean="0">
                <a:solidFill>
                  <a:schemeClr val="tx1"/>
                </a:solidFill>
              </a:rPr>
              <a:t>2</a:t>
            </a:r>
            <a:r>
              <a:rPr lang="en-US" sz="800" dirty="0" smtClean="0">
                <a:solidFill>
                  <a:schemeClr val="tx1"/>
                </a:solidFill>
              </a:rPr>
              <a:t>9,9</a:t>
            </a:r>
            <a:r>
              <a:rPr lang="el-GR" sz="800" dirty="0" smtClean="0">
                <a:solidFill>
                  <a:schemeClr val="tx1"/>
                </a:solidFill>
              </a:rPr>
              <a:t>%</a:t>
            </a:r>
            <a:endParaRPr lang="el-GR" sz="800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896477" y="2249512"/>
            <a:ext cx="542503" cy="99368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800" dirty="0" smtClean="0">
                <a:solidFill>
                  <a:schemeClr val="tx1"/>
                </a:solidFill>
              </a:rPr>
              <a:t>1</a:t>
            </a:r>
            <a:r>
              <a:rPr lang="en-US" sz="800" dirty="0" smtClean="0">
                <a:solidFill>
                  <a:schemeClr val="tx1"/>
                </a:solidFill>
              </a:rPr>
              <a:t>2,9</a:t>
            </a:r>
            <a:r>
              <a:rPr lang="el-GR" sz="800" dirty="0" smtClean="0">
                <a:solidFill>
                  <a:schemeClr val="tx1"/>
                </a:solidFill>
              </a:rPr>
              <a:t>%</a:t>
            </a:r>
            <a:endParaRPr lang="el-GR" sz="800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206175" y="4434012"/>
            <a:ext cx="592845" cy="291628"/>
          </a:xfrm>
          <a:prstGeom prst="rect">
            <a:avLst/>
          </a:prstGeom>
          <a:solidFill>
            <a:srgbClr val="FFFFCC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900" dirty="0" smtClean="0">
                <a:solidFill>
                  <a:schemeClr val="tx1"/>
                </a:solidFill>
              </a:rPr>
              <a:t>2</a:t>
            </a:r>
            <a:r>
              <a:rPr lang="en-US" sz="900" dirty="0" smtClean="0">
                <a:solidFill>
                  <a:schemeClr val="tx1"/>
                </a:solidFill>
              </a:rPr>
              <a:t>9,6</a:t>
            </a:r>
            <a:r>
              <a:rPr lang="el-GR" sz="900" dirty="0" smtClean="0">
                <a:solidFill>
                  <a:schemeClr val="tx1"/>
                </a:solidFill>
              </a:rPr>
              <a:t> Μ</a:t>
            </a:r>
            <a:endParaRPr lang="el-GR" sz="900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015044" y="4546724"/>
            <a:ext cx="595101" cy="106363"/>
          </a:xfrm>
          <a:prstGeom prst="rect">
            <a:avLst/>
          </a:prstGeom>
          <a:solidFill>
            <a:srgbClr val="FF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39</a:t>
            </a:r>
            <a:r>
              <a:rPr lang="el-GR" sz="800" dirty="0" smtClean="0">
                <a:solidFill>
                  <a:schemeClr val="tx1"/>
                </a:solidFill>
              </a:rPr>
              <a:t>%</a:t>
            </a:r>
            <a:endParaRPr lang="el-GR" sz="800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572000" y="3428504"/>
            <a:ext cx="497715" cy="144512"/>
          </a:xfrm>
          <a:prstGeom prst="rect">
            <a:avLst/>
          </a:prstGeom>
          <a:solidFill>
            <a:srgbClr val="CCC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800" dirty="0" smtClean="0">
                <a:solidFill>
                  <a:schemeClr val="tx1"/>
                </a:solidFill>
              </a:rPr>
              <a:t>4</a:t>
            </a:r>
            <a:r>
              <a:rPr lang="en-US" sz="800" dirty="0" smtClean="0">
                <a:solidFill>
                  <a:schemeClr val="tx1"/>
                </a:solidFill>
              </a:rPr>
              <a:t>0,</a:t>
            </a:r>
            <a:r>
              <a:rPr lang="el-GR" sz="800" dirty="0" smtClean="0">
                <a:solidFill>
                  <a:schemeClr val="tx1"/>
                </a:solidFill>
              </a:rPr>
              <a:t>6%</a:t>
            </a:r>
            <a:endParaRPr lang="el-GR" sz="800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860032" y="4553768"/>
            <a:ext cx="720079" cy="135124"/>
          </a:xfrm>
          <a:prstGeom prst="rect">
            <a:avLst/>
          </a:prstGeom>
          <a:solidFill>
            <a:srgbClr val="DFE9A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800" dirty="0" smtClean="0">
                <a:solidFill>
                  <a:schemeClr val="tx1"/>
                </a:solidFill>
              </a:rPr>
              <a:t>6</a:t>
            </a:r>
            <a:r>
              <a:rPr lang="en-US" sz="800" dirty="0" smtClean="0">
                <a:solidFill>
                  <a:schemeClr val="tx1"/>
                </a:solidFill>
              </a:rPr>
              <a:t>6,7</a:t>
            </a:r>
            <a:r>
              <a:rPr lang="el-GR" sz="800" dirty="0" smtClean="0">
                <a:solidFill>
                  <a:schemeClr val="tx1"/>
                </a:solidFill>
              </a:rPr>
              <a:t>%</a:t>
            </a:r>
            <a:endParaRPr lang="el-GR" sz="800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121799" y="2564904"/>
            <a:ext cx="671222" cy="144016"/>
          </a:xfrm>
          <a:prstGeom prst="rect">
            <a:avLst/>
          </a:prstGeom>
          <a:solidFill>
            <a:srgbClr val="FFCCCC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800" dirty="0" smtClean="0">
                <a:solidFill>
                  <a:schemeClr val="tx1"/>
                </a:solidFill>
              </a:rPr>
              <a:t>3</a:t>
            </a:r>
            <a:r>
              <a:rPr lang="en-US" sz="800" dirty="0" smtClean="0">
                <a:solidFill>
                  <a:schemeClr val="tx1"/>
                </a:solidFill>
              </a:rPr>
              <a:t>9,3</a:t>
            </a:r>
            <a:r>
              <a:rPr lang="el-GR" sz="800" dirty="0" smtClean="0">
                <a:solidFill>
                  <a:schemeClr val="tx1"/>
                </a:solidFill>
              </a:rPr>
              <a:t>%</a:t>
            </a:r>
            <a:endParaRPr lang="el-GR" sz="800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687452" y="3536764"/>
            <a:ext cx="542503" cy="144325"/>
          </a:xfrm>
          <a:prstGeom prst="rect">
            <a:avLst/>
          </a:prstGeom>
          <a:solidFill>
            <a:srgbClr val="993300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800" dirty="0" smtClean="0">
                <a:solidFill>
                  <a:schemeClr val="bg1"/>
                </a:solidFill>
              </a:rPr>
              <a:t>52,</a:t>
            </a:r>
            <a:r>
              <a:rPr lang="en-US" sz="800" dirty="0" smtClean="0">
                <a:solidFill>
                  <a:schemeClr val="bg1"/>
                </a:solidFill>
              </a:rPr>
              <a:t>1</a:t>
            </a:r>
            <a:r>
              <a:rPr lang="el-GR" sz="800" dirty="0" smtClean="0">
                <a:solidFill>
                  <a:schemeClr val="bg1"/>
                </a:solidFill>
              </a:rPr>
              <a:t>%</a:t>
            </a:r>
            <a:endParaRPr lang="el-GR" sz="800" dirty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127612" y="4697784"/>
            <a:ext cx="692860" cy="1354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800" dirty="0" smtClean="0">
                <a:solidFill>
                  <a:schemeClr val="tx1"/>
                </a:solidFill>
              </a:rPr>
              <a:t>5</a:t>
            </a:r>
            <a:r>
              <a:rPr lang="en-US" sz="800" dirty="0" smtClean="0">
                <a:solidFill>
                  <a:schemeClr val="tx1"/>
                </a:solidFill>
              </a:rPr>
              <a:t>2,1</a:t>
            </a:r>
            <a:r>
              <a:rPr lang="el-GR" sz="800" dirty="0" smtClean="0">
                <a:solidFill>
                  <a:schemeClr val="tx1"/>
                </a:solidFill>
              </a:rPr>
              <a:t>%</a:t>
            </a:r>
            <a:endParaRPr lang="el-GR" sz="800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662744" y="3428503"/>
            <a:ext cx="621224" cy="252585"/>
          </a:xfrm>
          <a:prstGeom prst="rect">
            <a:avLst/>
          </a:prstGeom>
          <a:solidFill>
            <a:srgbClr val="CCC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900" dirty="0" smtClean="0">
                <a:solidFill>
                  <a:schemeClr val="tx1"/>
                </a:solidFill>
              </a:rPr>
              <a:t>3</a:t>
            </a:r>
            <a:r>
              <a:rPr lang="en-US" sz="900" dirty="0" smtClean="0">
                <a:solidFill>
                  <a:schemeClr val="tx1"/>
                </a:solidFill>
              </a:rPr>
              <a:t>5,4</a:t>
            </a:r>
            <a:r>
              <a:rPr lang="el-GR" sz="900" dirty="0" smtClean="0">
                <a:solidFill>
                  <a:schemeClr val="tx1"/>
                </a:solidFill>
              </a:rPr>
              <a:t> Μ</a:t>
            </a:r>
            <a:endParaRPr lang="el-GR" sz="900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139093" y="2492896"/>
            <a:ext cx="612775" cy="288528"/>
          </a:xfrm>
          <a:prstGeom prst="rect">
            <a:avLst/>
          </a:prstGeom>
          <a:solidFill>
            <a:srgbClr val="FFCCCC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900" dirty="0" smtClean="0">
                <a:solidFill>
                  <a:schemeClr val="tx1"/>
                </a:solidFill>
              </a:rPr>
              <a:t>5</a:t>
            </a:r>
            <a:r>
              <a:rPr lang="en-US" sz="900" dirty="0" smtClean="0">
                <a:solidFill>
                  <a:schemeClr val="tx1"/>
                </a:solidFill>
              </a:rPr>
              <a:t>9,8</a:t>
            </a:r>
            <a:r>
              <a:rPr lang="el-GR" sz="900" dirty="0" smtClean="0">
                <a:solidFill>
                  <a:schemeClr val="tx1"/>
                </a:solidFill>
              </a:rPr>
              <a:t> Μ</a:t>
            </a:r>
            <a:endParaRPr lang="el-GR" sz="900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139771" y="3428504"/>
            <a:ext cx="531275" cy="405184"/>
          </a:xfrm>
          <a:prstGeom prst="rect">
            <a:avLst/>
          </a:prstGeom>
          <a:solidFill>
            <a:srgbClr val="993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900" dirty="0" smtClean="0">
                <a:solidFill>
                  <a:schemeClr val="bg1"/>
                </a:solidFill>
              </a:rPr>
              <a:t>7</a:t>
            </a:r>
            <a:r>
              <a:rPr lang="en-US" sz="900" dirty="0" smtClean="0">
                <a:solidFill>
                  <a:schemeClr val="bg1"/>
                </a:solidFill>
              </a:rPr>
              <a:t>8</a:t>
            </a:r>
            <a:r>
              <a:rPr lang="el-GR" sz="900" dirty="0" smtClean="0">
                <a:solidFill>
                  <a:schemeClr val="bg1"/>
                </a:solidFill>
              </a:rPr>
              <a:t> Μ</a:t>
            </a:r>
            <a:endParaRPr lang="el-GR" sz="900" dirty="0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408053" y="4581128"/>
            <a:ext cx="609104" cy="2383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00" dirty="0" smtClean="0">
                <a:solidFill>
                  <a:schemeClr val="tx1"/>
                </a:solidFill>
              </a:rPr>
              <a:t>1</a:t>
            </a:r>
            <a:r>
              <a:rPr lang="en-US" sz="1000" dirty="0" smtClean="0">
                <a:solidFill>
                  <a:schemeClr val="tx1"/>
                </a:solidFill>
              </a:rPr>
              <a:t>53</a:t>
            </a:r>
            <a:r>
              <a:rPr lang="el-GR" sz="1000" dirty="0" smtClean="0">
                <a:solidFill>
                  <a:schemeClr val="tx1"/>
                </a:solidFill>
              </a:rPr>
              <a:t> Μ</a:t>
            </a:r>
            <a:endParaRPr lang="el-GR" sz="1000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067944" y="4546724"/>
            <a:ext cx="603284" cy="2504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14,2</a:t>
            </a:r>
            <a:r>
              <a:rPr lang="el-GR" sz="900" dirty="0" smtClean="0">
                <a:solidFill>
                  <a:schemeClr val="tx1"/>
                </a:solidFill>
              </a:rPr>
              <a:t> Μ</a:t>
            </a:r>
            <a:endParaRPr lang="el-GR" sz="900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208845" y="3068960"/>
            <a:ext cx="542503" cy="99368"/>
          </a:xfrm>
          <a:prstGeom prst="rect">
            <a:avLst/>
          </a:prstGeom>
          <a:solidFill>
            <a:srgbClr val="FFCCCC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800" dirty="0" smtClean="0">
                <a:solidFill>
                  <a:schemeClr val="tx1"/>
                </a:solidFill>
              </a:rPr>
              <a:t>9.</a:t>
            </a:r>
            <a:r>
              <a:rPr lang="en-US" sz="800" dirty="0" smtClean="0">
                <a:solidFill>
                  <a:schemeClr val="tx1"/>
                </a:solidFill>
              </a:rPr>
              <a:t>1</a:t>
            </a:r>
            <a:r>
              <a:rPr lang="el-GR" sz="800" dirty="0" smtClean="0">
                <a:solidFill>
                  <a:schemeClr val="tx1"/>
                </a:solidFill>
              </a:rPr>
              <a:t>%</a:t>
            </a:r>
            <a:endParaRPr lang="el-GR" sz="800" dirty="0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793021" y="2321520"/>
            <a:ext cx="542503" cy="99368"/>
          </a:xfrm>
          <a:prstGeom prst="rect">
            <a:avLst/>
          </a:prstGeom>
          <a:solidFill>
            <a:srgbClr val="FFCCCC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9,1</a:t>
            </a:r>
            <a:r>
              <a:rPr lang="el-GR" sz="800" dirty="0" smtClean="0">
                <a:solidFill>
                  <a:schemeClr val="tx1"/>
                </a:solidFill>
              </a:rPr>
              <a:t>%</a:t>
            </a:r>
            <a:endParaRPr lang="el-GR" sz="800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017157" y="4049712"/>
            <a:ext cx="542503" cy="99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9,3</a:t>
            </a:r>
            <a:r>
              <a:rPr lang="el-GR" sz="800" dirty="0" smtClean="0">
                <a:solidFill>
                  <a:schemeClr val="tx1"/>
                </a:solidFill>
              </a:rPr>
              <a:t>%</a:t>
            </a:r>
            <a:endParaRPr lang="el-GR" sz="800" dirty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832581" y="3861048"/>
            <a:ext cx="542503" cy="99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9,4</a:t>
            </a:r>
            <a:r>
              <a:rPr lang="el-GR" sz="800" dirty="0" smtClean="0">
                <a:solidFill>
                  <a:schemeClr val="tx1"/>
                </a:solidFill>
              </a:rPr>
              <a:t>%</a:t>
            </a:r>
            <a:endParaRPr lang="el-GR" sz="800" dirty="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704789" y="4049712"/>
            <a:ext cx="542503" cy="99368"/>
          </a:xfrm>
          <a:prstGeom prst="rect">
            <a:avLst/>
          </a:prstGeom>
          <a:solidFill>
            <a:srgbClr val="DFE9A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3,2</a:t>
            </a:r>
            <a:r>
              <a:rPr lang="el-GR" sz="800" dirty="0" smtClean="0">
                <a:solidFill>
                  <a:schemeClr val="tx1"/>
                </a:solidFill>
              </a:rPr>
              <a:t>%</a:t>
            </a:r>
            <a:endParaRPr lang="el-GR" sz="800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504989" y="3833688"/>
            <a:ext cx="542503" cy="99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800" dirty="0" smtClean="0">
                <a:solidFill>
                  <a:schemeClr val="tx1"/>
                </a:solidFill>
              </a:rPr>
              <a:t>8,</a:t>
            </a:r>
            <a:r>
              <a:rPr lang="en-US" sz="800" dirty="0" smtClean="0">
                <a:solidFill>
                  <a:schemeClr val="tx1"/>
                </a:solidFill>
              </a:rPr>
              <a:t>5</a:t>
            </a:r>
            <a:r>
              <a:rPr lang="el-GR" sz="800" dirty="0" smtClean="0">
                <a:solidFill>
                  <a:schemeClr val="tx1"/>
                </a:solidFill>
              </a:rPr>
              <a:t>%</a:t>
            </a:r>
            <a:endParaRPr lang="el-GR" sz="800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55576" y="5262687"/>
            <a:ext cx="864096" cy="326553"/>
          </a:xfrm>
          <a:prstGeom prst="rect">
            <a:avLst/>
          </a:prstGeom>
          <a:solidFill>
            <a:schemeClr val="accent5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415</a:t>
            </a:r>
            <a:r>
              <a:rPr lang="el-GR" sz="1200" b="1" dirty="0" smtClean="0">
                <a:solidFill>
                  <a:schemeClr val="tx1"/>
                </a:solidFill>
              </a:rPr>
              <a:t> Μ</a:t>
            </a:r>
            <a:endParaRPr lang="el-GR" sz="1200" b="1" dirty="0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998820" y="4769792"/>
            <a:ext cx="542503" cy="99368"/>
          </a:xfrm>
          <a:prstGeom prst="rect">
            <a:avLst/>
          </a:prstGeom>
          <a:solidFill>
            <a:srgbClr val="CCECFF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800" dirty="0" smtClean="0">
                <a:solidFill>
                  <a:schemeClr val="tx1"/>
                </a:solidFill>
              </a:rPr>
              <a:t>46,</a:t>
            </a:r>
            <a:r>
              <a:rPr lang="en-US" sz="800" dirty="0" smtClean="0">
                <a:solidFill>
                  <a:schemeClr val="tx1"/>
                </a:solidFill>
              </a:rPr>
              <a:t>5</a:t>
            </a:r>
            <a:r>
              <a:rPr lang="el-GR" sz="800" dirty="0" smtClean="0">
                <a:solidFill>
                  <a:schemeClr val="tx1"/>
                </a:solidFill>
              </a:rPr>
              <a:t>%</a:t>
            </a:r>
            <a:endParaRPr lang="el-GR" sz="8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998820" y="4134684"/>
            <a:ext cx="458942" cy="14401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effectLst/>
              </a:rPr>
              <a:t>8,8%</a:t>
            </a:r>
            <a:endParaRPr kumimoji="0" lang="el-GR" sz="8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819260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366300344"/>
              </p:ext>
            </p:extLst>
          </p:nvPr>
        </p:nvGraphicFramePr>
        <p:xfrm>
          <a:off x="1132933" y="2389336"/>
          <a:ext cx="522007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Oval 2"/>
          <p:cNvSpPr/>
          <p:nvPr/>
        </p:nvSpPr>
        <p:spPr>
          <a:xfrm>
            <a:off x="1619672" y="2276872"/>
            <a:ext cx="1800200" cy="1692608"/>
          </a:xfrm>
          <a:prstGeom prst="ellipse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600" dirty="0" smtClean="0">
              <a:latin typeface="Calibri" panose="020F0502020204030204" pitchFamily="34" charset="0"/>
              <a:cs typeface="HELVETICA" panose="020B0604020202020204" pitchFamily="34" charset="0"/>
            </a:endParaRPr>
          </a:p>
          <a:p>
            <a:pPr algn="ctr"/>
            <a:r>
              <a:rPr lang="el-GR" sz="1600" dirty="0" smtClean="0">
                <a:latin typeface="Arial Narrow" panose="020B0606020202030204" pitchFamily="34" charset="0"/>
                <a:cs typeface="HELVETICA" panose="020B0604020202020204" pitchFamily="34" charset="0"/>
              </a:rPr>
              <a:t>Παγκοσμίως </a:t>
            </a:r>
            <a:endParaRPr lang="en-GB" sz="1600" dirty="0" smtClean="0">
              <a:latin typeface="Arial Narrow" panose="020B060602020203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US" sz="2000" dirty="0" smtClean="0">
                <a:latin typeface="Arial Narrow" panose="020B0606020202030204" pitchFamily="34" charset="0"/>
                <a:cs typeface="HELVETICA" panose="020B0604020202020204" pitchFamily="34" charset="0"/>
              </a:rPr>
              <a:t>415</a:t>
            </a:r>
            <a:r>
              <a:rPr lang="el-GR" sz="2000" dirty="0" smtClean="0">
                <a:latin typeface="Arial Narrow" panose="020B0606020202030204" pitchFamily="34" charset="0"/>
                <a:cs typeface="HELVETICA" panose="020B0604020202020204" pitchFamily="34" charset="0"/>
              </a:rPr>
              <a:t>εκ. </a:t>
            </a:r>
            <a:endParaRPr lang="en-GB" sz="1600" dirty="0">
              <a:latin typeface="Arial Narrow" panose="020B0606020202030204" pitchFamily="34" charset="0"/>
              <a:cs typeface="HELVETICA" panose="020B0604020202020204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6112984" y="3102077"/>
            <a:ext cx="115200" cy="115200"/>
          </a:xfrm>
          <a:prstGeom prst="straightConnector1">
            <a:avLst/>
          </a:prstGeom>
          <a:ln w="28575">
            <a:solidFill>
              <a:srgbClr val="0099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1"/>
          <p:cNvSpPr txBox="1"/>
          <p:nvPr/>
        </p:nvSpPr>
        <p:spPr>
          <a:xfrm>
            <a:off x="5437520" y="3327004"/>
            <a:ext cx="914400" cy="216024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l-GR" sz="1400" b="1" dirty="0" smtClean="0">
                <a:solidFill>
                  <a:srgbClr val="00B050"/>
                </a:solidFill>
                <a:latin typeface="Arial Narrow" panose="020B0606020202030204" pitchFamily="34" charset="0"/>
                <a:cs typeface="HELVETICA" panose="020B0604020202020204" pitchFamily="34" charset="0"/>
              </a:rPr>
              <a:t>Μέση Ανατολή και Βόρεια Αφρική</a:t>
            </a:r>
            <a:r>
              <a:rPr lang="en-GB" sz="1400" b="1" dirty="0" smtClean="0">
                <a:solidFill>
                  <a:srgbClr val="00B050"/>
                </a:solidFill>
                <a:latin typeface="Arial Narrow" panose="020B0606020202030204" pitchFamily="34" charset="0"/>
                <a:cs typeface="HELVETICA" panose="020B0604020202020204" pitchFamily="34" charset="0"/>
              </a:rPr>
              <a:t>      </a:t>
            </a:r>
            <a:r>
              <a:rPr lang="el-GR" sz="1400" b="1" dirty="0" smtClean="0">
                <a:solidFill>
                  <a:srgbClr val="00B050"/>
                </a:solidFill>
                <a:latin typeface="Arial Narrow" panose="020B0606020202030204" pitchFamily="34" charset="0"/>
                <a:cs typeface="HELVETICA" panose="020B0604020202020204" pitchFamily="34" charset="0"/>
              </a:rPr>
              <a:t>72,1 εκ</a:t>
            </a:r>
            <a:endParaRPr lang="en-GB" sz="1400" b="1" dirty="0">
              <a:solidFill>
                <a:srgbClr val="00B050"/>
              </a:solidFill>
              <a:latin typeface="Arial Narrow" panose="020B060602020203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5437520" y="3809268"/>
            <a:ext cx="914400" cy="216024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l-GR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Νοτιοανατολική Ασία</a:t>
            </a:r>
            <a:r>
              <a:rPr lang="en-GB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  </a:t>
            </a:r>
            <a:r>
              <a:rPr lang="el-GR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140,2</a:t>
            </a: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en-GB" sz="1100" b="1" dirty="0">
              <a:solidFill>
                <a:schemeClr val="accent6">
                  <a:lumMod val="60000"/>
                  <a:lumOff val="4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5437520" y="4195981"/>
            <a:ext cx="914400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l-GR" b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Νότια και Κεντρική Αμερική</a:t>
            </a:r>
            <a:r>
              <a:rPr lang="en-GB" b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   </a:t>
            </a:r>
            <a:r>
              <a:rPr lang="el-GR" b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48,8 εκ</a:t>
            </a:r>
            <a:endParaRPr lang="en-GB" sz="1100" b="1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5437520" y="4781376"/>
            <a:ext cx="914400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l-GR" b="1" dirty="0">
                <a:solidFill>
                  <a:srgbClr val="0066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Δυτικός </a:t>
            </a:r>
            <a:r>
              <a:rPr lang="el-GR" b="1" dirty="0" smtClean="0">
                <a:solidFill>
                  <a:srgbClr val="0066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Ειρηνικός   </a:t>
            </a:r>
            <a:r>
              <a:rPr lang="en-US" b="1" dirty="0" smtClean="0">
                <a:solidFill>
                  <a:srgbClr val="0066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</a:t>
            </a:r>
            <a:r>
              <a:rPr lang="el-GR" b="1" dirty="0" smtClean="0">
                <a:solidFill>
                  <a:srgbClr val="0066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214,8 εκ</a:t>
            </a:r>
            <a:endParaRPr lang="en-GB" sz="1100" b="1" dirty="0">
              <a:solidFill>
                <a:srgbClr val="00666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5437520" y="5707970"/>
            <a:ext cx="914400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l-GR" b="1" dirty="0">
                <a:solidFill>
                  <a:schemeClr val="accent5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Βόρεια Αμερική και </a:t>
            </a:r>
            <a:r>
              <a:rPr lang="el-GR" b="1" dirty="0" smtClean="0">
                <a:solidFill>
                  <a:schemeClr val="accent5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Καραϊβική     60,5 εκ</a:t>
            </a:r>
            <a:endParaRPr lang="en-GB" sz="1100" b="1" dirty="0">
              <a:solidFill>
                <a:schemeClr val="accent5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5442786" y="5373216"/>
            <a:ext cx="1329069" cy="21679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l-GR" sz="1800" b="1" dirty="0" smtClean="0">
                <a:solidFill>
                  <a:srgbClr val="FF99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Ευρώπη </a:t>
            </a:r>
            <a:r>
              <a:rPr lang="en-GB" sz="1800" b="1" dirty="0" smtClean="0">
                <a:solidFill>
                  <a:srgbClr val="FF99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 </a:t>
            </a:r>
            <a:r>
              <a:rPr lang="el-GR" sz="1800" b="1" dirty="0" smtClean="0">
                <a:solidFill>
                  <a:srgbClr val="FF99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71,1 εκ</a:t>
            </a:r>
            <a:endParaRPr lang="en-GB" sz="1800" b="1" dirty="0">
              <a:solidFill>
                <a:srgbClr val="FF996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5436096" y="2996952"/>
            <a:ext cx="792088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l-GR" sz="1400" b="1" dirty="0" smtClean="0">
                <a:solidFill>
                  <a:srgbClr val="0099FF"/>
                </a:solidFill>
                <a:latin typeface="Arial Narrow" panose="020B0606020202030204" pitchFamily="34" charset="0"/>
                <a:cs typeface="HELVETICA" panose="020B0604020202020204" pitchFamily="34" charset="0"/>
              </a:rPr>
              <a:t>Αφρική    </a:t>
            </a:r>
            <a:r>
              <a:rPr lang="en-GB" sz="1400" b="1" dirty="0" smtClean="0">
                <a:solidFill>
                  <a:srgbClr val="0099FF"/>
                </a:solidFill>
                <a:latin typeface="Arial Narrow" panose="020B0606020202030204" pitchFamily="34" charset="0"/>
                <a:cs typeface="HELVETICA" panose="020B0604020202020204" pitchFamily="34" charset="0"/>
              </a:rPr>
              <a:t>  34,2 </a:t>
            </a:r>
            <a:r>
              <a:rPr lang="el-GR" sz="1400" b="1" dirty="0" smtClean="0">
                <a:solidFill>
                  <a:srgbClr val="0099FF"/>
                </a:solidFill>
                <a:latin typeface="Arial Narrow" panose="020B0606020202030204" pitchFamily="34" charset="0"/>
                <a:cs typeface="HELVETICA" panose="020B0604020202020204" pitchFamily="34" charset="0"/>
              </a:rPr>
              <a:t>εκ</a:t>
            </a:r>
            <a:endParaRPr lang="en-GB" sz="1400" b="1" dirty="0">
              <a:solidFill>
                <a:srgbClr val="0099FF"/>
              </a:solidFill>
              <a:latin typeface="Arial Narrow" panose="020B060602020203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3" name="Straight Arrow Connector 12"/>
          <p:cNvCxnSpPr>
            <a:endCxn id="11" idx="3"/>
          </p:cNvCxnSpPr>
          <p:nvPr/>
        </p:nvCxnSpPr>
        <p:spPr>
          <a:xfrm flipV="1">
            <a:off x="6644035" y="5481615"/>
            <a:ext cx="127820" cy="108401"/>
          </a:xfrm>
          <a:prstGeom prst="straightConnector1">
            <a:avLst/>
          </a:prstGeom>
          <a:ln w="28575">
            <a:solidFill>
              <a:srgbClr val="FF996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7563944" y="5773113"/>
            <a:ext cx="104400" cy="104400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6771856" y="4846519"/>
            <a:ext cx="104400" cy="104400"/>
          </a:xfrm>
          <a:prstGeom prst="straightConnector1">
            <a:avLst/>
          </a:prstGeom>
          <a:ln w="28575">
            <a:solidFill>
              <a:srgbClr val="00666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7419928" y="4270455"/>
            <a:ext cx="104400" cy="104400"/>
          </a:xfrm>
          <a:prstGeom prst="straightConnector1">
            <a:avLst/>
          </a:prstGeom>
          <a:ln w="28575">
            <a:solidFill>
              <a:srgbClr val="FF5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6987880" y="3883742"/>
            <a:ext cx="104400" cy="104400"/>
          </a:xfrm>
          <a:prstGeom prst="straightConnector1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7956376" y="3429000"/>
            <a:ext cx="104400" cy="104400"/>
          </a:xfrm>
          <a:prstGeom prst="straightConnector1">
            <a:avLst/>
          </a:prstGeom>
          <a:ln w="28575"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6012160" y="1412776"/>
            <a:ext cx="333452" cy="344513"/>
          </a:xfrm>
          <a:prstGeom prst="straightConnector1">
            <a:avLst/>
          </a:prstGeom>
          <a:ln w="76200">
            <a:solidFill>
              <a:srgbClr val="FF5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1"/>
          <p:cNvSpPr txBox="1"/>
          <p:nvPr/>
        </p:nvSpPr>
        <p:spPr>
          <a:xfrm>
            <a:off x="6431985" y="1259251"/>
            <a:ext cx="732303" cy="441557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l-GR" sz="2800" b="1" dirty="0" smtClean="0">
                <a:solidFill>
                  <a:srgbClr val="FF505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65</a:t>
            </a:r>
            <a:r>
              <a:rPr lang="en-GB" sz="2800" b="1" dirty="0" smtClean="0">
                <a:solidFill>
                  <a:srgbClr val="FF505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%</a:t>
            </a:r>
            <a:endParaRPr lang="en-GB" sz="2800" b="1" dirty="0">
              <a:solidFill>
                <a:srgbClr val="FF5050"/>
              </a:solidFill>
              <a:latin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22" name="Title 8"/>
          <p:cNvSpPr txBox="1">
            <a:spLocks/>
          </p:cNvSpPr>
          <p:nvPr/>
        </p:nvSpPr>
        <p:spPr>
          <a:xfrm>
            <a:off x="0" y="240829"/>
            <a:ext cx="8229600" cy="5238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Helvetica" pitchFamily="34" charset="0"/>
              </a:defRPr>
            </a:lvl9pPr>
          </a:lstStyle>
          <a:p>
            <a:r>
              <a:rPr lang="el-GR" b="0" dirty="0" smtClean="0"/>
              <a:t>Μια πρόκληση που διαρκώς διογκώνεται…</a:t>
            </a:r>
            <a:endParaRPr lang="en-US" b="0" dirty="0" smtClean="0"/>
          </a:p>
        </p:txBody>
      </p:sp>
      <p:sp>
        <p:nvSpPr>
          <p:cNvPr id="23" name="Oval 22"/>
          <p:cNvSpPr/>
          <p:nvPr/>
        </p:nvSpPr>
        <p:spPr>
          <a:xfrm>
            <a:off x="4139952" y="1196752"/>
            <a:ext cx="1800200" cy="1692608"/>
          </a:xfrm>
          <a:prstGeom prst="ellipse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600" dirty="0" smtClean="0">
              <a:latin typeface="Calibri" panose="020F0502020204030204" pitchFamily="34" charset="0"/>
              <a:cs typeface="HELVETICA" panose="020B0604020202020204" pitchFamily="34" charset="0"/>
            </a:endParaRPr>
          </a:p>
          <a:p>
            <a:pPr algn="ctr"/>
            <a:r>
              <a:rPr lang="el-GR" sz="1600" dirty="0" smtClean="0">
                <a:latin typeface="Arial Narrow" panose="020B0606020202030204" pitchFamily="34" charset="0"/>
                <a:cs typeface="HELVETICA" panose="020B0604020202020204" pitchFamily="34" charset="0"/>
              </a:rPr>
              <a:t>Παγκοσμίως </a:t>
            </a:r>
            <a:endParaRPr lang="en-GB" sz="1600" dirty="0" smtClean="0">
              <a:latin typeface="Arial Narrow" panose="020B060602020203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US" sz="3600" b="1" dirty="0" smtClean="0">
                <a:latin typeface="Arial Narrow" panose="020B0606020202030204" pitchFamily="34" charset="0"/>
                <a:cs typeface="HELVETICA" panose="020B0604020202020204" pitchFamily="34" charset="0"/>
              </a:rPr>
              <a:t>64</a:t>
            </a:r>
            <a:r>
              <a:rPr lang="el-GR" sz="3600" b="1" dirty="0" smtClean="0">
                <a:latin typeface="Arial Narrow" panose="020B0606020202030204" pitchFamily="34" charset="0"/>
                <a:cs typeface="HELVETICA" panose="020B0604020202020204" pitchFamily="34" charset="0"/>
              </a:rPr>
              <a:t>2</a:t>
            </a:r>
            <a:r>
              <a:rPr lang="en-GB" sz="3600" b="1" dirty="0" smtClean="0">
                <a:latin typeface="Arial Narrow" panose="020B0606020202030204" pitchFamily="34" charset="0"/>
                <a:cs typeface="HELVETICA" panose="020B0604020202020204" pitchFamily="34" charset="0"/>
              </a:rPr>
              <a:t> </a:t>
            </a:r>
            <a:r>
              <a:rPr lang="el-GR" sz="1600" dirty="0">
                <a:latin typeface="Arial Narrow" panose="020B0606020202030204" pitchFamily="34" charset="0"/>
                <a:cs typeface="HELVETICA" panose="020B0604020202020204" pitchFamily="34" charset="0"/>
              </a:rPr>
              <a:t>εκ.</a:t>
            </a:r>
            <a:r>
              <a:rPr lang="el-GR" sz="1200" dirty="0" smtClean="0">
                <a:latin typeface="Arial Narrow" panose="020B0606020202030204" pitchFamily="34" charset="0"/>
                <a:cs typeface="HELVETICA" panose="020B0604020202020204" pitchFamily="34" charset="0"/>
              </a:rPr>
              <a:t> ασθενών με διαβήτη </a:t>
            </a:r>
            <a:endParaRPr lang="en-GB" sz="1200" dirty="0">
              <a:latin typeface="Arial Narrow" panose="020B060602020203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496" y="6413266"/>
            <a:ext cx="910850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00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International Diabetes Federation </a:t>
            </a:r>
            <a:r>
              <a:rPr lang="en-GB" sz="1000" dirty="0" smtClean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201</a:t>
            </a:r>
            <a:r>
              <a:rPr lang="el-GR" sz="1000" dirty="0" smtClean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5,</a:t>
            </a:r>
            <a:r>
              <a:rPr lang="en-GB" sz="1000" dirty="0" smtClean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 </a:t>
            </a:r>
            <a:r>
              <a:rPr lang="en-GB" sz="100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IDF Diabetes Atlas </a:t>
            </a:r>
            <a:r>
              <a:rPr lang="el-GR" sz="1000" dirty="0" smtClean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7</a:t>
            </a:r>
            <a:r>
              <a:rPr lang="en-GB" sz="1000" dirty="0" err="1" smtClean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th</a:t>
            </a:r>
            <a:r>
              <a:rPr lang="en-GB" sz="1000" dirty="0" smtClean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 Edition [</a:t>
            </a:r>
            <a:r>
              <a:rPr lang="en-GB" sz="100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Accessed </a:t>
            </a:r>
            <a:r>
              <a:rPr lang="en-GB" sz="1000" dirty="0" smtClean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Dec 5, </a:t>
            </a:r>
            <a:r>
              <a:rPr lang="en-GB" sz="1000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2015]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4788024" y="5923994"/>
            <a:ext cx="648072" cy="31331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2040</a:t>
            </a:r>
          </a:p>
        </p:txBody>
      </p:sp>
    </p:spTree>
    <p:extLst>
      <p:ext uri="{BB962C8B-B14F-4D97-AF65-F5344CB8AC3E}">
        <p14:creationId xmlns:p14="http://schemas.microsoft.com/office/powerpoint/2010/main" val="27717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41" name="Chart 1340"/>
          <p:cNvGraphicFramePr/>
          <p:nvPr>
            <p:extLst>
              <p:ext uri="{D42A27DB-BD31-4B8C-83A1-F6EECF244321}">
                <p14:modId xmlns:p14="http://schemas.microsoft.com/office/powerpoint/2010/main" val="3641130927"/>
              </p:ext>
            </p:extLst>
          </p:nvPr>
        </p:nvGraphicFramePr>
        <p:xfrm>
          <a:off x="4427984" y="2675441"/>
          <a:ext cx="3409667" cy="2273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43" name="Chart 1342"/>
          <p:cNvGraphicFramePr/>
          <p:nvPr>
            <p:extLst>
              <p:ext uri="{D42A27DB-BD31-4B8C-83A1-F6EECF244321}">
                <p14:modId xmlns:p14="http://schemas.microsoft.com/office/powerpoint/2010/main" val="149484195"/>
              </p:ext>
            </p:extLst>
          </p:nvPr>
        </p:nvGraphicFramePr>
        <p:xfrm>
          <a:off x="4422702" y="2675441"/>
          <a:ext cx="3409667" cy="2273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82660" name="Rectangle 4"/>
          <p:cNvSpPr>
            <a:spLocks noGrp="1" noChangeArrowheads="1"/>
          </p:cNvSpPr>
          <p:nvPr>
            <p:ph type="title"/>
          </p:nvPr>
        </p:nvSpPr>
        <p:spPr>
          <a:xfrm>
            <a:off x="239715" y="1"/>
            <a:ext cx="8904287" cy="1203325"/>
          </a:xfrm>
        </p:spPr>
        <p:txBody>
          <a:bodyPr/>
          <a:lstStyle/>
          <a:p>
            <a:pPr eaLnBrk="1" hangingPunct="1">
              <a:defRPr/>
            </a:pPr>
            <a:r>
              <a:rPr lang="el-GR" sz="2800" b="1" dirty="0" smtClean="0"/>
              <a:t>ΔΙΑΒΗΤΗΣ: </a:t>
            </a:r>
            <a:r>
              <a:rPr lang="el-GR" sz="2800" dirty="0" smtClean="0"/>
              <a:t>Είναι πρόκληση και για την Ελλάδα</a:t>
            </a:r>
            <a:r>
              <a:rPr lang="el-GR" sz="2400" dirty="0" smtClean="0"/>
              <a:t/>
            </a:r>
            <a:br>
              <a:rPr lang="el-GR" sz="2400" dirty="0" smtClean="0"/>
            </a:br>
            <a:endParaRPr lang="en-US" sz="2000" b="0" dirty="0" smtClean="0"/>
          </a:p>
        </p:txBody>
      </p:sp>
      <p:grpSp>
        <p:nvGrpSpPr>
          <p:cNvPr id="26" name="Group 25"/>
          <p:cNvGrpSpPr/>
          <p:nvPr/>
        </p:nvGrpSpPr>
        <p:grpSpPr>
          <a:xfrm>
            <a:off x="412231" y="1736596"/>
            <a:ext cx="5315680" cy="4326364"/>
            <a:chOff x="251400" y="116540"/>
            <a:chExt cx="8137130" cy="6622705"/>
          </a:xfrm>
          <a:solidFill>
            <a:srgbClr val="0070C0">
              <a:alpha val="30196"/>
            </a:srgbClr>
          </a:solidFill>
          <a:effectLst/>
        </p:grpSpPr>
        <p:sp>
          <p:nvSpPr>
            <p:cNvPr id="27" name="Freeform 23" descr="30%"/>
            <p:cNvSpPr>
              <a:spLocks/>
            </p:cNvSpPr>
            <p:nvPr/>
          </p:nvSpPr>
          <p:spPr bwMode="auto">
            <a:xfrm>
              <a:off x="6077930" y="4318706"/>
              <a:ext cx="1859" cy="3215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3" y="2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4" descr="30%"/>
            <p:cNvSpPr>
              <a:spLocks/>
            </p:cNvSpPr>
            <p:nvPr/>
          </p:nvSpPr>
          <p:spPr bwMode="auto">
            <a:xfrm>
              <a:off x="6602136" y="5168331"/>
              <a:ext cx="1859" cy="1605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" y="2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Freeform 25" descr="30%"/>
            <p:cNvSpPr>
              <a:spLocks/>
            </p:cNvSpPr>
            <p:nvPr/>
          </p:nvSpPr>
          <p:spPr bwMode="auto">
            <a:xfrm>
              <a:off x="6607715" y="5174755"/>
              <a:ext cx="5578" cy="8029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3" y="3"/>
                </a:cxn>
                <a:cxn ang="0">
                  <a:pos x="4" y="6"/>
                </a:cxn>
                <a:cxn ang="0">
                  <a:pos x="2" y="8"/>
                </a:cxn>
                <a:cxn ang="0">
                  <a:pos x="2" y="11"/>
                </a:cxn>
                <a:cxn ang="0">
                  <a:pos x="0" y="14"/>
                </a:cxn>
                <a:cxn ang="0">
                  <a:pos x="0" y="13"/>
                </a:cxn>
                <a:cxn ang="0">
                  <a:pos x="1" y="9"/>
                </a:cxn>
                <a:cxn ang="0">
                  <a:pos x="1" y="4"/>
                </a:cxn>
              </a:cxnLst>
              <a:rect l="0" t="0" r="r" b="b"/>
              <a:pathLst>
                <a:path w="4" h="14">
                  <a:moveTo>
                    <a:pt x="1" y="4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3" y="3"/>
                  </a:lnTo>
                  <a:lnTo>
                    <a:pt x="4" y="6"/>
                  </a:lnTo>
                  <a:lnTo>
                    <a:pt x="2" y="8"/>
                  </a:lnTo>
                  <a:lnTo>
                    <a:pt x="2" y="11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1" y="9"/>
                  </a:lnTo>
                  <a:lnTo>
                    <a:pt x="1" y="4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Freeform 26" descr="30%"/>
            <p:cNvSpPr>
              <a:spLocks/>
            </p:cNvSpPr>
            <p:nvPr/>
          </p:nvSpPr>
          <p:spPr bwMode="auto">
            <a:xfrm>
              <a:off x="6615153" y="5234179"/>
              <a:ext cx="1859" cy="1605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7" descr="30%"/>
            <p:cNvSpPr>
              <a:spLocks/>
            </p:cNvSpPr>
            <p:nvPr/>
          </p:nvSpPr>
          <p:spPr bwMode="auto">
            <a:xfrm>
              <a:off x="6079790" y="5285574"/>
              <a:ext cx="3719" cy="1605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2" y="0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1" y="1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lnTo>
                    <a:pt x="2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28" descr="30%"/>
            <p:cNvSpPr>
              <a:spLocks/>
            </p:cNvSpPr>
            <p:nvPr/>
          </p:nvSpPr>
          <p:spPr bwMode="auto">
            <a:xfrm>
              <a:off x="6081649" y="4379740"/>
              <a:ext cx="11153" cy="4819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6" y="3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2" y="8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3" y="3"/>
                </a:cxn>
                <a:cxn ang="0">
                  <a:pos x="6" y="0"/>
                </a:cxn>
                <a:cxn ang="0">
                  <a:pos x="7" y="3"/>
                </a:cxn>
                <a:cxn ang="0">
                  <a:pos x="9" y="0"/>
                </a:cxn>
                <a:cxn ang="0">
                  <a:pos x="11" y="3"/>
                </a:cxn>
                <a:cxn ang="0">
                  <a:pos x="10" y="4"/>
                </a:cxn>
              </a:cxnLst>
              <a:rect l="0" t="0" r="r" b="b"/>
              <a:pathLst>
                <a:path w="11" h="8">
                  <a:moveTo>
                    <a:pt x="10" y="4"/>
                  </a:moveTo>
                  <a:lnTo>
                    <a:pt x="6" y="3"/>
                  </a:lnTo>
                  <a:lnTo>
                    <a:pt x="4" y="5"/>
                  </a:lnTo>
                  <a:lnTo>
                    <a:pt x="4" y="6"/>
                  </a:lnTo>
                  <a:lnTo>
                    <a:pt x="2" y="8"/>
                  </a:lnTo>
                  <a:lnTo>
                    <a:pt x="0" y="3"/>
                  </a:lnTo>
                  <a:lnTo>
                    <a:pt x="1" y="2"/>
                  </a:lnTo>
                  <a:lnTo>
                    <a:pt x="3" y="3"/>
                  </a:lnTo>
                  <a:lnTo>
                    <a:pt x="6" y="0"/>
                  </a:lnTo>
                  <a:lnTo>
                    <a:pt x="7" y="3"/>
                  </a:lnTo>
                  <a:lnTo>
                    <a:pt x="9" y="0"/>
                  </a:lnTo>
                  <a:lnTo>
                    <a:pt x="11" y="3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29" descr="30%"/>
            <p:cNvSpPr>
              <a:spLocks/>
            </p:cNvSpPr>
            <p:nvPr/>
          </p:nvSpPr>
          <p:spPr bwMode="auto">
            <a:xfrm>
              <a:off x="6652328" y="5237394"/>
              <a:ext cx="16731" cy="17668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2" y="31"/>
                </a:cxn>
                <a:cxn ang="0">
                  <a:pos x="3" y="25"/>
                </a:cxn>
                <a:cxn ang="0">
                  <a:pos x="5" y="24"/>
                </a:cxn>
                <a:cxn ang="0">
                  <a:pos x="8" y="15"/>
                </a:cxn>
                <a:cxn ang="0">
                  <a:pos x="13" y="8"/>
                </a:cxn>
                <a:cxn ang="0">
                  <a:pos x="14" y="5"/>
                </a:cxn>
                <a:cxn ang="0">
                  <a:pos x="14" y="4"/>
                </a:cxn>
                <a:cxn ang="0">
                  <a:pos x="17" y="0"/>
                </a:cxn>
                <a:cxn ang="0">
                  <a:pos x="17" y="3"/>
                </a:cxn>
                <a:cxn ang="0">
                  <a:pos x="16" y="5"/>
                </a:cxn>
                <a:cxn ang="0">
                  <a:pos x="14" y="9"/>
                </a:cxn>
                <a:cxn ang="0">
                  <a:pos x="13" y="10"/>
                </a:cxn>
                <a:cxn ang="0">
                  <a:pos x="13" y="11"/>
                </a:cxn>
                <a:cxn ang="0">
                  <a:pos x="11" y="13"/>
                </a:cxn>
                <a:cxn ang="0">
                  <a:pos x="9" y="21"/>
                </a:cxn>
                <a:cxn ang="0">
                  <a:pos x="5" y="25"/>
                </a:cxn>
                <a:cxn ang="0">
                  <a:pos x="5" y="26"/>
                </a:cxn>
                <a:cxn ang="0">
                  <a:pos x="5" y="33"/>
                </a:cxn>
                <a:cxn ang="0">
                  <a:pos x="2" y="34"/>
                </a:cxn>
                <a:cxn ang="0">
                  <a:pos x="0" y="34"/>
                </a:cxn>
              </a:cxnLst>
              <a:rect l="0" t="0" r="r" b="b"/>
              <a:pathLst>
                <a:path w="17" h="34">
                  <a:moveTo>
                    <a:pt x="0" y="34"/>
                  </a:moveTo>
                  <a:lnTo>
                    <a:pt x="2" y="31"/>
                  </a:lnTo>
                  <a:lnTo>
                    <a:pt x="3" y="25"/>
                  </a:lnTo>
                  <a:lnTo>
                    <a:pt x="5" y="24"/>
                  </a:lnTo>
                  <a:lnTo>
                    <a:pt x="8" y="15"/>
                  </a:lnTo>
                  <a:lnTo>
                    <a:pt x="13" y="8"/>
                  </a:lnTo>
                  <a:lnTo>
                    <a:pt x="14" y="5"/>
                  </a:lnTo>
                  <a:lnTo>
                    <a:pt x="14" y="4"/>
                  </a:lnTo>
                  <a:lnTo>
                    <a:pt x="17" y="0"/>
                  </a:lnTo>
                  <a:lnTo>
                    <a:pt x="17" y="3"/>
                  </a:lnTo>
                  <a:lnTo>
                    <a:pt x="16" y="5"/>
                  </a:lnTo>
                  <a:lnTo>
                    <a:pt x="14" y="9"/>
                  </a:lnTo>
                  <a:lnTo>
                    <a:pt x="13" y="10"/>
                  </a:lnTo>
                  <a:lnTo>
                    <a:pt x="13" y="11"/>
                  </a:lnTo>
                  <a:lnTo>
                    <a:pt x="11" y="13"/>
                  </a:lnTo>
                  <a:lnTo>
                    <a:pt x="9" y="21"/>
                  </a:lnTo>
                  <a:lnTo>
                    <a:pt x="5" y="25"/>
                  </a:lnTo>
                  <a:lnTo>
                    <a:pt x="5" y="26"/>
                  </a:lnTo>
                  <a:lnTo>
                    <a:pt x="5" y="33"/>
                  </a:lnTo>
                  <a:lnTo>
                    <a:pt x="2" y="34"/>
                  </a:lnTo>
                  <a:lnTo>
                    <a:pt x="0" y="34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30" descr="30%"/>
            <p:cNvSpPr>
              <a:spLocks/>
            </p:cNvSpPr>
            <p:nvPr/>
          </p:nvSpPr>
          <p:spPr bwMode="auto">
            <a:xfrm>
              <a:off x="6704380" y="5361061"/>
              <a:ext cx="85508" cy="40151"/>
            </a:xfrm>
            <a:custGeom>
              <a:avLst/>
              <a:gdLst/>
              <a:ahLst/>
              <a:cxnLst>
                <a:cxn ang="0">
                  <a:pos x="87" y="7"/>
                </a:cxn>
                <a:cxn ang="0">
                  <a:pos x="91" y="19"/>
                </a:cxn>
                <a:cxn ang="0">
                  <a:pos x="91" y="29"/>
                </a:cxn>
                <a:cxn ang="0">
                  <a:pos x="94" y="38"/>
                </a:cxn>
                <a:cxn ang="0">
                  <a:pos x="87" y="42"/>
                </a:cxn>
                <a:cxn ang="0">
                  <a:pos x="83" y="49"/>
                </a:cxn>
                <a:cxn ang="0">
                  <a:pos x="87" y="57"/>
                </a:cxn>
                <a:cxn ang="0">
                  <a:pos x="79" y="57"/>
                </a:cxn>
                <a:cxn ang="0">
                  <a:pos x="76" y="47"/>
                </a:cxn>
                <a:cxn ang="0">
                  <a:pos x="74" y="52"/>
                </a:cxn>
                <a:cxn ang="0">
                  <a:pos x="67" y="55"/>
                </a:cxn>
                <a:cxn ang="0">
                  <a:pos x="59" y="58"/>
                </a:cxn>
                <a:cxn ang="0">
                  <a:pos x="60" y="68"/>
                </a:cxn>
                <a:cxn ang="0">
                  <a:pos x="55" y="73"/>
                </a:cxn>
                <a:cxn ang="0">
                  <a:pos x="53" y="69"/>
                </a:cxn>
                <a:cxn ang="0">
                  <a:pos x="57" y="57"/>
                </a:cxn>
                <a:cxn ang="0">
                  <a:pos x="46" y="53"/>
                </a:cxn>
                <a:cxn ang="0">
                  <a:pos x="30" y="53"/>
                </a:cxn>
                <a:cxn ang="0">
                  <a:pos x="23" y="59"/>
                </a:cxn>
                <a:cxn ang="0">
                  <a:pos x="20" y="57"/>
                </a:cxn>
                <a:cxn ang="0">
                  <a:pos x="17" y="58"/>
                </a:cxn>
                <a:cxn ang="0">
                  <a:pos x="4" y="74"/>
                </a:cxn>
                <a:cxn ang="0">
                  <a:pos x="5" y="64"/>
                </a:cxn>
                <a:cxn ang="0">
                  <a:pos x="5" y="60"/>
                </a:cxn>
                <a:cxn ang="0">
                  <a:pos x="5" y="55"/>
                </a:cxn>
                <a:cxn ang="0">
                  <a:pos x="5" y="52"/>
                </a:cxn>
                <a:cxn ang="0">
                  <a:pos x="3" y="43"/>
                </a:cxn>
                <a:cxn ang="0">
                  <a:pos x="3" y="31"/>
                </a:cxn>
                <a:cxn ang="0">
                  <a:pos x="3" y="24"/>
                </a:cxn>
                <a:cxn ang="0">
                  <a:pos x="6" y="17"/>
                </a:cxn>
                <a:cxn ang="0">
                  <a:pos x="13" y="21"/>
                </a:cxn>
                <a:cxn ang="0">
                  <a:pos x="19" y="13"/>
                </a:cxn>
                <a:cxn ang="0">
                  <a:pos x="23" y="15"/>
                </a:cxn>
                <a:cxn ang="0">
                  <a:pos x="29" y="11"/>
                </a:cxn>
                <a:cxn ang="0">
                  <a:pos x="34" y="10"/>
                </a:cxn>
                <a:cxn ang="0">
                  <a:pos x="34" y="18"/>
                </a:cxn>
                <a:cxn ang="0">
                  <a:pos x="37" y="13"/>
                </a:cxn>
                <a:cxn ang="0">
                  <a:pos x="45" y="7"/>
                </a:cxn>
                <a:cxn ang="0">
                  <a:pos x="49" y="6"/>
                </a:cxn>
                <a:cxn ang="0">
                  <a:pos x="55" y="7"/>
                </a:cxn>
                <a:cxn ang="0">
                  <a:pos x="61" y="3"/>
                </a:cxn>
                <a:cxn ang="0">
                  <a:pos x="69" y="0"/>
                </a:cxn>
                <a:cxn ang="0">
                  <a:pos x="73" y="1"/>
                </a:cxn>
                <a:cxn ang="0">
                  <a:pos x="79" y="3"/>
                </a:cxn>
                <a:cxn ang="0">
                  <a:pos x="83" y="11"/>
                </a:cxn>
              </a:cxnLst>
              <a:rect l="0" t="0" r="r" b="b"/>
              <a:pathLst>
                <a:path w="94" h="75">
                  <a:moveTo>
                    <a:pt x="84" y="12"/>
                  </a:moveTo>
                  <a:lnTo>
                    <a:pt x="87" y="10"/>
                  </a:lnTo>
                  <a:lnTo>
                    <a:pt x="87" y="7"/>
                  </a:lnTo>
                  <a:lnTo>
                    <a:pt x="90" y="11"/>
                  </a:lnTo>
                  <a:lnTo>
                    <a:pt x="90" y="15"/>
                  </a:lnTo>
                  <a:lnTo>
                    <a:pt x="91" y="19"/>
                  </a:lnTo>
                  <a:lnTo>
                    <a:pt x="88" y="24"/>
                  </a:lnTo>
                  <a:lnTo>
                    <a:pt x="89" y="26"/>
                  </a:lnTo>
                  <a:lnTo>
                    <a:pt x="91" y="29"/>
                  </a:lnTo>
                  <a:lnTo>
                    <a:pt x="91" y="32"/>
                  </a:lnTo>
                  <a:lnTo>
                    <a:pt x="90" y="36"/>
                  </a:lnTo>
                  <a:lnTo>
                    <a:pt x="94" y="38"/>
                  </a:lnTo>
                  <a:lnTo>
                    <a:pt x="94" y="41"/>
                  </a:lnTo>
                  <a:lnTo>
                    <a:pt x="90" y="43"/>
                  </a:lnTo>
                  <a:lnTo>
                    <a:pt x="87" y="42"/>
                  </a:lnTo>
                  <a:lnTo>
                    <a:pt x="82" y="45"/>
                  </a:lnTo>
                  <a:lnTo>
                    <a:pt x="82" y="47"/>
                  </a:lnTo>
                  <a:lnTo>
                    <a:pt x="83" y="49"/>
                  </a:lnTo>
                  <a:lnTo>
                    <a:pt x="87" y="50"/>
                  </a:lnTo>
                  <a:lnTo>
                    <a:pt x="85" y="53"/>
                  </a:lnTo>
                  <a:lnTo>
                    <a:pt x="87" y="57"/>
                  </a:lnTo>
                  <a:lnTo>
                    <a:pt x="85" y="59"/>
                  </a:lnTo>
                  <a:lnTo>
                    <a:pt x="83" y="60"/>
                  </a:lnTo>
                  <a:lnTo>
                    <a:pt x="79" y="57"/>
                  </a:lnTo>
                  <a:lnTo>
                    <a:pt x="77" y="54"/>
                  </a:lnTo>
                  <a:lnTo>
                    <a:pt x="77" y="49"/>
                  </a:lnTo>
                  <a:lnTo>
                    <a:pt x="76" y="47"/>
                  </a:lnTo>
                  <a:lnTo>
                    <a:pt x="75" y="47"/>
                  </a:lnTo>
                  <a:lnTo>
                    <a:pt x="74" y="48"/>
                  </a:lnTo>
                  <a:lnTo>
                    <a:pt x="74" y="52"/>
                  </a:lnTo>
                  <a:lnTo>
                    <a:pt x="73" y="54"/>
                  </a:lnTo>
                  <a:lnTo>
                    <a:pt x="70" y="55"/>
                  </a:lnTo>
                  <a:lnTo>
                    <a:pt x="67" y="55"/>
                  </a:lnTo>
                  <a:lnTo>
                    <a:pt x="66" y="57"/>
                  </a:lnTo>
                  <a:lnTo>
                    <a:pt x="61" y="55"/>
                  </a:lnTo>
                  <a:lnTo>
                    <a:pt x="59" y="58"/>
                  </a:lnTo>
                  <a:lnTo>
                    <a:pt x="59" y="59"/>
                  </a:lnTo>
                  <a:lnTo>
                    <a:pt x="60" y="60"/>
                  </a:lnTo>
                  <a:lnTo>
                    <a:pt x="60" y="68"/>
                  </a:lnTo>
                  <a:lnTo>
                    <a:pt x="58" y="74"/>
                  </a:lnTo>
                  <a:lnTo>
                    <a:pt x="55" y="75"/>
                  </a:lnTo>
                  <a:lnTo>
                    <a:pt x="55" y="73"/>
                  </a:lnTo>
                  <a:lnTo>
                    <a:pt x="54" y="71"/>
                  </a:lnTo>
                  <a:lnTo>
                    <a:pt x="53" y="71"/>
                  </a:lnTo>
                  <a:lnTo>
                    <a:pt x="53" y="69"/>
                  </a:lnTo>
                  <a:lnTo>
                    <a:pt x="52" y="65"/>
                  </a:lnTo>
                  <a:lnTo>
                    <a:pt x="57" y="59"/>
                  </a:lnTo>
                  <a:lnTo>
                    <a:pt x="57" y="57"/>
                  </a:lnTo>
                  <a:lnTo>
                    <a:pt x="55" y="55"/>
                  </a:lnTo>
                  <a:lnTo>
                    <a:pt x="49" y="55"/>
                  </a:lnTo>
                  <a:lnTo>
                    <a:pt x="46" y="53"/>
                  </a:lnTo>
                  <a:lnTo>
                    <a:pt x="38" y="53"/>
                  </a:lnTo>
                  <a:lnTo>
                    <a:pt x="35" y="52"/>
                  </a:lnTo>
                  <a:lnTo>
                    <a:pt x="30" y="53"/>
                  </a:lnTo>
                  <a:lnTo>
                    <a:pt x="26" y="57"/>
                  </a:lnTo>
                  <a:lnTo>
                    <a:pt x="26" y="59"/>
                  </a:lnTo>
                  <a:lnTo>
                    <a:pt x="23" y="59"/>
                  </a:lnTo>
                  <a:lnTo>
                    <a:pt x="21" y="55"/>
                  </a:lnTo>
                  <a:lnTo>
                    <a:pt x="21" y="57"/>
                  </a:lnTo>
                  <a:lnTo>
                    <a:pt x="20" y="57"/>
                  </a:lnTo>
                  <a:lnTo>
                    <a:pt x="20" y="59"/>
                  </a:lnTo>
                  <a:lnTo>
                    <a:pt x="19" y="60"/>
                  </a:lnTo>
                  <a:lnTo>
                    <a:pt x="17" y="58"/>
                  </a:lnTo>
                  <a:lnTo>
                    <a:pt x="9" y="65"/>
                  </a:lnTo>
                  <a:lnTo>
                    <a:pt x="6" y="71"/>
                  </a:lnTo>
                  <a:lnTo>
                    <a:pt x="4" y="74"/>
                  </a:lnTo>
                  <a:lnTo>
                    <a:pt x="3" y="71"/>
                  </a:lnTo>
                  <a:lnTo>
                    <a:pt x="4" y="68"/>
                  </a:lnTo>
                  <a:lnTo>
                    <a:pt x="5" y="64"/>
                  </a:lnTo>
                  <a:lnTo>
                    <a:pt x="5" y="63"/>
                  </a:lnTo>
                  <a:lnTo>
                    <a:pt x="5" y="63"/>
                  </a:lnTo>
                  <a:lnTo>
                    <a:pt x="5" y="60"/>
                  </a:lnTo>
                  <a:lnTo>
                    <a:pt x="4" y="60"/>
                  </a:lnTo>
                  <a:lnTo>
                    <a:pt x="3" y="58"/>
                  </a:lnTo>
                  <a:lnTo>
                    <a:pt x="5" y="55"/>
                  </a:lnTo>
                  <a:lnTo>
                    <a:pt x="5" y="54"/>
                  </a:lnTo>
                  <a:lnTo>
                    <a:pt x="3" y="54"/>
                  </a:lnTo>
                  <a:lnTo>
                    <a:pt x="5" y="52"/>
                  </a:lnTo>
                  <a:lnTo>
                    <a:pt x="4" y="52"/>
                  </a:lnTo>
                  <a:lnTo>
                    <a:pt x="3" y="49"/>
                  </a:lnTo>
                  <a:lnTo>
                    <a:pt x="3" y="43"/>
                  </a:lnTo>
                  <a:lnTo>
                    <a:pt x="0" y="43"/>
                  </a:lnTo>
                  <a:lnTo>
                    <a:pt x="1" y="37"/>
                  </a:lnTo>
                  <a:lnTo>
                    <a:pt x="3" y="31"/>
                  </a:lnTo>
                  <a:lnTo>
                    <a:pt x="6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2"/>
                  </a:lnTo>
                  <a:lnTo>
                    <a:pt x="4" y="17"/>
                  </a:lnTo>
                  <a:lnTo>
                    <a:pt x="6" y="17"/>
                  </a:lnTo>
                  <a:lnTo>
                    <a:pt x="7" y="21"/>
                  </a:lnTo>
                  <a:lnTo>
                    <a:pt x="9" y="16"/>
                  </a:lnTo>
                  <a:lnTo>
                    <a:pt x="13" y="21"/>
                  </a:lnTo>
                  <a:lnTo>
                    <a:pt x="15" y="21"/>
                  </a:lnTo>
                  <a:lnTo>
                    <a:pt x="15" y="13"/>
                  </a:lnTo>
                  <a:lnTo>
                    <a:pt x="19" y="13"/>
                  </a:lnTo>
                  <a:lnTo>
                    <a:pt x="20" y="15"/>
                  </a:lnTo>
                  <a:lnTo>
                    <a:pt x="22" y="12"/>
                  </a:lnTo>
                  <a:lnTo>
                    <a:pt x="23" y="15"/>
                  </a:lnTo>
                  <a:lnTo>
                    <a:pt x="23" y="18"/>
                  </a:lnTo>
                  <a:lnTo>
                    <a:pt x="24" y="18"/>
                  </a:lnTo>
                  <a:lnTo>
                    <a:pt x="29" y="11"/>
                  </a:lnTo>
                  <a:lnTo>
                    <a:pt x="29" y="8"/>
                  </a:lnTo>
                  <a:lnTo>
                    <a:pt x="32" y="8"/>
                  </a:lnTo>
                  <a:lnTo>
                    <a:pt x="34" y="10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4" y="18"/>
                  </a:lnTo>
                  <a:lnTo>
                    <a:pt x="36" y="17"/>
                  </a:lnTo>
                  <a:lnTo>
                    <a:pt x="36" y="15"/>
                  </a:lnTo>
                  <a:lnTo>
                    <a:pt x="37" y="13"/>
                  </a:lnTo>
                  <a:lnTo>
                    <a:pt x="42" y="12"/>
                  </a:lnTo>
                  <a:lnTo>
                    <a:pt x="44" y="7"/>
                  </a:lnTo>
                  <a:lnTo>
                    <a:pt x="45" y="7"/>
                  </a:lnTo>
                  <a:lnTo>
                    <a:pt x="45" y="10"/>
                  </a:lnTo>
                  <a:lnTo>
                    <a:pt x="47" y="8"/>
                  </a:lnTo>
                  <a:lnTo>
                    <a:pt x="49" y="6"/>
                  </a:lnTo>
                  <a:lnTo>
                    <a:pt x="51" y="6"/>
                  </a:lnTo>
                  <a:lnTo>
                    <a:pt x="53" y="12"/>
                  </a:lnTo>
                  <a:lnTo>
                    <a:pt x="55" y="7"/>
                  </a:lnTo>
                  <a:lnTo>
                    <a:pt x="58" y="7"/>
                  </a:lnTo>
                  <a:lnTo>
                    <a:pt x="60" y="3"/>
                  </a:lnTo>
                  <a:lnTo>
                    <a:pt x="61" y="3"/>
                  </a:lnTo>
                  <a:lnTo>
                    <a:pt x="61" y="5"/>
                  </a:lnTo>
                  <a:lnTo>
                    <a:pt x="65" y="1"/>
                  </a:lnTo>
                  <a:lnTo>
                    <a:pt x="69" y="0"/>
                  </a:lnTo>
                  <a:lnTo>
                    <a:pt x="72" y="1"/>
                  </a:lnTo>
                  <a:lnTo>
                    <a:pt x="72" y="5"/>
                  </a:lnTo>
                  <a:lnTo>
                    <a:pt x="73" y="1"/>
                  </a:lnTo>
                  <a:lnTo>
                    <a:pt x="75" y="0"/>
                  </a:lnTo>
                  <a:lnTo>
                    <a:pt x="75" y="5"/>
                  </a:lnTo>
                  <a:lnTo>
                    <a:pt x="79" y="3"/>
                  </a:lnTo>
                  <a:lnTo>
                    <a:pt x="80" y="6"/>
                  </a:lnTo>
                  <a:lnTo>
                    <a:pt x="82" y="6"/>
                  </a:lnTo>
                  <a:lnTo>
                    <a:pt x="83" y="11"/>
                  </a:lnTo>
                  <a:lnTo>
                    <a:pt x="84" y="1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31" descr="30%"/>
            <p:cNvSpPr>
              <a:spLocks/>
            </p:cNvSpPr>
            <p:nvPr/>
          </p:nvSpPr>
          <p:spPr bwMode="auto">
            <a:xfrm>
              <a:off x="6789888" y="5385154"/>
              <a:ext cx="5578" cy="6424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6" y="5"/>
                </a:cxn>
                <a:cxn ang="0">
                  <a:pos x="7" y="8"/>
                </a:cxn>
                <a:cxn ang="0">
                  <a:pos x="7" y="9"/>
                </a:cxn>
                <a:cxn ang="0">
                  <a:pos x="3" y="13"/>
                </a:cxn>
                <a:cxn ang="0">
                  <a:pos x="2" y="9"/>
                </a:cxn>
                <a:cxn ang="0">
                  <a:pos x="0" y="5"/>
                </a:cxn>
                <a:cxn ang="0">
                  <a:pos x="3" y="0"/>
                </a:cxn>
              </a:cxnLst>
              <a:rect l="0" t="0" r="r" b="b"/>
              <a:pathLst>
                <a:path w="7" h="13">
                  <a:moveTo>
                    <a:pt x="3" y="0"/>
                  </a:moveTo>
                  <a:lnTo>
                    <a:pt x="6" y="5"/>
                  </a:lnTo>
                  <a:lnTo>
                    <a:pt x="7" y="8"/>
                  </a:lnTo>
                  <a:lnTo>
                    <a:pt x="7" y="9"/>
                  </a:lnTo>
                  <a:lnTo>
                    <a:pt x="3" y="13"/>
                  </a:lnTo>
                  <a:lnTo>
                    <a:pt x="2" y="9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Freeform 32" descr="30%"/>
            <p:cNvSpPr>
              <a:spLocks/>
            </p:cNvSpPr>
            <p:nvPr/>
          </p:nvSpPr>
          <p:spPr bwMode="auto">
            <a:xfrm>
              <a:off x="6799179" y="5357852"/>
              <a:ext cx="3719" cy="1605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2" y="1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1" y="2"/>
                  </a:lnTo>
                  <a:lnTo>
                    <a:pt x="0" y="2"/>
                  </a:lnTo>
                  <a:lnTo>
                    <a:pt x="1" y="0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33" descr="30%"/>
            <p:cNvSpPr>
              <a:spLocks/>
            </p:cNvSpPr>
            <p:nvPr/>
          </p:nvSpPr>
          <p:spPr bwMode="auto">
            <a:xfrm>
              <a:off x="6083509" y="4294614"/>
              <a:ext cx="1859" cy="160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2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0" y="3"/>
                </a:cxn>
              </a:cxnLst>
              <a:rect l="0" t="0" r="r" b="b"/>
              <a:pathLst>
                <a:path w="1" h="4">
                  <a:moveTo>
                    <a:pt x="0" y="3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34" descr="30%"/>
            <p:cNvSpPr>
              <a:spLocks/>
            </p:cNvSpPr>
            <p:nvPr/>
          </p:nvSpPr>
          <p:spPr bwMode="auto">
            <a:xfrm>
              <a:off x="6802898" y="5383549"/>
              <a:ext cx="1859" cy="1605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35" descr="30%"/>
            <p:cNvSpPr>
              <a:spLocks/>
            </p:cNvSpPr>
            <p:nvPr/>
          </p:nvSpPr>
          <p:spPr bwMode="auto">
            <a:xfrm>
              <a:off x="6113251" y="4376525"/>
              <a:ext cx="1859" cy="3215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1" y="6"/>
                </a:cxn>
                <a:cxn ang="0">
                  <a:pos x="0" y="7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1" y="3"/>
                </a:cxn>
              </a:cxnLst>
              <a:rect l="0" t="0" r="r" b="b"/>
              <a:pathLst>
                <a:path w="1" h="7">
                  <a:moveTo>
                    <a:pt x="1" y="3"/>
                  </a:moveTo>
                  <a:lnTo>
                    <a:pt x="1" y="6"/>
                  </a:lnTo>
                  <a:lnTo>
                    <a:pt x="0" y="7"/>
                  </a:lnTo>
                  <a:lnTo>
                    <a:pt x="0" y="3"/>
                  </a:lnTo>
                  <a:lnTo>
                    <a:pt x="1" y="0"/>
                  </a:lnTo>
                  <a:lnTo>
                    <a:pt x="1" y="3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36" descr="30%"/>
            <p:cNvSpPr>
              <a:spLocks/>
            </p:cNvSpPr>
            <p:nvPr/>
          </p:nvSpPr>
          <p:spPr bwMode="auto">
            <a:xfrm>
              <a:off x="6087228" y="5308062"/>
              <a:ext cx="5578" cy="9639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5" y="6"/>
                </a:cxn>
                <a:cxn ang="0">
                  <a:pos x="5" y="18"/>
                </a:cxn>
                <a:cxn ang="0">
                  <a:pos x="3" y="17"/>
                </a:cxn>
                <a:cxn ang="0">
                  <a:pos x="3" y="13"/>
                </a:cxn>
                <a:cxn ang="0">
                  <a:pos x="2" y="12"/>
                </a:cxn>
                <a:cxn ang="0">
                  <a:pos x="0" y="10"/>
                </a:cxn>
                <a:cxn ang="0">
                  <a:pos x="0" y="5"/>
                </a:cxn>
              </a:cxnLst>
              <a:rect l="0" t="0" r="r" b="b"/>
              <a:pathLst>
                <a:path w="5" h="18">
                  <a:moveTo>
                    <a:pt x="0" y="5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  <a:lnTo>
                    <a:pt x="5" y="6"/>
                  </a:lnTo>
                  <a:lnTo>
                    <a:pt x="5" y="18"/>
                  </a:lnTo>
                  <a:lnTo>
                    <a:pt x="3" y="17"/>
                  </a:lnTo>
                  <a:lnTo>
                    <a:pt x="3" y="13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37" descr="30%"/>
            <p:cNvSpPr>
              <a:spLocks/>
            </p:cNvSpPr>
            <p:nvPr/>
          </p:nvSpPr>
          <p:spPr bwMode="auto">
            <a:xfrm>
              <a:off x="6808477" y="5348213"/>
              <a:ext cx="9292" cy="9639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8" y="0"/>
                </a:cxn>
                <a:cxn ang="0">
                  <a:pos x="10" y="4"/>
                </a:cxn>
                <a:cxn ang="0">
                  <a:pos x="10" y="5"/>
                </a:cxn>
                <a:cxn ang="0">
                  <a:pos x="8" y="14"/>
                </a:cxn>
                <a:cxn ang="0">
                  <a:pos x="6" y="16"/>
                </a:cxn>
                <a:cxn ang="0">
                  <a:pos x="4" y="18"/>
                </a:cxn>
                <a:cxn ang="0">
                  <a:pos x="2" y="5"/>
                </a:cxn>
                <a:cxn ang="0">
                  <a:pos x="1" y="5"/>
                </a:cxn>
                <a:cxn ang="0">
                  <a:pos x="1" y="4"/>
                </a:cxn>
                <a:cxn ang="0">
                  <a:pos x="0" y="3"/>
                </a:cxn>
                <a:cxn ang="0">
                  <a:pos x="1" y="3"/>
                </a:cxn>
              </a:cxnLst>
              <a:rect l="0" t="0" r="r" b="b"/>
              <a:pathLst>
                <a:path w="10" h="18">
                  <a:moveTo>
                    <a:pt x="1" y="3"/>
                  </a:moveTo>
                  <a:lnTo>
                    <a:pt x="8" y="0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8" y="14"/>
                  </a:lnTo>
                  <a:lnTo>
                    <a:pt x="6" y="16"/>
                  </a:lnTo>
                  <a:lnTo>
                    <a:pt x="4" y="18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3"/>
                  </a:lnTo>
                  <a:lnTo>
                    <a:pt x="1" y="3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38" descr="30%"/>
            <p:cNvSpPr>
              <a:spLocks/>
            </p:cNvSpPr>
            <p:nvPr/>
          </p:nvSpPr>
          <p:spPr bwMode="auto">
            <a:xfrm>
              <a:off x="6814051" y="5359456"/>
              <a:ext cx="3719" cy="3215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0" y="4"/>
                </a:cxn>
                <a:cxn ang="0">
                  <a:pos x="1" y="0"/>
                </a:cxn>
                <a:cxn ang="0">
                  <a:pos x="3" y="4"/>
                </a:cxn>
                <a:cxn ang="0">
                  <a:pos x="2" y="5"/>
                </a:cxn>
                <a:cxn ang="0">
                  <a:pos x="2" y="5"/>
                </a:cxn>
              </a:cxnLst>
              <a:rect l="0" t="0" r="r" b="b"/>
              <a:pathLst>
                <a:path w="3" h="5">
                  <a:moveTo>
                    <a:pt x="2" y="5"/>
                  </a:moveTo>
                  <a:lnTo>
                    <a:pt x="0" y="4"/>
                  </a:lnTo>
                  <a:lnTo>
                    <a:pt x="1" y="0"/>
                  </a:lnTo>
                  <a:lnTo>
                    <a:pt x="3" y="4"/>
                  </a:lnTo>
                  <a:lnTo>
                    <a:pt x="2" y="5"/>
                  </a:lnTo>
                  <a:lnTo>
                    <a:pt x="2" y="5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Rectangle 39" descr="30%"/>
            <p:cNvSpPr>
              <a:spLocks noChangeArrowheads="1"/>
            </p:cNvSpPr>
            <p:nvPr/>
          </p:nvSpPr>
          <p:spPr bwMode="auto">
            <a:xfrm>
              <a:off x="6823348" y="5394793"/>
              <a:ext cx="0" cy="1605"/>
            </a:xfrm>
            <a:prstGeom prst="rect">
              <a:avLst/>
            </a:prstGeom>
            <a:grpFill/>
            <a:ln w="3175">
              <a:solidFill>
                <a:schemeClr val="tx1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40" descr="30%"/>
            <p:cNvSpPr>
              <a:spLocks/>
            </p:cNvSpPr>
            <p:nvPr/>
          </p:nvSpPr>
          <p:spPr bwMode="auto">
            <a:xfrm>
              <a:off x="6823348" y="5351427"/>
              <a:ext cx="1859" cy="160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0"/>
                </a:cxn>
                <a:cxn ang="0">
                  <a:pos x="1" y="2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41" descr="30%"/>
            <p:cNvSpPr>
              <a:spLocks/>
            </p:cNvSpPr>
            <p:nvPr/>
          </p:nvSpPr>
          <p:spPr bwMode="auto">
            <a:xfrm>
              <a:off x="6064918" y="4329950"/>
              <a:ext cx="65063" cy="49790"/>
            </a:xfrm>
            <a:custGeom>
              <a:avLst/>
              <a:gdLst/>
              <a:ahLst/>
              <a:cxnLst>
                <a:cxn ang="0">
                  <a:pos x="10" y="19"/>
                </a:cxn>
                <a:cxn ang="0">
                  <a:pos x="9" y="15"/>
                </a:cxn>
                <a:cxn ang="0">
                  <a:pos x="13" y="12"/>
                </a:cxn>
                <a:cxn ang="0">
                  <a:pos x="9" y="11"/>
                </a:cxn>
                <a:cxn ang="0">
                  <a:pos x="9" y="0"/>
                </a:cxn>
                <a:cxn ang="0">
                  <a:pos x="17" y="2"/>
                </a:cxn>
                <a:cxn ang="0">
                  <a:pos x="25" y="14"/>
                </a:cxn>
                <a:cxn ang="0">
                  <a:pos x="28" y="19"/>
                </a:cxn>
                <a:cxn ang="0">
                  <a:pos x="25" y="25"/>
                </a:cxn>
                <a:cxn ang="0">
                  <a:pos x="28" y="28"/>
                </a:cxn>
                <a:cxn ang="0">
                  <a:pos x="39" y="38"/>
                </a:cxn>
                <a:cxn ang="0">
                  <a:pos x="43" y="43"/>
                </a:cxn>
                <a:cxn ang="0">
                  <a:pos x="49" y="43"/>
                </a:cxn>
                <a:cxn ang="0">
                  <a:pos x="53" y="43"/>
                </a:cxn>
                <a:cxn ang="0">
                  <a:pos x="56" y="38"/>
                </a:cxn>
                <a:cxn ang="0">
                  <a:pos x="60" y="36"/>
                </a:cxn>
                <a:cxn ang="0">
                  <a:pos x="62" y="35"/>
                </a:cxn>
                <a:cxn ang="0">
                  <a:pos x="66" y="41"/>
                </a:cxn>
                <a:cxn ang="0">
                  <a:pos x="70" y="53"/>
                </a:cxn>
                <a:cxn ang="0">
                  <a:pos x="68" y="64"/>
                </a:cxn>
                <a:cxn ang="0">
                  <a:pos x="69" y="69"/>
                </a:cxn>
                <a:cxn ang="0">
                  <a:pos x="68" y="78"/>
                </a:cxn>
                <a:cxn ang="0">
                  <a:pos x="63" y="85"/>
                </a:cxn>
                <a:cxn ang="0">
                  <a:pos x="62" y="95"/>
                </a:cxn>
                <a:cxn ang="0">
                  <a:pos x="61" y="92"/>
                </a:cxn>
                <a:cxn ang="0">
                  <a:pos x="57" y="90"/>
                </a:cxn>
                <a:cxn ang="0">
                  <a:pos x="57" y="79"/>
                </a:cxn>
                <a:cxn ang="0">
                  <a:pos x="51" y="82"/>
                </a:cxn>
                <a:cxn ang="0">
                  <a:pos x="49" y="84"/>
                </a:cxn>
                <a:cxn ang="0">
                  <a:pos x="49" y="92"/>
                </a:cxn>
                <a:cxn ang="0">
                  <a:pos x="46" y="88"/>
                </a:cxn>
                <a:cxn ang="0">
                  <a:pos x="45" y="83"/>
                </a:cxn>
                <a:cxn ang="0">
                  <a:pos x="45" y="74"/>
                </a:cxn>
                <a:cxn ang="0">
                  <a:pos x="42" y="68"/>
                </a:cxn>
                <a:cxn ang="0">
                  <a:pos x="41" y="64"/>
                </a:cxn>
                <a:cxn ang="0">
                  <a:pos x="45" y="67"/>
                </a:cxn>
                <a:cxn ang="0">
                  <a:pos x="47" y="63"/>
                </a:cxn>
                <a:cxn ang="0">
                  <a:pos x="45" y="58"/>
                </a:cxn>
                <a:cxn ang="0">
                  <a:pos x="46" y="54"/>
                </a:cxn>
                <a:cxn ang="0">
                  <a:pos x="35" y="57"/>
                </a:cxn>
                <a:cxn ang="0">
                  <a:pos x="30" y="66"/>
                </a:cxn>
                <a:cxn ang="0">
                  <a:pos x="26" y="61"/>
                </a:cxn>
                <a:cxn ang="0">
                  <a:pos x="20" y="51"/>
                </a:cxn>
                <a:cxn ang="0">
                  <a:pos x="16" y="49"/>
                </a:cxn>
                <a:cxn ang="0">
                  <a:pos x="9" y="49"/>
                </a:cxn>
                <a:cxn ang="0">
                  <a:pos x="8" y="42"/>
                </a:cxn>
                <a:cxn ang="0">
                  <a:pos x="3" y="28"/>
                </a:cxn>
                <a:cxn ang="0">
                  <a:pos x="0" y="27"/>
                </a:cxn>
                <a:cxn ang="0">
                  <a:pos x="0" y="20"/>
                </a:cxn>
                <a:cxn ang="0">
                  <a:pos x="4" y="14"/>
                </a:cxn>
                <a:cxn ang="0">
                  <a:pos x="9" y="21"/>
                </a:cxn>
              </a:cxnLst>
              <a:rect l="0" t="0" r="r" b="b"/>
              <a:pathLst>
                <a:path w="70" h="95">
                  <a:moveTo>
                    <a:pt x="9" y="21"/>
                  </a:moveTo>
                  <a:lnTo>
                    <a:pt x="9" y="19"/>
                  </a:lnTo>
                  <a:lnTo>
                    <a:pt x="10" y="19"/>
                  </a:lnTo>
                  <a:lnTo>
                    <a:pt x="12" y="20"/>
                  </a:lnTo>
                  <a:lnTo>
                    <a:pt x="12" y="19"/>
                  </a:lnTo>
                  <a:lnTo>
                    <a:pt x="9" y="15"/>
                  </a:lnTo>
                  <a:lnTo>
                    <a:pt x="10" y="12"/>
                  </a:lnTo>
                  <a:lnTo>
                    <a:pt x="11" y="12"/>
                  </a:lnTo>
                  <a:lnTo>
                    <a:pt x="13" y="12"/>
                  </a:lnTo>
                  <a:lnTo>
                    <a:pt x="12" y="12"/>
                  </a:lnTo>
                  <a:lnTo>
                    <a:pt x="11" y="10"/>
                  </a:lnTo>
                  <a:lnTo>
                    <a:pt x="9" y="11"/>
                  </a:lnTo>
                  <a:lnTo>
                    <a:pt x="8" y="11"/>
                  </a:lnTo>
                  <a:lnTo>
                    <a:pt x="7" y="6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1" y="2"/>
                  </a:lnTo>
                  <a:lnTo>
                    <a:pt x="17" y="2"/>
                  </a:lnTo>
                  <a:lnTo>
                    <a:pt x="23" y="6"/>
                  </a:lnTo>
                  <a:lnTo>
                    <a:pt x="23" y="12"/>
                  </a:lnTo>
                  <a:lnTo>
                    <a:pt x="25" y="14"/>
                  </a:lnTo>
                  <a:lnTo>
                    <a:pt x="27" y="17"/>
                  </a:lnTo>
                  <a:lnTo>
                    <a:pt x="28" y="16"/>
                  </a:lnTo>
                  <a:lnTo>
                    <a:pt x="28" y="19"/>
                  </a:lnTo>
                  <a:lnTo>
                    <a:pt x="27" y="23"/>
                  </a:lnTo>
                  <a:lnTo>
                    <a:pt x="26" y="25"/>
                  </a:lnTo>
                  <a:lnTo>
                    <a:pt x="25" y="25"/>
                  </a:lnTo>
                  <a:lnTo>
                    <a:pt x="25" y="27"/>
                  </a:lnTo>
                  <a:lnTo>
                    <a:pt x="26" y="30"/>
                  </a:lnTo>
                  <a:lnTo>
                    <a:pt x="28" y="28"/>
                  </a:lnTo>
                  <a:lnTo>
                    <a:pt x="31" y="30"/>
                  </a:lnTo>
                  <a:lnTo>
                    <a:pt x="32" y="33"/>
                  </a:lnTo>
                  <a:lnTo>
                    <a:pt x="39" y="38"/>
                  </a:lnTo>
                  <a:lnTo>
                    <a:pt x="40" y="42"/>
                  </a:lnTo>
                  <a:lnTo>
                    <a:pt x="41" y="41"/>
                  </a:lnTo>
                  <a:lnTo>
                    <a:pt x="43" y="43"/>
                  </a:lnTo>
                  <a:lnTo>
                    <a:pt x="46" y="42"/>
                  </a:lnTo>
                  <a:lnTo>
                    <a:pt x="48" y="45"/>
                  </a:lnTo>
                  <a:lnTo>
                    <a:pt x="49" y="43"/>
                  </a:lnTo>
                  <a:lnTo>
                    <a:pt x="50" y="45"/>
                  </a:lnTo>
                  <a:lnTo>
                    <a:pt x="51" y="42"/>
                  </a:lnTo>
                  <a:lnTo>
                    <a:pt x="53" y="43"/>
                  </a:lnTo>
                  <a:lnTo>
                    <a:pt x="57" y="42"/>
                  </a:lnTo>
                  <a:lnTo>
                    <a:pt x="57" y="41"/>
                  </a:lnTo>
                  <a:lnTo>
                    <a:pt x="56" y="38"/>
                  </a:lnTo>
                  <a:lnTo>
                    <a:pt x="57" y="37"/>
                  </a:lnTo>
                  <a:lnTo>
                    <a:pt x="58" y="37"/>
                  </a:lnTo>
                  <a:lnTo>
                    <a:pt x="60" y="36"/>
                  </a:lnTo>
                  <a:lnTo>
                    <a:pt x="60" y="35"/>
                  </a:lnTo>
                  <a:lnTo>
                    <a:pt x="61" y="37"/>
                  </a:lnTo>
                  <a:lnTo>
                    <a:pt x="62" y="35"/>
                  </a:lnTo>
                  <a:lnTo>
                    <a:pt x="65" y="36"/>
                  </a:lnTo>
                  <a:lnTo>
                    <a:pt x="65" y="37"/>
                  </a:lnTo>
                  <a:lnTo>
                    <a:pt x="66" y="41"/>
                  </a:lnTo>
                  <a:lnTo>
                    <a:pt x="70" y="51"/>
                  </a:lnTo>
                  <a:lnTo>
                    <a:pt x="70" y="52"/>
                  </a:lnTo>
                  <a:lnTo>
                    <a:pt x="70" y="53"/>
                  </a:lnTo>
                  <a:lnTo>
                    <a:pt x="69" y="61"/>
                  </a:lnTo>
                  <a:lnTo>
                    <a:pt x="66" y="62"/>
                  </a:lnTo>
                  <a:lnTo>
                    <a:pt x="68" y="64"/>
                  </a:lnTo>
                  <a:lnTo>
                    <a:pt x="68" y="72"/>
                  </a:lnTo>
                  <a:lnTo>
                    <a:pt x="69" y="72"/>
                  </a:lnTo>
                  <a:lnTo>
                    <a:pt x="69" y="69"/>
                  </a:lnTo>
                  <a:lnTo>
                    <a:pt x="70" y="71"/>
                  </a:lnTo>
                  <a:lnTo>
                    <a:pt x="68" y="73"/>
                  </a:lnTo>
                  <a:lnTo>
                    <a:pt x="68" y="78"/>
                  </a:lnTo>
                  <a:lnTo>
                    <a:pt x="64" y="77"/>
                  </a:lnTo>
                  <a:lnTo>
                    <a:pt x="62" y="78"/>
                  </a:lnTo>
                  <a:lnTo>
                    <a:pt x="63" y="85"/>
                  </a:lnTo>
                  <a:lnTo>
                    <a:pt x="63" y="85"/>
                  </a:lnTo>
                  <a:lnTo>
                    <a:pt x="63" y="90"/>
                  </a:lnTo>
                  <a:lnTo>
                    <a:pt x="62" y="95"/>
                  </a:lnTo>
                  <a:lnTo>
                    <a:pt x="60" y="95"/>
                  </a:lnTo>
                  <a:lnTo>
                    <a:pt x="60" y="94"/>
                  </a:lnTo>
                  <a:lnTo>
                    <a:pt x="61" y="92"/>
                  </a:lnTo>
                  <a:lnTo>
                    <a:pt x="60" y="90"/>
                  </a:lnTo>
                  <a:lnTo>
                    <a:pt x="58" y="92"/>
                  </a:lnTo>
                  <a:lnTo>
                    <a:pt x="57" y="90"/>
                  </a:lnTo>
                  <a:lnTo>
                    <a:pt x="57" y="87"/>
                  </a:lnTo>
                  <a:lnTo>
                    <a:pt x="58" y="84"/>
                  </a:lnTo>
                  <a:lnTo>
                    <a:pt x="57" y="79"/>
                  </a:lnTo>
                  <a:lnTo>
                    <a:pt x="56" y="83"/>
                  </a:lnTo>
                  <a:lnTo>
                    <a:pt x="53" y="82"/>
                  </a:lnTo>
                  <a:lnTo>
                    <a:pt x="51" y="82"/>
                  </a:lnTo>
                  <a:lnTo>
                    <a:pt x="51" y="84"/>
                  </a:lnTo>
                  <a:lnTo>
                    <a:pt x="50" y="84"/>
                  </a:lnTo>
                  <a:lnTo>
                    <a:pt x="49" y="84"/>
                  </a:lnTo>
                  <a:lnTo>
                    <a:pt x="49" y="88"/>
                  </a:lnTo>
                  <a:lnTo>
                    <a:pt x="48" y="89"/>
                  </a:lnTo>
                  <a:lnTo>
                    <a:pt x="49" y="92"/>
                  </a:lnTo>
                  <a:lnTo>
                    <a:pt x="48" y="94"/>
                  </a:lnTo>
                  <a:lnTo>
                    <a:pt x="48" y="92"/>
                  </a:lnTo>
                  <a:lnTo>
                    <a:pt x="46" y="88"/>
                  </a:lnTo>
                  <a:lnTo>
                    <a:pt x="46" y="85"/>
                  </a:lnTo>
                  <a:lnTo>
                    <a:pt x="46" y="84"/>
                  </a:lnTo>
                  <a:lnTo>
                    <a:pt x="45" y="83"/>
                  </a:lnTo>
                  <a:lnTo>
                    <a:pt x="46" y="82"/>
                  </a:lnTo>
                  <a:lnTo>
                    <a:pt x="45" y="77"/>
                  </a:lnTo>
                  <a:lnTo>
                    <a:pt x="45" y="74"/>
                  </a:lnTo>
                  <a:lnTo>
                    <a:pt x="45" y="71"/>
                  </a:lnTo>
                  <a:lnTo>
                    <a:pt x="45" y="69"/>
                  </a:lnTo>
                  <a:lnTo>
                    <a:pt x="42" y="68"/>
                  </a:lnTo>
                  <a:lnTo>
                    <a:pt x="41" y="66"/>
                  </a:lnTo>
                  <a:lnTo>
                    <a:pt x="41" y="64"/>
                  </a:lnTo>
                  <a:lnTo>
                    <a:pt x="41" y="64"/>
                  </a:lnTo>
                  <a:lnTo>
                    <a:pt x="42" y="63"/>
                  </a:lnTo>
                  <a:lnTo>
                    <a:pt x="45" y="64"/>
                  </a:lnTo>
                  <a:lnTo>
                    <a:pt x="45" y="67"/>
                  </a:lnTo>
                  <a:lnTo>
                    <a:pt x="47" y="68"/>
                  </a:lnTo>
                  <a:lnTo>
                    <a:pt x="48" y="67"/>
                  </a:lnTo>
                  <a:lnTo>
                    <a:pt x="47" y="63"/>
                  </a:lnTo>
                  <a:lnTo>
                    <a:pt x="49" y="61"/>
                  </a:lnTo>
                  <a:lnTo>
                    <a:pt x="49" y="58"/>
                  </a:lnTo>
                  <a:lnTo>
                    <a:pt x="45" y="58"/>
                  </a:lnTo>
                  <a:lnTo>
                    <a:pt x="45" y="57"/>
                  </a:lnTo>
                  <a:lnTo>
                    <a:pt x="46" y="56"/>
                  </a:lnTo>
                  <a:lnTo>
                    <a:pt x="46" y="54"/>
                  </a:lnTo>
                  <a:lnTo>
                    <a:pt x="41" y="52"/>
                  </a:lnTo>
                  <a:lnTo>
                    <a:pt x="38" y="54"/>
                  </a:lnTo>
                  <a:lnTo>
                    <a:pt x="35" y="57"/>
                  </a:lnTo>
                  <a:lnTo>
                    <a:pt x="34" y="62"/>
                  </a:lnTo>
                  <a:lnTo>
                    <a:pt x="34" y="64"/>
                  </a:lnTo>
                  <a:lnTo>
                    <a:pt x="30" y="66"/>
                  </a:lnTo>
                  <a:lnTo>
                    <a:pt x="26" y="63"/>
                  </a:lnTo>
                  <a:lnTo>
                    <a:pt x="25" y="63"/>
                  </a:lnTo>
                  <a:lnTo>
                    <a:pt x="26" y="61"/>
                  </a:lnTo>
                  <a:lnTo>
                    <a:pt x="21" y="52"/>
                  </a:lnTo>
                  <a:lnTo>
                    <a:pt x="21" y="49"/>
                  </a:lnTo>
                  <a:lnTo>
                    <a:pt x="20" y="51"/>
                  </a:lnTo>
                  <a:lnTo>
                    <a:pt x="19" y="49"/>
                  </a:lnTo>
                  <a:lnTo>
                    <a:pt x="17" y="51"/>
                  </a:lnTo>
                  <a:lnTo>
                    <a:pt x="16" y="49"/>
                  </a:lnTo>
                  <a:lnTo>
                    <a:pt x="13" y="51"/>
                  </a:lnTo>
                  <a:lnTo>
                    <a:pt x="12" y="49"/>
                  </a:lnTo>
                  <a:lnTo>
                    <a:pt x="9" y="49"/>
                  </a:lnTo>
                  <a:lnTo>
                    <a:pt x="5" y="46"/>
                  </a:lnTo>
                  <a:lnTo>
                    <a:pt x="5" y="45"/>
                  </a:lnTo>
                  <a:lnTo>
                    <a:pt x="8" y="42"/>
                  </a:lnTo>
                  <a:lnTo>
                    <a:pt x="5" y="35"/>
                  </a:lnTo>
                  <a:lnTo>
                    <a:pt x="4" y="30"/>
                  </a:lnTo>
                  <a:lnTo>
                    <a:pt x="3" y="28"/>
                  </a:lnTo>
                  <a:lnTo>
                    <a:pt x="2" y="30"/>
                  </a:lnTo>
                  <a:lnTo>
                    <a:pt x="1" y="28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3" y="21"/>
                  </a:lnTo>
                  <a:lnTo>
                    <a:pt x="0" y="20"/>
                  </a:lnTo>
                  <a:lnTo>
                    <a:pt x="1" y="15"/>
                  </a:lnTo>
                  <a:lnTo>
                    <a:pt x="2" y="14"/>
                  </a:lnTo>
                  <a:lnTo>
                    <a:pt x="4" y="14"/>
                  </a:lnTo>
                  <a:lnTo>
                    <a:pt x="5" y="21"/>
                  </a:lnTo>
                  <a:lnTo>
                    <a:pt x="8" y="19"/>
                  </a:lnTo>
                  <a:lnTo>
                    <a:pt x="9" y="2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42" descr="30%"/>
            <p:cNvSpPr>
              <a:spLocks/>
            </p:cNvSpPr>
            <p:nvPr/>
          </p:nvSpPr>
          <p:spPr bwMode="auto">
            <a:xfrm>
              <a:off x="6827062" y="5407641"/>
              <a:ext cx="1859" cy="160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43" descr="30%"/>
            <p:cNvSpPr>
              <a:spLocks/>
            </p:cNvSpPr>
            <p:nvPr/>
          </p:nvSpPr>
          <p:spPr bwMode="auto">
            <a:xfrm>
              <a:off x="6827062" y="5391578"/>
              <a:ext cx="3719" cy="1605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1" y="2"/>
                </a:cxn>
              </a:cxnLst>
              <a:rect l="0" t="0" r="r" b="b"/>
              <a:pathLst>
                <a:path w="3" h="4">
                  <a:moveTo>
                    <a:pt x="1" y="2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44" descr="30%"/>
            <p:cNvSpPr>
              <a:spLocks/>
            </p:cNvSpPr>
            <p:nvPr/>
          </p:nvSpPr>
          <p:spPr bwMode="auto">
            <a:xfrm>
              <a:off x="5607634" y="5060722"/>
              <a:ext cx="13012" cy="33727"/>
            </a:xfrm>
            <a:custGeom>
              <a:avLst/>
              <a:gdLst/>
              <a:ahLst/>
              <a:cxnLst>
                <a:cxn ang="0">
                  <a:pos x="10" y="58"/>
                </a:cxn>
                <a:cxn ang="0">
                  <a:pos x="9" y="54"/>
                </a:cxn>
                <a:cxn ang="0">
                  <a:pos x="9" y="49"/>
                </a:cxn>
                <a:cxn ang="0">
                  <a:pos x="11" y="38"/>
                </a:cxn>
                <a:cxn ang="0">
                  <a:pos x="11" y="33"/>
                </a:cxn>
                <a:cxn ang="0">
                  <a:pos x="10" y="31"/>
                </a:cxn>
                <a:cxn ang="0">
                  <a:pos x="11" y="24"/>
                </a:cxn>
                <a:cxn ang="0">
                  <a:pos x="10" y="23"/>
                </a:cxn>
                <a:cxn ang="0">
                  <a:pos x="9" y="24"/>
                </a:cxn>
                <a:cxn ang="0">
                  <a:pos x="8" y="22"/>
                </a:cxn>
                <a:cxn ang="0">
                  <a:pos x="6" y="23"/>
                </a:cxn>
                <a:cxn ang="0">
                  <a:pos x="3" y="21"/>
                </a:cxn>
                <a:cxn ang="0">
                  <a:pos x="0" y="15"/>
                </a:cxn>
                <a:cxn ang="0">
                  <a:pos x="1" y="12"/>
                </a:cxn>
                <a:cxn ang="0">
                  <a:pos x="5" y="10"/>
                </a:cxn>
                <a:cxn ang="0">
                  <a:pos x="5" y="8"/>
                </a:cxn>
                <a:cxn ang="0">
                  <a:pos x="9" y="7"/>
                </a:cxn>
                <a:cxn ang="0">
                  <a:pos x="10" y="5"/>
                </a:cxn>
                <a:cxn ang="0">
                  <a:pos x="10" y="6"/>
                </a:cxn>
                <a:cxn ang="0">
                  <a:pos x="11" y="5"/>
                </a:cxn>
                <a:cxn ang="0">
                  <a:pos x="11" y="3"/>
                </a:cxn>
                <a:cxn ang="0">
                  <a:pos x="12" y="1"/>
                </a:cxn>
                <a:cxn ang="0">
                  <a:pos x="13" y="0"/>
                </a:cxn>
                <a:cxn ang="0">
                  <a:pos x="13" y="2"/>
                </a:cxn>
                <a:cxn ang="0">
                  <a:pos x="12" y="6"/>
                </a:cxn>
                <a:cxn ang="0">
                  <a:pos x="13" y="12"/>
                </a:cxn>
                <a:cxn ang="0">
                  <a:pos x="13" y="16"/>
                </a:cxn>
                <a:cxn ang="0">
                  <a:pos x="13" y="23"/>
                </a:cxn>
                <a:cxn ang="0">
                  <a:pos x="12" y="29"/>
                </a:cxn>
                <a:cxn ang="0">
                  <a:pos x="13" y="32"/>
                </a:cxn>
                <a:cxn ang="0">
                  <a:pos x="12" y="33"/>
                </a:cxn>
                <a:cxn ang="0">
                  <a:pos x="13" y="50"/>
                </a:cxn>
                <a:cxn ang="0">
                  <a:pos x="12" y="58"/>
                </a:cxn>
                <a:cxn ang="0">
                  <a:pos x="12" y="62"/>
                </a:cxn>
                <a:cxn ang="0">
                  <a:pos x="11" y="64"/>
                </a:cxn>
                <a:cxn ang="0">
                  <a:pos x="10" y="64"/>
                </a:cxn>
                <a:cxn ang="0">
                  <a:pos x="10" y="62"/>
                </a:cxn>
                <a:cxn ang="0">
                  <a:pos x="10" y="58"/>
                </a:cxn>
              </a:cxnLst>
              <a:rect l="0" t="0" r="r" b="b"/>
              <a:pathLst>
                <a:path w="13" h="64">
                  <a:moveTo>
                    <a:pt x="10" y="58"/>
                  </a:moveTo>
                  <a:lnTo>
                    <a:pt x="9" y="54"/>
                  </a:lnTo>
                  <a:lnTo>
                    <a:pt x="9" y="49"/>
                  </a:lnTo>
                  <a:lnTo>
                    <a:pt x="11" y="38"/>
                  </a:lnTo>
                  <a:lnTo>
                    <a:pt x="11" y="33"/>
                  </a:lnTo>
                  <a:lnTo>
                    <a:pt x="10" y="31"/>
                  </a:lnTo>
                  <a:lnTo>
                    <a:pt x="11" y="24"/>
                  </a:lnTo>
                  <a:lnTo>
                    <a:pt x="10" y="23"/>
                  </a:lnTo>
                  <a:lnTo>
                    <a:pt x="9" y="24"/>
                  </a:lnTo>
                  <a:lnTo>
                    <a:pt x="8" y="22"/>
                  </a:lnTo>
                  <a:lnTo>
                    <a:pt x="6" y="23"/>
                  </a:lnTo>
                  <a:lnTo>
                    <a:pt x="3" y="21"/>
                  </a:lnTo>
                  <a:lnTo>
                    <a:pt x="0" y="15"/>
                  </a:lnTo>
                  <a:lnTo>
                    <a:pt x="1" y="12"/>
                  </a:lnTo>
                  <a:lnTo>
                    <a:pt x="5" y="10"/>
                  </a:lnTo>
                  <a:lnTo>
                    <a:pt x="5" y="8"/>
                  </a:lnTo>
                  <a:lnTo>
                    <a:pt x="9" y="7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12" y="1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12" y="6"/>
                  </a:lnTo>
                  <a:lnTo>
                    <a:pt x="13" y="12"/>
                  </a:lnTo>
                  <a:lnTo>
                    <a:pt x="13" y="16"/>
                  </a:lnTo>
                  <a:lnTo>
                    <a:pt x="13" y="23"/>
                  </a:lnTo>
                  <a:lnTo>
                    <a:pt x="12" y="29"/>
                  </a:lnTo>
                  <a:lnTo>
                    <a:pt x="13" y="32"/>
                  </a:lnTo>
                  <a:lnTo>
                    <a:pt x="12" y="33"/>
                  </a:lnTo>
                  <a:lnTo>
                    <a:pt x="13" y="50"/>
                  </a:lnTo>
                  <a:lnTo>
                    <a:pt x="12" y="58"/>
                  </a:lnTo>
                  <a:lnTo>
                    <a:pt x="12" y="62"/>
                  </a:lnTo>
                  <a:lnTo>
                    <a:pt x="11" y="64"/>
                  </a:lnTo>
                  <a:lnTo>
                    <a:pt x="10" y="64"/>
                  </a:lnTo>
                  <a:lnTo>
                    <a:pt x="10" y="62"/>
                  </a:lnTo>
                  <a:lnTo>
                    <a:pt x="10" y="58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45" descr="30%"/>
            <p:cNvSpPr>
              <a:spLocks/>
            </p:cNvSpPr>
            <p:nvPr/>
          </p:nvSpPr>
          <p:spPr bwMode="auto">
            <a:xfrm>
              <a:off x="6089087" y="5320910"/>
              <a:ext cx="11153" cy="8029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" y="2"/>
                </a:cxn>
                <a:cxn ang="0">
                  <a:pos x="5" y="0"/>
                </a:cxn>
                <a:cxn ang="0">
                  <a:pos x="8" y="5"/>
                </a:cxn>
                <a:cxn ang="0">
                  <a:pos x="8" y="10"/>
                </a:cxn>
                <a:cxn ang="0">
                  <a:pos x="11" y="13"/>
                </a:cxn>
                <a:cxn ang="0">
                  <a:pos x="9" y="15"/>
                </a:cxn>
                <a:cxn ang="0">
                  <a:pos x="7" y="11"/>
                </a:cxn>
                <a:cxn ang="0">
                  <a:pos x="5" y="14"/>
                </a:cxn>
                <a:cxn ang="0">
                  <a:pos x="1" y="13"/>
                </a:cxn>
                <a:cxn ang="0">
                  <a:pos x="0" y="9"/>
                </a:cxn>
                <a:cxn ang="0">
                  <a:pos x="2" y="5"/>
                </a:cxn>
                <a:cxn ang="0">
                  <a:pos x="2" y="4"/>
                </a:cxn>
              </a:cxnLst>
              <a:rect l="0" t="0" r="r" b="b"/>
              <a:pathLst>
                <a:path w="11" h="15">
                  <a:moveTo>
                    <a:pt x="2" y="4"/>
                  </a:moveTo>
                  <a:lnTo>
                    <a:pt x="2" y="2"/>
                  </a:lnTo>
                  <a:lnTo>
                    <a:pt x="5" y="0"/>
                  </a:lnTo>
                  <a:lnTo>
                    <a:pt x="8" y="5"/>
                  </a:lnTo>
                  <a:lnTo>
                    <a:pt x="8" y="10"/>
                  </a:lnTo>
                  <a:lnTo>
                    <a:pt x="11" y="13"/>
                  </a:lnTo>
                  <a:lnTo>
                    <a:pt x="9" y="15"/>
                  </a:lnTo>
                  <a:lnTo>
                    <a:pt x="7" y="11"/>
                  </a:lnTo>
                  <a:lnTo>
                    <a:pt x="5" y="14"/>
                  </a:lnTo>
                  <a:lnTo>
                    <a:pt x="1" y="13"/>
                  </a:lnTo>
                  <a:lnTo>
                    <a:pt x="0" y="9"/>
                  </a:lnTo>
                  <a:lnTo>
                    <a:pt x="2" y="5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Freeform 46" descr="30%"/>
            <p:cNvSpPr>
              <a:spLocks/>
            </p:cNvSpPr>
            <p:nvPr/>
          </p:nvSpPr>
          <p:spPr bwMode="auto">
            <a:xfrm>
              <a:off x="6090947" y="4299433"/>
              <a:ext cx="1859" cy="321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2" y="3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lnTo>
                    <a:pt x="2" y="3"/>
                  </a:lnTo>
                  <a:lnTo>
                    <a:pt x="2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Freeform 47" descr="30%"/>
            <p:cNvSpPr>
              <a:spLocks/>
            </p:cNvSpPr>
            <p:nvPr/>
          </p:nvSpPr>
          <p:spPr bwMode="auto">
            <a:xfrm>
              <a:off x="6830781" y="5343393"/>
              <a:ext cx="1859" cy="3215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2" y="7"/>
                </a:cxn>
                <a:cxn ang="0">
                  <a:pos x="0" y="5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5"/>
                </a:cxn>
              </a:cxnLst>
              <a:rect l="0" t="0" r="r" b="b"/>
              <a:pathLst>
                <a:path w="2" h="7">
                  <a:moveTo>
                    <a:pt x="2" y="5"/>
                  </a:moveTo>
                  <a:lnTo>
                    <a:pt x="2" y="7"/>
                  </a:lnTo>
                  <a:lnTo>
                    <a:pt x="0" y="5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5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" name="Freeform 48" descr="30%"/>
            <p:cNvSpPr>
              <a:spLocks/>
            </p:cNvSpPr>
            <p:nvPr/>
          </p:nvSpPr>
          <p:spPr bwMode="auto">
            <a:xfrm>
              <a:off x="6092801" y="4379740"/>
              <a:ext cx="1859" cy="321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0" y="5"/>
                </a:cxn>
              </a:cxnLst>
              <a:rect l="0" t="0" r="r" b="b"/>
              <a:pathLst>
                <a:path w="1" h="5">
                  <a:moveTo>
                    <a:pt x="0" y="5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" name="Freeform 49" descr="30%"/>
            <p:cNvSpPr>
              <a:spLocks/>
            </p:cNvSpPr>
            <p:nvPr/>
          </p:nvSpPr>
          <p:spPr bwMode="auto">
            <a:xfrm>
              <a:off x="6092801" y="4384555"/>
              <a:ext cx="3719" cy="1605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" y="1"/>
                </a:cxn>
                <a:cxn ang="0">
                  <a:pos x="3" y="2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3" y="1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" name="Freeform 50" descr="30%"/>
            <p:cNvSpPr>
              <a:spLocks/>
            </p:cNvSpPr>
            <p:nvPr/>
          </p:nvSpPr>
          <p:spPr bwMode="auto">
            <a:xfrm>
              <a:off x="6094660" y="4299433"/>
              <a:ext cx="1859" cy="1605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" name="Freeform 51" descr="30%"/>
            <p:cNvSpPr>
              <a:spLocks/>
            </p:cNvSpPr>
            <p:nvPr/>
          </p:nvSpPr>
          <p:spPr bwMode="auto">
            <a:xfrm>
              <a:off x="6094660" y="4293009"/>
              <a:ext cx="1859" cy="3215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0" y="6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" y="3"/>
                </a:cxn>
              </a:cxnLst>
              <a:rect l="0" t="0" r="r" b="b"/>
              <a:pathLst>
                <a:path w="1" h="6">
                  <a:moveTo>
                    <a:pt x="1" y="3"/>
                  </a:moveTo>
                  <a:lnTo>
                    <a:pt x="0" y="6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3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52" descr="30%"/>
            <p:cNvSpPr>
              <a:spLocks/>
            </p:cNvSpPr>
            <p:nvPr/>
          </p:nvSpPr>
          <p:spPr bwMode="auto">
            <a:xfrm>
              <a:off x="6838220" y="5324120"/>
              <a:ext cx="29742" cy="40151"/>
            </a:xfrm>
            <a:custGeom>
              <a:avLst/>
              <a:gdLst/>
              <a:ahLst/>
              <a:cxnLst>
                <a:cxn ang="0">
                  <a:pos x="21" y="3"/>
                </a:cxn>
                <a:cxn ang="0">
                  <a:pos x="24" y="0"/>
                </a:cxn>
                <a:cxn ang="0">
                  <a:pos x="34" y="8"/>
                </a:cxn>
                <a:cxn ang="0">
                  <a:pos x="30" y="17"/>
                </a:cxn>
                <a:cxn ang="0">
                  <a:pos x="31" y="24"/>
                </a:cxn>
                <a:cxn ang="0">
                  <a:pos x="32" y="28"/>
                </a:cxn>
                <a:cxn ang="0">
                  <a:pos x="27" y="35"/>
                </a:cxn>
                <a:cxn ang="0">
                  <a:pos x="30" y="38"/>
                </a:cxn>
                <a:cxn ang="0">
                  <a:pos x="29" y="43"/>
                </a:cxn>
                <a:cxn ang="0">
                  <a:pos x="27" y="48"/>
                </a:cxn>
                <a:cxn ang="0">
                  <a:pos x="24" y="55"/>
                </a:cxn>
                <a:cxn ang="0">
                  <a:pos x="21" y="50"/>
                </a:cxn>
                <a:cxn ang="0">
                  <a:pos x="20" y="59"/>
                </a:cxn>
                <a:cxn ang="0">
                  <a:pos x="16" y="74"/>
                </a:cxn>
                <a:cxn ang="0">
                  <a:pos x="14" y="74"/>
                </a:cxn>
                <a:cxn ang="0">
                  <a:pos x="13" y="65"/>
                </a:cxn>
                <a:cxn ang="0">
                  <a:pos x="9" y="53"/>
                </a:cxn>
                <a:cxn ang="0">
                  <a:pos x="11" y="52"/>
                </a:cxn>
                <a:cxn ang="0">
                  <a:pos x="13" y="57"/>
                </a:cxn>
                <a:cxn ang="0">
                  <a:pos x="19" y="53"/>
                </a:cxn>
                <a:cxn ang="0">
                  <a:pos x="16" y="48"/>
                </a:cxn>
                <a:cxn ang="0">
                  <a:pos x="20" y="38"/>
                </a:cxn>
                <a:cxn ang="0">
                  <a:pos x="20" y="37"/>
                </a:cxn>
                <a:cxn ang="0">
                  <a:pos x="21" y="30"/>
                </a:cxn>
                <a:cxn ang="0">
                  <a:pos x="16" y="29"/>
                </a:cxn>
                <a:cxn ang="0">
                  <a:pos x="5" y="44"/>
                </a:cxn>
                <a:cxn ang="0">
                  <a:pos x="0" y="45"/>
                </a:cxn>
                <a:cxn ang="0">
                  <a:pos x="1" y="38"/>
                </a:cxn>
                <a:cxn ang="0">
                  <a:pos x="0" y="30"/>
                </a:cxn>
                <a:cxn ang="0">
                  <a:pos x="5" y="26"/>
                </a:cxn>
                <a:cxn ang="0">
                  <a:pos x="8" y="12"/>
                </a:cxn>
                <a:cxn ang="0">
                  <a:pos x="9" y="8"/>
                </a:cxn>
                <a:cxn ang="0">
                  <a:pos x="13" y="6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34" h="75">
                  <a:moveTo>
                    <a:pt x="19" y="6"/>
                  </a:moveTo>
                  <a:lnTo>
                    <a:pt x="21" y="3"/>
                  </a:lnTo>
                  <a:lnTo>
                    <a:pt x="21" y="1"/>
                  </a:lnTo>
                  <a:lnTo>
                    <a:pt x="24" y="0"/>
                  </a:lnTo>
                  <a:lnTo>
                    <a:pt x="32" y="4"/>
                  </a:lnTo>
                  <a:lnTo>
                    <a:pt x="34" y="8"/>
                  </a:lnTo>
                  <a:lnTo>
                    <a:pt x="32" y="9"/>
                  </a:lnTo>
                  <a:lnTo>
                    <a:pt x="30" y="17"/>
                  </a:lnTo>
                  <a:lnTo>
                    <a:pt x="31" y="19"/>
                  </a:lnTo>
                  <a:lnTo>
                    <a:pt x="31" y="24"/>
                  </a:lnTo>
                  <a:lnTo>
                    <a:pt x="34" y="27"/>
                  </a:lnTo>
                  <a:lnTo>
                    <a:pt x="32" y="28"/>
                  </a:lnTo>
                  <a:lnTo>
                    <a:pt x="30" y="33"/>
                  </a:lnTo>
                  <a:lnTo>
                    <a:pt x="27" y="35"/>
                  </a:lnTo>
                  <a:lnTo>
                    <a:pt x="27" y="38"/>
                  </a:lnTo>
                  <a:lnTo>
                    <a:pt x="30" y="38"/>
                  </a:lnTo>
                  <a:lnTo>
                    <a:pt x="30" y="39"/>
                  </a:lnTo>
                  <a:lnTo>
                    <a:pt x="29" y="43"/>
                  </a:lnTo>
                  <a:lnTo>
                    <a:pt x="28" y="44"/>
                  </a:lnTo>
                  <a:lnTo>
                    <a:pt x="27" y="48"/>
                  </a:lnTo>
                  <a:lnTo>
                    <a:pt x="24" y="50"/>
                  </a:lnTo>
                  <a:lnTo>
                    <a:pt x="24" y="55"/>
                  </a:lnTo>
                  <a:lnTo>
                    <a:pt x="23" y="55"/>
                  </a:lnTo>
                  <a:lnTo>
                    <a:pt x="21" y="50"/>
                  </a:lnTo>
                  <a:lnTo>
                    <a:pt x="20" y="52"/>
                  </a:lnTo>
                  <a:lnTo>
                    <a:pt x="20" y="59"/>
                  </a:lnTo>
                  <a:lnTo>
                    <a:pt x="21" y="61"/>
                  </a:lnTo>
                  <a:lnTo>
                    <a:pt x="16" y="74"/>
                  </a:lnTo>
                  <a:lnTo>
                    <a:pt x="15" y="75"/>
                  </a:lnTo>
                  <a:lnTo>
                    <a:pt x="14" y="74"/>
                  </a:lnTo>
                  <a:lnTo>
                    <a:pt x="14" y="68"/>
                  </a:lnTo>
                  <a:lnTo>
                    <a:pt x="13" y="65"/>
                  </a:lnTo>
                  <a:lnTo>
                    <a:pt x="12" y="60"/>
                  </a:lnTo>
                  <a:lnTo>
                    <a:pt x="9" y="53"/>
                  </a:lnTo>
                  <a:lnTo>
                    <a:pt x="8" y="50"/>
                  </a:lnTo>
                  <a:lnTo>
                    <a:pt x="11" y="52"/>
                  </a:lnTo>
                  <a:lnTo>
                    <a:pt x="12" y="52"/>
                  </a:lnTo>
                  <a:lnTo>
                    <a:pt x="13" y="57"/>
                  </a:lnTo>
                  <a:lnTo>
                    <a:pt x="14" y="57"/>
                  </a:lnTo>
                  <a:lnTo>
                    <a:pt x="19" y="53"/>
                  </a:lnTo>
                  <a:lnTo>
                    <a:pt x="19" y="52"/>
                  </a:lnTo>
                  <a:lnTo>
                    <a:pt x="16" y="48"/>
                  </a:lnTo>
                  <a:lnTo>
                    <a:pt x="16" y="45"/>
                  </a:lnTo>
                  <a:lnTo>
                    <a:pt x="20" y="38"/>
                  </a:lnTo>
                  <a:lnTo>
                    <a:pt x="19" y="37"/>
                  </a:lnTo>
                  <a:lnTo>
                    <a:pt x="20" y="37"/>
                  </a:lnTo>
                  <a:lnTo>
                    <a:pt x="22" y="33"/>
                  </a:lnTo>
                  <a:lnTo>
                    <a:pt x="21" y="30"/>
                  </a:lnTo>
                  <a:lnTo>
                    <a:pt x="20" y="29"/>
                  </a:lnTo>
                  <a:lnTo>
                    <a:pt x="16" y="29"/>
                  </a:lnTo>
                  <a:lnTo>
                    <a:pt x="11" y="33"/>
                  </a:lnTo>
                  <a:lnTo>
                    <a:pt x="5" y="44"/>
                  </a:lnTo>
                  <a:lnTo>
                    <a:pt x="0" y="47"/>
                  </a:lnTo>
                  <a:lnTo>
                    <a:pt x="0" y="45"/>
                  </a:lnTo>
                  <a:lnTo>
                    <a:pt x="0" y="40"/>
                  </a:lnTo>
                  <a:lnTo>
                    <a:pt x="1" y="38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3" y="29"/>
                  </a:lnTo>
                  <a:lnTo>
                    <a:pt x="5" y="26"/>
                  </a:lnTo>
                  <a:lnTo>
                    <a:pt x="5" y="22"/>
                  </a:lnTo>
                  <a:lnTo>
                    <a:pt x="8" y="12"/>
                  </a:lnTo>
                  <a:lnTo>
                    <a:pt x="8" y="9"/>
                  </a:lnTo>
                  <a:lnTo>
                    <a:pt x="9" y="8"/>
                  </a:lnTo>
                  <a:lnTo>
                    <a:pt x="13" y="9"/>
                  </a:lnTo>
                  <a:lnTo>
                    <a:pt x="13" y="6"/>
                  </a:lnTo>
                  <a:lnTo>
                    <a:pt x="14" y="6"/>
                  </a:lnTo>
                  <a:lnTo>
                    <a:pt x="15" y="4"/>
                  </a:lnTo>
                  <a:lnTo>
                    <a:pt x="16" y="6"/>
                  </a:lnTo>
                  <a:lnTo>
                    <a:pt x="19" y="6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Freeform 53" descr="30%"/>
            <p:cNvSpPr>
              <a:spLocks/>
            </p:cNvSpPr>
            <p:nvPr/>
          </p:nvSpPr>
          <p:spPr bwMode="auto">
            <a:xfrm>
              <a:off x="6841933" y="5460641"/>
              <a:ext cx="1859" cy="321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0"/>
                </a:cxn>
                <a:cxn ang="0">
                  <a:pos x="2" y="4"/>
                </a:cxn>
                <a:cxn ang="0">
                  <a:pos x="1" y="4"/>
                </a:cxn>
                <a:cxn ang="0">
                  <a:pos x="0" y="1"/>
                </a:cxn>
              </a:cxnLst>
              <a:rect l="0" t="0" r="r" b="b"/>
              <a:pathLst>
                <a:path w="2" h="4">
                  <a:moveTo>
                    <a:pt x="0" y="1"/>
                  </a:moveTo>
                  <a:lnTo>
                    <a:pt x="1" y="0"/>
                  </a:lnTo>
                  <a:lnTo>
                    <a:pt x="2" y="4"/>
                  </a:lnTo>
                  <a:lnTo>
                    <a:pt x="1" y="4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" name="Freeform 54" descr="30%"/>
            <p:cNvSpPr>
              <a:spLocks/>
            </p:cNvSpPr>
            <p:nvPr/>
          </p:nvSpPr>
          <p:spPr bwMode="auto">
            <a:xfrm>
              <a:off x="6851231" y="5489548"/>
              <a:ext cx="1859" cy="160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" y="4"/>
                </a:cxn>
                <a:cxn ang="0">
                  <a:pos x="0" y="5"/>
                </a:cxn>
              </a:cxnLst>
              <a:rect l="0" t="0" r="r" b="b"/>
              <a:pathLst>
                <a:path w="1" h="5">
                  <a:moveTo>
                    <a:pt x="0" y="5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" y="4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Freeform 55" descr="30%"/>
            <p:cNvSpPr>
              <a:spLocks/>
            </p:cNvSpPr>
            <p:nvPr/>
          </p:nvSpPr>
          <p:spPr bwMode="auto">
            <a:xfrm>
              <a:off x="6109532" y="4439164"/>
              <a:ext cx="18591" cy="19273"/>
            </a:xfrm>
            <a:custGeom>
              <a:avLst/>
              <a:gdLst/>
              <a:ahLst/>
              <a:cxnLst>
                <a:cxn ang="0">
                  <a:pos x="3" y="36"/>
                </a:cxn>
                <a:cxn ang="0">
                  <a:pos x="1" y="34"/>
                </a:cxn>
                <a:cxn ang="0">
                  <a:pos x="1" y="32"/>
                </a:cxn>
                <a:cxn ang="0">
                  <a:pos x="2" y="32"/>
                </a:cxn>
                <a:cxn ang="0">
                  <a:pos x="1" y="29"/>
                </a:cxn>
                <a:cxn ang="0">
                  <a:pos x="2" y="26"/>
                </a:cxn>
                <a:cxn ang="0">
                  <a:pos x="0" y="23"/>
                </a:cxn>
                <a:cxn ang="0">
                  <a:pos x="1" y="18"/>
                </a:cxn>
                <a:cxn ang="0">
                  <a:pos x="3" y="16"/>
                </a:cxn>
                <a:cxn ang="0">
                  <a:pos x="10" y="14"/>
                </a:cxn>
                <a:cxn ang="0">
                  <a:pos x="10" y="11"/>
                </a:cxn>
                <a:cxn ang="0">
                  <a:pos x="11" y="10"/>
                </a:cxn>
                <a:cxn ang="0">
                  <a:pos x="8" y="5"/>
                </a:cxn>
                <a:cxn ang="0">
                  <a:pos x="4" y="4"/>
                </a:cxn>
                <a:cxn ang="0">
                  <a:pos x="4" y="3"/>
                </a:cxn>
                <a:cxn ang="0">
                  <a:pos x="8" y="4"/>
                </a:cxn>
                <a:cxn ang="0">
                  <a:pos x="14" y="0"/>
                </a:cxn>
                <a:cxn ang="0">
                  <a:pos x="15" y="0"/>
                </a:cxn>
                <a:cxn ang="0">
                  <a:pos x="18" y="5"/>
                </a:cxn>
                <a:cxn ang="0">
                  <a:pos x="19" y="6"/>
                </a:cxn>
                <a:cxn ang="0">
                  <a:pos x="18" y="14"/>
                </a:cxn>
                <a:cxn ang="0">
                  <a:pos x="15" y="11"/>
                </a:cxn>
                <a:cxn ang="0">
                  <a:pos x="9" y="20"/>
                </a:cxn>
                <a:cxn ang="0">
                  <a:pos x="10" y="28"/>
                </a:cxn>
                <a:cxn ang="0">
                  <a:pos x="8" y="26"/>
                </a:cxn>
                <a:cxn ang="0">
                  <a:pos x="7" y="25"/>
                </a:cxn>
                <a:cxn ang="0">
                  <a:pos x="4" y="26"/>
                </a:cxn>
                <a:cxn ang="0">
                  <a:pos x="4" y="28"/>
                </a:cxn>
                <a:cxn ang="0">
                  <a:pos x="4" y="31"/>
                </a:cxn>
                <a:cxn ang="0">
                  <a:pos x="3" y="34"/>
                </a:cxn>
                <a:cxn ang="0">
                  <a:pos x="4" y="37"/>
                </a:cxn>
                <a:cxn ang="0">
                  <a:pos x="3" y="37"/>
                </a:cxn>
                <a:cxn ang="0">
                  <a:pos x="3" y="36"/>
                </a:cxn>
              </a:cxnLst>
              <a:rect l="0" t="0" r="r" b="b"/>
              <a:pathLst>
                <a:path w="19" h="37">
                  <a:moveTo>
                    <a:pt x="3" y="36"/>
                  </a:moveTo>
                  <a:lnTo>
                    <a:pt x="1" y="34"/>
                  </a:lnTo>
                  <a:lnTo>
                    <a:pt x="1" y="32"/>
                  </a:lnTo>
                  <a:lnTo>
                    <a:pt x="2" y="32"/>
                  </a:lnTo>
                  <a:lnTo>
                    <a:pt x="1" y="29"/>
                  </a:lnTo>
                  <a:lnTo>
                    <a:pt x="2" y="26"/>
                  </a:lnTo>
                  <a:lnTo>
                    <a:pt x="0" y="23"/>
                  </a:lnTo>
                  <a:lnTo>
                    <a:pt x="1" y="18"/>
                  </a:lnTo>
                  <a:lnTo>
                    <a:pt x="3" y="16"/>
                  </a:lnTo>
                  <a:lnTo>
                    <a:pt x="10" y="14"/>
                  </a:lnTo>
                  <a:lnTo>
                    <a:pt x="10" y="11"/>
                  </a:lnTo>
                  <a:lnTo>
                    <a:pt x="11" y="10"/>
                  </a:lnTo>
                  <a:lnTo>
                    <a:pt x="8" y="5"/>
                  </a:lnTo>
                  <a:lnTo>
                    <a:pt x="4" y="4"/>
                  </a:lnTo>
                  <a:lnTo>
                    <a:pt x="4" y="3"/>
                  </a:lnTo>
                  <a:lnTo>
                    <a:pt x="8" y="4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8" y="5"/>
                  </a:lnTo>
                  <a:lnTo>
                    <a:pt x="19" y="6"/>
                  </a:lnTo>
                  <a:lnTo>
                    <a:pt x="18" y="14"/>
                  </a:lnTo>
                  <a:lnTo>
                    <a:pt x="15" y="11"/>
                  </a:lnTo>
                  <a:lnTo>
                    <a:pt x="9" y="20"/>
                  </a:lnTo>
                  <a:lnTo>
                    <a:pt x="10" y="28"/>
                  </a:lnTo>
                  <a:lnTo>
                    <a:pt x="8" y="26"/>
                  </a:lnTo>
                  <a:lnTo>
                    <a:pt x="7" y="25"/>
                  </a:lnTo>
                  <a:lnTo>
                    <a:pt x="4" y="26"/>
                  </a:lnTo>
                  <a:lnTo>
                    <a:pt x="4" y="28"/>
                  </a:lnTo>
                  <a:lnTo>
                    <a:pt x="4" y="31"/>
                  </a:lnTo>
                  <a:lnTo>
                    <a:pt x="3" y="34"/>
                  </a:lnTo>
                  <a:lnTo>
                    <a:pt x="4" y="37"/>
                  </a:lnTo>
                  <a:lnTo>
                    <a:pt x="3" y="37"/>
                  </a:lnTo>
                  <a:lnTo>
                    <a:pt x="3" y="36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" name="Freeform 56" descr="30%"/>
            <p:cNvSpPr>
              <a:spLocks/>
            </p:cNvSpPr>
            <p:nvPr/>
          </p:nvSpPr>
          <p:spPr bwMode="auto">
            <a:xfrm>
              <a:off x="6064918" y="4249643"/>
              <a:ext cx="40894" cy="48185"/>
            </a:xfrm>
            <a:custGeom>
              <a:avLst/>
              <a:gdLst/>
              <a:ahLst/>
              <a:cxnLst>
                <a:cxn ang="0">
                  <a:pos x="19" y="24"/>
                </a:cxn>
                <a:cxn ang="0">
                  <a:pos x="20" y="31"/>
                </a:cxn>
                <a:cxn ang="0">
                  <a:pos x="21" y="27"/>
                </a:cxn>
                <a:cxn ang="0">
                  <a:pos x="21" y="32"/>
                </a:cxn>
                <a:cxn ang="0">
                  <a:pos x="23" y="36"/>
                </a:cxn>
                <a:cxn ang="0">
                  <a:pos x="23" y="41"/>
                </a:cxn>
                <a:cxn ang="0">
                  <a:pos x="25" y="43"/>
                </a:cxn>
                <a:cxn ang="0">
                  <a:pos x="28" y="47"/>
                </a:cxn>
                <a:cxn ang="0">
                  <a:pos x="34" y="50"/>
                </a:cxn>
                <a:cxn ang="0">
                  <a:pos x="35" y="56"/>
                </a:cxn>
                <a:cxn ang="0">
                  <a:pos x="38" y="62"/>
                </a:cxn>
                <a:cxn ang="0">
                  <a:pos x="42" y="68"/>
                </a:cxn>
                <a:cxn ang="0">
                  <a:pos x="36" y="67"/>
                </a:cxn>
                <a:cxn ang="0">
                  <a:pos x="35" y="71"/>
                </a:cxn>
                <a:cxn ang="0">
                  <a:pos x="32" y="77"/>
                </a:cxn>
                <a:cxn ang="0">
                  <a:pos x="31" y="88"/>
                </a:cxn>
                <a:cxn ang="0">
                  <a:pos x="28" y="90"/>
                </a:cxn>
                <a:cxn ang="0">
                  <a:pos x="25" y="78"/>
                </a:cxn>
                <a:cxn ang="0">
                  <a:pos x="28" y="67"/>
                </a:cxn>
                <a:cxn ang="0">
                  <a:pos x="24" y="71"/>
                </a:cxn>
                <a:cxn ang="0">
                  <a:pos x="25" y="62"/>
                </a:cxn>
                <a:cxn ang="0">
                  <a:pos x="20" y="72"/>
                </a:cxn>
                <a:cxn ang="0">
                  <a:pos x="18" y="67"/>
                </a:cxn>
                <a:cxn ang="0">
                  <a:pos x="23" y="61"/>
                </a:cxn>
                <a:cxn ang="0">
                  <a:pos x="21" y="55"/>
                </a:cxn>
                <a:cxn ang="0">
                  <a:pos x="19" y="60"/>
                </a:cxn>
                <a:cxn ang="0">
                  <a:pos x="17" y="60"/>
                </a:cxn>
                <a:cxn ang="0">
                  <a:pos x="16" y="51"/>
                </a:cxn>
                <a:cxn ang="0">
                  <a:pos x="13" y="45"/>
                </a:cxn>
                <a:cxn ang="0">
                  <a:pos x="12" y="41"/>
                </a:cxn>
                <a:cxn ang="0">
                  <a:pos x="11" y="42"/>
                </a:cxn>
                <a:cxn ang="0">
                  <a:pos x="9" y="45"/>
                </a:cxn>
                <a:cxn ang="0">
                  <a:pos x="5" y="41"/>
                </a:cxn>
                <a:cxn ang="0">
                  <a:pos x="5" y="34"/>
                </a:cxn>
                <a:cxn ang="0">
                  <a:pos x="7" y="30"/>
                </a:cxn>
                <a:cxn ang="0">
                  <a:pos x="2" y="26"/>
                </a:cxn>
                <a:cxn ang="0">
                  <a:pos x="2" y="12"/>
                </a:cxn>
                <a:cxn ang="0">
                  <a:pos x="5" y="10"/>
                </a:cxn>
                <a:cxn ang="0">
                  <a:pos x="5" y="1"/>
                </a:cxn>
                <a:cxn ang="0">
                  <a:pos x="9" y="1"/>
                </a:cxn>
                <a:cxn ang="0">
                  <a:pos x="9" y="8"/>
                </a:cxn>
                <a:cxn ang="0">
                  <a:pos x="8" y="16"/>
                </a:cxn>
                <a:cxn ang="0">
                  <a:pos x="16" y="27"/>
                </a:cxn>
                <a:cxn ang="0">
                  <a:pos x="19" y="29"/>
                </a:cxn>
              </a:cxnLst>
              <a:rect l="0" t="0" r="r" b="b"/>
              <a:pathLst>
                <a:path w="42" h="92">
                  <a:moveTo>
                    <a:pt x="19" y="25"/>
                  </a:moveTo>
                  <a:lnTo>
                    <a:pt x="19" y="24"/>
                  </a:lnTo>
                  <a:lnTo>
                    <a:pt x="20" y="25"/>
                  </a:lnTo>
                  <a:lnTo>
                    <a:pt x="20" y="31"/>
                  </a:lnTo>
                  <a:lnTo>
                    <a:pt x="20" y="31"/>
                  </a:lnTo>
                  <a:lnTo>
                    <a:pt x="21" y="27"/>
                  </a:lnTo>
                  <a:lnTo>
                    <a:pt x="23" y="30"/>
                  </a:lnTo>
                  <a:lnTo>
                    <a:pt x="21" y="32"/>
                  </a:lnTo>
                  <a:lnTo>
                    <a:pt x="23" y="34"/>
                  </a:lnTo>
                  <a:lnTo>
                    <a:pt x="23" y="36"/>
                  </a:lnTo>
                  <a:lnTo>
                    <a:pt x="24" y="40"/>
                  </a:lnTo>
                  <a:lnTo>
                    <a:pt x="23" y="41"/>
                  </a:lnTo>
                  <a:lnTo>
                    <a:pt x="23" y="42"/>
                  </a:lnTo>
                  <a:lnTo>
                    <a:pt x="25" y="43"/>
                  </a:lnTo>
                  <a:lnTo>
                    <a:pt x="27" y="47"/>
                  </a:lnTo>
                  <a:lnTo>
                    <a:pt x="28" y="47"/>
                  </a:lnTo>
                  <a:lnTo>
                    <a:pt x="30" y="46"/>
                  </a:lnTo>
                  <a:lnTo>
                    <a:pt x="34" y="50"/>
                  </a:lnTo>
                  <a:lnTo>
                    <a:pt x="35" y="53"/>
                  </a:lnTo>
                  <a:lnTo>
                    <a:pt x="35" y="56"/>
                  </a:lnTo>
                  <a:lnTo>
                    <a:pt x="38" y="57"/>
                  </a:lnTo>
                  <a:lnTo>
                    <a:pt x="38" y="62"/>
                  </a:lnTo>
                  <a:lnTo>
                    <a:pt x="41" y="64"/>
                  </a:lnTo>
                  <a:lnTo>
                    <a:pt x="42" y="68"/>
                  </a:lnTo>
                  <a:lnTo>
                    <a:pt x="40" y="71"/>
                  </a:lnTo>
                  <a:lnTo>
                    <a:pt x="36" y="67"/>
                  </a:lnTo>
                  <a:lnTo>
                    <a:pt x="36" y="67"/>
                  </a:lnTo>
                  <a:lnTo>
                    <a:pt x="35" y="71"/>
                  </a:lnTo>
                  <a:lnTo>
                    <a:pt x="33" y="73"/>
                  </a:lnTo>
                  <a:lnTo>
                    <a:pt x="32" y="77"/>
                  </a:lnTo>
                  <a:lnTo>
                    <a:pt x="32" y="77"/>
                  </a:lnTo>
                  <a:lnTo>
                    <a:pt x="31" y="88"/>
                  </a:lnTo>
                  <a:lnTo>
                    <a:pt x="30" y="92"/>
                  </a:lnTo>
                  <a:lnTo>
                    <a:pt x="28" y="90"/>
                  </a:lnTo>
                  <a:lnTo>
                    <a:pt x="27" y="82"/>
                  </a:lnTo>
                  <a:lnTo>
                    <a:pt x="25" y="78"/>
                  </a:lnTo>
                  <a:lnTo>
                    <a:pt x="25" y="76"/>
                  </a:lnTo>
                  <a:lnTo>
                    <a:pt x="28" y="67"/>
                  </a:lnTo>
                  <a:lnTo>
                    <a:pt x="26" y="64"/>
                  </a:lnTo>
                  <a:lnTo>
                    <a:pt x="24" y="71"/>
                  </a:lnTo>
                  <a:lnTo>
                    <a:pt x="25" y="66"/>
                  </a:lnTo>
                  <a:lnTo>
                    <a:pt x="25" y="62"/>
                  </a:lnTo>
                  <a:lnTo>
                    <a:pt x="23" y="71"/>
                  </a:lnTo>
                  <a:lnTo>
                    <a:pt x="20" y="72"/>
                  </a:lnTo>
                  <a:lnTo>
                    <a:pt x="19" y="72"/>
                  </a:lnTo>
                  <a:lnTo>
                    <a:pt x="18" y="67"/>
                  </a:lnTo>
                  <a:lnTo>
                    <a:pt x="19" y="66"/>
                  </a:lnTo>
                  <a:lnTo>
                    <a:pt x="23" y="61"/>
                  </a:lnTo>
                  <a:lnTo>
                    <a:pt x="23" y="55"/>
                  </a:lnTo>
                  <a:lnTo>
                    <a:pt x="21" y="55"/>
                  </a:lnTo>
                  <a:lnTo>
                    <a:pt x="21" y="58"/>
                  </a:lnTo>
                  <a:lnTo>
                    <a:pt x="19" y="60"/>
                  </a:lnTo>
                  <a:lnTo>
                    <a:pt x="18" y="61"/>
                  </a:lnTo>
                  <a:lnTo>
                    <a:pt x="17" y="60"/>
                  </a:lnTo>
                  <a:lnTo>
                    <a:pt x="17" y="53"/>
                  </a:lnTo>
                  <a:lnTo>
                    <a:pt x="16" y="51"/>
                  </a:lnTo>
                  <a:lnTo>
                    <a:pt x="15" y="43"/>
                  </a:lnTo>
                  <a:lnTo>
                    <a:pt x="13" y="45"/>
                  </a:lnTo>
                  <a:lnTo>
                    <a:pt x="12" y="43"/>
                  </a:lnTo>
                  <a:lnTo>
                    <a:pt x="12" y="41"/>
                  </a:lnTo>
                  <a:lnTo>
                    <a:pt x="11" y="41"/>
                  </a:lnTo>
                  <a:lnTo>
                    <a:pt x="11" y="42"/>
                  </a:lnTo>
                  <a:lnTo>
                    <a:pt x="10" y="42"/>
                  </a:lnTo>
                  <a:lnTo>
                    <a:pt x="9" y="45"/>
                  </a:lnTo>
                  <a:lnTo>
                    <a:pt x="7" y="43"/>
                  </a:lnTo>
                  <a:lnTo>
                    <a:pt x="5" y="41"/>
                  </a:lnTo>
                  <a:lnTo>
                    <a:pt x="5" y="37"/>
                  </a:lnTo>
                  <a:lnTo>
                    <a:pt x="5" y="34"/>
                  </a:lnTo>
                  <a:lnTo>
                    <a:pt x="5" y="30"/>
                  </a:lnTo>
                  <a:lnTo>
                    <a:pt x="7" y="30"/>
                  </a:lnTo>
                  <a:lnTo>
                    <a:pt x="5" y="26"/>
                  </a:lnTo>
                  <a:lnTo>
                    <a:pt x="2" y="26"/>
                  </a:lnTo>
                  <a:lnTo>
                    <a:pt x="0" y="17"/>
                  </a:lnTo>
                  <a:lnTo>
                    <a:pt x="2" y="12"/>
                  </a:lnTo>
                  <a:lnTo>
                    <a:pt x="5" y="11"/>
                  </a:lnTo>
                  <a:lnTo>
                    <a:pt x="5" y="10"/>
                  </a:lnTo>
                  <a:lnTo>
                    <a:pt x="5" y="4"/>
                  </a:lnTo>
                  <a:lnTo>
                    <a:pt x="5" y="1"/>
                  </a:lnTo>
                  <a:lnTo>
                    <a:pt x="7" y="0"/>
                  </a:lnTo>
                  <a:lnTo>
                    <a:pt x="9" y="1"/>
                  </a:lnTo>
                  <a:lnTo>
                    <a:pt x="9" y="4"/>
                  </a:lnTo>
                  <a:lnTo>
                    <a:pt x="9" y="8"/>
                  </a:lnTo>
                  <a:lnTo>
                    <a:pt x="7" y="11"/>
                  </a:lnTo>
                  <a:lnTo>
                    <a:pt x="8" y="16"/>
                  </a:lnTo>
                  <a:lnTo>
                    <a:pt x="12" y="20"/>
                  </a:lnTo>
                  <a:lnTo>
                    <a:pt x="16" y="27"/>
                  </a:lnTo>
                  <a:lnTo>
                    <a:pt x="18" y="30"/>
                  </a:lnTo>
                  <a:lnTo>
                    <a:pt x="19" y="29"/>
                  </a:lnTo>
                  <a:lnTo>
                    <a:pt x="19" y="25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" name="Freeform 57" descr="30%"/>
            <p:cNvSpPr>
              <a:spLocks/>
            </p:cNvSpPr>
            <p:nvPr/>
          </p:nvSpPr>
          <p:spPr bwMode="auto">
            <a:xfrm>
              <a:off x="6068637" y="4283370"/>
              <a:ext cx="3719" cy="642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4"/>
                </a:cxn>
                <a:cxn ang="0">
                  <a:pos x="5" y="8"/>
                </a:cxn>
                <a:cxn ang="0">
                  <a:pos x="4" y="10"/>
                </a:cxn>
                <a:cxn ang="0">
                  <a:pos x="4" y="13"/>
                </a:cxn>
                <a:cxn ang="0">
                  <a:pos x="1" y="13"/>
                </a:cxn>
                <a:cxn ang="0">
                  <a:pos x="0" y="9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2" y="1"/>
                </a:cxn>
                <a:cxn ang="0">
                  <a:pos x="4" y="0"/>
                </a:cxn>
              </a:cxnLst>
              <a:rect l="0" t="0" r="r" b="b"/>
              <a:pathLst>
                <a:path w="5" h="13">
                  <a:moveTo>
                    <a:pt x="4" y="0"/>
                  </a:moveTo>
                  <a:lnTo>
                    <a:pt x="4" y="4"/>
                  </a:lnTo>
                  <a:lnTo>
                    <a:pt x="5" y="8"/>
                  </a:lnTo>
                  <a:lnTo>
                    <a:pt x="4" y="10"/>
                  </a:lnTo>
                  <a:lnTo>
                    <a:pt x="4" y="13"/>
                  </a:lnTo>
                  <a:lnTo>
                    <a:pt x="1" y="13"/>
                  </a:lnTo>
                  <a:lnTo>
                    <a:pt x="0" y="9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1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" name="Freeform 58" descr="30%"/>
            <p:cNvSpPr>
              <a:spLocks/>
            </p:cNvSpPr>
            <p:nvPr/>
          </p:nvSpPr>
          <p:spPr bwMode="auto">
            <a:xfrm>
              <a:off x="6851231" y="5658191"/>
              <a:ext cx="1859" cy="160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1"/>
                  </a:lnTo>
                  <a:lnTo>
                    <a:pt x="1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" name="Freeform 59" descr="30%"/>
            <p:cNvSpPr>
              <a:spLocks/>
            </p:cNvSpPr>
            <p:nvPr/>
          </p:nvSpPr>
          <p:spPr bwMode="auto">
            <a:xfrm>
              <a:off x="6851231" y="5381939"/>
              <a:ext cx="5578" cy="4819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7" y="0"/>
                </a:cxn>
                <a:cxn ang="0">
                  <a:pos x="7" y="1"/>
                </a:cxn>
                <a:cxn ang="0">
                  <a:pos x="7" y="4"/>
                </a:cxn>
                <a:cxn ang="0">
                  <a:pos x="6" y="7"/>
                </a:cxn>
                <a:cxn ang="0">
                  <a:pos x="2" y="9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1" y="3"/>
                </a:cxn>
              </a:cxnLst>
              <a:rect l="0" t="0" r="r" b="b"/>
              <a:pathLst>
                <a:path w="7" h="9">
                  <a:moveTo>
                    <a:pt x="1" y="3"/>
                  </a:moveTo>
                  <a:lnTo>
                    <a:pt x="7" y="0"/>
                  </a:lnTo>
                  <a:lnTo>
                    <a:pt x="7" y="1"/>
                  </a:lnTo>
                  <a:lnTo>
                    <a:pt x="7" y="4"/>
                  </a:lnTo>
                  <a:lnTo>
                    <a:pt x="6" y="7"/>
                  </a:lnTo>
                  <a:lnTo>
                    <a:pt x="2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3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" name="Freeform 60" descr="30%"/>
            <p:cNvSpPr>
              <a:spLocks/>
            </p:cNvSpPr>
            <p:nvPr/>
          </p:nvSpPr>
          <p:spPr bwMode="auto">
            <a:xfrm>
              <a:off x="6853090" y="5606796"/>
              <a:ext cx="3719" cy="160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3" y="4"/>
                </a:cxn>
                <a:cxn ang="0">
                  <a:pos x="0" y="5"/>
                </a:cxn>
                <a:cxn ang="0">
                  <a:pos x="0" y="4"/>
                </a:cxn>
              </a:cxnLst>
              <a:rect l="0" t="0" r="r" b="b"/>
              <a:pathLst>
                <a:path w="5" h="5">
                  <a:moveTo>
                    <a:pt x="0" y="4"/>
                  </a:moveTo>
                  <a:lnTo>
                    <a:pt x="3" y="0"/>
                  </a:lnTo>
                  <a:lnTo>
                    <a:pt x="5" y="0"/>
                  </a:lnTo>
                  <a:lnTo>
                    <a:pt x="3" y="4"/>
                  </a:lnTo>
                  <a:lnTo>
                    <a:pt x="0" y="5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" name="Freeform 61" descr="30%"/>
            <p:cNvSpPr>
              <a:spLocks/>
            </p:cNvSpPr>
            <p:nvPr/>
          </p:nvSpPr>
          <p:spPr bwMode="auto">
            <a:xfrm>
              <a:off x="6886547" y="5060722"/>
              <a:ext cx="1859" cy="321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3" y="3"/>
                  </a:lnTo>
                  <a:lnTo>
                    <a:pt x="2" y="4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" name="Freeform 62" descr="30%"/>
            <p:cNvSpPr>
              <a:spLocks/>
            </p:cNvSpPr>
            <p:nvPr/>
          </p:nvSpPr>
          <p:spPr bwMode="auto">
            <a:xfrm>
              <a:off x="6886547" y="5054297"/>
              <a:ext cx="1859" cy="160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3" y="0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1" y="0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lnTo>
                    <a:pt x="3" y="0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" name="Freeform 63" descr="30%"/>
            <p:cNvSpPr>
              <a:spLocks/>
            </p:cNvSpPr>
            <p:nvPr/>
          </p:nvSpPr>
          <p:spPr bwMode="auto">
            <a:xfrm>
              <a:off x="6890266" y="5047873"/>
              <a:ext cx="3719" cy="4819"/>
            </a:xfrm>
            <a:custGeom>
              <a:avLst/>
              <a:gdLst/>
              <a:ahLst/>
              <a:cxnLst>
                <a:cxn ang="0">
                  <a:pos x="1" y="8"/>
                </a:cxn>
                <a:cxn ang="0">
                  <a:pos x="0" y="9"/>
                </a:cxn>
                <a:cxn ang="0">
                  <a:pos x="0" y="8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2" y="7"/>
                </a:cxn>
                <a:cxn ang="0">
                  <a:pos x="1" y="8"/>
                </a:cxn>
              </a:cxnLst>
              <a:rect l="0" t="0" r="r" b="b"/>
              <a:pathLst>
                <a:path w="4" h="9">
                  <a:moveTo>
                    <a:pt x="1" y="8"/>
                  </a:moveTo>
                  <a:lnTo>
                    <a:pt x="0" y="9"/>
                  </a:lnTo>
                  <a:lnTo>
                    <a:pt x="0" y="8"/>
                  </a:lnTo>
                  <a:lnTo>
                    <a:pt x="1" y="3"/>
                  </a:lnTo>
                  <a:lnTo>
                    <a:pt x="2" y="2"/>
                  </a:lnTo>
                  <a:lnTo>
                    <a:pt x="4" y="0"/>
                  </a:lnTo>
                  <a:lnTo>
                    <a:pt x="2" y="7"/>
                  </a:lnTo>
                  <a:lnTo>
                    <a:pt x="1" y="8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" name="Freeform 64" descr="30%"/>
            <p:cNvSpPr>
              <a:spLocks/>
            </p:cNvSpPr>
            <p:nvPr/>
          </p:nvSpPr>
          <p:spPr bwMode="auto">
            <a:xfrm>
              <a:off x="6895844" y="5041449"/>
              <a:ext cx="5578" cy="321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2" y="5"/>
                </a:cxn>
                <a:cxn ang="0">
                  <a:pos x="0" y="5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lnTo>
                    <a:pt x="2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2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" name="Freeform 65" descr="30%"/>
            <p:cNvSpPr>
              <a:spLocks/>
            </p:cNvSpPr>
            <p:nvPr/>
          </p:nvSpPr>
          <p:spPr bwMode="auto">
            <a:xfrm>
              <a:off x="6897704" y="5343393"/>
              <a:ext cx="11153" cy="12849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" y="15"/>
                </a:cxn>
                <a:cxn ang="0">
                  <a:pos x="4" y="16"/>
                </a:cxn>
                <a:cxn ang="0">
                  <a:pos x="5" y="18"/>
                </a:cxn>
                <a:cxn ang="0">
                  <a:pos x="3" y="22"/>
                </a:cxn>
                <a:cxn ang="0">
                  <a:pos x="0" y="22"/>
                </a:cxn>
                <a:cxn ang="0">
                  <a:pos x="2" y="13"/>
                </a:cxn>
                <a:cxn ang="0">
                  <a:pos x="8" y="2"/>
                </a:cxn>
                <a:cxn ang="0">
                  <a:pos x="10" y="0"/>
                </a:cxn>
                <a:cxn ang="0">
                  <a:pos x="10" y="1"/>
                </a:cxn>
                <a:cxn ang="0">
                  <a:pos x="11" y="1"/>
                </a:cxn>
                <a:cxn ang="0">
                  <a:pos x="10" y="3"/>
                </a:cxn>
                <a:cxn ang="0">
                  <a:pos x="11" y="7"/>
                </a:cxn>
                <a:cxn ang="0">
                  <a:pos x="9" y="10"/>
                </a:cxn>
                <a:cxn ang="0">
                  <a:pos x="8" y="12"/>
                </a:cxn>
              </a:cxnLst>
              <a:rect l="0" t="0" r="r" b="b"/>
              <a:pathLst>
                <a:path w="11" h="22">
                  <a:moveTo>
                    <a:pt x="8" y="12"/>
                  </a:moveTo>
                  <a:lnTo>
                    <a:pt x="5" y="15"/>
                  </a:lnTo>
                  <a:lnTo>
                    <a:pt x="4" y="16"/>
                  </a:lnTo>
                  <a:lnTo>
                    <a:pt x="5" y="18"/>
                  </a:lnTo>
                  <a:lnTo>
                    <a:pt x="3" y="22"/>
                  </a:lnTo>
                  <a:lnTo>
                    <a:pt x="0" y="22"/>
                  </a:lnTo>
                  <a:lnTo>
                    <a:pt x="2" y="13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0" y="3"/>
                  </a:lnTo>
                  <a:lnTo>
                    <a:pt x="11" y="7"/>
                  </a:lnTo>
                  <a:lnTo>
                    <a:pt x="9" y="10"/>
                  </a:lnTo>
                  <a:lnTo>
                    <a:pt x="8" y="1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" name="Freeform 66" descr="30%"/>
            <p:cNvSpPr>
              <a:spLocks/>
            </p:cNvSpPr>
            <p:nvPr/>
          </p:nvSpPr>
          <p:spPr bwMode="auto">
            <a:xfrm>
              <a:off x="6901417" y="4983629"/>
              <a:ext cx="91086" cy="101185"/>
            </a:xfrm>
            <a:custGeom>
              <a:avLst/>
              <a:gdLst/>
              <a:ahLst/>
              <a:cxnLst>
                <a:cxn ang="0">
                  <a:pos x="28" y="41"/>
                </a:cxn>
                <a:cxn ang="0">
                  <a:pos x="22" y="36"/>
                </a:cxn>
                <a:cxn ang="0">
                  <a:pos x="30" y="24"/>
                </a:cxn>
                <a:cxn ang="0">
                  <a:pos x="42" y="22"/>
                </a:cxn>
                <a:cxn ang="0">
                  <a:pos x="45" y="7"/>
                </a:cxn>
                <a:cxn ang="0">
                  <a:pos x="61" y="9"/>
                </a:cxn>
                <a:cxn ang="0">
                  <a:pos x="49" y="22"/>
                </a:cxn>
                <a:cxn ang="0">
                  <a:pos x="48" y="38"/>
                </a:cxn>
                <a:cxn ang="0">
                  <a:pos x="53" y="37"/>
                </a:cxn>
                <a:cxn ang="0">
                  <a:pos x="64" y="41"/>
                </a:cxn>
                <a:cxn ang="0">
                  <a:pos x="64" y="48"/>
                </a:cxn>
                <a:cxn ang="0">
                  <a:pos x="81" y="31"/>
                </a:cxn>
                <a:cxn ang="0">
                  <a:pos x="90" y="30"/>
                </a:cxn>
                <a:cxn ang="0">
                  <a:pos x="89" y="42"/>
                </a:cxn>
                <a:cxn ang="0">
                  <a:pos x="76" y="51"/>
                </a:cxn>
                <a:cxn ang="0">
                  <a:pos x="88" y="51"/>
                </a:cxn>
                <a:cxn ang="0">
                  <a:pos x="97" y="51"/>
                </a:cxn>
                <a:cxn ang="0">
                  <a:pos x="97" y="67"/>
                </a:cxn>
                <a:cxn ang="0">
                  <a:pos x="94" y="77"/>
                </a:cxn>
                <a:cxn ang="0">
                  <a:pos x="97" y="89"/>
                </a:cxn>
                <a:cxn ang="0">
                  <a:pos x="95" y="99"/>
                </a:cxn>
                <a:cxn ang="0">
                  <a:pos x="87" y="105"/>
                </a:cxn>
                <a:cxn ang="0">
                  <a:pos x="84" y="114"/>
                </a:cxn>
                <a:cxn ang="0">
                  <a:pos x="94" y="119"/>
                </a:cxn>
                <a:cxn ang="0">
                  <a:pos x="97" y="128"/>
                </a:cxn>
                <a:cxn ang="0">
                  <a:pos x="86" y="135"/>
                </a:cxn>
                <a:cxn ang="0">
                  <a:pos x="88" y="144"/>
                </a:cxn>
                <a:cxn ang="0">
                  <a:pos x="94" y="157"/>
                </a:cxn>
                <a:cxn ang="0">
                  <a:pos x="89" y="171"/>
                </a:cxn>
                <a:cxn ang="0">
                  <a:pos x="81" y="183"/>
                </a:cxn>
                <a:cxn ang="0">
                  <a:pos x="68" y="191"/>
                </a:cxn>
                <a:cxn ang="0">
                  <a:pos x="60" y="183"/>
                </a:cxn>
                <a:cxn ang="0">
                  <a:pos x="57" y="181"/>
                </a:cxn>
                <a:cxn ang="0">
                  <a:pos x="59" y="167"/>
                </a:cxn>
                <a:cxn ang="0">
                  <a:pos x="66" y="167"/>
                </a:cxn>
                <a:cxn ang="0">
                  <a:pos x="67" y="165"/>
                </a:cxn>
                <a:cxn ang="0">
                  <a:pos x="71" y="149"/>
                </a:cxn>
                <a:cxn ang="0">
                  <a:pos x="61" y="141"/>
                </a:cxn>
                <a:cxn ang="0">
                  <a:pos x="51" y="126"/>
                </a:cxn>
                <a:cxn ang="0">
                  <a:pos x="44" y="137"/>
                </a:cxn>
                <a:cxn ang="0">
                  <a:pos x="38" y="134"/>
                </a:cxn>
                <a:cxn ang="0">
                  <a:pos x="30" y="140"/>
                </a:cxn>
                <a:cxn ang="0">
                  <a:pos x="26" y="129"/>
                </a:cxn>
                <a:cxn ang="0">
                  <a:pos x="33" y="124"/>
                </a:cxn>
                <a:cxn ang="0">
                  <a:pos x="37" y="114"/>
                </a:cxn>
                <a:cxn ang="0">
                  <a:pos x="41" y="108"/>
                </a:cxn>
                <a:cxn ang="0">
                  <a:pos x="41" y="97"/>
                </a:cxn>
                <a:cxn ang="0">
                  <a:pos x="34" y="95"/>
                </a:cxn>
                <a:cxn ang="0">
                  <a:pos x="29" y="105"/>
                </a:cxn>
                <a:cxn ang="0">
                  <a:pos x="22" y="103"/>
                </a:cxn>
                <a:cxn ang="0">
                  <a:pos x="15" y="103"/>
                </a:cxn>
                <a:cxn ang="0">
                  <a:pos x="12" y="95"/>
                </a:cxn>
                <a:cxn ang="0">
                  <a:pos x="5" y="99"/>
                </a:cxn>
                <a:cxn ang="0">
                  <a:pos x="3" y="105"/>
                </a:cxn>
                <a:cxn ang="0">
                  <a:pos x="5" y="93"/>
                </a:cxn>
                <a:cxn ang="0">
                  <a:pos x="7" y="76"/>
                </a:cxn>
                <a:cxn ang="0">
                  <a:pos x="0" y="72"/>
                </a:cxn>
                <a:cxn ang="0">
                  <a:pos x="10" y="63"/>
                </a:cxn>
                <a:cxn ang="0">
                  <a:pos x="13" y="68"/>
                </a:cxn>
                <a:cxn ang="0">
                  <a:pos x="16" y="67"/>
                </a:cxn>
                <a:cxn ang="0">
                  <a:pos x="23" y="59"/>
                </a:cxn>
              </a:cxnLst>
              <a:rect l="0" t="0" r="r" b="b"/>
              <a:pathLst>
                <a:path w="98" h="191">
                  <a:moveTo>
                    <a:pt x="27" y="56"/>
                  </a:moveTo>
                  <a:lnTo>
                    <a:pt x="28" y="54"/>
                  </a:lnTo>
                  <a:lnTo>
                    <a:pt x="27" y="48"/>
                  </a:lnTo>
                  <a:lnTo>
                    <a:pt x="29" y="42"/>
                  </a:lnTo>
                  <a:lnTo>
                    <a:pt x="28" y="41"/>
                  </a:lnTo>
                  <a:lnTo>
                    <a:pt x="29" y="40"/>
                  </a:lnTo>
                  <a:lnTo>
                    <a:pt x="29" y="37"/>
                  </a:lnTo>
                  <a:lnTo>
                    <a:pt x="28" y="36"/>
                  </a:lnTo>
                  <a:lnTo>
                    <a:pt x="25" y="37"/>
                  </a:lnTo>
                  <a:lnTo>
                    <a:pt x="22" y="36"/>
                  </a:lnTo>
                  <a:lnTo>
                    <a:pt x="25" y="32"/>
                  </a:lnTo>
                  <a:lnTo>
                    <a:pt x="25" y="30"/>
                  </a:lnTo>
                  <a:lnTo>
                    <a:pt x="27" y="26"/>
                  </a:lnTo>
                  <a:lnTo>
                    <a:pt x="29" y="24"/>
                  </a:lnTo>
                  <a:lnTo>
                    <a:pt x="30" y="24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33" y="25"/>
                  </a:lnTo>
                  <a:lnTo>
                    <a:pt x="35" y="21"/>
                  </a:lnTo>
                  <a:lnTo>
                    <a:pt x="42" y="22"/>
                  </a:lnTo>
                  <a:lnTo>
                    <a:pt x="42" y="19"/>
                  </a:lnTo>
                  <a:lnTo>
                    <a:pt x="39" y="14"/>
                  </a:lnTo>
                  <a:lnTo>
                    <a:pt x="41" y="14"/>
                  </a:lnTo>
                  <a:lnTo>
                    <a:pt x="43" y="12"/>
                  </a:lnTo>
                  <a:lnTo>
                    <a:pt x="45" y="7"/>
                  </a:lnTo>
                  <a:lnTo>
                    <a:pt x="51" y="2"/>
                  </a:lnTo>
                  <a:lnTo>
                    <a:pt x="60" y="0"/>
                  </a:lnTo>
                  <a:lnTo>
                    <a:pt x="61" y="0"/>
                  </a:lnTo>
                  <a:lnTo>
                    <a:pt x="61" y="4"/>
                  </a:lnTo>
                  <a:lnTo>
                    <a:pt x="61" y="9"/>
                  </a:lnTo>
                  <a:lnTo>
                    <a:pt x="59" y="11"/>
                  </a:lnTo>
                  <a:lnTo>
                    <a:pt x="54" y="12"/>
                  </a:lnTo>
                  <a:lnTo>
                    <a:pt x="49" y="17"/>
                  </a:lnTo>
                  <a:lnTo>
                    <a:pt x="48" y="20"/>
                  </a:lnTo>
                  <a:lnTo>
                    <a:pt x="49" y="22"/>
                  </a:lnTo>
                  <a:lnTo>
                    <a:pt x="48" y="27"/>
                  </a:lnTo>
                  <a:lnTo>
                    <a:pt x="43" y="33"/>
                  </a:lnTo>
                  <a:lnTo>
                    <a:pt x="43" y="37"/>
                  </a:lnTo>
                  <a:lnTo>
                    <a:pt x="44" y="40"/>
                  </a:lnTo>
                  <a:lnTo>
                    <a:pt x="48" y="38"/>
                  </a:lnTo>
                  <a:lnTo>
                    <a:pt x="48" y="40"/>
                  </a:lnTo>
                  <a:lnTo>
                    <a:pt x="49" y="40"/>
                  </a:lnTo>
                  <a:lnTo>
                    <a:pt x="51" y="38"/>
                  </a:lnTo>
                  <a:lnTo>
                    <a:pt x="51" y="36"/>
                  </a:lnTo>
                  <a:lnTo>
                    <a:pt x="53" y="37"/>
                  </a:lnTo>
                  <a:lnTo>
                    <a:pt x="56" y="35"/>
                  </a:lnTo>
                  <a:lnTo>
                    <a:pt x="60" y="35"/>
                  </a:lnTo>
                  <a:lnTo>
                    <a:pt x="61" y="37"/>
                  </a:lnTo>
                  <a:lnTo>
                    <a:pt x="63" y="38"/>
                  </a:lnTo>
                  <a:lnTo>
                    <a:pt x="64" y="41"/>
                  </a:lnTo>
                  <a:lnTo>
                    <a:pt x="61" y="42"/>
                  </a:lnTo>
                  <a:lnTo>
                    <a:pt x="63" y="46"/>
                  </a:lnTo>
                  <a:lnTo>
                    <a:pt x="60" y="48"/>
                  </a:lnTo>
                  <a:lnTo>
                    <a:pt x="60" y="50"/>
                  </a:lnTo>
                  <a:lnTo>
                    <a:pt x="64" y="48"/>
                  </a:lnTo>
                  <a:lnTo>
                    <a:pt x="69" y="41"/>
                  </a:lnTo>
                  <a:lnTo>
                    <a:pt x="71" y="36"/>
                  </a:lnTo>
                  <a:lnTo>
                    <a:pt x="73" y="32"/>
                  </a:lnTo>
                  <a:lnTo>
                    <a:pt x="76" y="31"/>
                  </a:lnTo>
                  <a:lnTo>
                    <a:pt x="81" y="31"/>
                  </a:lnTo>
                  <a:lnTo>
                    <a:pt x="84" y="25"/>
                  </a:lnTo>
                  <a:lnTo>
                    <a:pt x="89" y="21"/>
                  </a:lnTo>
                  <a:lnTo>
                    <a:pt x="91" y="21"/>
                  </a:lnTo>
                  <a:lnTo>
                    <a:pt x="91" y="22"/>
                  </a:lnTo>
                  <a:lnTo>
                    <a:pt x="90" y="30"/>
                  </a:lnTo>
                  <a:lnTo>
                    <a:pt x="90" y="33"/>
                  </a:lnTo>
                  <a:lnTo>
                    <a:pt x="89" y="36"/>
                  </a:lnTo>
                  <a:lnTo>
                    <a:pt x="91" y="37"/>
                  </a:lnTo>
                  <a:lnTo>
                    <a:pt x="90" y="41"/>
                  </a:lnTo>
                  <a:lnTo>
                    <a:pt x="89" y="42"/>
                  </a:lnTo>
                  <a:lnTo>
                    <a:pt x="89" y="43"/>
                  </a:lnTo>
                  <a:lnTo>
                    <a:pt x="88" y="46"/>
                  </a:lnTo>
                  <a:lnTo>
                    <a:pt x="80" y="47"/>
                  </a:lnTo>
                  <a:lnTo>
                    <a:pt x="78" y="48"/>
                  </a:lnTo>
                  <a:lnTo>
                    <a:pt x="76" y="51"/>
                  </a:lnTo>
                  <a:lnTo>
                    <a:pt x="78" y="53"/>
                  </a:lnTo>
                  <a:lnTo>
                    <a:pt x="79" y="56"/>
                  </a:lnTo>
                  <a:lnTo>
                    <a:pt x="83" y="51"/>
                  </a:lnTo>
                  <a:lnTo>
                    <a:pt x="87" y="50"/>
                  </a:lnTo>
                  <a:lnTo>
                    <a:pt x="88" y="51"/>
                  </a:lnTo>
                  <a:lnTo>
                    <a:pt x="91" y="46"/>
                  </a:lnTo>
                  <a:lnTo>
                    <a:pt x="95" y="46"/>
                  </a:lnTo>
                  <a:lnTo>
                    <a:pt x="97" y="47"/>
                  </a:lnTo>
                  <a:lnTo>
                    <a:pt x="96" y="50"/>
                  </a:lnTo>
                  <a:lnTo>
                    <a:pt x="97" y="51"/>
                  </a:lnTo>
                  <a:lnTo>
                    <a:pt x="97" y="57"/>
                  </a:lnTo>
                  <a:lnTo>
                    <a:pt x="97" y="61"/>
                  </a:lnTo>
                  <a:lnTo>
                    <a:pt x="97" y="64"/>
                  </a:lnTo>
                  <a:lnTo>
                    <a:pt x="98" y="66"/>
                  </a:lnTo>
                  <a:lnTo>
                    <a:pt x="97" y="67"/>
                  </a:lnTo>
                  <a:lnTo>
                    <a:pt x="97" y="71"/>
                  </a:lnTo>
                  <a:lnTo>
                    <a:pt x="97" y="72"/>
                  </a:lnTo>
                  <a:lnTo>
                    <a:pt x="98" y="76"/>
                  </a:lnTo>
                  <a:lnTo>
                    <a:pt x="98" y="77"/>
                  </a:lnTo>
                  <a:lnTo>
                    <a:pt x="94" y="77"/>
                  </a:lnTo>
                  <a:lnTo>
                    <a:pt x="91" y="79"/>
                  </a:lnTo>
                  <a:lnTo>
                    <a:pt x="90" y="83"/>
                  </a:lnTo>
                  <a:lnTo>
                    <a:pt x="94" y="84"/>
                  </a:lnTo>
                  <a:lnTo>
                    <a:pt x="95" y="87"/>
                  </a:lnTo>
                  <a:lnTo>
                    <a:pt x="97" y="89"/>
                  </a:lnTo>
                  <a:lnTo>
                    <a:pt x="97" y="92"/>
                  </a:lnTo>
                  <a:lnTo>
                    <a:pt x="96" y="94"/>
                  </a:lnTo>
                  <a:lnTo>
                    <a:pt x="95" y="95"/>
                  </a:lnTo>
                  <a:lnTo>
                    <a:pt x="96" y="99"/>
                  </a:lnTo>
                  <a:lnTo>
                    <a:pt x="95" y="99"/>
                  </a:lnTo>
                  <a:lnTo>
                    <a:pt x="94" y="102"/>
                  </a:lnTo>
                  <a:lnTo>
                    <a:pt x="90" y="102"/>
                  </a:lnTo>
                  <a:lnTo>
                    <a:pt x="88" y="104"/>
                  </a:lnTo>
                  <a:lnTo>
                    <a:pt x="87" y="104"/>
                  </a:lnTo>
                  <a:lnTo>
                    <a:pt x="87" y="105"/>
                  </a:lnTo>
                  <a:lnTo>
                    <a:pt x="84" y="104"/>
                  </a:lnTo>
                  <a:lnTo>
                    <a:pt x="81" y="107"/>
                  </a:lnTo>
                  <a:lnTo>
                    <a:pt x="80" y="110"/>
                  </a:lnTo>
                  <a:lnTo>
                    <a:pt x="82" y="115"/>
                  </a:lnTo>
                  <a:lnTo>
                    <a:pt x="84" y="114"/>
                  </a:lnTo>
                  <a:lnTo>
                    <a:pt x="87" y="116"/>
                  </a:lnTo>
                  <a:lnTo>
                    <a:pt x="88" y="116"/>
                  </a:lnTo>
                  <a:lnTo>
                    <a:pt x="89" y="118"/>
                  </a:lnTo>
                  <a:lnTo>
                    <a:pt x="92" y="118"/>
                  </a:lnTo>
                  <a:lnTo>
                    <a:pt x="94" y="119"/>
                  </a:lnTo>
                  <a:lnTo>
                    <a:pt x="96" y="119"/>
                  </a:lnTo>
                  <a:lnTo>
                    <a:pt x="96" y="121"/>
                  </a:lnTo>
                  <a:lnTo>
                    <a:pt x="96" y="123"/>
                  </a:lnTo>
                  <a:lnTo>
                    <a:pt x="96" y="128"/>
                  </a:lnTo>
                  <a:lnTo>
                    <a:pt x="97" y="128"/>
                  </a:lnTo>
                  <a:lnTo>
                    <a:pt x="94" y="129"/>
                  </a:lnTo>
                  <a:lnTo>
                    <a:pt x="92" y="134"/>
                  </a:lnTo>
                  <a:lnTo>
                    <a:pt x="91" y="134"/>
                  </a:lnTo>
                  <a:lnTo>
                    <a:pt x="92" y="136"/>
                  </a:lnTo>
                  <a:lnTo>
                    <a:pt x="86" y="135"/>
                  </a:lnTo>
                  <a:lnTo>
                    <a:pt x="83" y="136"/>
                  </a:lnTo>
                  <a:lnTo>
                    <a:pt x="82" y="137"/>
                  </a:lnTo>
                  <a:lnTo>
                    <a:pt x="82" y="139"/>
                  </a:lnTo>
                  <a:lnTo>
                    <a:pt x="86" y="139"/>
                  </a:lnTo>
                  <a:lnTo>
                    <a:pt x="88" y="144"/>
                  </a:lnTo>
                  <a:lnTo>
                    <a:pt x="88" y="146"/>
                  </a:lnTo>
                  <a:lnTo>
                    <a:pt x="87" y="147"/>
                  </a:lnTo>
                  <a:lnTo>
                    <a:pt x="87" y="149"/>
                  </a:lnTo>
                  <a:lnTo>
                    <a:pt x="91" y="152"/>
                  </a:lnTo>
                  <a:lnTo>
                    <a:pt x="94" y="157"/>
                  </a:lnTo>
                  <a:lnTo>
                    <a:pt x="96" y="156"/>
                  </a:lnTo>
                  <a:lnTo>
                    <a:pt x="95" y="162"/>
                  </a:lnTo>
                  <a:lnTo>
                    <a:pt x="89" y="161"/>
                  </a:lnTo>
                  <a:lnTo>
                    <a:pt x="95" y="171"/>
                  </a:lnTo>
                  <a:lnTo>
                    <a:pt x="89" y="171"/>
                  </a:lnTo>
                  <a:lnTo>
                    <a:pt x="83" y="173"/>
                  </a:lnTo>
                  <a:lnTo>
                    <a:pt x="82" y="176"/>
                  </a:lnTo>
                  <a:lnTo>
                    <a:pt x="86" y="178"/>
                  </a:lnTo>
                  <a:lnTo>
                    <a:pt x="82" y="180"/>
                  </a:lnTo>
                  <a:lnTo>
                    <a:pt x="81" y="183"/>
                  </a:lnTo>
                  <a:lnTo>
                    <a:pt x="80" y="182"/>
                  </a:lnTo>
                  <a:lnTo>
                    <a:pt x="76" y="185"/>
                  </a:lnTo>
                  <a:lnTo>
                    <a:pt x="75" y="191"/>
                  </a:lnTo>
                  <a:lnTo>
                    <a:pt x="71" y="189"/>
                  </a:lnTo>
                  <a:lnTo>
                    <a:pt x="68" y="191"/>
                  </a:lnTo>
                  <a:lnTo>
                    <a:pt x="64" y="189"/>
                  </a:lnTo>
                  <a:lnTo>
                    <a:pt x="63" y="189"/>
                  </a:lnTo>
                  <a:lnTo>
                    <a:pt x="61" y="189"/>
                  </a:lnTo>
                  <a:lnTo>
                    <a:pt x="61" y="186"/>
                  </a:lnTo>
                  <a:lnTo>
                    <a:pt x="60" y="183"/>
                  </a:lnTo>
                  <a:lnTo>
                    <a:pt x="58" y="183"/>
                  </a:lnTo>
                  <a:lnTo>
                    <a:pt x="57" y="186"/>
                  </a:lnTo>
                  <a:lnTo>
                    <a:pt x="56" y="187"/>
                  </a:lnTo>
                  <a:lnTo>
                    <a:pt x="54" y="183"/>
                  </a:lnTo>
                  <a:lnTo>
                    <a:pt x="57" y="181"/>
                  </a:lnTo>
                  <a:lnTo>
                    <a:pt x="58" y="178"/>
                  </a:lnTo>
                  <a:lnTo>
                    <a:pt x="58" y="171"/>
                  </a:lnTo>
                  <a:lnTo>
                    <a:pt x="57" y="170"/>
                  </a:lnTo>
                  <a:lnTo>
                    <a:pt x="58" y="167"/>
                  </a:lnTo>
                  <a:lnTo>
                    <a:pt x="59" y="167"/>
                  </a:lnTo>
                  <a:lnTo>
                    <a:pt x="60" y="166"/>
                  </a:lnTo>
                  <a:lnTo>
                    <a:pt x="61" y="167"/>
                  </a:lnTo>
                  <a:lnTo>
                    <a:pt x="61" y="165"/>
                  </a:lnTo>
                  <a:lnTo>
                    <a:pt x="65" y="165"/>
                  </a:lnTo>
                  <a:lnTo>
                    <a:pt x="66" y="167"/>
                  </a:lnTo>
                  <a:lnTo>
                    <a:pt x="66" y="170"/>
                  </a:lnTo>
                  <a:lnTo>
                    <a:pt x="68" y="171"/>
                  </a:lnTo>
                  <a:lnTo>
                    <a:pt x="69" y="168"/>
                  </a:lnTo>
                  <a:lnTo>
                    <a:pt x="71" y="161"/>
                  </a:lnTo>
                  <a:lnTo>
                    <a:pt x="67" y="165"/>
                  </a:lnTo>
                  <a:lnTo>
                    <a:pt x="66" y="162"/>
                  </a:lnTo>
                  <a:lnTo>
                    <a:pt x="69" y="157"/>
                  </a:lnTo>
                  <a:lnTo>
                    <a:pt x="73" y="155"/>
                  </a:lnTo>
                  <a:lnTo>
                    <a:pt x="72" y="149"/>
                  </a:lnTo>
                  <a:lnTo>
                    <a:pt x="71" y="149"/>
                  </a:lnTo>
                  <a:lnTo>
                    <a:pt x="69" y="144"/>
                  </a:lnTo>
                  <a:lnTo>
                    <a:pt x="68" y="145"/>
                  </a:lnTo>
                  <a:lnTo>
                    <a:pt x="65" y="141"/>
                  </a:lnTo>
                  <a:lnTo>
                    <a:pt x="64" y="142"/>
                  </a:lnTo>
                  <a:lnTo>
                    <a:pt x="61" y="141"/>
                  </a:lnTo>
                  <a:lnTo>
                    <a:pt x="59" y="140"/>
                  </a:lnTo>
                  <a:lnTo>
                    <a:pt x="59" y="139"/>
                  </a:lnTo>
                  <a:lnTo>
                    <a:pt x="57" y="139"/>
                  </a:lnTo>
                  <a:lnTo>
                    <a:pt x="52" y="131"/>
                  </a:lnTo>
                  <a:lnTo>
                    <a:pt x="51" y="126"/>
                  </a:lnTo>
                  <a:lnTo>
                    <a:pt x="48" y="126"/>
                  </a:lnTo>
                  <a:lnTo>
                    <a:pt x="44" y="129"/>
                  </a:lnTo>
                  <a:lnTo>
                    <a:pt x="43" y="131"/>
                  </a:lnTo>
                  <a:lnTo>
                    <a:pt x="44" y="135"/>
                  </a:lnTo>
                  <a:lnTo>
                    <a:pt x="44" y="137"/>
                  </a:lnTo>
                  <a:lnTo>
                    <a:pt x="42" y="140"/>
                  </a:lnTo>
                  <a:lnTo>
                    <a:pt x="41" y="140"/>
                  </a:lnTo>
                  <a:lnTo>
                    <a:pt x="41" y="134"/>
                  </a:lnTo>
                  <a:lnTo>
                    <a:pt x="41" y="130"/>
                  </a:lnTo>
                  <a:lnTo>
                    <a:pt x="38" y="134"/>
                  </a:lnTo>
                  <a:lnTo>
                    <a:pt x="36" y="136"/>
                  </a:lnTo>
                  <a:lnTo>
                    <a:pt x="34" y="136"/>
                  </a:lnTo>
                  <a:lnTo>
                    <a:pt x="31" y="136"/>
                  </a:lnTo>
                  <a:lnTo>
                    <a:pt x="30" y="139"/>
                  </a:lnTo>
                  <a:lnTo>
                    <a:pt x="30" y="140"/>
                  </a:lnTo>
                  <a:lnTo>
                    <a:pt x="28" y="139"/>
                  </a:lnTo>
                  <a:lnTo>
                    <a:pt x="27" y="139"/>
                  </a:lnTo>
                  <a:lnTo>
                    <a:pt x="27" y="135"/>
                  </a:lnTo>
                  <a:lnTo>
                    <a:pt x="26" y="131"/>
                  </a:lnTo>
                  <a:lnTo>
                    <a:pt x="26" y="129"/>
                  </a:lnTo>
                  <a:lnTo>
                    <a:pt x="27" y="128"/>
                  </a:lnTo>
                  <a:lnTo>
                    <a:pt x="29" y="130"/>
                  </a:lnTo>
                  <a:lnTo>
                    <a:pt x="31" y="130"/>
                  </a:lnTo>
                  <a:lnTo>
                    <a:pt x="34" y="126"/>
                  </a:lnTo>
                  <a:lnTo>
                    <a:pt x="33" y="124"/>
                  </a:lnTo>
                  <a:lnTo>
                    <a:pt x="33" y="121"/>
                  </a:lnTo>
                  <a:lnTo>
                    <a:pt x="31" y="120"/>
                  </a:lnTo>
                  <a:lnTo>
                    <a:pt x="31" y="119"/>
                  </a:lnTo>
                  <a:lnTo>
                    <a:pt x="35" y="119"/>
                  </a:lnTo>
                  <a:lnTo>
                    <a:pt x="37" y="114"/>
                  </a:lnTo>
                  <a:lnTo>
                    <a:pt x="39" y="115"/>
                  </a:lnTo>
                  <a:lnTo>
                    <a:pt x="39" y="113"/>
                  </a:lnTo>
                  <a:lnTo>
                    <a:pt x="42" y="113"/>
                  </a:lnTo>
                  <a:lnTo>
                    <a:pt x="42" y="110"/>
                  </a:lnTo>
                  <a:lnTo>
                    <a:pt x="41" y="108"/>
                  </a:lnTo>
                  <a:lnTo>
                    <a:pt x="42" y="104"/>
                  </a:lnTo>
                  <a:lnTo>
                    <a:pt x="42" y="102"/>
                  </a:lnTo>
                  <a:lnTo>
                    <a:pt x="42" y="100"/>
                  </a:lnTo>
                  <a:lnTo>
                    <a:pt x="42" y="99"/>
                  </a:lnTo>
                  <a:lnTo>
                    <a:pt x="41" y="97"/>
                  </a:lnTo>
                  <a:lnTo>
                    <a:pt x="38" y="95"/>
                  </a:lnTo>
                  <a:lnTo>
                    <a:pt x="37" y="97"/>
                  </a:lnTo>
                  <a:lnTo>
                    <a:pt x="36" y="100"/>
                  </a:lnTo>
                  <a:lnTo>
                    <a:pt x="35" y="100"/>
                  </a:lnTo>
                  <a:lnTo>
                    <a:pt x="34" y="95"/>
                  </a:lnTo>
                  <a:lnTo>
                    <a:pt x="33" y="97"/>
                  </a:lnTo>
                  <a:lnTo>
                    <a:pt x="30" y="95"/>
                  </a:lnTo>
                  <a:lnTo>
                    <a:pt x="29" y="102"/>
                  </a:lnTo>
                  <a:lnTo>
                    <a:pt x="29" y="103"/>
                  </a:lnTo>
                  <a:lnTo>
                    <a:pt x="29" y="105"/>
                  </a:lnTo>
                  <a:lnTo>
                    <a:pt x="27" y="108"/>
                  </a:lnTo>
                  <a:lnTo>
                    <a:pt x="26" y="107"/>
                  </a:lnTo>
                  <a:lnTo>
                    <a:pt x="27" y="105"/>
                  </a:lnTo>
                  <a:lnTo>
                    <a:pt x="25" y="105"/>
                  </a:lnTo>
                  <a:lnTo>
                    <a:pt x="22" y="103"/>
                  </a:lnTo>
                  <a:lnTo>
                    <a:pt x="21" y="105"/>
                  </a:lnTo>
                  <a:lnTo>
                    <a:pt x="19" y="104"/>
                  </a:lnTo>
                  <a:lnTo>
                    <a:pt x="18" y="105"/>
                  </a:lnTo>
                  <a:lnTo>
                    <a:pt x="18" y="105"/>
                  </a:lnTo>
                  <a:lnTo>
                    <a:pt x="15" y="103"/>
                  </a:lnTo>
                  <a:lnTo>
                    <a:pt x="15" y="102"/>
                  </a:lnTo>
                  <a:lnTo>
                    <a:pt x="12" y="102"/>
                  </a:lnTo>
                  <a:lnTo>
                    <a:pt x="12" y="99"/>
                  </a:lnTo>
                  <a:lnTo>
                    <a:pt x="13" y="95"/>
                  </a:lnTo>
                  <a:lnTo>
                    <a:pt x="12" y="95"/>
                  </a:lnTo>
                  <a:lnTo>
                    <a:pt x="12" y="94"/>
                  </a:lnTo>
                  <a:lnTo>
                    <a:pt x="11" y="97"/>
                  </a:lnTo>
                  <a:lnTo>
                    <a:pt x="7" y="98"/>
                  </a:lnTo>
                  <a:lnTo>
                    <a:pt x="7" y="99"/>
                  </a:lnTo>
                  <a:lnTo>
                    <a:pt x="5" y="99"/>
                  </a:lnTo>
                  <a:lnTo>
                    <a:pt x="4" y="100"/>
                  </a:lnTo>
                  <a:lnTo>
                    <a:pt x="5" y="107"/>
                  </a:lnTo>
                  <a:lnTo>
                    <a:pt x="4" y="108"/>
                  </a:lnTo>
                  <a:lnTo>
                    <a:pt x="1" y="107"/>
                  </a:lnTo>
                  <a:lnTo>
                    <a:pt x="3" y="105"/>
                  </a:lnTo>
                  <a:lnTo>
                    <a:pt x="3" y="103"/>
                  </a:lnTo>
                  <a:lnTo>
                    <a:pt x="4" y="102"/>
                  </a:lnTo>
                  <a:lnTo>
                    <a:pt x="4" y="97"/>
                  </a:lnTo>
                  <a:lnTo>
                    <a:pt x="5" y="97"/>
                  </a:lnTo>
                  <a:lnTo>
                    <a:pt x="5" y="93"/>
                  </a:lnTo>
                  <a:lnTo>
                    <a:pt x="5" y="90"/>
                  </a:lnTo>
                  <a:lnTo>
                    <a:pt x="6" y="87"/>
                  </a:lnTo>
                  <a:lnTo>
                    <a:pt x="5" y="83"/>
                  </a:lnTo>
                  <a:lnTo>
                    <a:pt x="6" y="78"/>
                  </a:lnTo>
                  <a:lnTo>
                    <a:pt x="7" y="76"/>
                  </a:lnTo>
                  <a:lnTo>
                    <a:pt x="7" y="72"/>
                  </a:lnTo>
                  <a:lnTo>
                    <a:pt x="3" y="71"/>
                  </a:lnTo>
                  <a:lnTo>
                    <a:pt x="0" y="73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1" y="71"/>
                  </a:lnTo>
                  <a:lnTo>
                    <a:pt x="3" y="61"/>
                  </a:lnTo>
                  <a:lnTo>
                    <a:pt x="6" y="57"/>
                  </a:lnTo>
                  <a:lnTo>
                    <a:pt x="7" y="62"/>
                  </a:lnTo>
                  <a:lnTo>
                    <a:pt x="10" y="63"/>
                  </a:lnTo>
                  <a:lnTo>
                    <a:pt x="8" y="64"/>
                  </a:lnTo>
                  <a:lnTo>
                    <a:pt x="8" y="71"/>
                  </a:lnTo>
                  <a:lnTo>
                    <a:pt x="11" y="71"/>
                  </a:lnTo>
                  <a:lnTo>
                    <a:pt x="13" y="67"/>
                  </a:lnTo>
                  <a:lnTo>
                    <a:pt x="13" y="68"/>
                  </a:lnTo>
                  <a:lnTo>
                    <a:pt x="14" y="73"/>
                  </a:lnTo>
                  <a:lnTo>
                    <a:pt x="16" y="73"/>
                  </a:lnTo>
                  <a:lnTo>
                    <a:pt x="18" y="71"/>
                  </a:lnTo>
                  <a:lnTo>
                    <a:pt x="16" y="68"/>
                  </a:lnTo>
                  <a:lnTo>
                    <a:pt x="16" y="67"/>
                  </a:lnTo>
                  <a:lnTo>
                    <a:pt x="16" y="63"/>
                  </a:lnTo>
                  <a:lnTo>
                    <a:pt x="16" y="61"/>
                  </a:lnTo>
                  <a:lnTo>
                    <a:pt x="19" y="58"/>
                  </a:lnTo>
                  <a:lnTo>
                    <a:pt x="22" y="61"/>
                  </a:lnTo>
                  <a:lnTo>
                    <a:pt x="23" y="59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23" y="54"/>
                  </a:lnTo>
                  <a:lnTo>
                    <a:pt x="27" y="56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" name="Freeform 67" descr="30%"/>
            <p:cNvSpPr>
              <a:spLocks/>
            </p:cNvSpPr>
            <p:nvPr/>
          </p:nvSpPr>
          <p:spPr bwMode="auto">
            <a:xfrm>
              <a:off x="6901417" y="5364276"/>
              <a:ext cx="7438" cy="3215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5" y="7"/>
                </a:cxn>
                <a:cxn ang="0">
                  <a:pos x="3" y="4"/>
                </a:cxn>
                <a:cxn ang="0">
                  <a:pos x="1" y="4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7" y="1"/>
                </a:cxn>
                <a:cxn ang="0">
                  <a:pos x="8" y="4"/>
                </a:cxn>
                <a:cxn ang="0">
                  <a:pos x="6" y="6"/>
                </a:cxn>
              </a:cxnLst>
              <a:rect l="0" t="0" r="r" b="b"/>
              <a:pathLst>
                <a:path w="8" h="7">
                  <a:moveTo>
                    <a:pt x="6" y="6"/>
                  </a:moveTo>
                  <a:lnTo>
                    <a:pt x="5" y="7"/>
                  </a:lnTo>
                  <a:lnTo>
                    <a:pt x="3" y="4"/>
                  </a:lnTo>
                  <a:lnTo>
                    <a:pt x="1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5" y="0"/>
                  </a:lnTo>
                  <a:lnTo>
                    <a:pt x="7" y="1"/>
                  </a:lnTo>
                  <a:lnTo>
                    <a:pt x="8" y="4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" name="Freeform 68" descr="30%"/>
            <p:cNvSpPr>
              <a:spLocks/>
            </p:cNvSpPr>
            <p:nvPr/>
          </p:nvSpPr>
          <p:spPr bwMode="auto">
            <a:xfrm>
              <a:off x="6921867" y="4994873"/>
              <a:ext cx="1859" cy="1605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3" y="4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0" y="3"/>
                  </a:lnTo>
                  <a:lnTo>
                    <a:pt x="1" y="0"/>
                  </a:lnTo>
                  <a:lnTo>
                    <a:pt x="3" y="0"/>
                  </a:lnTo>
                  <a:lnTo>
                    <a:pt x="3" y="4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" name="Freeform 69" descr="30%"/>
            <p:cNvSpPr>
              <a:spLocks/>
            </p:cNvSpPr>
            <p:nvPr/>
          </p:nvSpPr>
          <p:spPr bwMode="auto">
            <a:xfrm>
              <a:off x="6936739" y="4978810"/>
              <a:ext cx="1859" cy="1605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4" y="1"/>
                </a:cxn>
                <a:cxn ang="0">
                  <a:pos x="2" y="3"/>
                </a:cxn>
                <a:cxn ang="0">
                  <a:pos x="1" y="3"/>
                </a:cxn>
              </a:cxnLst>
              <a:rect l="0" t="0" r="r" b="b"/>
              <a:pathLst>
                <a:path w="4" h="3">
                  <a:moveTo>
                    <a:pt x="1" y="3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4" y="1"/>
                  </a:lnTo>
                  <a:lnTo>
                    <a:pt x="2" y="3"/>
                  </a:lnTo>
                  <a:lnTo>
                    <a:pt x="1" y="3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" name="Freeform 70" descr="30%"/>
            <p:cNvSpPr>
              <a:spLocks/>
            </p:cNvSpPr>
            <p:nvPr/>
          </p:nvSpPr>
          <p:spPr bwMode="auto">
            <a:xfrm>
              <a:off x="6940458" y="4970781"/>
              <a:ext cx="5578" cy="6424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5" y="10"/>
                </a:cxn>
                <a:cxn ang="0">
                  <a:pos x="1" y="11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5" y="1"/>
                </a:cxn>
                <a:cxn ang="0">
                  <a:pos x="5" y="5"/>
                </a:cxn>
                <a:cxn ang="0">
                  <a:pos x="6" y="6"/>
                </a:cxn>
                <a:cxn ang="0">
                  <a:pos x="6" y="7"/>
                </a:cxn>
              </a:cxnLst>
              <a:rect l="0" t="0" r="r" b="b"/>
              <a:pathLst>
                <a:path w="6" h="11">
                  <a:moveTo>
                    <a:pt x="6" y="7"/>
                  </a:moveTo>
                  <a:lnTo>
                    <a:pt x="5" y="10"/>
                  </a:lnTo>
                  <a:lnTo>
                    <a:pt x="1" y="11"/>
                  </a:lnTo>
                  <a:lnTo>
                    <a:pt x="2" y="8"/>
                  </a:lnTo>
                  <a:lnTo>
                    <a:pt x="0" y="6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1"/>
                  </a:lnTo>
                  <a:lnTo>
                    <a:pt x="5" y="5"/>
                  </a:lnTo>
                  <a:lnTo>
                    <a:pt x="6" y="6"/>
                  </a:lnTo>
                  <a:lnTo>
                    <a:pt x="6" y="7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" name="Freeform 71" descr="30%"/>
            <p:cNvSpPr>
              <a:spLocks/>
            </p:cNvSpPr>
            <p:nvPr/>
          </p:nvSpPr>
          <p:spPr bwMode="auto">
            <a:xfrm>
              <a:off x="6951609" y="4959537"/>
              <a:ext cx="29742" cy="22488"/>
            </a:xfrm>
            <a:custGeom>
              <a:avLst/>
              <a:gdLst/>
              <a:ahLst/>
              <a:cxnLst>
                <a:cxn ang="0">
                  <a:pos x="3" y="31"/>
                </a:cxn>
                <a:cxn ang="0">
                  <a:pos x="2" y="29"/>
                </a:cxn>
                <a:cxn ang="0">
                  <a:pos x="0" y="24"/>
                </a:cxn>
                <a:cxn ang="0">
                  <a:pos x="3" y="22"/>
                </a:cxn>
                <a:cxn ang="0">
                  <a:pos x="4" y="17"/>
                </a:cxn>
                <a:cxn ang="0">
                  <a:pos x="5" y="17"/>
                </a:cxn>
                <a:cxn ang="0">
                  <a:pos x="6" y="16"/>
                </a:cxn>
                <a:cxn ang="0">
                  <a:pos x="9" y="11"/>
                </a:cxn>
                <a:cxn ang="0">
                  <a:pos x="11" y="16"/>
                </a:cxn>
                <a:cxn ang="0">
                  <a:pos x="12" y="16"/>
                </a:cxn>
                <a:cxn ang="0">
                  <a:pos x="14" y="10"/>
                </a:cxn>
                <a:cxn ang="0">
                  <a:pos x="17" y="12"/>
                </a:cxn>
                <a:cxn ang="0">
                  <a:pos x="18" y="7"/>
                </a:cxn>
                <a:cxn ang="0">
                  <a:pos x="19" y="7"/>
                </a:cxn>
                <a:cxn ang="0">
                  <a:pos x="21" y="5"/>
                </a:cxn>
                <a:cxn ang="0">
                  <a:pos x="22" y="7"/>
                </a:cxn>
                <a:cxn ang="0">
                  <a:pos x="24" y="3"/>
                </a:cxn>
                <a:cxn ang="0">
                  <a:pos x="24" y="1"/>
                </a:cxn>
                <a:cxn ang="0">
                  <a:pos x="25" y="0"/>
                </a:cxn>
                <a:cxn ang="0">
                  <a:pos x="25" y="0"/>
                </a:cxn>
                <a:cxn ang="0">
                  <a:pos x="27" y="0"/>
                </a:cxn>
                <a:cxn ang="0">
                  <a:pos x="27" y="1"/>
                </a:cxn>
                <a:cxn ang="0">
                  <a:pos x="26" y="5"/>
                </a:cxn>
                <a:cxn ang="0">
                  <a:pos x="26" y="8"/>
                </a:cxn>
                <a:cxn ang="0">
                  <a:pos x="25" y="10"/>
                </a:cxn>
                <a:cxn ang="0">
                  <a:pos x="24" y="17"/>
                </a:cxn>
                <a:cxn ang="0">
                  <a:pos x="27" y="17"/>
                </a:cxn>
                <a:cxn ang="0">
                  <a:pos x="28" y="19"/>
                </a:cxn>
                <a:cxn ang="0">
                  <a:pos x="28" y="22"/>
                </a:cxn>
                <a:cxn ang="0">
                  <a:pos x="32" y="22"/>
                </a:cxn>
                <a:cxn ang="0">
                  <a:pos x="33" y="23"/>
                </a:cxn>
                <a:cxn ang="0">
                  <a:pos x="32" y="26"/>
                </a:cxn>
                <a:cxn ang="0">
                  <a:pos x="26" y="36"/>
                </a:cxn>
                <a:cxn ang="0">
                  <a:pos x="20" y="38"/>
                </a:cxn>
                <a:cxn ang="0">
                  <a:pos x="13" y="38"/>
                </a:cxn>
                <a:cxn ang="0">
                  <a:pos x="9" y="41"/>
                </a:cxn>
                <a:cxn ang="0">
                  <a:pos x="6" y="41"/>
                </a:cxn>
                <a:cxn ang="0">
                  <a:pos x="3" y="37"/>
                </a:cxn>
                <a:cxn ang="0">
                  <a:pos x="5" y="33"/>
                </a:cxn>
                <a:cxn ang="0">
                  <a:pos x="3" y="31"/>
                </a:cxn>
              </a:cxnLst>
              <a:rect l="0" t="0" r="r" b="b"/>
              <a:pathLst>
                <a:path w="33" h="41">
                  <a:moveTo>
                    <a:pt x="3" y="31"/>
                  </a:moveTo>
                  <a:lnTo>
                    <a:pt x="2" y="29"/>
                  </a:lnTo>
                  <a:lnTo>
                    <a:pt x="0" y="24"/>
                  </a:lnTo>
                  <a:lnTo>
                    <a:pt x="3" y="22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6" y="16"/>
                  </a:lnTo>
                  <a:lnTo>
                    <a:pt x="9" y="11"/>
                  </a:lnTo>
                  <a:lnTo>
                    <a:pt x="11" y="16"/>
                  </a:lnTo>
                  <a:lnTo>
                    <a:pt x="12" y="16"/>
                  </a:lnTo>
                  <a:lnTo>
                    <a:pt x="14" y="10"/>
                  </a:lnTo>
                  <a:lnTo>
                    <a:pt x="17" y="12"/>
                  </a:lnTo>
                  <a:lnTo>
                    <a:pt x="18" y="7"/>
                  </a:lnTo>
                  <a:lnTo>
                    <a:pt x="19" y="7"/>
                  </a:lnTo>
                  <a:lnTo>
                    <a:pt x="21" y="5"/>
                  </a:lnTo>
                  <a:lnTo>
                    <a:pt x="22" y="7"/>
                  </a:lnTo>
                  <a:lnTo>
                    <a:pt x="24" y="3"/>
                  </a:lnTo>
                  <a:lnTo>
                    <a:pt x="24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7" y="1"/>
                  </a:lnTo>
                  <a:lnTo>
                    <a:pt x="26" y="5"/>
                  </a:lnTo>
                  <a:lnTo>
                    <a:pt x="26" y="8"/>
                  </a:lnTo>
                  <a:lnTo>
                    <a:pt x="25" y="10"/>
                  </a:lnTo>
                  <a:lnTo>
                    <a:pt x="24" y="17"/>
                  </a:lnTo>
                  <a:lnTo>
                    <a:pt x="27" y="17"/>
                  </a:lnTo>
                  <a:lnTo>
                    <a:pt x="28" y="19"/>
                  </a:lnTo>
                  <a:lnTo>
                    <a:pt x="28" y="22"/>
                  </a:lnTo>
                  <a:lnTo>
                    <a:pt x="32" y="22"/>
                  </a:lnTo>
                  <a:lnTo>
                    <a:pt x="33" y="23"/>
                  </a:lnTo>
                  <a:lnTo>
                    <a:pt x="32" y="26"/>
                  </a:lnTo>
                  <a:lnTo>
                    <a:pt x="26" y="36"/>
                  </a:lnTo>
                  <a:lnTo>
                    <a:pt x="20" y="38"/>
                  </a:lnTo>
                  <a:lnTo>
                    <a:pt x="13" y="38"/>
                  </a:lnTo>
                  <a:lnTo>
                    <a:pt x="9" y="41"/>
                  </a:lnTo>
                  <a:lnTo>
                    <a:pt x="6" y="41"/>
                  </a:lnTo>
                  <a:lnTo>
                    <a:pt x="3" y="37"/>
                  </a:lnTo>
                  <a:lnTo>
                    <a:pt x="5" y="33"/>
                  </a:lnTo>
                  <a:lnTo>
                    <a:pt x="3" y="3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" name="Freeform 72" descr="30%"/>
            <p:cNvSpPr>
              <a:spLocks/>
            </p:cNvSpPr>
            <p:nvPr/>
          </p:nvSpPr>
          <p:spPr bwMode="auto">
            <a:xfrm>
              <a:off x="6096520" y="4299433"/>
              <a:ext cx="1859" cy="1605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1" y="2"/>
                </a:cxn>
              </a:cxnLst>
              <a:rect l="0" t="0" r="r" b="b"/>
              <a:pathLst>
                <a:path w="1" h="4">
                  <a:moveTo>
                    <a:pt x="1" y="2"/>
                  </a:moveTo>
                  <a:lnTo>
                    <a:pt x="1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" name="Freeform 73" descr="30%"/>
            <p:cNvSpPr>
              <a:spLocks/>
            </p:cNvSpPr>
            <p:nvPr/>
          </p:nvSpPr>
          <p:spPr bwMode="auto">
            <a:xfrm>
              <a:off x="6966481" y="5097663"/>
              <a:ext cx="1859" cy="160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0" y="0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" name="Freeform 74" descr="30%"/>
            <p:cNvSpPr>
              <a:spLocks/>
            </p:cNvSpPr>
            <p:nvPr/>
          </p:nvSpPr>
          <p:spPr bwMode="auto">
            <a:xfrm>
              <a:off x="6096520" y="4294614"/>
              <a:ext cx="7438" cy="6424"/>
            </a:xfrm>
            <a:custGeom>
              <a:avLst/>
              <a:gdLst/>
              <a:ahLst/>
              <a:cxnLst>
                <a:cxn ang="0">
                  <a:pos x="8" y="9"/>
                </a:cxn>
                <a:cxn ang="0">
                  <a:pos x="6" y="12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2" y="1"/>
                </a:cxn>
                <a:cxn ang="0">
                  <a:pos x="3" y="3"/>
                </a:cxn>
                <a:cxn ang="0">
                  <a:pos x="8" y="8"/>
                </a:cxn>
                <a:cxn ang="0">
                  <a:pos x="8" y="9"/>
                </a:cxn>
              </a:cxnLst>
              <a:rect l="0" t="0" r="r" b="b"/>
              <a:pathLst>
                <a:path w="8" h="12">
                  <a:moveTo>
                    <a:pt x="8" y="9"/>
                  </a:moveTo>
                  <a:lnTo>
                    <a:pt x="6" y="1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1"/>
                  </a:lnTo>
                  <a:lnTo>
                    <a:pt x="3" y="3"/>
                  </a:lnTo>
                  <a:lnTo>
                    <a:pt x="8" y="8"/>
                  </a:lnTo>
                  <a:lnTo>
                    <a:pt x="8" y="9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" name="Freeform 75" descr="30%"/>
            <p:cNvSpPr>
              <a:spLocks/>
            </p:cNvSpPr>
            <p:nvPr/>
          </p:nvSpPr>
          <p:spPr bwMode="auto">
            <a:xfrm>
              <a:off x="6972059" y="5091238"/>
              <a:ext cx="16731" cy="12849"/>
            </a:xfrm>
            <a:custGeom>
              <a:avLst/>
              <a:gdLst/>
              <a:ahLst/>
              <a:cxnLst>
                <a:cxn ang="0">
                  <a:pos x="15" y="8"/>
                </a:cxn>
                <a:cxn ang="0">
                  <a:pos x="16" y="9"/>
                </a:cxn>
                <a:cxn ang="0">
                  <a:pos x="17" y="9"/>
                </a:cxn>
                <a:cxn ang="0">
                  <a:pos x="19" y="11"/>
                </a:cxn>
                <a:cxn ang="0">
                  <a:pos x="19" y="14"/>
                </a:cxn>
                <a:cxn ang="0">
                  <a:pos x="14" y="14"/>
                </a:cxn>
                <a:cxn ang="0">
                  <a:pos x="13" y="15"/>
                </a:cxn>
                <a:cxn ang="0">
                  <a:pos x="13" y="16"/>
                </a:cxn>
                <a:cxn ang="0">
                  <a:pos x="12" y="19"/>
                </a:cxn>
                <a:cxn ang="0">
                  <a:pos x="9" y="19"/>
                </a:cxn>
                <a:cxn ang="0">
                  <a:pos x="6" y="24"/>
                </a:cxn>
                <a:cxn ang="0">
                  <a:pos x="1" y="21"/>
                </a:cxn>
                <a:cxn ang="0">
                  <a:pos x="1" y="19"/>
                </a:cxn>
                <a:cxn ang="0">
                  <a:pos x="1" y="16"/>
                </a:cxn>
                <a:cxn ang="0">
                  <a:pos x="0" y="14"/>
                </a:cxn>
                <a:cxn ang="0">
                  <a:pos x="3" y="11"/>
                </a:cxn>
                <a:cxn ang="0">
                  <a:pos x="0" y="8"/>
                </a:cxn>
                <a:cxn ang="0">
                  <a:pos x="1" y="1"/>
                </a:cxn>
                <a:cxn ang="0">
                  <a:pos x="5" y="1"/>
                </a:cxn>
                <a:cxn ang="0">
                  <a:pos x="6" y="0"/>
                </a:cxn>
                <a:cxn ang="0">
                  <a:pos x="11" y="1"/>
                </a:cxn>
                <a:cxn ang="0">
                  <a:pos x="13" y="1"/>
                </a:cxn>
                <a:cxn ang="0">
                  <a:pos x="15" y="8"/>
                </a:cxn>
              </a:cxnLst>
              <a:rect l="0" t="0" r="r" b="b"/>
              <a:pathLst>
                <a:path w="19" h="24">
                  <a:moveTo>
                    <a:pt x="15" y="8"/>
                  </a:moveTo>
                  <a:lnTo>
                    <a:pt x="16" y="9"/>
                  </a:lnTo>
                  <a:lnTo>
                    <a:pt x="17" y="9"/>
                  </a:lnTo>
                  <a:lnTo>
                    <a:pt x="19" y="11"/>
                  </a:lnTo>
                  <a:lnTo>
                    <a:pt x="19" y="14"/>
                  </a:lnTo>
                  <a:lnTo>
                    <a:pt x="14" y="14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12" y="19"/>
                  </a:lnTo>
                  <a:lnTo>
                    <a:pt x="9" y="19"/>
                  </a:lnTo>
                  <a:lnTo>
                    <a:pt x="6" y="24"/>
                  </a:lnTo>
                  <a:lnTo>
                    <a:pt x="1" y="21"/>
                  </a:lnTo>
                  <a:lnTo>
                    <a:pt x="1" y="19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3" y="11"/>
                  </a:lnTo>
                  <a:lnTo>
                    <a:pt x="0" y="8"/>
                  </a:lnTo>
                  <a:lnTo>
                    <a:pt x="1" y="1"/>
                  </a:lnTo>
                  <a:lnTo>
                    <a:pt x="5" y="1"/>
                  </a:lnTo>
                  <a:lnTo>
                    <a:pt x="6" y="0"/>
                  </a:lnTo>
                  <a:lnTo>
                    <a:pt x="11" y="1"/>
                  </a:lnTo>
                  <a:lnTo>
                    <a:pt x="13" y="1"/>
                  </a:lnTo>
                  <a:lnTo>
                    <a:pt x="15" y="8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" name="Freeform 76" descr="30%"/>
            <p:cNvSpPr>
              <a:spLocks/>
            </p:cNvSpPr>
            <p:nvPr/>
          </p:nvSpPr>
          <p:spPr bwMode="auto">
            <a:xfrm>
              <a:off x="6981351" y="5104087"/>
              <a:ext cx="5578" cy="3215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5" y="3"/>
                </a:cxn>
                <a:cxn ang="0">
                  <a:pos x="3" y="7"/>
                </a:cxn>
                <a:cxn ang="0">
                  <a:pos x="1" y="4"/>
                </a:cxn>
              </a:cxnLst>
              <a:rect l="0" t="0" r="r" b="b"/>
              <a:pathLst>
                <a:path w="5" h="7">
                  <a:moveTo>
                    <a:pt x="1" y="4"/>
                  </a:moveTo>
                  <a:lnTo>
                    <a:pt x="0" y="4"/>
                  </a:lnTo>
                  <a:lnTo>
                    <a:pt x="0" y="3"/>
                  </a:lnTo>
                  <a:lnTo>
                    <a:pt x="2" y="0"/>
                  </a:lnTo>
                  <a:lnTo>
                    <a:pt x="3" y="0"/>
                  </a:lnTo>
                  <a:lnTo>
                    <a:pt x="5" y="3"/>
                  </a:lnTo>
                  <a:lnTo>
                    <a:pt x="3" y="7"/>
                  </a:lnTo>
                  <a:lnTo>
                    <a:pt x="1" y="4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" name="Freeform 77" descr="30%"/>
            <p:cNvSpPr>
              <a:spLocks/>
            </p:cNvSpPr>
            <p:nvPr/>
          </p:nvSpPr>
          <p:spPr bwMode="auto">
            <a:xfrm>
              <a:off x="6985071" y="4999693"/>
              <a:ext cx="1859" cy="160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1" y="0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1"/>
                  </a:lnTo>
                  <a:lnTo>
                    <a:pt x="0" y="3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" name="Freeform 78" descr="30%"/>
            <p:cNvSpPr>
              <a:spLocks/>
            </p:cNvSpPr>
            <p:nvPr/>
          </p:nvSpPr>
          <p:spPr bwMode="auto">
            <a:xfrm>
              <a:off x="7156086" y="5539338"/>
              <a:ext cx="1859" cy="3215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2" y="4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" name="Freeform 79" descr="30%"/>
            <p:cNvSpPr>
              <a:spLocks/>
            </p:cNvSpPr>
            <p:nvPr/>
          </p:nvSpPr>
          <p:spPr bwMode="auto">
            <a:xfrm>
              <a:off x="6098379" y="4386164"/>
              <a:ext cx="1859" cy="4819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1" y="8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1" y="0"/>
                </a:cxn>
                <a:cxn ang="0">
                  <a:pos x="2" y="2"/>
                </a:cxn>
                <a:cxn ang="0">
                  <a:pos x="2" y="4"/>
                </a:cxn>
              </a:cxnLst>
              <a:rect l="0" t="0" r="r" b="b"/>
              <a:pathLst>
                <a:path w="2" h="8">
                  <a:moveTo>
                    <a:pt x="2" y="4"/>
                  </a:moveTo>
                  <a:lnTo>
                    <a:pt x="1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0"/>
                  </a:lnTo>
                  <a:lnTo>
                    <a:pt x="2" y="2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" name="Freeform 80" descr="30%"/>
            <p:cNvSpPr>
              <a:spLocks/>
            </p:cNvSpPr>
            <p:nvPr/>
          </p:nvSpPr>
          <p:spPr bwMode="auto">
            <a:xfrm>
              <a:off x="7161664" y="5528095"/>
              <a:ext cx="1859" cy="160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" name="Freeform 81" descr="30%"/>
            <p:cNvSpPr>
              <a:spLocks/>
            </p:cNvSpPr>
            <p:nvPr/>
          </p:nvSpPr>
          <p:spPr bwMode="auto">
            <a:xfrm>
              <a:off x="7163524" y="5505612"/>
              <a:ext cx="1859" cy="160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" name="Freeform 82" descr="30%"/>
            <p:cNvSpPr>
              <a:spLocks/>
            </p:cNvSpPr>
            <p:nvPr/>
          </p:nvSpPr>
          <p:spPr bwMode="auto">
            <a:xfrm>
              <a:off x="7191406" y="5420490"/>
              <a:ext cx="1859" cy="160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3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" name="Freeform 83" descr="30%"/>
            <p:cNvSpPr>
              <a:spLocks/>
            </p:cNvSpPr>
            <p:nvPr/>
          </p:nvSpPr>
          <p:spPr bwMode="auto">
            <a:xfrm>
              <a:off x="6098379" y="4382950"/>
              <a:ext cx="1859" cy="160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2" y="1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2" y="1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" name="Freeform 84" descr="30%"/>
            <p:cNvSpPr>
              <a:spLocks/>
            </p:cNvSpPr>
            <p:nvPr/>
          </p:nvSpPr>
          <p:spPr bwMode="auto">
            <a:xfrm>
              <a:off x="6100239" y="4456832"/>
              <a:ext cx="3719" cy="160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5" y="1"/>
                </a:cxn>
                <a:cxn ang="0">
                  <a:pos x="2" y="1"/>
                </a:cxn>
                <a:cxn ang="0">
                  <a:pos x="0" y="2"/>
                </a:cxn>
              </a:cxnLst>
              <a:rect l="0" t="0" r="r" b="b"/>
              <a:pathLst>
                <a:path w="5" h="2">
                  <a:moveTo>
                    <a:pt x="0" y="2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5" y="1"/>
                  </a:lnTo>
                  <a:lnTo>
                    <a:pt x="2" y="1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" name="Freeform 85" descr="30%"/>
            <p:cNvSpPr>
              <a:spLocks/>
            </p:cNvSpPr>
            <p:nvPr/>
          </p:nvSpPr>
          <p:spPr bwMode="auto">
            <a:xfrm>
              <a:off x="6100239" y="5309667"/>
              <a:ext cx="5578" cy="3215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1" y="4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4" y="2"/>
                </a:cxn>
                <a:cxn ang="0">
                  <a:pos x="5" y="4"/>
                </a:cxn>
                <a:cxn ang="0">
                  <a:pos x="5" y="6"/>
                </a:cxn>
                <a:cxn ang="0">
                  <a:pos x="5" y="6"/>
                </a:cxn>
              </a:cxnLst>
              <a:rect l="0" t="0" r="r" b="b"/>
              <a:pathLst>
                <a:path w="5" h="6">
                  <a:moveTo>
                    <a:pt x="5" y="6"/>
                  </a:moveTo>
                  <a:lnTo>
                    <a:pt x="1" y="4"/>
                  </a:lnTo>
                  <a:lnTo>
                    <a:pt x="0" y="0"/>
                  </a:lnTo>
                  <a:lnTo>
                    <a:pt x="1" y="0"/>
                  </a:lnTo>
                  <a:lnTo>
                    <a:pt x="4" y="2"/>
                  </a:lnTo>
                  <a:lnTo>
                    <a:pt x="5" y="4"/>
                  </a:lnTo>
                  <a:lnTo>
                    <a:pt x="5" y="6"/>
                  </a:lnTo>
                  <a:lnTo>
                    <a:pt x="5" y="6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" name="Freeform 86" descr="30%"/>
            <p:cNvSpPr>
              <a:spLocks/>
            </p:cNvSpPr>
            <p:nvPr/>
          </p:nvSpPr>
          <p:spPr bwMode="auto">
            <a:xfrm>
              <a:off x="6102098" y="4307462"/>
              <a:ext cx="1859" cy="1605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2" y="2"/>
                </a:cxn>
                <a:cxn ang="0">
                  <a:pos x="1" y="4"/>
                </a:cxn>
              </a:cxnLst>
              <a:rect l="0" t="0" r="r" b="b"/>
              <a:pathLst>
                <a:path w="2" h="4">
                  <a:moveTo>
                    <a:pt x="1" y="4"/>
                  </a:move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2"/>
                  </a:lnTo>
                  <a:lnTo>
                    <a:pt x="1" y="4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" name="Freeform 87" descr="30%"/>
            <p:cNvSpPr>
              <a:spLocks/>
            </p:cNvSpPr>
            <p:nvPr/>
          </p:nvSpPr>
          <p:spPr bwMode="auto">
            <a:xfrm>
              <a:off x="6102098" y="4386164"/>
              <a:ext cx="3719" cy="3215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1" y="6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3" y="4"/>
                </a:cxn>
                <a:cxn ang="0">
                  <a:pos x="2" y="5"/>
                </a:cxn>
              </a:cxnLst>
              <a:rect l="0" t="0" r="r" b="b"/>
              <a:pathLst>
                <a:path w="3" h="6">
                  <a:moveTo>
                    <a:pt x="2" y="5"/>
                  </a:moveTo>
                  <a:lnTo>
                    <a:pt x="1" y="6"/>
                  </a:lnTo>
                  <a:lnTo>
                    <a:pt x="0" y="3"/>
                  </a:lnTo>
                  <a:lnTo>
                    <a:pt x="1" y="0"/>
                  </a:lnTo>
                  <a:lnTo>
                    <a:pt x="3" y="4"/>
                  </a:lnTo>
                  <a:lnTo>
                    <a:pt x="2" y="5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" name="Freeform 88" descr="30%"/>
            <p:cNvSpPr>
              <a:spLocks/>
            </p:cNvSpPr>
            <p:nvPr/>
          </p:nvSpPr>
          <p:spPr bwMode="auto">
            <a:xfrm>
              <a:off x="6102098" y="4464861"/>
              <a:ext cx="1859" cy="1605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" y="2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" name="Freeform 89" descr="30%"/>
            <p:cNvSpPr>
              <a:spLocks/>
            </p:cNvSpPr>
            <p:nvPr/>
          </p:nvSpPr>
          <p:spPr bwMode="auto">
            <a:xfrm>
              <a:off x="7200699" y="5406032"/>
              <a:ext cx="3719" cy="1605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2" y="1"/>
                </a:cxn>
                <a:cxn ang="0">
                  <a:pos x="1" y="3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1" y="3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" name="Freeform 90" descr="30%"/>
            <p:cNvSpPr>
              <a:spLocks/>
            </p:cNvSpPr>
            <p:nvPr/>
          </p:nvSpPr>
          <p:spPr bwMode="auto">
            <a:xfrm>
              <a:off x="6103959" y="4463257"/>
              <a:ext cx="1859" cy="1605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1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" name="Freeform 91" descr="30%"/>
            <p:cNvSpPr>
              <a:spLocks/>
            </p:cNvSpPr>
            <p:nvPr/>
          </p:nvSpPr>
          <p:spPr bwMode="auto">
            <a:xfrm>
              <a:off x="6103959" y="4455223"/>
              <a:ext cx="5578" cy="6424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6" y="5"/>
                </a:cxn>
                <a:cxn ang="0">
                  <a:pos x="6" y="7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2" y="12"/>
                </a:cxn>
                <a:cxn ang="0">
                  <a:pos x="1" y="12"/>
                </a:cxn>
                <a:cxn ang="0">
                  <a:pos x="1" y="9"/>
                </a:cxn>
                <a:cxn ang="0">
                  <a:pos x="1" y="8"/>
                </a:cxn>
                <a:cxn ang="0">
                  <a:pos x="1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6" y="4"/>
                </a:cxn>
              </a:cxnLst>
              <a:rect l="0" t="0" r="r" b="b"/>
              <a:pathLst>
                <a:path w="6" h="12">
                  <a:moveTo>
                    <a:pt x="6" y="4"/>
                  </a:moveTo>
                  <a:lnTo>
                    <a:pt x="6" y="5"/>
                  </a:lnTo>
                  <a:lnTo>
                    <a:pt x="6" y="7"/>
                  </a:lnTo>
                  <a:lnTo>
                    <a:pt x="5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9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6" y="4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6" name="Freeform 92" descr="30%"/>
            <p:cNvSpPr>
              <a:spLocks/>
            </p:cNvSpPr>
            <p:nvPr/>
          </p:nvSpPr>
          <p:spPr bwMode="auto">
            <a:xfrm>
              <a:off x="6107672" y="4301038"/>
              <a:ext cx="5578" cy="4819"/>
            </a:xfrm>
            <a:custGeom>
              <a:avLst/>
              <a:gdLst/>
              <a:ahLst/>
              <a:cxnLst>
                <a:cxn ang="0">
                  <a:pos x="3" y="9"/>
                </a:cxn>
                <a:cxn ang="0">
                  <a:pos x="1" y="9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6" y="1"/>
                </a:cxn>
                <a:cxn ang="0">
                  <a:pos x="6" y="4"/>
                </a:cxn>
                <a:cxn ang="0">
                  <a:pos x="5" y="6"/>
                </a:cxn>
                <a:cxn ang="0">
                  <a:pos x="3" y="6"/>
                </a:cxn>
                <a:cxn ang="0">
                  <a:pos x="3" y="9"/>
                </a:cxn>
              </a:cxnLst>
              <a:rect l="0" t="0" r="r" b="b"/>
              <a:pathLst>
                <a:path w="6" h="9">
                  <a:moveTo>
                    <a:pt x="3" y="9"/>
                  </a:moveTo>
                  <a:lnTo>
                    <a:pt x="1" y="9"/>
                  </a:lnTo>
                  <a:lnTo>
                    <a:pt x="0" y="6"/>
                  </a:lnTo>
                  <a:lnTo>
                    <a:pt x="1" y="1"/>
                  </a:lnTo>
                  <a:lnTo>
                    <a:pt x="2" y="0"/>
                  </a:lnTo>
                  <a:lnTo>
                    <a:pt x="6" y="1"/>
                  </a:lnTo>
                  <a:lnTo>
                    <a:pt x="6" y="4"/>
                  </a:lnTo>
                  <a:lnTo>
                    <a:pt x="5" y="6"/>
                  </a:lnTo>
                  <a:lnTo>
                    <a:pt x="3" y="6"/>
                  </a:lnTo>
                  <a:lnTo>
                    <a:pt x="3" y="9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7" name="Freeform 93" descr="30%"/>
            <p:cNvSpPr>
              <a:spLocks/>
            </p:cNvSpPr>
            <p:nvPr/>
          </p:nvSpPr>
          <p:spPr bwMode="auto">
            <a:xfrm>
              <a:off x="7204418" y="5406032"/>
              <a:ext cx="1859" cy="3215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0" y="4"/>
                </a:cxn>
                <a:cxn ang="0">
                  <a:pos x="1" y="0"/>
                </a:cxn>
                <a:cxn ang="0">
                  <a:pos x="1" y="3"/>
                </a:cxn>
              </a:cxnLst>
              <a:rect l="0" t="0" r="r" b="b"/>
              <a:pathLst>
                <a:path w="1" h="4">
                  <a:moveTo>
                    <a:pt x="1" y="3"/>
                  </a:moveTo>
                  <a:lnTo>
                    <a:pt x="0" y="4"/>
                  </a:lnTo>
                  <a:lnTo>
                    <a:pt x="1" y="0"/>
                  </a:lnTo>
                  <a:lnTo>
                    <a:pt x="1" y="3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8" name="Freeform 94" descr="30%"/>
            <p:cNvSpPr>
              <a:spLocks/>
            </p:cNvSpPr>
            <p:nvPr/>
          </p:nvSpPr>
          <p:spPr bwMode="auto">
            <a:xfrm>
              <a:off x="7269480" y="5206877"/>
              <a:ext cx="1859" cy="160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9" name="Freeform 95" descr="30%"/>
            <p:cNvSpPr>
              <a:spLocks/>
            </p:cNvSpPr>
            <p:nvPr/>
          </p:nvSpPr>
          <p:spPr bwMode="auto">
            <a:xfrm>
              <a:off x="8263983" y="5442973"/>
              <a:ext cx="22310" cy="9639"/>
            </a:xfrm>
            <a:custGeom>
              <a:avLst/>
              <a:gdLst/>
              <a:ahLst/>
              <a:cxnLst>
                <a:cxn ang="0">
                  <a:pos x="22" y="4"/>
                </a:cxn>
                <a:cxn ang="0">
                  <a:pos x="24" y="7"/>
                </a:cxn>
                <a:cxn ang="0">
                  <a:pos x="20" y="12"/>
                </a:cxn>
                <a:cxn ang="0">
                  <a:pos x="18" y="12"/>
                </a:cxn>
                <a:cxn ang="0">
                  <a:pos x="17" y="15"/>
                </a:cxn>
                <a:cxn ang="0">
                  <a:pos x="16" y="17"/>
                </a:cxn>
                <a:cxn ang="0">
                  <a:pos x="16" y="15"/>
                </a:cxn>
                <a:cxn ang="0">
                  <a:pos x="16" y="13"/>
                </a:cxn>
                <a:cxn ang="0">
                  <a:pos x="15" y="10"/>
                </a:cxn>
                <a:cxn ang="0">
                  <a:pos x="12" y="12"/>
                </a:cxn>
                <a:cxn ang="0">
                  <a:pos x="13" y="13"/>
                </a:cxn>
                <a:cxn ang="0">
                  <a:pos x="13" y="17"/>
                </a:cxn>
                <a:cxn ang="0">
                  <a:pos x="11" y="15"/>
                </a:cxn>
                <a:cxn ang="0">
                  <a:pos x="10" y="19"/>
                </a:cxn>
                <a:cxn ang="0">
                  <a:pos x="8" y="17"/>
                </a:cxn>
                <a:cxn ang="0">
                  <a:pos x="7" y="18"/>
                </a:cxn>
                <a:cxn ang="0">
                  <a:pos x="4" y="15"/>
                </a:cxn>
                <a:cxn ang="0">
                  <a:pos x="1" y="17"/>
                </a:cxn>
                <a:cxn ang="0">
                  <a:pos x="0" y="15"/>
                </a:cxn>
                <a:cxn ang="0">
                  <a:pos x="1" y="13"/>
                </a:cxn>
                <a:cxn ang="0">
                  <a:pos x="2" y="10"/>
                </a:cxn>
                <a:cxn ang="0">
                  <a:pos x="3" y="8"/>
                </a:cxn>
                <a:cxn ang="0">
                  <a:pos x="4" y="7"/>
                </a:cxn>
                <a:cxn ang="0">
                  <a:pos x="3" y="4"/>
                </a:cxn>
                <a:cxn ang="0">
                  <a:pos x="4" y="0"/>
                </a:cxn>
                <a:cxn ang="0">
                  <a:pos x="7" y="2"/>
                </a:cxn>
                <a:cxn ang="0">
                  <a:pos x="8" y="3"/>
                </a:cxn>
                <a:cxn ang="0">
                  <a:pos x="7" y="7"/>
                </a:cxn>
                <a:cxn ang="0">
                  <a:pos x="8" y="7"/>
                </a:cxn>
                <a:cxn ang="0">
                  <a:pos x="9" y="3"/>
                </a:cxn>
                <a:cxn ang="0">
                  <a:pos x="10" y="3"/>
                </a:cxn>
                <a:cxn ang="0">
                  <a:pos x="10" y="4"/>
                </a:cxn>
                <a:cxn ang="0">
                  <a:pos x="11" y="5"/>
                </a:cxn>
                <a:cxn ang="0">
                  <a:pos x="22" y="4"/>
                </a:cxn>
              </a:cxnLst>
              <a:rect l="0" t="0" r="r" b="b"/>
              <a:pathLst>
                <a:path w="24" h="19">
                  <a:moveTo>
                    <a:pt x="22" y="4"/>
                  </a:moveTo>
                  <a:lnTo>
                    <a:pt x="24" y="7"/>
                  </a:lnTo>
                  <a:lnTo>
                    <a:pt x="20" y="12"/>
                  </a:lnTo>
                  <a:lnTo>
                    <a:pt x="18" y="12"/>
                  </a:lnTo>
                  <a:lnTo>
                    <a:pt x="17" y="15"/>
                  </a:lnTo>
                  <a:lnTo>
                    <a:pt x="16" y="17"/>
                  </a:lnTo>
                  <a:lnTo>
                    <a:pt x="16" y="15"/>
                  </a:lnTo>
                  <a:lnTo>
                    <a:pt x="16" y="13"/>
                  </a:lnTo>
                  <a:lnTo>
                    <a:pt x="15" y="10"/>
                  </a:lnTo>
                  <a:lnTo>
                    <a:pt x="12" y="12"/>
                  </a:lnTo>
                  <a:lnTo>
                    <a:pt x="13" y="13"/>
                  </a:lnTo>
                  <a:lnTo>
                    <a:pt x="13" y="17"/>
                  </a:lnTo>
                  <a:lnTo>
                    <a:pt x="11" y="15"/>
                  </a:lnTo>
                  <a:lnTo>
                    <a:pt x="10" y="19"/>
                  </a:lnTo>
                  <a:lnTo>
                    <a:pt x="8" y="17"/>
                  </a:lnTo>
                  <a:lnTo>
                    <a:pt x="7" y="18"/>
                  </a:lnTo>
                  <a:lnTo>
                    <a:pt x="4" y="15"/>
                  </a:lnTo>
                  <a:lnTo>
                    <a:pt x="1" y="17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2" y="10"/>
                  </a:lnTo>
                  <a:lnTo>
                    <a:pt x="3" y="8"/>
                  </a:lnTo>
                  <a:lnTo>
                    <a:pt x="4" y="7"/>
                  </a:lnTo>
                  <a:lnTo>
                    <a:pt x="3" y="4"/>
                  </a:lnTo>
                  <a:lnTo>
                    <a:pt x="4" y="0"/>
                  </a:lnTo>
                  <a:lnTo>
                    <a:pt x="7" y="2"/>
                  </a:lnTo>
                  <a:lnTo>
                    <a:pt x="8" y="3"/>
                  </a:lnTo>
                  <a:lnTo>
                    <a:pt x="7" y="7"/>
                  </a:lnTo>
                  <a:lnTo>
                    <a:pt x="8" y="7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11" y="5"/>
                  </a:lnTo>
                  <a:lnTo>
                    <a:pt x="22" y="4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0" name="Freeform 96" descr="30%"/>
            <p:cNvSpPr>
              <a:spLocks/>
            </p:cNvSpPr>
            <p:nvPr/>
          </p:nvSpPr>
          <p:spPr bwMode="auto">
            <a:xfrm>
              <a:off x="8282573" y="5451002"/>
              <a:ext cx="1859" cy="160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1" name="Freeform 97" descr="30%"/>
            <p:cNvSpPr>
              <a:spLocks/>
            </p:cNvSpPr>
            <p:nvPr/>
          </p:nvSpPr>
          <p:spPr bwMode="auto">
            <a:xfrm>
              <a:off x="8286292" y="5446188"/>
              <a:ext cx="1859" cy="160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2"/>
                  </a:lnTo>
                  <a:lnTo>
                    <a:pt x="1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" name="Freeform 98" descr="30%"/>
            <p:cNvSpPr>
              <a:spLocks/>
            </p:cNvSpPr>
            <p:nvPr/>
          </p:nvSpPr>
          <p:spPr bwMode="auto">
            <a:xfrm>
              <a:off x="8323467" y="5436549"/>
              <a:ext cx="35320" cy="43366"/>
            </a:xfrm>
            <a:custGeom>
              <a:avLst/>
              <a:gdLst/>
              <a:ahLst/>
              <a:cxnLst>
                <a:cxn ang="0">
                  <a:pos x="29" y="26"/>
                </a:cxn>
                <a:cxn ang="0">
                  <a:pos x="31" y="29"/>
                </a:cxn>
                <a:cxn ang="0">
                  <a:pos x="31" y="30"/>
                </a:cxn>
                <a:cxn ang="0">
                  <a:pos x="30" y="31"/>
                </a:cxn>
                <a:cxn ang="0">
                  <a:pos x="31" y="33"/>
                </a:cxn>
                <a:cxn ang="0">
                  <a:pos x="32" y="34"/>
                </a:cxn>
                <a:cxn ang="0">
                  <a:pos x="33" y="34"/>
                </a:cxn>
                <a:cxn ang="0">
                  <a:pos x="33" y="31"/>
                </a:cxn>
                <a:cxn ang="0">
                  <a:pos x="36" y="36"/>
                </a:cxn>
                <a:cxn ang="0">
                  <a:pos x="38" y="36"/>
                </a:cxn>
                <a:cxn ang="0">
                  <a:pos x="39" y="37"/>
                </a:cxn>
                <a:cxn ang="0">
                  <a:pos x="37" y="45"/>
                </a:cxn>
                <a:cxn ang="0">
                  <a:pos x="31" y="51"/>
                </a:cxn>
                <a:cxn ang="0">
                  <a:pos x="30" y="54"/>
                </a:cxn>
                <a:cxn ang="0">
                  <a:pos x="28" y="55"/>
                </a:cxn>
                <a:cxn ang="0">
                  <a:pos x="27" y="54"/>
                </a:cxn>
                <a:cxn ang="0">
                  <a:pos x="24" y="57"/>
                </a:cxn>
                <a:cxn ang="0">
                  <a:pos x="21" y="57"/>
                </a:cxn>
                <a:cxn ang="0">
                  <a:pos x="22" y="59"/>
                </a:cxn>
                <a:cxn ang="0">
                  <a:pos x="22" y="62"/>
                </a:cxn>
                <a:cxn ang="0">
                  <a:pos x="21" y="66"/>
                </a:cxn>
                <a:cxn ang="0">
                  <a:pos x="17" y="72"/>
                </a:cxn>
                <a:cxn ang="0">
                  <a:pos x="15" y="73"/>
                </a:cxn>
                <a:cxn ang="0">
                  <a:pos x="12" y="77"/>
                </a:cxn>
                <a:cxn ang="0">
                  <a:pos x="9" y="76"/>
                </a:cxn>
                <a:cxn ang="0">
                  <a:pos x="6" y="80"/>
                </a:cxn>
                <a:cxn ang="0">
                  <a:pos x="6" y="78"/>
                </a:cxn>
                <a:cxn ang="0">
                  <a:pos x="3" y="78"/>
                </a:cxn>
                <a:cxn ang="0">
                  <a:pos x="0" y="81"/>
                </a:cxn>
                <a:cxn ang="0">
                  <a:pos x="0" y="80"/>
                </a:cxn>
                <a:cxn ang="0">
                  <a:pos x="3" y="72"/>
                </a:cxn>
                <a:cxn ang="0">
                  <a:pos x="1" y="70"/>
                </a:cxn>
                <a:cxn ang="0">
                  <a:pos x="7" y="54"/>
                </a:cxn>
                <a:cxn ang="0">
                  <a:pos x="8" y="41"/>
                </a:cxn>
                <a:cxn ang="0">
                  <a:pos x="10" y="34"/>
                </a:cxn>
                <a:cxn ang="0">
                  <a:pos x="10" y="29"/>
                </a:cxn>
                <a:cxn ang="0">
                  <a:pos x="10" y="25"/>
                </a:cxn>
                <a:cxn ang="0">
                  <a:pos x="12" y="24"/>
                </a:cxn>
                <a:cxn ang="0">
                  <a:pos x="13" y="26"/>
                </a:cxn>
                <a:cxn ang="0">
                  <a:pos x="14" y="26"/>
                </a:cxn>
                <a:cxn ang="0">
                  <a:pos x="16" y="16"/>
                </a:cxn>
                <a:cxn ang="0">
                  <a:pos x="23" y="3"/>
                </a:cxn>
                <a:cxn ang="0">
                  <a:pos x="27" y="0"/>
                </a:cxn>
                <a:cxn ang="0">
                  <a:pos x="30" y="2"/>
                </a:cxn>
                <a:cxn ang="0">
                  <a:pos x="30" y="3"/>
                </a:cxn>
                <a:cxn ang="0">
                  <a:pos x="32" y="2"/>
                </a:cxn>
                <a:cxn ang="0">
                  <a:pos x="32" y="4"/>
                </a:cxn>
                <a:cxn ang="0">
                  <a:pos x="35" y="5"/>
                </a:cxn>
                <a:cxn ang="0">
                  <a:pos x="35" y="8"/>
                </a:cxn>
                <a:cxn ang="0">
                  <a:pos x="29" y="16"/>
                </a:cxn>
                <a:cxn ang="0">
                  <a:pos x="27" y="18"/>
                </a:cxn>
                <a:cxn ang="0">
                  <a:pos x="27" y="20"/>
                </a:cxn>
                <a:cxn ang="0">
                  <a:pos x="27" y="24"/>
                </a:cxn>
                <a:cxn ang="0">
                  <a:pos x="24" y="30"/>
                </a:cxn>
                <a:cxn ang="0">
                  <a:pos x="27" y="31"/>
                </a:cxn>
                <a:cxn ang="0">
                  <a:pos x="28" y="26"/>
                </a:cxn>
                <a:cxn ang="0">
                  <a:pos x="29" y="26"/>
                </a:cxn>
              </a:cxnLst>
              <a:rect l="0" t="0" r="r" b="b"/>
              <a:pathLst>
                <a:path w="39" h="81">
                  <a:moveTo>
                    <a:pt x="29" y="26"/>
                  </a:moveTo>
                  <a:lnTo>
                    <a:pt x="31" y="29"/>
                  </a:lnTo>
                  <a:lnTo>
                    <a:pt x="31" y="30"/>
                  </a:lnTo>
                  <a:lnTo>
                    <a:pt x="30" y="31"/>
                  </a:lnTo>
                  <a:lnTo>
                    <a:pt x="31" y="33"/>
                  </a:lnTo>
                  <a:lnTo>
                    <a:pt x="32" y="34"/>
                  </a:lnTo>
                  <a:lnTo>
                    <a:pt x="33" y="34"/>
                  </a:lnTo>
                  <a:lnTo>
                    <a:pt x="33" y="31"/>
                  </a:lnTo>
                  <a:lnTo>
                    <a:pt x="36" y="36"/>
                  </a:lnTo>
                  <a:lnTo>
                    <a:pt x="38" y="36"/>
                  </a:lnTo>
                  <a:lnTo>
                    <a:pt x="39" y="37"/>
                  </a:lnTo>
                  <a:lnTo>
                    <a:pt x="37" y="45"/>
                  </a:lnTo>
                  <a:lnTo>
                    <a:pt x="31" y="51"/>
                  </a:lnTo>
                  <a:lnTo>
                    <a:pt x="30" y="54"/>
                  </a:lnTo>
                  <a:lnTo>
                    <a:pt x="28" y="55"/>
                  </a:lnTo>
                  <a:lnTo>
                    <a:pt x="27" y="54"/>
                  </a:lnTo>
                  <a:lnTo>
                    <a:pt x="24" y="57"/>
                  </a:lnTo>
                  <a:lnTo>
                    <a:pt x="21" y="57"/>
                  </a:lnTo>
                  <a:lnTo>
                    <a:pt x="22" y="59"/>
                  </a:lnTo>
                  <a:lnTo>
                    <a:pt x="22" y="62"/>
                  </a:lnTo>
                  <a:lnTo>
                    <a:pt x="21" y="66"/>
                  </a:lnTo>
                  <a:lnTo>
                    <a:pt x="17" y="72"/>
                  </a:lnTo>
                  <a:lnTo>
                    <a:pt x="15" y="73"/>
                  </a:lnTo>
                  <a:lnTo>
                    <a:pt x="12" y="77"/>
                  </a:lnTo>
                  <a:lnTo>
                    <a:pt x="9" y="76"/>
                  </a:lnTo>
                  <a:lnTo>
                    <a:pt x="6" y="80"/>
                  </a:lnTo>
                  <a:lnTo>
                    <a:pt x="6" y="78"/>
                  </a:lnTo>
                  <a:lnTo>
                    <a:pt x="3" y="78"/>
                  </a:lnTo>
                  <a:lnTo>
                    <a:pt x="0" y="81"/>
                  </a:lnTo>
                  <a:lnTo>
                    <a:pt x="0" y="80"/>
                  </a:lnTo>
                  <a:lnTo>
                    <a:pt x="3" y="72"/>
                  </a:lnTo>
                  <a:lnTo>
                    <a:pt x="1" y="70"/>
                  </a:lnTo>
                  <a:lnTo>
                    <a:pt x="7" y="54"/>
                  </a:lnTo>
                  <a:lnTo>
                    <a:pt x="8" y="41"/>
                  </a:lnTo>
                  <a:lnTo>
                    <a:pt x="10" y="34"/>
                  </a:lnTo>
                  <a:lnTo>
                    <a:pt x="10" y="29"/>
                  </a:lnTo>
                  <a:lnTo>
                    <a:pt x="10" y="25"/>
                  </a:lnTo>
                  <a:lnTo>
                    <a:pt x="12" y="24"/>
                  </a:lnTo>
                  <a:lnTo>
                    <a:pt x="13" y="26"/>
                  </a:lnTo>
                  <a:lnTo>
                    <a:pt x="14" y="26"/>
                  </a:lnTo>
                  <a:lnTo>
                    <a:pt x="16" y="16"/>
                  </a:lnTo>
                  <a:lnTo>
                    <a:pt x="23" y="3"/>
                  </a:lnTo>
                  <a:lnTo>
                    <a:pt x="27" y="0"/>
                  </a:lnTo>
                  <a:lnTo>
                    <a:pt x="30" y="2"/>
                  </a:lnTo>
                  <a:lnTo>
                    <a:pt x="30" y="3"/>
                  </a:lnTo>
                  <a:lnTo>
                    <a:pt x="32" y="2"/>
                  </a:lnTo>
                  <a:lnTo>
                    <a:pt x="32" y="4"/>
                  </a:lnTo>
                  <a:lnTo>
                    <a:pt x="35" y="5"/>
                  </a:lnTo>
                  <a:lnTo>
                    <a:pt x="35" y="8"/>
                  </a:lnTo>
                  <a:lnTo>
                    <a:pt x="29" y="16"/>
                  </a:lnTo>
                  <a:lnTo>
                    <a:pt x="27" y="18"/>
                  </a:lnTo>
                  <a:lnTo>
                    <a:pt x="27" y="20"/>
                  </a:lnTo>
                  <a:lnTo>
                    <a:pt x="27" y="24"/>
                  </a:lnTo>
                  <a:lnTo>
                    <a:pt x="24" y="30"/>
                  </a:lnTo>
                  <a:lnTo>
                    <a:pt x="27" y="31"/>
                  </a:lnTo>
                  <a:lnTo>
                    <a:pt x="28" y="26"/>
                  </a:lnTo>
                  <a:lnTo>
                    <a:pt x="29" y="26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" name="Freeform 99" descr="30%"/>
            <p:cNvSpPr>
              <a:spLocks/>
            </p:cNvSpPr>
            <p:nvPr/>
          </p:nvSpPr>
          <p:spPr bwMode="auto">
            <a:xfrm>
              <a:off x="8349495" y="5451002"/>
              <a:ext cx="1859" cy="160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" name="Freeform 100" descr="30%"/>
            <p:cNvSpPr>
              <a:spLocks/>
            </p:cNvSpPr>
            <p:nvPr/>
          </p:nvSpPr>
          <p:spPr bwMode="auto">
            <a:xfrm>
              <a:off x="8355069" y="5452612"/>
              <a:ext cx="1859" cy="160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" name="Freeform 101" descr="30%"/>
            <p:cNvSpPr>
              <a:spLocks/>
            </p:cNvSpPr>
            <p:nvPr/>
          </p:nvSpPr>
          <p:spPr bwMode="auto">
            <a:xfrm>
              <a:off x="6107672" y="4448798"/>
              <a:ext cx="100378" cy="102790"/>
            </a:xfrm>
            <a:custGeom>
              <a:avLst/>
              <a:gdLst/>
              <a:ahLst/>
              <a:cxnLst>
                <a:cxn ang="0">
                  <a:pos x="63" y="21"/>
                </a:cxn>
                <a:cxn ang="0">
                  <a:pos x="69" y="24"/>
                </a:cxn>
                <a:cxn ang="0">
                  <a:pos x="78" y="35"/>
                </a:cxn>
                <a:cxn ang="0">
                  <a:pos x="77" y="47"/>
                </a:cxn>
                <a:cxn ang="0">
                  <a:pos x="73" y="58"/>
                </a:cxn>
                <a:cxn ang="0">
                  <a:pos x="67" y="63"/>
                </a:cxn>
                <a:cxn ang="0">
                  <a:pos x="62" y="76"/>
                </a:cxn>
                <a:cxn ang="0">
                  <a:pos x="68" y="83"/>
                </a:cxn>
                <a:cxn ang="0">
                  <a:pos x="78" y="76"/>
                </a:cxn>
                <a:cxn ang="0">
                  <a:pos x="92" y="82"/>
                </a:cxn>
                <a:cxn ang="0">
                  <a:pos x="84" y="93"/>
                </a:cxn>
                <a:cxn ang="0">
                  <a:pos x="84" y="112"/>
                </a:cxn>
                <a:cxn ang="0">
                  <a:pos x="92" y="118"/>
                </a:cxn>
                <a:cxn ang="0">
                  <a:pos x="96" y="130"/>
                </a:cxn>
                <a:cxn ang="0">
                  <a:pos x="101" y="138"/>
                </a:cxn>
                <a:cxn ang="0">
                  <a:pos x="108" y="157"/>
                </a:cxn>
                <a:cxn ang="0">
                  <a:pos x="107" y="172"/>
                </a:cxn>
                <a:cxn ang="0">
                  <a:pos x="105" y="187"/>
                </a:cxn>
                <a:cxn ang="0">
                  <a:pos x="101" y="180"/>
                </a:cxn>
                <a:cxn ang="0">
                  <a:pos x="95" y="188"/>
                </a:cxn>
                <a:cxn ang="0">
                  <a:pos x="81" y="187"/>
                </a:cxn>
                <a:cxn ang="0">
                  <a:pos x="63" y="177"/>
                </a:cxn>
                <a:cxn ang="0">
                  <a:pos x="60" y="164"/>
                </a:cxn>
                <a:cxn ang="0">
                  <a:pos x="77" y="147"/>
                </a:cxn>
                <a:cxn ang="0">
                  <a:pos x="78" y="140"/>
                </a:cxn>
                <a:cxn ang="0">
                  <a:pos x="78" y="130"/>
                </a:cxn>
                <a:cxn ang="0">
                  <a:pos x="69" y="136"/>
                </a:cxn>
                <a:cxn ang="0">
                  <a:pos x="60" y="143"/>
                </a:cxn>
                <a:cxn ang="0">
                  <a:pos x="54" y="159"/>
                </a:cxn>
                <a:cxn ang="0">
                  <a:pos x="43" y="152"/>
                </a:cxn>
                <a:cxn ang="0">
                  <a:pos x="41" y="138"/>
                </a:cxn>
                <a:cxn ang="0">
                  <a:pos x="37" y="121"/>
                </a:cxn>
                <a:cxn ang="0">
                  <a:pos x="42" y="116"/>
                </a:cxn>
                <a:cxn ang="0">
                  <a:pos x="46" y="108"/>
                </a:cxn>
                <a:cxn ang="0">
                  <a:pos x="56" y="97"/>
                </a:cxn>
                <a:cxn ang="0">
                  <a:pos x="50" y="88"/>
                </a:cxn>
                <a:cxn ang="0">
                  <a:pos x="41" y="86"/>
                </a:cxn>
                <a:cxn ang="0">
                  <a:pos x="32" y="90"/>
                </a:cxn>
                <a:cxn ang="0">
                  <a:pos x="27" y="86"/>
                </a:cxn>
                <a:cxn ang="0">
                  <a:pos x="28" y="79"/>
                </a:cxn>
                <a:cxn ang="0">
                  <a:pos x="26" y="69"/>
                </a:cxn>
                <a:cxn ang="0">
                  <a:pos x="16" y="67"/>
                </a:cxn>
                <a:cxn ang="0">
                  <a:pos x="9" y="67"/>
                </a:cxn>
                <a:cxn ang="0">
                  <a:pos x="0" y="52"/>
                </a:cxn>
                <a:cxn ang="0">
                  <a:pos x="5" y="38"/>
                </a:cxn>
                <a:cxn ang="0">
                  <a:pos x="9" y="21"/>
                </a:cxn>
                <a:cxn ang="0">
                  <a:pos x="15" y="15"/>
                </a:cxn>
                <a:cxn ang="0">
                  <a:pos x="18" y="19"/>
                </a:cxn>
                <a:cxn ang="0">
                  <a:pos x="26" y="29"/>
                </a:cxn>
                <a:cxn ang="0">
                  <a:pos x="31" y="26"/>
                </a:cxn>
                <a:cxn ang="0">
                  <a:pos x="37" y="21"/>
                </a:cxn>
                <a:cxn ang="0">
                  <a:pos x="33" y="20"/>
                </a:cxn>
                <a:cxn ang="0">
                  <a:pos x="27" y="16"/>
                </a:cxn>
                <a:cxn ang="0">
                  <a:pos x="28" y="3"/>
                </a:cxn>
                <a:cxn ang="0">
                  <a:pos x="35" y="4"/>
                </a:cxn>
                <a:cxn ang="0">
                  <a:pos x="40" y="5"/>
                </a:cxn>
                <a:cxn ang="0">
                  <a:pos x="46" y="15"/>
                </a:cxn>
                <a:cxn ang="0">
                  <a:pos x="50" y="24"/>
                </a:cxn>
                <a:cxn ang="0">
                  <a:pos x="49" y="14"/>
                </a:cxn>
                <a:cxn ang="0">
                  <a:pos x="58" y="22"/>
                </a:cxn>
              </a:cxnLst>
              <a:rect l="0" t="0" r="r" b="b"/>
              <a:pathLst>
                <a:path w="108" h="191">
                  <a:moveTo>
                    <a:pt x="58" y="22"/>
                  </a:moveTo>
                  <a:lnTo>
                    <a:pt x="58" y="24"/>
                  </a:lnTo>
                  <a:lnTo>
                    <a:pt x="58" y="21"/>
                  </a:lnTo>
                  <a:lnTo>
                    <a:pt x="60" y="21"/>
                  </a:lnTo>
                  <a:lnTo>
                    <a:pt x="63" y="21"/>
                  </a:lnTo>
                  <a:lnTo>
                    <a:pt x="64" y="22"/>
                  </a:lnTo>
                  <a:lnTo>
                    <a:pt x="65" y="21"/>
                  </a:lnTo>
                  <a:lnTo>
                    <a:pt x="65" y="24"/>
                  </a:lnTo>
                  <a:lnTo>
                    <a:pt x="67" y="22"/>
                  </a:lnTo>
                  <a:lnTo>
                    <a:pt x="69" y="24"/>
                  </a:lnTo>
                  <a:lnTo>
                    <a:pt x="73" y="31"/>
                  </a:lnTo>
                  <a:lnTo>
                    <a:pt x="78" y="26"/>
                  </a:lnTo>
                  <a:lnTo>
                    <a:pt x="79" y="29"/>
                  </a:lnTo>
                  <a:lnTo>
                    <a:pt x="77" y="34"/>
                  </a:lnTo>
                  <a:lnTo>
                    <a:pt x="78" y="35"/>
                  </a:lnTo>
                  <a:lnTo>
                    <a:pt x="78" y="37"/>
                  </a:lnTo>
                  <a:lnTo>
                    <a:pt x="79" y="40"/>
                  </a:lnTo>
                  <a:lnTo>
                    <a:pt x="78" y="41"/>
                  </a:lnTo>
                  <a:lnTo>
                    <a:pt x="79" y="45"/>
                  </a:lnTo>
                  <a:lnTo>
                    <a:pt x="77" y="47"/>
                  </a:lnTo>
                  <a:lnTo>
                    <a:pt x="73" y="48"/>
                  </a:lnTo>
                  <a:lnTo>
                    <a:pt x="76" y="51"/>
                  </a:lnTo>
                  <a:lnTo>
                    <a:pt x="75" y="56"/>
                  </a:lnTo>
                  <a:lnTo>
                    <a:pt x="75" y="58"/>
                  </a:lnTo>
                  <a:lnTo>
                    <a:pt x="73" y="58"/>
                  </a:lnTo>
                  <a:lnTo>
                    <a:pt x="72" y="57"/>
                  </a:lnTo>
                  <a:lnTo>
                    <a:pt x="71" y="61"/>
                  </a:lnTo>
                  <a:lnTo>
                    <a:pt x="70" y="61"/>
                  </a:lnTo>
                  <a:lnTo>
                    <a:pt x="69" y="62"/>
                  </a:lnTo>
                  <a:lnTo>
                    <a:pt x="67" y="63"/>
                  </a:lnTo>
                  <a:lnTo>
                    <a:pt x="65" y="62"/>
                  </a:lnTo>
                  <a:lnTo>
                    <a:pt x="63" y="63"/>
                  </a:lnTo>
                  <a:lnTo>
                    <a:pt x="62" y="66"/>
                  </a:lnTo>
                  <a:lnTo>
                    <a:pt x="61" y="73"/>
                  </a:lnTo>
                  <a:lnTo>
                    <a:pt x="62" y="76"/>
                  </a:lnTo>
                  <a:lnTo>
                    <a:pt x="64" y="76"/>
                  </a:lnTo>
                  <a:lnTo>
                    <a:pt x="64" y="78"/>
                  </a:lnTo>
                  <a:lnTo>
                    <a:pt x="65" y="77"/>
                  </a:lnTo>
                  <a:lnTo>
                    <a:pt x="67" y="82"/>
                  </a:lnTo>
                  <a:lnTo>
                    <a:pt x="68" y="83"/>
                  </a:lnTo>
                  <a:lnTo>
                    <a:pt x="70" y="79"/>
                  </a:lnTo>
                  <a:lnTo>
                    <a:pt x="75" y="82"/>
                  </a:lnTo>
                  <a:lnTo>
                    <a:pt x="77" y="78"/>
                  </a:lnTo>
                  <a:lnTo>
                    <a:pt x="77" y="76"/>
                  </a:lnTo>
                  <a:lnTo>
                    <a:pt x="78" y="76"/>
                  </a:lnTo>
                  <a:lnTo>
                    <a:pt x="81" y="74"/>
                  </a:lnTo>
                  <a:lnTo>
                    <a:pt x="84" y="79"/>
                  </a:lnTo>
                  <a:lnTo>
                    <a:pt x="85" y="83"/>
                  </a:lnTo>
                  <a:lnTo>
                    <a:pt x="87" y="82"/>
                  </a:lnTo>
                  <a:lnTo>
                    <a:pt x="92" y="82"/>
                  </a:lnTo>
                  <a:lnTo>
                    <a:pt x="94" y="84"/>
                  </a:lnTo>
                  <a:lnTo>
                    <a:pt x="93" y="86"/>
                  </a:lnTo>
                  <a:lnTo>
                    <a:pt x="93" y="90"/>
                  </a:lnTo>
                  <a:lnTo>
                    <a:pt x="91" y="94"/>
                  </a:lnTo>
                  <a:lnTo>
                    <a:pt x="84" y="93"/>
                  </a:lnTo>
                  <a:lnTo>
                    <a:pt x="83" y="95"/>
                  </a:lnTo>
                  <a:lnTo>
                    <a:pt x="83" y="98"/>
                  </a:lnTo>
                  <a:lnTo>
                    <a:pt x="81" y="98"/>
                  </a:lnTo>
                  <a:lnTo>
                    <a:pt x="81" y="104"/>
                  </a:lnTo>
                  <a:lnTo>
                    <a:pt x="84" y="112"/>
                  </a:lnTo>
                  <a:lnTo>
                    <a:pt x="87" y="115"/>
                  </a:lnTo>
                  <a:lnTo>
                    <a:pt x="88" y="118"/>
                  </a:lnTo>
                  <a:lnTo>
                    <a:pt x="91" y="116"/>
                  </a:lnTo>
                  <a:lnTo>
                    <a:pt x="91" y="118"/>
                  </a:lnTo>
                  <a:lnTo>
                    <a:pt x="92" y="118"/>
                  </a:lnTo>
                  <a:lnTo>
                    <a:pt x="93" y="120"/>
                  </a:lnTo>
                  <a:lnTo>
                    <a:pt x="93" y="121"/>
                  </a:lnTo>
                  <a:lnTo>
                    <a:pt x="93" y="124"/>
                  </a:lnTo>
                  <a:lnTo>
                    <a:pt x="94" y="128"/>
                  </a:lnTo>
                  <a:lnTo>
                    <a:pt x="96" y="130"/>
                  </a:lnTo>
                  <a:lnTo>
                    <a:pt x="98" y="130"/>
                  </a:lnTo>
                  <a:lnTo>
                    <a:pt x="98" y="133"/>
                  </a:lnTo>
                  <a:lnTo>
                    <a:pt x="99" y="133"/>
                  </a:lnTo>
                  <a:lnTo>
                    <a:pt x="100" y="134"/>
                  </a:lnTo>
                  <a:lnTo>
                    <a:pt x="101" y="138"/>
                  </a:lnTo>
                  <a:lnTo>
                    <a:pt x="102" y="140"/>
                  </a:lnTo>
                  <a:lnTo>
                    <a:pt x="103" y="150"/>
                  </a:lnTo>
                  <a:lnTo>
                    <a:pt x="106" y="150"/>
                  </a:lnTo>
                  <a:lnTo>
                    <a:pt x="107" y="155"/>
                  </a:lnTo>
                  <a:lnTo>
                    <a:pt x="108" y="157"/>
                  </a:lnTo>
                  <a:lnTo>
                    <a:pt x="108" y="164"/>
                  </a:lnTo>
                  <a:lnTo>
                    <a:pt x="107" y="165"/>
                  </a:lnTo>
                  <a:lnTo>
                    <a:pt x="108" y="170"/>
                  </a:lnTo>
                  <a:lnTo>
                    <a:pt x="107" y="171"/>
                  </a:lnTo>
                  <a:lnTo>
                    <a:pt x="107" y="172"/>
                  </a:lnTo>
                  <a:lnTo>
                    <a:pt x="106" y="176"/>
                  </a:lnTo>
                  <a:lnTo>
                    <a:pt x="106" y="177"/>
                  </a:lnTo>
                  <a:lnTo>
                    <a:pt x="105" y="180"/>
                  </a:lnTo>
                  <a:lnTo>
                    <a:pt x="106" y="186"/>
                  </a:lnTo>
                  <a:lnTo>
                    <a:pt x="105" y="187"/>
                  </a:lnTo>
                  <a:lnTo>
                    <a:pt x="103" y="187"/>
                  </a:lnTo>
                  <a:lnTo>
                    <a:pt x="103" y="182"/>
                  </a:lnTo>
                  <a:lnTo>
                    <a:pt x="103" y="182"/>
                  </a:lnTo>
                  <a:lnTo>
                    <a:pt x="102" y="178"/>
                  </a:lnTo>
                  <a:lnTo>
                    <a:pt x="101" y="180"/>
                  </a:lnTo>
                  <a:lnTo>
                    <a:pt x="99" y="173"/>
                  </a:lnTo>
                  <a:lnTo>
                    <a:pt x="91" y="167"/>
                  </a:lnTo>
                  <a:lnTo>
                    <a:pt x="90" y="167"/>
                  </a:lnTo>
                  <a:lnTo>
                    <a:pt x="88" y="170"/>
                  </a:lnTo>
                  <a:lnTo>
                    <a:pt x="95" y="188"/>
                  </a:lnTo>
                  <a:lnTo>
                    <a:pt x="92" y="183"/>
                  </a:lnTo>
                  <a:lnTo>
                    <a:pt x="88" y="186"/>
                  </a:lnTo>
                  <a:lnTo>
                    <a:pt x="85" y="185"/>
                  </a:lnTo>
                  <a:lnTo>
                    <a:pt x="84" y="187"/>
                  </a:lnTo>
                  <a:lnTo>
                    <a:pt x="81" y="187"/>
                  </a:lnTo>
                  <a:lnTo>
                    <a:pt x="77" y="191"/>
                  </a:lnTo>
                  <a:lnTo>
                    <a:pt x="75" y="190"/>
                  </a:lnTo>
                  <a:lnTo>
                    <a:pt x="71" y="190"/>
                  </a:lnTo>
                  <a:lnTo>
                    <a:pt x="67" y="186"/>
                  </a:lnTo>
                  <a:lnTo>
                    <a:pt x="63" y="177"/>
                  </a:lnTo>
                  <a:lnTo>
                    <a:pt x="64" y="172"/>
                  </a:lnTo>
                  <a:lnTo>
                    <a:pt x="60" y="169"/>
                  </a:lnTo>
                  <a:lnTo>
                    <a:pt x="57" y="164"/>
                  </a:lnTo>
                  <a:lnTo>
                    <a:pt x="58" y="164"/>
                  </a:lnTo>
                  <a:lnTo>
                    <a:pt x="60" y="164"/>
                  </a:lnTo>
                  <a:lnTo>
                    <a:pt x="65" y="156"/>
                  </a:lnTo>
                  <a:lnTo>
                    <a:pt x="71" y="157"/>
                  </a:lnTo>
                  <a:lnTo>
                    <a:pt x="72" y="155"/>
                  </a:lnTo>
                  <a:lnTo>
                    <a:pt x="75" y="155"/>
                  </a:lnTo>
                  <a:lnTo>
                    <a:pt x="77" y="147"/>
                  </a:lnTo>
                  <a:lnTo>
                    <a:pt x="81" y="150"/>
                  </a:lnTo>
                  <a:lnTo>
                    <a:pt x="83" y="149"/>
                  </a:lnTo>
                  <a:lnTo>
                    <a:pt x="81" y="146"/>
                  </a:lnTo>
                  <a:lnTo>
                    <a:pt x="79" y="144"/>
                  </a:lnTo>
                  <a:lnTo>
                    <a:pt x="78" y="140"/>
                  </a:lnTo>
                  <a:lnTo>
                    <a:pt x="79" y="138"/>
                  </a:lnTo>
                  <a:lnTo>
                    <a:pt x="79" y="133"/>
                  </a:lnTo>
                  <a:lnTo>
                    <a:pt x="81" y="133"/>
                  </a:lnTo>
                  <a:lnTo>
                    <a:pt x="81" y="129"/>
                  </a:lnTo>
                  <a:lnTo>
                    <a:pt x="78" y="130"/>
                  </a:lnTo>
                  <a:lnTo>
                    <a:pt x="76" y="128"/>
                  </a:lnTo>
                  <a:lnTo>
                    <a:pt x="72" y="130"/>
                  </a:lnTo>
                  <a:lnTo>
                    <a:pt x="71" y="130"/>
                  </a:lnTo>
                  <a:lnTo>
                    <a:pt x="71" y="134"/>
                  </a:lnTo>
                  <a:lnTo>
                    <a:pt x="69" y="136"/>
                  </a:lnTo>
                  <a:lnTo>
                    <a:pt x="68" y="140"/>
                  </a:lnTo>
                  <a:lnTo>
                    <a:pt x="67" y="141"/>
                  </a:lnTo>
                  <a:lnTo>
                    <a:pt x="62" y="139"/>
                  </a:lnTo>
                  <a:lnTo>
                    <a:pt x="61" y="141"/>
                  </a:lnTo>
                  <a:lnTo>
                    <a:pt x="60" y="143"/>
                  </a:lnTo>
                  <a:lnTo>
                    <a:pt x="57" y="147"/>
                  </a:lnTo>
                  <a:lnTo>
                    <a:pt x="54" y="150"/>
                  </a:lnTo>
                  <a:lnTo>
                    <a:pt x="53" y="155"/>
                  </a:lnTo>
                  <a:lnTo>
                    <a:pt x="54" y="157"/>
                  </a:lnTo>
                  <a:lnTo>
                    <a:pt x="54" y="159"/>
                  </a:lnTo>
                  <a:lnTo>
                    <a:pt x="52" y="161"/>
                  </a:lnTo>
                  <a:lnTo>
                    <a:pt x="50" y="161"/>
                  </a:lnTo>
                  <a:lnTo>
                    <a:pt x="48" y="155"/>
                  </a:lnTo>
                  <a:lnTo>
                    <a:pt x="45" y="155"/>
                  </a:lnTo>
                  <a:lnTo>
                    <a:pt x="43" y="152"/>
                  </a:lnTo>
                  <a:lnTo>
                    <a:pt x="42" y="150"/>
                  </a:lnTo>
                  <a:lnTo>
                    <a:pt x="40" y="144"/>
                  </a:lnTo>
                  <a:lnTo>
                    <a:pt x="41" y="141"/>
                  </a:lnTo>
                  <a:lnTo>
                    <a:pt x="40" y="139"/>
                  </a:lnTo>
                  <a:lnTo>
                    <a:pt x="41" y="138"/>
                  </a:lnTo>
                  <a:lnTo>
                    <a:pt x="39" y="134"/>
                  </a:lnTo>
                  <a:lnTo>
                    <a:pt x="37" y="126"/>
                  </a:lnTo>
                  <a:lnTo>
                    <a:pt x="37" y="125"/>
                  </a:lnTo>
                  <a:lnTo>
                    <a:pt x="37" y="124"/>
                  </a:lnTo>
                  <a:lnTo>
                    <a:pt x="37" y="121"/>
                  </a:lnTo>
                  <a:lnTo>
                    <a:pt x="39" y="120"/>
                  </a:lnTo>
                  <a:lnTo>
                    <a:pt x="40" y="124"/>
                  </a:lnTo>
                  <a:lnTo>
                    <a:pt x="43" y="124"/>
                  </a:lnTo>
                  <a:lnTo>
                    <a:pt x="43" y="123"/>
                  </a:lnTo>
                  <a:lnTo>
                    <a:pt x="42" y="116"/>
                  </a:lnTo>
                  <a:lnTo>
                    <a:pt x="45" y="114"/>
                  </a:lnTo>
                  <a:lnTo>
                    <a:pt x="46" y="115"/>
                  </a:lnTo>
                  <a:lnTo>
                    <a:pt x="47" y="114"/>
                  </a:lnTo>
                  <a:lnTo>
                    <a:pt x="46" y="110"/>
                  </a:lnTo>
                  <a:lnTo>
                    <a:pt x="46" y="108"/>
                  </a:lnTo>
                  <a:lnTo>
                    <a:pt x="47" y="107"/>
                  </a:lnTo>
                  <a:lnTo>
                    <a:pt x="49" y="108"/>
                  </a:lnTo>
                  <a:lnTo>
                    <a:pt x="52" y="104"/>
                  </a:lnTo>
                  <a:lnTo>
                    <a:pt x="55" y="103"/>
                  </a:lnTo>
                  <a:lnTo>
                    <a:pt x="56" y="97"/>
                  </a:lnTo>
                  <a:lnTo>
                    <a:pt x="56" y="92"/>
                  </a:lnTo>
                  <a:lnTo>
                    <a:pt x="54" y="89"/>
                  </a:lnTo>
                  <a:lnTo>
                    <a:pt x="52" y="92"/>
                  </a:lnTo>
                  <a:lnTo>
                    <a:pt x="52" y="89"/>
                  </a:lnTo>
                  <a:lnTo>
                    <a:pt x="50" y="88"/>
                  </a:lnTo>
                  <a:lnTo>
                    <a:pt x="49" y="87"/>
                  </a:lnTo>
                  <a:lnTo>
                    <a:pt x="48" y="88"/>
                  </a:lnTo>
                  <a:lnTo>
                    <a:pt x="43" y="84"/>
                  </a:lnTo>
                  <a:lnTo>
                    <a:pt x="42" y="86"/>
                  </a:lnTo>
                  <a:lnTo>
                    <a:pt x="41" y="86"/>
                  </a:lnTo>
                  <a:lnTo>
                    <a:pt x="40" y="87"/>
                  </a:lnTo>
                  <a:lnTo>
                    <a:pt x="37" y="88"/>
                  </a:lnTo>
                  <a:lnTo>
                    <a:pt x="34" y="86"/>
                  </a:lnTo>
                  <a:lnTo>
                    <a:pt x="32" y="89"/>
                  </a:lnTo>
                  <a:lnTo>
                    <a:pt x="32" y="90"/>
                  </a:lnTo>
                  <a:lnTo>
                    <a:pt x="30" y="90"/>
                  </a:lnTo>
                  <a:lnTo>
                    <a:pt x="28" y="92"/>
                  </a:lnTo>
                  <a:lnTo>
                    <a:pt x="28" y="89"/>
                  </a:lnTo>
                  <a:lnTo>
                    <a:pt x="27" y="87"/>
                  </a:lnTo>
                  <a:lnTo>
                    <a:pt x="27" y="86"/>
                  </a:lnTo>
                  <a:lnTo>
                    <a:pt x="26" y="84"/>
                  </a:lnTo>
                  <a:lnTo>
                    <a:pt x="27" y="83"/>
                  </a:lnTo>
                  <a:lnTo>
                    <a:pt x="27" y="82"/>
                  </a:lnTo>
                  <a:lnTo>
                    <a:pt x="28" y="81"/>
                  </a:lnTo>
                  <a:lnTo>
                    <a:pt x="28" y="79"/>
                  </a:lnTo>
                  <a:lnTo>
                    <a:pt x="27" y="78"/>
                  </a:lnTo>
                  <a:lnTo>
                    <a:pt x="27" y="74"/>
                  </a:lnTo>
                  <a:lnTo>
                    <a:pt x="26" y="73"/>
                  </a:lnTo>
                  <a:lnTo>
                    <a:pt x="27" y="71"/>
                  </a:lnTo>
                  <a:lnTo>
                    <a:pt x="26" y="69"/>
                  </a:lnTo>
                  <a:lnTo>
                    <a:pt x="25" y="72"/>
                  </a:lnTo>
                  <a:lnTo>
                    <a:pt x="24" y="69"/>
                  </a:lnTo>
                  <a:lnTo>
                    <a:pt x="23" y="69"/>
                  </a:lnTo>
                  <a:lnTo>
                    <a:pt x="20" y="67"/>
                  </a:lnTo>
                  <a:lnTo>
                    <a:pt x="16" y="67"/>
                  </a:lnTo>
                  <a:lnTo>
                    <a:pt x="15" y="64"/>
                  </a:lnTo>
                  <a:lnTo>
                    <a:pt x="15" y="62"/>
                  </a:lnTo>
                  <a:lnTo>
                    <a:pt x="14" y="61"/>
                  </a:lnTo>
                  <a:lnTo>
                    <a:pt x="10" y="64"/>
                  </a:lnTo>
                  <a:lnTo>
                    <a:pt x="9" y="67"/>
                  </a:lnTo>
                  <a:lnTo>
                    <a:pt x="8" y="63"/>
                  </a:lnTo>
                  <a:lnTo>
                    <a:pt x="7" y="62"/>
                  </a:lnTo>
                  <a:lnTo>
                    <a:pt x="5" y="53"/>
                  </a:lnTo>
                  <a:lnTo>
                    <a:pt x="1" y="53"/>
                  </a:lnTo>
                  <a:lnTo>
                    <a:pt x="0" y="52"/>
                  </a:lnTo>
                  <a:lnTo>
                    <a:pt x="3" y="46"/>
                  </a:lnTo>
                  <a:lnTo>
                    <a:pt x="3" y="42"/>
                  </a:lnTo>
                  <a:lnTo>
                    <a:pt x="1" y="40"/>
                  </a:lnTo>
                  <a:lnTo>
                    <a:pt x="1" y="37"/>
                  </a:lnTo>
                  <a:lnTo>
                    <a:pt x="5" y="38"/>
                  </a:lnTo>
                  <a:lnTo>
                    <a:pt x="7" y="34"/>
                  </a:lnTo>
                  <a:lnTo>
                    <a:pt x="8" y="32"/>
                  </a:lnTo>
                  <a:lnTo>
                    <a:pt x="9" y="30"/>
                  </a:lnTo>
                  <a:lnTo>
                    <a:pt x="9" y="24"/>
                  </a:lnTo>
                  <a:lnTo>
                    <a:pt x="9" y="21"/>
                  </a:lnTo>
                  <a:lnTo>
                    <a:pt x="11" y="21"/>
                  </a:lnTo>
                  <a:lnTo>
                    <a:pt x="11" y="19"/>
                  </a:lnTo>
                  <a:lnTo>
                    <a:pt x="11" y="17"/>
                  </a:lnTo>
                  <a:lnTo>
                    <a:pt x="12" y="14"/>
                  </a:lnTo>
                  <a:lnTo>
                    <a:pt x="15" y="15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7" y="16"/>
                  </a:lnTo>
                  <a:lnTo>
                    <a:pt x="19" y="17"/>
                  </a:lnTo>
                  <a:lnTo>
                    <a:pt x="18" y="19"/>
                  </a:lnTo>
                  <a:lnTo>
                    <a:pt x="19" y="21"/>
                  </a:lnTo>
                  <a:lnTo>
                    <a:pt x="22" y="20"/>
                  </a:lnTo>
                  <a:lnTo>
                    <a:pt x="23" y="22"/>
                  </a:lnTo>
                  <a:lnTo>
                    <a:pt x="24" y="22"/>
                  </a:lnTo>
                  <a:lnTo>
                    <a:pt x="26" y="29"/>
                  </a:lnTo>
                  <a:lnTo>
                    <a:pt x="26" y="29"/>
                  </a:lnTo>
                  <a:lnTo>
                    <a:pt x="27" y="25"/>
                  </a:lnTo>
                  <a:lnTo>
                    <a:pt x="28" y="29"/>
                  </a:lnTo>
                  <a:lnTo>
                    <a:pt x="30" y="29"/>
                  </a:lnTo>
                  <a:lnTo>
                    <a:pt x="31" y="26"/>
                  </a:lnTo>
                  <a:lnTo>
                    <a:pt x="33" y="29"/>
                  </a:lnTo>
                  <a:lnTo>
                    <a:pt x="34" y="27"/>
                  </a:lnTo>
                  <a:lnTo>
                    <a:pt x="32" y="24"/>
                  </a:lnTo>
                  <a:lnTo>
                    <a:pt x="35" y="24"/>
                  </a:lnTo>
                  <a:lnTo>
                    <a:pt x="37" y="21"/>
                  </a:lnTo>
                  <a:lnTo>
                    <a:pt x="38" y="21"/>
                  </a:lnTo>
                  <a:lnTo>
                    <a:pt x="37" y="16"/>
                  </a:lnTo>
                  <a:lnTo>
                    <a:pt x="35" y="15"/>
                  </a:lnTo>
                  <a:lnTo>
                    <a:pt x="34" y="15"/>
                  </a:lnTo>
                  <a:lnTo>
                    <a:pt x="33" y="20"/>
                  </a:lnTo>
                  <a:lnTo>
                    <a:pt x="32" y="20"/>
                  </a:lnTo>
                  <a:lnTo>
                    <a:pt x="31" y="20"/>
                  </a:lnTo>
                  <a:lnTo>
                    <a:pt x="31" y="16"/>
                  </a:lnTo>
                  <a:lnTo>
                    <a:pt x="30" y="16"/>
                  </a:lnTo>
                  <a:lnTo>
                    <a:pt x="27" y="16"/>
                  </a:lnTo>
                  <a:lnTo>
                    <a:pt x="27" y="11"/>
                  </a:lnTo>
                  <a:lnTo>
                    <a:pt x="25" y="11"/>
                  </a:lnTo>
                  <a:lnTo>
                    <a:pt x="26" y="9"/>
                  </a:lnTo>
                  <a:lnTo>
                    <a:pt x="25" y="3"/>
                  </a:lnTo>
                  <a:lnTo>
                    <a:pt x="28" y="3"/>
                  </a:lnTo>
                  <a:lnTo>
                    <a:pt x="30" y="5"/>
                  </a:lnTo>
                  <a:lnTo>
                    <a:pt x="31" y="1"/>
                  </a:lnTo>
                  <a:lnTo>
                    <a:pt x="32" y="0"/>
                  </a:lnTo>
                  <a:lnTo>
                    <a:pt x="35" y="1"/>
                  </a:lnTo>
                  <a:lnTo>
                    <a:pt x="35" y="4"/>
                  </a:lnTo>
                  <a:lnTo>
                    <a:pt x="37" y="3"/>
                  </a:lnTo>
                  <a:lnTo>
                    <a:pt x="37" y="4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0" y="5"/>
                  </a:lnTo>
                  <a:lnTo>
                    <a:pt x="39" y="10"/>
                  </a:lnTo>
                  <a:lnTo>
                    <a:pt x="40" y="12"/>
                  </a:lnTo>
                  <a:lnTo>
                    <a:pt x="40" y="15"/>
                  </a:lnTo>
                  <a:lnTo>
                    <a:pt x="43" y="11"/>
                  </a:lnTo>
                  <a:lnTo>
                    <a:pt x="46" y="15"/>
                  </a:lnTo>
                  <a:lnTo>
                    <a:pt x="45" y="21"/>
                  </a:lnTo>
                  <a:lnTo>
                    <a:pt x="45" y="25"/>
                  </a:lnTo>
                  <a:lnTo>
                    <a:pt x="45" y="26"/>
                  </a:lnTo>
                  <a:lnTo>
                    <a:pt x="49" y="25"/>
                  </a:lnTo>
                  <a:lnTo>
                    <a:pt x="50" y="24"/>
                  </a:lnTo>
                  <a:lnTo>
                    <a:pt x="50" y="21"/>
                  </a:lnTo>
                  <a:lnTo>
                    <a:pt x="50" y="20"/>
                  </a:lnTo>
                  <a:lnTo>
                    <a:pt x="50" y="19"/>
                  </a:lnTo>
                  <a:lnTo>
                    <a:pt x="50" y="17"/>
                  </a:lnTo>
                  <a:lnTo>
                    <a:pt x="49" y="14"/>
                  </a:lnTo>
                  <a:lnTo>
                    <a:pt x="49" y="11"/>
                  </a:lnTo>
                  <a:lnTo>
                    <a:pt x="54" y="15"/>
                  </a:lnTo>
                  <a:lnTo>
                    <a:pt x="57" y="16"/>
                  </a:lnTo>
                  <a:lnTo>
                    <a:pt x="57" y="21"/>
                  </a:lnTo>
                  <a:lnTo>
                    <a:pt x="58" y="2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6" name="Freeform 102" descr="30%"/>
            <p:cNvSpPr>
              <a:spLocks/>
            </p:cNvSpPr>
            <p:nvPr/>
          </p:nvSpPr>
          <p:spPr bwMode="auto">
            <a:xfrm>
              <a:off x="8355069" y="5452612"/>
              <a:ext cx="1859" cy="160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1" y="0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7" name="Freeform 103" descr="30%"/>
            <p:cNvSpPr>
              <a:spLocks/>
            </p:cNvSpPr>
            <p:nvPr/>
          </p:nvSpPr>
          <p:spPr bwMode="auto">
            <a:xfrm>
              <a:off x="8377377" y="5481519"/>
              <a:ext cx="11153" cy="12849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12" y="7"/>
                </a:cxn>
                <a:cxn ang="0">
                  <a:pos x="8" y="14"/>
                </a:cxn>
                <a:cxn ang="0">
                  <a:pos x="7" y="15"/>
                </a:cxn>
                <a:cxn ang="0">
                  <a:pos x="6" y="17"/>
                </a:cxn>
                <a:cxn ang="0">
                  <a:pos x="4" y="17"/>
                </a:cxn>
                <a:cxn ang="0">
                  <a:pos x="4" y="20"/>
                </a:cxn>
                <a:cxn ang="0">
                  <a:pos x="3" y="24"/>
                </a:cxn>
                <a:cxn ang="0">
                  <a:pos x="1" y="25"/>
                </a:cxn>
                <a:cxn ang="0">
                  <a:pos x="0" y="24"/>
                </a:cxn>
                <a:cxn ang="0">
                  <a:pos x="0" y="19"/>
                </a:cxn>
                <a:cxn ang="0">
                  <a:pos x="7" y="0"/>
                </a:cxn>
                <a:cxn ang="0">
                  <a:pos x="8" y="0"/>
                </a:cxn>
                <a:cxn ang="0">
                  <a:pos x="10" y="1"/>
                </a:cxn>
                <a:cxn ang="0">
                  <a:pos x="12" y="6"/>
                </a:cxn>
              </a:cxnLst>
              <a:rect l="0" t="0" r="r" b="b"/>
              <a:pathLst>
                <a:path w="12" h="25">
                  <a:moveTo>
                    <a:pt x="12" y="6"/>
                  </a:moveTo>
                  <a:lnTo>
                    <a:pt x="12" y="7"/>
                  </a:lnTo>
                  <a:lnTo>
                    <a:pt x="8" y="14"/>
                  </a:lnTo>
                  <a:lnTo>
                    <a:pt x="7" y="15"/>
                  </a:lnTo>
                  <a:lnTo>
                    <a:pt x="6" y="17"/>
                  </a:lnTo>
                  <a:lnTo>
                    <a:pt x="4" y="17"/>
                  </a:lnTo>
                  <a:lnTo>
                    <a:pt x="4" y="20"/>
                  </a:lnTo>
                  <a:lnTo>
                    <a:pt x="3" y="24"/>
                  </a:lnTo>
                  <a:lnTo>
                    <a:pt x="1" y="25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7" y="0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2" y="6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8" name="Freeform 104" descr="30%"/>
            <p:cNvSpPr>
              <a:spLocks/>
            </p:cNvSpPr>
            <p:nvPr/>
          </p:nvSpPr>
          <p:spPr bwMode="auto">
            <a:xfrm>
              <a:off x="4973751" y="4448798"/>
              <a:ext cx="217487" cy="274642"/>
            </a:xfrm>
            <a:custGeom>
              <a:avLst/>
              <a:gdLst/>
              <a:ahLst/>
              <a:cxnLst>
                <a:cxn ang="0">
                  <a:pos x="221" y="196"/>
                </a:cxn>
                <a:cxn ang="0">
                  <a:pos x="227" y="213"/>
                </a:cxn>
                <a:cxn ang="0">
                  <a:pos x="231" y="215"/>
                </a:cxn>
                <a:cxn ang="0">
                  <a:pos x="216" y="224"/>
                </a:cxn>
                <a:cxn ang="0">
                  <a:pos x="216" y="235"/>
                </a:cxn>
                <a:cxn ang="0">
                  <a:pos x="213" y="259"/>
                </a:cxn>
                <a:cxn ang="0">
                  <a:pos x="212" y="291"/>
                </a:cxn>
                <a:cxn ang="0">
                  <a:pos x="208" y="308"/>
                </a:cxn>
                <a:cxn ang="0">
                  <a:pos x="201" y="337"/>
                </a:cxn>
                <a:cxn ang="0">
                  <a:pos x="197" y="370"/>
                </a:cxn>
                <a:cxn ang="0">
                  <a:pos x="194" y="389"/>
                </a:cxn>
                <a:cxn ang="0">
                  <a:pos x="192" y="407"/>
                </a:cxn>
                <a:cxn ang="0">
                  <a:pos x="187" y="421"/>
                </a:cxn>
                <a:cxn ang="0">
                  <a:pos x="178" y="446"/>
                </a:cxn>
                <a:cxn ang="0">
                  <a:pos x="175" y="436"/>
                </a:cxn>
                <a:cxn ang="0">
                  <a:pos x="163" y="442"/>
                </a:cxn>
                <a:cxn ang="0">
                  <a:pos x="148" y="451"/>
                </a:cxn>
                <a:cxn ang="0">
                  <a:pos x="140" y="458"/>
                </a:cxn>
                <a:cxn ang="0">
                  <a:pos x="131" y="470"/>
                </a:cxn>
                <a:cxn ang="0">
                  <a:pos x="128" y="485"/>
                </a:cxn>
                <a:cxn ang="0">
                  <a:pos x="116" y="479"/>
                </a:cxn>
                <a:cxn ang="0">
                  <a:pos x="108" y="499"/>
                </a:cxn>
                <a:cxn ang="0">
                  <a:pos x="95" y="504"/>
                </a:cxn>
                <a:cxn ang="0">
                  <a:pos x="83" y="501"/>
                </a:cxn>
                <a:cxn ang="0">
                  <a:pos x="76" y="475"/>
                </a:cxn>
                <a:cxn ang="0">
                  <a:pos x="79" y="453"/>
                </a:cxn>
                <a:cxn ang="0">
                  <a:pos x="73" y="420"/>
                </a:cxn>
                <a:cxn ang="0">
                  <a:pos x="61" y="409"/>
                </a:cxn>
                <a:cxn ang="0">
                  <a:pos x="45" y="406"/>
                </a:cxn>
                <a:cxn ang="0">
                  <a:pos x="49" y="385"/>
                </a:cxn>
                <a:cxn ang="0">
                  <a:pos x="30" y="324"/>
                </a:cxn>
                <a:cxn ang="0">
                  <a:pos x="34" y="302"/>
                </a:cxn>
                <a:cxn ang="0">
                  <a:pos x="17" y="246"/>
                </a:cxn>
                <a:cxn ang="0">
                  <a:pos x="4" y="220"/>
                </a:cxn>
                <a:cxn ang="0">
                  <a:pos x="15" y="204"/>
                </a:cxn>
                <a:cxn ang="0">
                  <a:pos x="29" y="210"/>
                </a:cxn>
                <a:cxn ang="0">
                  <a:pos x="35" y="191"/>
                </a:cxn>
                <a:cxn ang="0">
                  <a:pos x="34" y="178"/>
                </a:cxn>
                <a:cxn ang="0">
                  <a:pos x="32" y="173"/>
                </a:cxn>
                <a:cxn ang="0">
                  <a:pos x="38" y="170"/>
                </a:cxn>
                <a:cxn ang="0">
                  <a:pos x="56" y="147"/>
                </a:cxn>
                <a:cxn ang="0">
                  <a:pos x="67" y="125"/>
                </a:cxn>
                <a:cxn ang="0">
                  <a:pos x="83" y="117"/>
                </a:cxn>
                <a:cxn ang="0">
                  <a:pos x="95" y="114"/>
                </a:cxn>
                <a:cxn ang="0">
                  <a:pos x="113" y="89"/>
                </a:cxn>
                <a:cxn ang="0">
                  <a:pos x="117" y="74"/>
                </a:cxn>
                <a:cxn ang="0">
                  <a:pos x="125" y="53"/>
                </a:cxn>
                <a:cxn ang="0">
                  <a:pos x="133" y="36"/>
                </a:cxn>
                <a:cxn ang="0">
                  <a:pos x="146" y="22"/>
                </a:cxn>
                <a:cxn ang="0">
                  <a:pos x="159" y="12"/>
                </a:cxn>
                <a:cxn ang="0">
                  <a:pos x="176" y="7"/>
                </a:cxn>
                <a:cxn ang="0">
                  <a:pos x="182" y="17"/>
                </a:cxn>
                <a:cxn ang="0">
                  <a:pos x="187" y="36"/>
                </a:cxn>
                <a:cxn ang="0">
                  <a:pos x="194" y="47"/>
                </a:cxn>
                <a:cxn ang="0">
                  <a:pos x="204" y="63"/>
                </a:cxn>
                <a:cxn ang="0">
                  <a:pos x="209" y="88"/>
                </a:cxn>
                <a:cxn ang="0">
                  <a:pos x="219" y="115"/>
                </a:cxn>
                <a:cxn ang="0">
                  <a:pos x="222" y="137"/>
                </a:cxn>
                <a:cxn ang="0">
                  <a:pos x="224" y="163"/>
                </a:cxn>
              </a:cxnLst>
              <a:rect l="0" t="0" r="r" b="b"/>
              <a:pathLst>
                <a:path w="234" h="513">
                  <a:moveTo>
                    <a:pt x="224" y="174"/>
                  </a:moveTo>
                  <a:lnTo>
                    <a:pt x="222" y="179"/>
                  </a:lnTo>
                  <a:lnTo>
                    <a:pt x="221" y="181"/>
                  </a:lnTo>
                  <a:lnTo>
                    <a:pt x="221" y="184"/>
                  </a:lnTo>
                  <a:lnTo>
                    <a:pt x="219" y="187"/>
                  </a:lnTo>
                  <a:lnTo>
                    <a:pt x="220" y="192"/>
                  </a:lnTo>
                  <a:lnTo>
                    <a:pt x="221" y="194"/>
                  </a:lnTo>
                  <a:lnTo>
                    <a:pt x="221" y="196"/>
                  </a:lnTo>
                  <a:lnTo>
                    <a:pt x="220" y="199"/>
                  </a:lnTo>
                  <a:lnTo>
                    <a:pt x="221" y="202"/>
                  </a:lnTo>
                  <a:lnTo>
                    <a:pt x="220" y="203"/>
                  </a:lnTo>
                  <a:lnTo>
                    <a:pt x="220" y="205"/>
                  </a:lnTo>
                  <a:lnTo>
                    <a:pt x="222" y="208"/>
                  </a:lnTo>
                  <a:lnTo>
                    <a:pt x="226" y="209"/>
                  </a:lnTo>
                  <a:lnTo>
                    <a:pt x="226" y="212"/>
                  </a:lnTo>
                  <a:lnTo>
                    <a:pt x="227" y="213"/>
                  </a:lnTo>
                  <a:lnTo>
                    <a:pt x="228" y="213"/>
                  </a:lnTo>
                  <a:lnTo>
                    <a:pt x="228" y="210"/>
                  </a:lnTo>
                  <a:lnTo>
                    <a:pt x="230" y="212"/>
                  </a:lnTo>
                  <a:lnTo>
                    <a:pt x="232" y="210"/>
                  </a:lnTo>
                  <a:lnTo>
                    <a:pt x="232" y="208"/>
                  </a:lnTo>
                  <a:lnTo>
                    <a:pt x="234" y="210"/>
                  </a:lnTo>
                  <a:lnTo>
                    <a:pt x="232" y="212"/>
                  </a:lnTo>
                  <a:lnTo>
                    <a:pt x="231" y="215"/>
                  </a:lnTo>
                  <a:lnTo>
                    <a:pt x="231" y="218"/>
                  </a:lnTo>
                  <a:lnTo>
                    <a:pt x="229" y="217"/>
                  </a:lnTo>
                  <a:lnTo>
                    <a:pt x="229" y="219"/>
                  </a:lnTo>
                  <a:lnTo>
                    <a:pt x="226" y="219"/>
                  </a:lnTo>
                  <a:lnTo>
                    <a:pt x="223" y="222"/>
                  </a:lnTo>
                  <a:lnTo>
                    <a:pt x="219" y="222"/>
                  </a:lnTo>
                  <a:lnTo>
                    <a:pt x="217" y="223"/>
                  </a:lnTo>
                  <a:lnTo>
                    <a:pt x="216" y="224"/>
                  </a:lnTo>
                  <a:lnTo>
                    <a:pt x="217" y="225"/>
                  </a:lnTo>
                  <a:lnTo>
                    <a:pt x="216" y="224"/>
                  </a:lnTo>
                  <a:lnTo>
                    <a:pt x="215" y="229"/>
                  </a:lnTo>
                  <a:lnTo>
                    <a:pt x="214" y="230"/>
                  </a:lnTo>
                  <a:lnTo>
                    <a:pt x="214" y="231"/>
                  </a:lnTo>
                  <a:lnTo>
                    <a:pt x="215" y="233"/>
                  </a:lnTo>
                  <a:lnTo>
                    <a:pt x="215" y="235"/>
                  </a:lnTo>
                  <a:lnTo>
                    <a:pt x="216" y="235"/>
                  </a:lnTo>
                  <a:lnTo>
                    <a:pt x="216" y="239"/>
                  </a:lnTo>
                  <a:lnTo>
                    <a:pt x="217" y="240"/>
                  </a:lnTo>
                  <a:lnTo>
                    <a:pt x="215" y="241"/>
                  </a:lnTo>
                  <a:lnTo>
                    <a:pt x="215" y="244"/>
                  </a:lnTo>
                  <a:lnTo>
                    <a:pt x="215" y="248"/>
                  </a:lnTo>
                  <a:lnTo>
                    <a:pt x="214" y="252"/>
                  </a:lnTo>
                  <a:lnTo>
                    <a:pt x="214" y="256"/>
                  </a:lnTo>
                  <a:lnTo>
                    <a:pt x="213" y="259"/>
                  </a:lnTo>
                  <a:lnTo>
                    <a:pt x="214" y="260"/>
                  </a:lnTo>
                  <a:lnTo>
                    <a:pt x="213" y="260"/>
                  </a:lnTo>
                  <a:lnTo>
                    <a:pt x="213" y="261"/>
                  </a:lnTo>
                  <a:lnTo>
                    <a:pt x="212" y="262"/>
                  </a:lnTo>
                  <a:lnTo>
                    <a:pt x="212" y="265"/>
                  </a:lnTo>
                  <a:lnTo>
                    <a:pt x="213" y="267"/>
                  </a:lnTo>
                  <a:lnTo>
                    <a:pt x="213" y="275"/>
                  </a:lnTo>
                  <a:lnTo>
                    <a:pt x="212" y="291"/>
                  </a:lnTo>
                  <a:lnTo>
                    <a:pt x="212" y="296"/>
                  </a:lnTo>
                  <a:lnTo>
                    <a:pt x="211" y="298"/>
                  </a:lnTo>
                  <a:lnTo>
                    <a:pt x="209" y="300"/>
                  </a:lnTo>
                  <a:lnTo>
                    <a:pt x="211" y="302"/>
                  </a:lnTo>
                  <a:lnTo>
                    <a:pt x="209" y="302"/>
                  </a:lnTo>
                  <a:lnTo>
                    <a:pt x="211" y="306"/>
                  </a:lnTo>
                  <a:lnTo>
                    <a:pt x="209" y="308"/>
                  </a:lnTo>
                  <a:lnTo>
                    <a:pt x="208" y="308"/>
                  </a:lnTo>
                  <a:lnTo>
                    <a:pt x="208" y="313"/>
                  </a:lnTo>
                  <a:lnTo>
                    <a:pt x="208" y="317"/>
                  </a:lnTo>
                  <a:lnTo>
                    <a:pt x="209" y="319"/>
                  </a:lnTo>
                  <a:lnTo>
                    <a:pt x="209" y="323"/>
                  </a:lnTo>
                  <a:lnTo>
                    <a:pt x="206" y="329"/>
                  </a:lnTo>
                  <a:lnTo>
                    <a:pt x="207" y="332"/>
                  </a:lnTo>
                  <a:lnTo>
                    <a:pt x="201" y="333"/>
                  </a:lnTo>
                  <a:lnTo>
                    <a:pt x="201" y="337"/>
                  </a:lnTo>
                  <a:lnTo>
                    <a:pt x="201" y="342"/>
                  </a:lnTo>
                  <a:lnTo>
                    <a:pt x="201" y="343"/>
                  </a:lnTo>
                  <a:lnTo>
                    <a:pt x="202" y="345"/>
                  </a:lnTo>
                  <a:lnTo>
                    <a:pt x="200" y="349"/>
                  </a:lnTo>
                  <a:lnTo>
                    <a:pt x="201" y="350"/>
                  </a:lnTo>
                  <a:lnTo>
                    <a:pt x="200" y="353"/>
                  </a:lnTo>
                  <a:lnTo>
                    <a:pt x="199" y="358"/>
                  </a:lnTo>
                  <a:lnTo>
                    <a:pt x="197" y="370"/>
                  </a:lnTo>
                  <a:lnTo>
                    <a:pt x="197" y="374"/>
                  </a:lnTo>
                  <a:lnTo>
                    <a:pt x="197" y="379"/>
                  </a:lnTo>
                  <a:lnTo>
                    <a:pt x="196" y="380"/>
                  </a:lnTo>
                  <a:lnTo>
                    <a:pt x="194" y="379"/>
                  </a:lnTo>
                  <a:lnTo>
                    <a:pt x="193" y="381"/>
                  </a:lnTo>
                  <a:lnTo>
                    <a:pt x="193" y="386"/>
                  </a:lnTo>
                  <a:lnTo>
                    <a:pt x="196" y="386"/>
                  </a:lnTo>
                  <a:lnTo>
                    <a:pt x="194" y="389"/>
                  </a:lnTo>
                  <a:lnTo>
                    <a:pt x="196" y="390"/>
                  </a:lnTo>
                  <a:lnTo>
                    <a:pt x="192" y="394"/>
                  </a:lnTo>
                  <a:lnTo>
                    <a:pt x="192" y="395"/>
                  </a:lnTo>
                  <a:lnTo>
                    <a:pt x="193" y="396"/>
                  </a:lnTo>
                  <a:lnTo>
                    <a:pt x="191" y="400"/>
                  </a:lnTo>
                  <a:lnTo>
                    <a:pt x="192" y="402"/>
                  </a:lnTo>
                  <a:lnTo>
                    <a:pt x="191" y="406"/>
                  </a:lnTo>
                  <a:lnTo>
                    <a:pt x="192" y="407"/>
                  </a:lnTo>
                  <a:lnTo>
                    <a:pt x="191" y="411"/>
                  </a:lnTo>
                  <a:lnTo>
                    <a:pt x="191" y="412"/>
                  </a:lnTo>
                  <a:lnTo>
                    <a:pt x="191" y="416"/>
                  </a:lnTo>
                  <a:lnTo>
                    <a:pt x="190" y="418"/>
                  </a:lnTo>
                  <a:lnTo>
                    <a:pt x="189" y="418"/>
                  </a:lnTo>
                  <a:lnTo>
                    <a:pt x="189" y="420"/>
                  </a:lnTo>
                  <a:lnTo>
                    <a:pt x="189" y="421"/>
                  </a:lnTo>
                  <a:lnTo>
                    <a:pt x="187" y="421"/>
                  </a:lnTo>
                  <a:lnTo>
                    <a:pt x="189" y="425"/>
                  </a:lnTo>
                  <a:lnTo>
                    <a:pt x="186" y="430"/>
                  </a:lnTo>
                  <a:lnTo>
                    <a:pt x="186" y="435"/>
                  </a:lnTo>
                  <a:lnTo>
                    <a:pt x="185" y="435"/>
                  </a:lnTo>
                  <a:lnTo>
                    <a:pt x="184" y="439"/>
                  </a:lnTo>
                  <a:lnTo>
                    <a:pt x="181" y="442"/>
                  </a:lnTo>
                  <a:lnTo>
                    <a:pt x="181" y="442"/>
                  </a:lnTo>
                  <a:lnTo>
                    <a:pt x="178" y="446"/>
                  </a:lnTo>
                  <a:lnTo>
                    <a:pt x="177" y="446"/>
                  </a:lnTo>
                  <a:lnTo>
                    <a:pt x="176" y="443"/>
                  </a:lnTo>
                  <a:lnTo>
                    <a:pt x="174" y="444"/>
                  </a:lnTo>
                  <a:lnTo>
                    <a:pt x="174" y="443"/>
                  </a:lnTo>
                  <a:lnTo>
                    <a:pt x="174" y="439"/>
                  </a:lnTo>
                  <a:lnTo>
                    <a:pt x="175" y="438"/>
                  </a:lnTo>
                  <a:lnTo>
                    <a:pt x="175" y="436"/>
                  </a:lnTo>
                  <a:lnTo>
                    <a:pt x="175" y="436"/>
                  </a:lnTo>
                  <a:lnTo>
                    <a:pt x="171" y="438"/>
                  </a:lnTo>
                  <a:lnTo>
                    <a:pt x="171" y="437"/>
                  </a:lnTo>
                  <a:lnTo>
                    <a:pt x="169" y="441"/>
                  </a:lnTo>
                  <a:lnTo>
                    <a:pt x="168" y="442"/>
                  </a:lnTo>
                  <a:lnTo>
                    <a:pt x="167" y="441"/>
                  </a:lnTo>
                  <a:lnTo>
                    <a:pt x="166" y="443"/>
                  </a:lnTo>
                  <a:lnTo>
                    <a:pt x="166" y="441"/>
                  </a:lnTo>
                  <a:lnTo>
                    <a:pt x="163" y="442"/>
                  </a:lnTo>
                  <a:lnTo>
                    <a:pt x="160" y="438"/>
                  </a:lnTo>
                  <a:lnTo>
                    <a:pt x="159" y="439"/>
                  </a:lnTo>
                  <a:lnTo>
                    <a:pt x="158" y="444"/>
                  </a:lnTo>
                  <a:lnTo>
                    <a:pt x="152" y="444"/>
                  </a:lnTo>
                  <a:lnTo>
                    <a:pt x="149" y="443"/>
                  </a:lnTo>
                  <a:lnTo>
                    <a:pt x="148" y="444"/>
                  </a:lnTo>
                  <a:lnTo>
                    <a:pt x="149" y="448"/>
                  </a:lnTo>
                  <a:lnTo>
                    <a:pt x="148" y="451"/>
                  </a:lnTo>
                  <a:lnTo>
                    <a:pt x="146" y="449"/>
                  </a:lnTo>
                  <a:lnTo>
                    <a:pt x="144" y="452"/>
                  </a:lnTo>
                  <a:lnTo>
                    <a:pt x="143" y="449"/>
                  </a:lnTo>
                  <a:lnTo>
                    <a:pt x="141" y="451"/>
                  </a:lnTo>
                  <a:lnTo>
                    <a:pt x="141" y="453"/>
                  </a:lnTo>
                  <a:lnTo>
                    <a:pt x="140" y="453"/>
                  </a:lnTo>
                  <a:lnTo>
                    <a:pt x="141" y="456"/>
                  </a:lnTo>
                  <a:lnTo>
                    <a:pt x="140" y="458"/>
                  </a:lnTo>
                  <a:lnTo>
                    <a:pt x="138" y="459"/>
                  </a:lnTo>
                  <a:lnTo>
                    <a:pt x="137" y="457"/>
                  </a:lnTo>
                  <a:lnTo>
                    <a:pt x="136" y="458"/>
                  </a:lnTo>
                  <a:lnTo>
                    <a:pt x="135" y="457"/>
                  </a:lnTo>
                  <a:lnTo>
                    <a:pt x="135" y="461"/>
                  </a:lnTo>
                  <a:lnTo>
                    <a:pt x="136" y="464"/>
                  </a:lnTo>
                  <a:lnTo>
                    <a:pt x="135" y="465"/>
                  </a:lnTo>
                  <a:lnTo>
                    <a:pt x="131" y="470"/>
                  </a:lnTo>
                  <a:lnTo>
                    <a:pt x="131" y="472"/>
                  </a:lnTo>
                  <a:lnTo>
                    <a:pt x="131" y="473"/>
                  </a:lnTo>
                  <a:lnTo>
                    <a:pt x="131" y="475"/>
                  </a:lnTo>
                  <a:lnTo>
                    <a:pt x="130" y="477"/>
                  </a:lnTo>
                  <a:lnTo>
                    <a:pt x="128" y="480"/>
                  </a:lnTo>
                  <a:lnTo>
                    <a:pt x="130" y="484"/>
                  </a:lnTo>
                  <a:lnTo>
                    <a:pt x="130" y="485"/>
                  </a:lnTo>
                  <a:lnTo>
                    <a:pt x="128" y="485"/>
                  </a:lnTo>
                  <a:lnTo>
                    <a:pt x="126" y="488"/>
                  </a:lnTo>
                  <a:lnTo>
                    <a:pt x="125" y="487"/>
                  </a:lnTo>
                  <a:lnTo>
                    <a:pt x="123" y="487"/>
                  </a:lnTo>
                  <a:lnTo>
                    <a:pt x="122" y="483"/>
                  </a:lnTo>
                  <a:lnTo>
                    <a:pt x="121" y="478"/>
                  </a:lnTo>
                  <a:lnTo>
                    <a:pt x="117" y="477"/>
                  </a:lnTo>
                  <a:lnTo>
                    <a:pt x="116" y="478"/>
                  </a:lnTo>
                  <a:lnTo>
                    <a:pt x="116" y="479"/>
                  </a:lnTo>
                  <a:lnTo>
                    <a:pt x="114" y="480"/>
                  </a:lnTo>
                  <a:lnTo>
                    <a:pt x="110" y="487"/>
                  </a:lnTo>
                  <a:lnTo>
                    <a:pt x="110" y="490"/>
                  </a:lnTo>
                  <a:lnTo>
                    <a:pt x="109" y="490"/>
                  </a:lnTo>
                  <a:lnTo>
                    <a:pt x="109" y="493"/>
                  </a:lnTo>
                  <a:lnTo>
                    <a:pt x="107" y="495"/>
                  </a:lnTo>
                  <a:lnTo>
                    <a:pt x="108" y="495"/>
                  </a:lnTo>
                  <a:lnTo>
                    <a:pt x="108" y="499"/>
                  </a:lnTo>
                  <a:lnTo>
                    <a:pt x="106" y="503"/>
                  </a:lnTo>
                  <a:lnTo>
                    <a:pt x="103" y="503"/>
                  </a:lnTo>
                  <a:lnTo>
                    <a:pt x="102" y="506"/>
                  </a:lnTo>
                  <a:lnTo>
                    <a:pt x="100" y="508"/>
                  </a:lnTo>
                  <a:lnTo>
                    <a:pt x="100" y="509"/>
                  </a:lnTo>
                  <a:lnTo>
                    <a:pt x="100" y="513"/>
                  </a:lnTo>
                  <a:lnTo>
                    <a:pt x="99" y="513"/>
                  </a:lnTo>
                  <a:lnTo>
                    <a:pt x="95" y="504"/>
                  </a:lnTo>
                  <a:lnTo>
                    <a:pt x="95" y="504"/>
                  </a:lnTo>
                  <a:lnTo>
                    <a:pt x="94" y="506"/>
                  </a:lnTo>
                  <a:lnTo>
                    <a:pt x="93" y="509"/>
                  </a:lnTo>
                  <a:lnTo>
                    <a:pt x="91" y="508"/>
                  </a:lnTo>
                  <a:lnTo>
                    <a:pt x="91" y="505"/>
                  </a:lnTo>
                  <a:lnTo>
                    <a:pt x="88" y="508"/>
                  </a:lnTo>
                  <a:lnTo>
                    <a:pt x="84" y="501"/>
                  </a:lnTo>
                  <a:lnTo>
                    <a:pt x="83" y="501"/>
                  </a:lnTo>
                  <a:lnTo>
                    <a:pt x="84" y="496"/>
                  </a:lnTo>
                  <a:lnTo>
                    <a:pt x="85" y="496"/>
                  </a:lnTo>
                  <a:lnTo>
                    <a:pt x="87" y="498"/>
                  </a:lnTo>
                  <a:lnTo>
                    <a:pt x="86" y="493"/>
                  </a:lnTo>
                  <a:lnTo>
                    <a:pt x="82" y="484"/>
                  </a:lnTo>
                  <a:lnTo>
                    <a:pt x="78" y="485"/>
                  </a:lnTo>
                  <a:lnTo>
                    <a:pt x="77" y="484"/>
                  </a:lnTo>
                  <a:lnTo>
                    <a:pt x="76" y="475"/>
                  </a:lnTo>
                  <a:lnTo>
                    <a:pt x="77" y="475"/>
                  </a:lnTo>
                  <a:lnTo>
                    <a:pt x="76" y="474"/>
                  </a:lnTo>
                  <a:lnTo>
                    <a:pt x="78" y="469"/>
                  </a:lnTo>
                  <a:lnTo>
                    <a:pt x="78" y="462"/>
                  </a:lnTo>
                  <a:lnTo>
                    <a:pt x="79" y="459"/>
                  </a:lnTo>
                  <a:lnTo>
                    <a:pt x="79" y="457"/>
                  </a:lnTo>
                  <a:lnTo>
                    <a:pt x="78" y="457"/>
                  </a:lnTo>
                  <a:lnTo>
                    <a:pt x="79" y="453"/>
                  </a:lnTo>
                  <a:lnTo>
                    <a:pt x="78" y="452"/>
                  </a:lnTo>
                  <a:lnTo>
                    <a:pt x="78" y="448"/>
                  </a:lnTo>
                  <a:lnTo>
                    <a:pt x="79" y="444"/>
                  </a:lnTo>
                  <a:lnTo>
                    <a:pt x="79" y="439"/>
                  </a:lnTo>
                  <a:lnTo>
                    <a:pt x="80" y="431"/>
                  </a:lnTo>
                  <a:lnTo>
                    <a:pt x="79" y="426"/>
                  </a:lnTo>
                  <a:lnTo>
                    <a:pt x="77" y="420"/>
                  </a:lnTo>
                  <a:lnTo>
                    <a:pt x="73" y="420"/>
                  </a:lnTo>
                  <a:lnTo>
                    <a:pt x="71" y="418"/>
                  </a:lnTo>
                  <a:lnTo>
                    <a:pt x="68" y="420"/>
                  </a:lnTo>
                  <a:lnTo>
                    <a:pt x="68" y="416"/>
                  </a:lnTo>
                  <a:lnTo>
                    <a:pt x="67" y="413"/>
                  </a:lnTo>
                  <a:lnTo>
                    <a:pt x="63" y="416"/>
                  </a:lnTo>
                  <a:lnTo>
                    <a:pt x="62" y="415"/>
                  </a:lnTo>
                  <a:lnTo>
                    <a:pt x="62" y="412"/>
                  </a:lnTo>
                  <a:lnTo>
                    <a:pt x="61" y="409"/>
                  </a:lnTo>
                  <a:lnTo>
                    <a:pt x="58" y="405"/>
                  </a:lnTo>
                  <a:lnTo>
                    <a:pt x="54" y="401"/>
                  </a:lnTo>
                  <a:lnTo>
                    <a:pt x="52" y="401"/>
                  </a:lnTo>
                  <a:lnTo>
                    <a:pt x="50" y="405"/>
                  </a:lnTo>
                  <a:lnTo>
                    <a:pt x="49" y="402"/>
                  </a:lnTo>
                  <a:lnTo>
                    <a:pt x="48" y="401"/>
                  </a:lnTo>
                  <a:lnTo>
                    <a:pt x="46" y="405"/>
                  </a:lnTo>
                  <a:lnTo>
                    <a:pt x="45" y="406"/>
                  </a:lnTo>
                  <a:lnTo>
                    <a:pt x="45" y="402"/>
                  </a:lnTo>
                  <a:lnTo>
                    <a:pt x="46" y="400"/>
                  </a:lnTo>
                  <a:lnTo>
                    <a:pt x="45" y="395"/>
                  </a:lnTo>
                  <a:lnTo>
                    <a:pt x="45" y="392"/>
                  </a:lnTo>
                  <a:lnTo>
                    <a:pt x="43" y="389"/>
                  </a:lnTo>
                  <a:lnTo>
                    <a:pt x="43" y="387"/>
                  </a:lnTo>
                  <a:lnTo>
                    <a:pt x="47" y="387"/>
                  </a:lnTo>
                  <a:lnTo>
                    <a:pt x="49" y="385"/>
                  </a:lnTo>
                  <a:lnTo>
                    <a:pt x="49" y="380"/>
                  </a:lnTo>
                  <a:lnTo>
                    <a:pt x="49" y="373"/>
                  </a:lnTo>
                  <a:lnTo>
                    <a:pt x="47" y="364"/>
                  </a:lnTo>
                  <a:lnTo>
                    <a:pt x="43" y="354"/>
                  </a:lnTo>
                  <a:lnTo>
                    <a:pt x="43" y="352"/>
                  </a:lnTo>
                  <a:lnTo>
                    <a:pt x="40" y="339"/>
                  </a:lnTo>
                  <a:lnTo>
                    <a:pt x="33" y="324"/>
                  </a:lnTo>
                  <a:lnTo>
                    <a:pt x="30" y="324"/>
                  </a:lnTo>
                  <a:lnTo>
                    <a:pt x="26" y="318"/>
                  </a:lnTo>
                  <a:lnTo>
                    <a:pt x="26" y="317"/>
                  </a:lnTo>
                  <a:lnTo>
                    <a:pt x="27" y="317"/>
                  </a:lnTo>
                  <a:lnTo>
                    <a:pt x="29" y="314"/>
                  </a:lnTo>
                  <a:lnTo>
                    <a:pt x="30" y="316"/>
                  </a:lnTo>
                  <a:lnTo>
                    <a:pt x="32" y="313"/>
                  </a:lnTo>
                  <a:lnTo>
                    <a:pt x="33" y="309"/>
                  </a:lnTo>
                  <a:lnTo>
                    <a:pt x="34" y="302"/>
                  </a:lnTo>
                  <a:lnTo>
                    <a:pt x="37" y="300"/>
                  </a:lnTo>
                  <a:lnTo>
                    <a:pt x="38" y="296"/>
                  </a:lnTo>
                  <a:lnTo>
                    <a:pt x="38" y="292"/>
                  </a:lnTo>
                  <a:lnTo>
                    <a:pt x="34" y="277"/>
                  </a:lnTo>
                  <a:lnTo>
                    <a:pt x="31" y="272"/>
                  </a:lnTo>
                  <a:lnTo>
                    <a:pt x="25" y="265"/>
                  </a:lnTo>
                  <a:lnTo>
                    <a:pt x="17" y="249"/>
                  </a:lnTo>
                  <a:lnTo>
                    <a:pt x="17" y="246"/>
                  </a:lnTo>
                  <a:lnTo>
                    <a:pt x="18" y="245"/>
                  </a:lnTo>
                  <a:lnTo>
                    <a:pt x="19" y="244"/>
                  </a:lnTo>
                  <a:lnTo>
                    <a:pt x="17" y="236"/>
                  </a:lnTo>
                  <a:lnTo>
                    <a:pt x="16" y="233"/>
                  </a:lnTo>
                  <a:lnTo>
                    <a:pt x="11" y="226"/>
                  </a:lnTo>
                  <a:lnTo>
                    <a:pt x="8" y="225"/>
                  </a:lnTo>
                  <a:lnTo>
                    <a:pt x="0" y="226"/>
                  </a:lnTo>
                  <a:lnTo>
                    <a:pt x="4" y="220"/>
                  </a:lnTo>
                  <a:lnTo>
                    <a:pt x="3" y="218"/>
                  </a:lnTo>
                  <a:lnTo>
                    <a:pt x="7" y="215"/>
                  </a:lnTo>
                  <a:lnTo>
                    <a:pt x="5" y="207"/>
                  </a:lnTo>
                  <a:lnTo>
                    <a:pt x="8" y="199"/>
                  </a:lnTo>
                  <a:lnTo>
                    <a:pt x="9" y="198"/>
                  </a:lnTo>
                  <a:lnTo>
                    <a:pt x="9" y="196"/>
                  </a:lnTo>
                  <a:lnTo>
                    <a:pt x="11" y="198"/>
                  </a:lnTo>
                  <a:lnTo>
                    <a:pt x="15" y="204"/>
                  </a:lnTo>
                  <a:lnTo>
                    <a:pt x="20" y="203"/>
                  </a:lnTo>
                  <a:lnTo>
                    <a:pt x="22" y="207"/>
                  </a:lnTo>
                  <a:lnTo>
                    <a:pt x="24" y="208"/>
                  </a:lnTo>
                  <a:lnTo>
                    <a:pt x="26" y="223"/>
                  </a:lnTo>
                  <a:lnTo>
                    <a:pt x="27" y="224"/>
                  </a:lnTo>
                  <a:lnTo>
                    <a:pt x="29" y="224"/>
                  </a:lnTo>
                  <a:lnTo>
                    <a:pt x="30" y="223"/>
                  </a:lnTo>
                  <a:lnTo>
                    <a:pt x="29" y="210"/>
                  </a:lnTo>
                  <a:lnTo>
                    <a:pt x="27" y="210"/>
                  </a:lnTo>
                  <a:lnTo>
                    <a:pt x="26" y="208"/>
                  </a:lnTo>
                  <a:lnTo>
                    <a:pt x="29" y="207"/>
                  </a:lnTo>
                  <a:lnTo>
                    <a:pt x="30" y="203"/>
                  </a:lnTo>
                  <a:lnTo>
                    <a:pt x="33" y="199"/>
                  </a:lnTo>
                  <a:lnTo>
                    <a:pt x="33" y="197"/>
                  </a:lnTo>
                  <a:lnTo>
                    <a:pt x="33" y="196"/>
                  </a:lnTo>
                  <a:lnTo>
                    <a:pt x="35" y="191"/>
                  </a:lnTo>
                  <a:lnTo>
                    <a:pt x="35" y="187"/>
                  </a:lnTo>
                  <a:lnTo>
                    <a:pt x="35" y="184"/>
                  </a:lnTo>
                  <a:lnTo>
                    <a:pt x="33" y="186"/>
                  </a:lnTo>
                  <a:lnTo>
                    <a:pt x="34" y="183"/>
                  </a:lnTo>
                  <a:lnTo>
                    <a:pt x="32" y="181"/>
                  </a:lnTo>
                  <a:lnTo>
                    <a:pt x="33" y="182"/>
                  </a:lnTo>
                  <a:lnTo>
                    <a:pt x="34" y="181"/>
                  </a:lnTo>
                  <a:lnTo>
                    <a:pt x="34" y="178"/>
                  </a:lnTo>
                  <a:lnTo>
                    <a:pt x="35" y="177"/>
                  </a:lnTo>
                  <a:lnTo>
                    <a:pt x="35" y="174"/>
                  </a:lnTo>
                  <a:lnTo>
                    <a:pt x="35" y="173"/>
                  </a:lnTo>
                  <a:lnTo>
                    <a:pt x="34" y="171"/>
                  </a:lnTo>
                  <a:lnTo>
                    <a:pt x="34" y="172"/>
                  </a:lnTo>
                  <a:lnTo>
                    <a:pt x="34" y="173"/>
                  </a:lnTo>
                  <a:lnTo>
                    <a:pt x="33" y="172"/>
                  </a:lnTo>
                  <a:lnTo>
                    <a:pt x="32" y="173"/>
                  </a:lnTo>
                  <a:lnTo>
                    <a:pt x="35" y="170"/>
                  </a:lnTo>
                  <a:lnTo>
                    <a:pt x="33" y="167"/>
                  </a:lnTo>
                  <a:lnTo>
                    <a:pt x="31" y="172"/>
                  </a:lnTo>
                  <a:lnTo>
                    <a:pt x="33" y="166"/>
                  </a:lnTo>
                  <a:lnTo>
                    <a:pt x="35" y="166"/>
                  </a:lnTo>
                  <a:lnTo>
                    <a:pt x="34" y="168"/>
                  </a:lnTo>
                  <a:lnTo>
                    <a:pt x="35" y="170"/>
                  </a:lnTo>
                  <a:lnTo>
                    <a:pt x="38" y="170"/>
                  </a:lnTo>
                  <a:lnTo>
                    <a:pt x="46" y="161"/>
                  </a:lnTo>
                  <a:lnTo>
                    <a:pt x="46" y="158"/>
                  </a:lnTo>
                  <a:lnTo>
                    <a:pt x="47" y="157"/>
                  </a:lnTo>
                  <a:lnTo>
                    <a:pt x="48" y="160"/>
                  </a:lnTo>
                  <a:lnTo>
                    <a:pt x="49" y="156"/>
                  </a:lnTo>
                  <a:lnTo>
                    <a:pt x="53" y="155"/>
                  </a:lnTo>
                  <a:lnTo>
                    <a:pt x="54" y="150"/>
                  </a:lnTo>
                  <a:lnTo>
                    <a:pt x="56" y="147"/>
                  </a:lnTo>
                  <a:lnTo>
                    <a:pt x="58" y="141"/>
                  </a:lnTo>
                  <a:lnTo>
                    <a:pt x="61" y="141"/>
                  </a:lnTo>
                  <a:lnTo>
                    <a:pt x="63" y="139"/>
                  </a:lnTo>
                  <a:lnTo>
                    <a:pt x="63" y="136"/>
                  </a:lnTo>
                  <a:lnTo>
                    <a:pt x="64" y="132"/>
                  </a:lnTo>
                  <a:lnTo>
                    <a:pt x="64" y="131"/>
                  </a:lnTo>
                  <a:lnTo>
                    <a:pt x="65" y="127"/>
                  </a:lnTo>
                  <a:lnTo>
                    <a:pt x="67" y="125"/>
                  </a:lnTo>
                  <a:lnTo>
                    <a:pt x="69" y="120"/>
                  </a:lnTo>
                  <a:lnTo>
                    <a:pt x="69" y="121"/>
                  </a:lnTo>
                  <a:lnTo>
                    <a:pt x="71" y="120"/>
                  </a:lnTo>
                  <a:lnTo>
                    <a:pt x="72" y="117"/>
                  </a:lnTo>
                  <a:lnTo>
                    <a:pt x="73" y="120"/>
                  </a:lnTo>
                  <a:lnTo>
                    <a:pt x="76" y="119"/>
                  </a:lnTo>
                  <a:lnTo>
                    <a:pt x="79" y="116"/>
                  </a:lnTo>
                  <a:lnTo>
                    <a:pt x="83" y="117"/>
                  </a:lnTo>
                  <a:lnTo>
                    <a:pt x="84" y="119"/>
                  </a:lnTo>
                  <a:lnTo>
                    <a:pt x="90" y="117"/>
                  </a:lnTo>
                  <a:lnTo>
                    <a:pt x="91" y="115"/>
                  </a:lnTo>
                  <a:lnTo>
                    <a:pt x="92" y="114"/>
                  </a:lnTo>
                  <a:lnTo>
                    <a:pt x="92" y="111"/>
                  </a:lnTo>
                  <a:lnTo>
                    <a:pt x="93" y="110"/>
                  </a:lnTo>
                  <a:lnTo>
                    <a:pt x="94" y="110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5" y="111"/>
                  </a:lnTo>
                  <a:lnTo>
                    <a:pt x="96" y="110"/>
                  </a:lnTo>
                  <a:lnTo>
                    <a:pt x="99" y="111"/>
                  </a:lnTo>
                  <a:lnTo>
                    <a:pt x="100" y="111"/>
                  </a:lnTo>
                  <a:lnTo>
                    <a:pt x="109" y="95"/>
                  </a:lnTo>
                  <a:lnTo>
                    <a:pt x="110" y="96"/>
                  </a:lnTo>
                  <a:lnTo>
                    <a:pt x="113" y="89"/>
                  </a:lnTo>
                  <a:lnTo>
                    <a:pt x="116" y="83"/>
                  </a:lnTo>
                  <a:lnTo>
                    <a:pt x="116" y="80"/>
                  </a:lnTo>
                  <a:lnTo>
                    <a:pt x="115" y="78"/>
                  </a:lnTo>
                  <a:lnTo>
                    <a:pt x="116" y="77"/>
                  </a:lnTo>
                  <a:lnTo>
                    <a:pt x="117" y="77"/>
                  </a:lnTo>
                  <a:lnTo>
                    <a:pt x="117" y="77"/>
                  </a:lnTo>
                  <a:lnTo>
                    <a:pt x="116" y="75"/>
                  </a:lnTo>
                  <a:lnTo>
                    <a:pt x="117" y="74"/>
                  </a:lnTo>
                  <a:lnTo>
                    <a:pt x="122" y="70"/>
                  </a:lnTo>
                  <a:lnTo>
                    <a:pt x="122" y="68"/>
                  </a:lnTo>
                  <a:lnTo>
                    <a:pt x="121" y="65"/>
                  </a:lnTo>
                  <a:lnTo>
                    <a:pt x="124" y="61"/>
                  </a:lnTo>
                  <a:lnTo>
                    <a:pt x="123" y="59"/>
                  </a:lnTo>
                  <a:lnTo>
                    <a:pt x="124" y="58"/>
                  </a:lnTo>
                  <a:lnTo>
                    <a:pt x="124" y="54"/>
                  </a:lnTo>
                  <a:lnTo>
                    <a:pt x="125" y="53"/>
                  </a:lnTo>
                  <a:lnTo>
                    <a:pt x="125" y="51"/>
                  </a:lnTo>
                  <a:lnTo>
                    <a:pt x="126" y="46"/>
                  </a:lnTo>
                  <a:lnTo>
                    <a:pt x="128" y="44"/>
                  </a:lnTo>
                  <a:lnTo>
                    <a:pt x="129" y="41"/>
                  </a:lnTo>
                  <a:lnTo>
                    <a:pt x="130" y="41"/>
                  </a:lnTo>
                  <a:lnTo>
                    <a:pt x="132" y="35"/>
                  </a:lnTo>
                  <a:lnTo>
                    <a:pt x="133" y="35"/>
                  </a:lnTo>
                  <a:lnTo>
                    <a:pt x="133" y="36"/>
                  </a:lnTo>
                  <a:lnTo>
                    <a:pt x="135" y="32"/>
                  </a:lnTo>
                  <a:lnTo>
                    <a:pt x="137" y="31"/>
                  </a:lnTo>
                  <a:lnTo>
                    <a:pt x="137" y="31"/>
                  </a:lnTo>
                  <a:lnTo>
                    <a:pt x="136" y="28"/>
                  </a:lnTo>
                  <a:lnTo>
                    <a:pt x="137" y="27"/>
                  </a:lnTo>
                  <a:lnTo>
                    <a:pt x="140" y="25"/>
                  </a:lnTo>
                  <a:lnTo>
                    <a:pt x="141" y="23"/>
                  </a:lnTo>
                  <a:lnTo>
                    <a:pt x="146" y="22"/>
                  </a:lnTo>
                  <a:lnTo>
                    <a:pt x="146" y="18"/>
                  </a:lnTo>
                  <a:lnTo>
                    <a:pt x="149" y="17"/>
                  </a:lnTo>
                  <a:lnTo>
                    <a:pt x="152" y="15"/>
                  </a:lnTo>
                  <a:lnTo>
                    <a:pt x="153" y="17"/>
                  </a:lnTo>
                  <a:lnTo>
                    <a:pt x="154" y="13"/>
                  </a:lnTo>
                  <a:lnTo>
                    <a:pt x="155" y="17"/>
                  </a:lnTo>
                  <a:lnTo>
                    <a:pt x="158" y="16"/>
                  </a:lnTo>
                  <a:lnTo>
                    <a:pt x="159" y="12"/>
                  </a:lnTo>
                  <a:lnTo>
                    <a:pt x="163" y="6"/>
                  </a:lnTo>
                  <a:lnTo>
                    <a:pt x="166" y="5"/>
                  </a:lnTo>
                  <a:lnTo>
                    <a:pt x="167" y="6"/>
                  </a:lnTo>
                  <a:lnTo>
                    <a:pt x="167" y="5"/>
                  </a:lnTo>
                  <a:lnTo>
                    <a:pt x="173" y="0"/>
                  </a:lnTo>
                  <a:lnTo>
                    <a:pt x="176" y="2"/>
                  </a:lnTo>
                  <a:lnTo>
                    <a:pt x="176" y="2"/>
                  </a:lnTo>
                  <a:lnTo>
                    <a:pt x="176" y="7"/>
                  </a:lnTo>
                  <a:lnTo>
                    <a:pt x="176" y="7"/>
                  </a:lnTo>
                  <a:lnTo>
                    <a:pt x="178" y="5"/>
                  </a:lnTo>
                  <a:lnTo>
                    <a:pt x="179" y="10"/>
                  </a:lnTo>
                  <a:lnTo>
                    <a:pt x="181" y="10"/>
                  </a:lnTo>
                  <a:lnTo>
                    <a:pt x="182" y="12"/>
                  </a:lnTo>
                  <a:lnTo>
                    <a:pt x="182" y="15"/>
                  </a:lnTo>
                  <a:lnTo>
                    <a:pt x="181" y="17"/>
                  </a:lnTo>
                  <a:lnTo>
                    <a:pt x="182" y="17"/>
                  </a:lnTo>
                  <a:lnTo>
                    <a:pt x="183" y="20"/>
                  </a:lnTo>
                  <a:lnTo>
                    <a:pt x="181" y="23"/>
                  </a:lnTo>
                  <a:lnTo>
                    <a:pt x="182" y="25"/>
                  </a:lnTo>
                  <a:lnTo>
                    <a:pt x="183" y="27"/>
                  </a:lnTo>
                  <a:lnTo>
                    <a:pt x="184" y="28"/>
                  </a:lnTo>
                  <a:lnTo>
                    <a:pt x="183" y="35"/>
                  </a:lnTo>
                  <a:lnTo>
                    <a:pt x="184" y="37"/>
                  </a:lnTo>
                  <a:lnTo>
                    <a:pt x="187" y="36"/>
                  </a:lnTo>
                  <a:lnTo>
                    <a:pt x="189" y="38"/>
                  </a:lnTo>
                  <a:lnTo>
                    <a:pt x="186" y="39"/>
                  </a:lnTo>
                  <a:lnTo>
                    <a:pt x="186" y="42"/>
                  </a:lnTo>
                  <a:lnTo>
                    <a:pt x="190" y="44"/>
                  </a:lnTo>
                  <a:lnTo>
                    <a:pt x="192" y="39"/>
                  </a:lnTo>
                  <a:lnTo>
                    <a:pt x="194" y="39"/>
                  </a:lnTo>
                  <a:lnTo>
                    <a:pt x="196" y="43"/>
                  </a:lnTo>
                  <a:lnTo>
                    <a:pt x="194" y="47"/>
                  </a:lnTo>
                  <a:lnTo>
                    <a:pt x="196" y="51"/>
                  </a:lnTo>
                  <a:lnTo>
                    <a:pt x="197" y="53"/>
                  </a:lnTo>
                  <a:lnTo>
                    <a:pt x="198" y="59"/>
                  </a:lnTo>
                  <a:lnTo>
                    <a:pt x="199" y="58"/>
                  </a:lnTo>
                  <a:lnTo>
                    <a:pt x="201" y="61"/>
                  </a:lnTo>
                  <a:lnTo>
                    <a:pt x="204" y="58"/>
                  </a:lnTo>
                  <a:lnTo>
                    <a:pt x="205" y="62"/>
                  </a:lnTo>
                  <a:lnTo>
                    <a:pt x="204" y="63"/>
                  </a:lnTo>
                  <a:lnTo>
                    <a:pt x="205" y="65"/>
                  </a:lnTo>
                  <a:lnTo>
                    <a:pt x="206" y="65"/>
                  </a:lnTo>
                  <a:lnTo>
                    <a:pt x="205" y="68"/>
                  </a:lnTo>
                  <a:lnTo>
                    <a:pt x="205" y="70"/>
                  </a:lnTo>
                  <a:lnTo>
                    <a:pt x="207" y="69"/>
                  </a:lnTo>
                  <a:lnTo>
                    <a:pt x="209" y="77"/>
                  </a:lnTo>
                  <a:lnTo>
                    <a:pt x="208" y="85"/>
                  </a:lnTo>
                  <a:lnTo>
                    <a:pt x="209" y="88"/>
                  </a:lnTo>
                  <a:lnTo>
                    <a:pt x="212" y="88"/>
                  </a:lnTo>
                  <a:lnTo>
                    <a:pt x="212" y="91"/>
                  </a:lnTo>
                  <a:lnTo>
                    <a:pt x="215" y="96"/>
                  </a:lnTo>
                  <a:lnTo>
                    <a:pt x="215" y="101"/>
                  </a:lnTo>
                  <a:lnTo>
                    <a:pt x="217" y="103"/>
                  </a:lnTo>
                  <a:lnTo>
                    <a:pt x="216" y="111"/>
                  </a:lnTo>
                  <a:lnTo>
                    <a:pt x="216" y="117"/>
                  </a:lnTo>
                  <a:lnTo>
                    <a:pt x="219" y="115"/>
                  </a:lnTo>
                  <a:lnTo>
                    <a:pt x="221" y="116"/>
                  </a:lnTo>
                  <a:lnTo>
                    <a:pt x="221" y="120"/>
                  </a:lnTo>
                  <a:lnTo>
                    <a:pt x="221" y="124"/>
                  </a:lnTo>
                  <a:lnTo>
                    <a:pt x="221" y="131"/>
                  </a:lnTo>
                  <a:lnTo>
                    <a:pt x="221" y="135"/>
                  </a:lnTo>
                  <a:lnTo>
                    <a:pt x="220" y="137"/>
                  </a:lnTo>
                  <a:lnTo>
                    <a:pt x="220" y="139"/>
                  </a:lnTo>
                  <a:lnTo>
                    <a:pt x="222" y="137"/>
                  </a:lnTo>
                  <a:lnTo>
                    <a:pt x="223" y="140"/>
                  </a:lnTo>
                  <a:lnTo>
                    <a:pt x="224" y="145"/>
                  </a:lnTo>
                  <a:lnTo>
                    <a:pt x="222" y="150"/>
                  </a:lnTo>
                  <a:lnTo>
                    <a:pt x="223" y="151"/>
                  </a:lnTo>
                  <a:lnTo>
                    <a:pt x="227" y="153"/>
                  </a:lnTo>
                  <a:lnTo>
                    <a:pt x="227" y="157"/>
                  </a:lnTo>
                  <a:lnTo>
                    <a:pt x="224" y="161"/>
                  </a:lnTo>
                  <a:lnTo>
                    <a:pt x="224" y="163"/>
                  </a:lnTo>
                  <a:lnTo>
                    <a:pt x="226" y="166"/>
                  </a:lnTo>
                  <a:lnTo>
                    <a:pt x="227" y="168"/>
                  </a:lnTo>
                  <a:lnTo>
                    <a:pt x="224" y="174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9" name="Freeform 105" descr="30%"/>
            <p:cNvSpPr>
              <a:spLocks/>
            </p:cNvSpPr>
            <p:nvPr/>
          </p:nvSpPr>
          <p:spPr bwMode="auto">
            <a:xfrm>
              <a:off x="5152205" y="4249643"/>
              <a:ext cx="1859" cy="160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0" name="Freeform 106" descr="30%"/>
            <p:cNvSpPr>
              <a:spLocks/>
            </p:cNvSpPr>
            <p:nvPr/>
          </p:nvSpPr>
          <p:spPr bwMode="auto">
            <a:xfrm>
              <a:off x="5148490" y="4713806"/>
              <a:ext cx="35320" cy="28912"/>
            </a:xfrm>
            <a:custGeom>
              <a:avLst/>
              <a:gdLst/>
              <a:ahLst/>
              <a:cxnLst>
                <a:cxn ang="0">
                  <a:pos x="4" y="47"/>
                </a:cxn>
                <a:cxn ang="0">
                  <a:pos x="4" y="50"/>
                </a:cxn>
                <a:cxn ang="0">
                  <a:pos x="0" y="46"/>
                </a:cxn>
                <a:cxn ang="0">
                  <a:pos x="0" y="41"/>
                </a:cxn>
                <a:cxn ang="0">
                  <a:pos x="6" y="32"/>
                </a:cxn>
                <a:cxn ang="0">
                  <a:pos x="10" y="32"/>
                </a:cxn>
                <a:cxn ang="0">
                  <a:pos x="11" y="35"/>
                </a:cxn>
                <a:cxn ang="0">
                  <a:pos x="12" y="35"/>
                </a:cxn>
                <a:cxn ang="0">
                  <a:pos x="13" y="27"/>
                </a:cxn>
                <a:cxn ang="0">
                  <a:pos x="13" y="23"/>
                </a:cxn>
                <a:cxn ang="0">
                  <a:pos x="14" y="20"/>
                </a:cxn>
                <a:cxn ang="0">
                  <a:pos x="15" y="20"/>
                </a:cxn>
                <a:cxn ang="0">
                  <a:pos x="17" y="23"/>
                </a:cxn>
                <a:cxn ang="0">
                  <a:pos x="18" y="23"/>
                </a:cxn>
                <a:cxn ang="0">
                  <a:pos x="20" y="21"/>
                </a:cxn>
                <a:cxn ang="0">
                  <a:pos x="21" y="20"/>
                </a:cxn>
                <a:cxn ang="0">
                  <a:pos x="22" y="21"/>
                </a:cxn>
                <a:cxn ang="0">
                  <a:pos x="25" y="20"/>
                </a:cxn>
                <a:cxn ang="0">
                  <a:pos x="25" y="19"/>
                </a:cxn>
                <a:cxn ang="0">
                  <a:pos x="26" y="15"/>
                </a:cxn>
                <a:cxn ang="0">
                  <a:pos x="27" y="14"/>
                </a:cxn>
                <a:cxn ang="0">
                  <a:pos x="28" y="8"/>
                </a:cxn>
                <a:cxn ang="0">
                  <a:pos x="29" y="8"/>
                </a:cxn>
                <a:cxn ang="0">
                  <a:pos x="30" y="9"/>
                </a:cxn>
                <a:cxn ang="0">
                  <a:pos x="30" y="6"/>
                </a:cxn>
                <a:cxn ang="0">
                  <a:pos x="34" y="5"/>
                </a:cxn>
                <a:cxn ang="0">
                  <a:pos x="35" y="0"/>
                </a:cxn>
                <a:cxn ang="0">
                  <a:pos x="36" y="0"/>
                </a:cxn>
                <a:cxn ang="0">
                  <a:pos x="37" y="1"/>
                </a:cxn>
                <a:cxn ang="0">
                  <a:pos x="37" y="4"/>
                </a:cxn>
                <a:cxn ang="0">
                  <a:pos x="37" y="5"/>
                </a:cxn>
                <a:cxn ang="0">
                  <a:pos x="39" y="6"/>
                </a:cxn>
                <a:cxn ang="0">
                  <a:pos x="39" y="8"/>
                </a:cxn>
                <a:cxn ang="0">
                  <a:pos x="39" y="11"/>
                </a:cxn>
                <a:cxn ang="0">
                  <a:pos x="37" y="18"/>
                </a:cxn>
                <a:cxn ang="0">
                  <a:pos x="36" y="19"/>
                </a:cxn>
                <a:cxn ang="0">
                  <a:pos x="36" y="20"/>
                </a:cxn>
                <a:cxn ang="0">
                  <a:pos x="35" y="21"/>
                </a:cxn>
                <a:cxn ang="0">
                  <a:pos x="34" y="20"/>
                </a:cxn>
                <a:cxn ang="0">
                  <a:pos x="34" y="23"/>
                </a:cxn>
                <a:cxn ang="0">
                  <a:pos x="33" y="24"/>
                </a:cxn>
                <a:cxn ang="0">
                  <a:pos x="32" y="23"/>
                </a:cxn>
                <a:cxn ang="0">
                  <a:pos x="29" y="26"/>
                </a:cxn>
                <a:cxn ang="0">
                  <a:pos x="26" y="23"/>
                </a:cxn>
                <a:cxn ang="0">
                  <a:pos x="25" y="26"/>
                </a:cxn>
                <a:cxn ang="0">
                  <a:pos x="24" y="26"/>
                </a:cxn>
                <a:cxn ang="0">
                  <a:pos x="24" y="32"/>
                </a:cxn>
                <a:cxn ang="0">
                  <a:pos x="20" y="36"/>
                </a:cxn>
                <a:cxn ang="0">
                  <a:pos x="19" y="37"/>
                </a:cxn>
                <a:cxn ang="0">
                  <a:pos x="18" y="41"/>
                </a:cxn>
                <a:cxn ang="0">
                  <a:pos x="18" y="45"/>
                </a:cxn>
                <a:cxn ang="0">
                  <a:pos x="21" y="47"/>
                </a:cxn>
                <a:cxn ang="0">
                  <a:pos x="20" y="49"/>
                </a:cxn>
                <a:cxn ang="0">
                  <a:pos x="19" y="50"/>
                </a:cxn>
                <a:cxn ang="0">
                  <a:pos x="17" y="53"/>
                </a:cxn>
                <a:cxn ang="0">
                  <a:pos x="13" y="45"/>
                </a:cxn>
                <a:cxn ang="0">
                  <a:pos x="9" y="49"/>
                </a:cxn>
                <a:cxn ang="0">
                  <a:pos x="6" y="46"/>
                </a:cxn>
                <a:cxn ang="0">
                  <a:pos x="4" y="47"/>
                </a:cxn>
              </a:cxnLst>
              <a:rect l="0" t="0" r="r" b="b"/>
              <a:pathLst>
                <a:path w="39" h="53">
                  <a:moveTo>
                    <a:pt x="4" y="47"/>
                  </a:moveTo>
                  <a:lnTo>
                    <a:pt x="4" y="50"/>
                  </a:lnTo>
                  <a:lnTo>
                    <a:pt x="0" y="46"/>
                  </a:lnTo>
                  <a:lnTo>
                    <a:pt x="0" y="41"/>
                  </a:lnTo>
                  <a:lnTo>
                    <a:pt x="6" y="32"/>
                  </a:lnTo>
                  <a:lnTo>
                    <a:pt x="10" y="32"/>
                  </a:lnTo>
                  <a:lnTo>
                    <a:pt x="11" y="35"/>
                  </a:lnTo>
                  <a:lnTo>
                    <a:pt x="12" y="35"/>
                  </a:lnTo>
                  <a:lnTo>
                    <a:pt x="13" y="27"/>
                  </a:lnTo>
                  <a:lnTo>
                    <a:pt x="13" y="23"/>
                  </a:lnTo>
                  <a:lnTo>
                    <a:pt x="14" y="20"/>
                  </a:lnTo>
                  <a:lnTo>
                    <a:pt x="15" y="20"/>
                  </a:lnTo>
                  <a:lnTo>
                    <a:pt x="17" y="23"/>
                  </a:lnTo>
                  <a:lnTo>
                    <a:pt x="18" y="23"/>
                  </a:lnTo>
                  <a:lnTo>
                    <a:pt x="20" y="21"/>
                  </a:lnTo>
                  <a:lnTo>
                    <a:pt x="21" y="20"/>
                  </a:lnTo>
                  <a:lnTo>
                    <a:pt x="22" y="21"/>
                  </a:lnTo>
                  <a:lnTo>
                    <a:pt x="25" y="20"/>
                  </a:lnTo>
                  <a:lnTo>
                    <a:pt x="25" y="19"/>
                  </a:lnTo>
                  <a:lnTo>
                    <a:pt x="26" y="15"/>
                  </a:lnTo>
                  <a:lnTo>
                    <a:pt x="27" y="14"/>
                  </a:lnTo>
                  <a:lnTo>
                    <a:pt x="28" y="8"/>
                  </a:lnTo>
                  <a:lnTo>
                    <a:pt x="29" y="8"/>
                  </a:lnTo>
                  <a:lnTo>
                    <a:pt x="30" y="9"/>
                  </a:lnTo>
                  <a:lnTo>
                    <a:pt x="30" y="6"/>
                  </a:lnTo>
                  <a:lnTo>
                    <a:pt x="34" y="5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37" y="1"/>
                  </a:lnTo>
                  <a:lnTo>
                    <a:pt x="37" y="4"/>
                  </a:lnTo>
                  <a:lnTo>
                    <a:pt x="37" y="5"/>
                  </a:lnTo>
                  <a:lnTo>
                    <a:pt x="39" y="6"/>
                  </a:lnTo>
                  <a:lnTo>
                    <a:pt x="39" y="8"/>
                  </a:lnTo>
                  <a:lnTo>
                    <a:pt x="39" y="11"/>
                  </a:lnTo>
                  <a:lnTo>
                    <a:pt x="37" y="18"/>
                  </a:lnTo>
                  <a:lnTo>
                    <a:pt x="36" y="19"/>
                  </a:lnTo>
                  <a:lnTo>
                    <a:pt x="36" y="20"/>
                  </a:lnTo>
                  <a:lnTo>
                    <a:pt x="35" y="21"/>
                  </a:lnTo>
                  <a:lnTo>
                    <a:pt x="34" y="20"/>
                  </a:lnTo>
                  <a:lnTo>
                    <a:pt x="34" y="23"/>
                  </a:lnTo>
                  <a:lnTo>
                    <a:pt x="33" y="24"/>
                  </a:lnTo>
                  <a:lnTo>
                    <a:pt x="32" y="23"/>
                  </a:lnTo>
                  <a:lnTo>
                    <a:pt x="29" y="26"/>
                  </a:lnTo>
                  <a:lnTo>
                    <a:pt x="26" y="23"/>
                  </a:lnTo>
                  <a:lnTo>
                    <a:pt x="25" y="26"/>
                  </a:lnTo>
                  <a:lnTo>
                    <a:pt x="24" y="26"/>
                  </a:lnTo>
                  <a:lnTo>
                    <a:pt x="24" y="32"/>
                  </a:lnTo>
                  <a:lnTo>
                    <a:pt x="20" y="36"/>
                  </a:lnTo>
                  <a:lnTo>
                    <a:pt x="19" y="37"/>
                  </a:lnTo>
                  <a:lnTo>
                    <a:pt x="18" y="41"/>
                  </a:lnTo>
                  <a:lnTo>
                    <a:pt x="18" y="45"/>
                  </a:lnTo>
                  <a:lnTo>
                    <a:pt x="21" y="47"/>
                  </a:lnTo>
                  <a:lnTo>
                    <a:pt x="20" y="49"/>
                  </a:lnTo>
                  <a:lnTo>
                    <a:pt x="19" y="50"/>
                  </a:lnTo>
                  <a:lnTo>
                    <a:pt x="17" y="53"/>
                  </a:lnTo>
                  <a:lnTo>
                    <a:pt x="13" y="45"/>
                  </a:lnTo>
                  <a:lnTo>
                    <a:pt x="9" y="49"/>
                  </a:lnTo>
                  <a:lnTo>
                    <a:pt x="6" y="46"/>
                  </a:lnTo>
                  <a:lnTo>
                    <a:pt x="4" y="47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1" name="Freeform 107" descr="30%"/>
            <p:cNvSpPr>
              <a:spLocks/>
            </p:cNvSpPr>
            <p:nvPr/>
          </p:nvSpPr>
          <p:spPr bwMode="auto">
            <a:xfrm>
              <a:off x="5154064" y="4244824"/>
              <a:ext cx="11153" cy="9639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4" y="4"/>
                </a:cxn>
                <a:cxn ang="0">
                  <a:pos x="12" y="7"/>
                </a:cxn>
                <a:cxn ang="0">
                  <a:pos x="12" y="9"/>
                </a:cxn>
                <a:cxn ang="0">
                  <a:pos x="12" y="9"/>
                </a:cxn>
                <a:cxn ang="0">
                  <a:pos x="10" y="14"/>
                </a:cxn>
                <a:cxn ang="0">
                  <a:pos x="7" y="15"/>
                </a:cxn>
                <a:cxn ang="0">
                  <a:pos x="7" y="18"/>
                </a:cxn>
                <a:cxn ang="0">
                  <a:pos x="5" y="15"/>
                </a:cxn>
                <a:cxn ang="0">
                  <a:pos x="2" y="17"/>
                </a:cxn>
                <a:cxn ang="0">
                  <a:pos x="4" y="15"/>
                </a:cxn>
                <a:cxn ang="0">
                  <a:pos x="4" y="14"/>
                </a:cxn>
                <a:cxn ang="0">
                  <a:pos x="1" y="15"/>
                </a:cxn>
                <a:cxn ang="0">
                  <a:pos x="0" y="14"/>
                </a:cxn>
                <a:cxn ang="0">
                  <a:pos x="1" y="12"/>
                </a:cxn>
                <a:cxn ang="0">
                  <a:pos x="2" y="10"/>
                </a:cxn>
                <a:cxn ang="0">
                  <a:pos x="4" y="8"/>
                </a:cxn>
                <a:cxn ang="0">
                  <a:pos x="7" y="12"/>
                </a:cxn>
                <a:cxn ang="0">
                  <a:pos x="8" y="10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14" h="18">
                  <a:moveTo>
                    <a:pt x="13" y="0"/>
                  </a:moveTo>
                  <a:lnTo>
                    <a:pt x="14" y="4"/>
                  </a:lnTo>
                  <a:lnTo>
                    <a:pt x="12" y="7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0" y="14"/>
                  </a:lnTo>
                  <a:lnTo>
                    <a:pt x="7" y="15"/>
                  </a:lnTo>
                  <a:lnTo>
                    <a:pt x="7" y="18"/>
                  </a:lnTo>
                  <a:lnTo>
                    <a:pt x="5" y="15"/>
                  </a:lnTo>
                  <a:lnTo>
                    <a:pt x="2" y="17"/>
                  </a:lnTo>
                  <a:lnTo>
                    <a:pt x="4" y="15"/>
                  </a:lnTo>
                  <a:lnTo>
                    <a:pt x="4" y="14"/>
                  </a:lnTo>
                  <a:lnTo>
                    <a:pt x="1" y="15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2" y="10"/>
                  </a:lnTo>
                  <a:lnTo>
                    <a:pt x="4" y="8"/>
                  </a:lnTo>
                  <a:lnTo>
                    <a:pt x="7" y="12"/>
                  </a:lnTo>
                  <a:lnTo>
                    <a:pt x="8" y="10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2" name="Freeform 108" descr="30%"/>
            <p:cNvSpPr>
              <a:spLocks/>
            </p:cNvSpPr>
            <p:nvPr/>
          </p:nvSpPr>
          <p:spPr bwMode="auto">
            <a:xfrm>
              <a:off x="5142911" y="4779655"/>
              <a:ext cx="1859" cy="3215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1" y="4"/>
                </a:cxn>
              </a:cxnLst>
              <a:rect l="0" t="0" r="r" b="b"/>
              <a:pathLst>
                <a:path w="2" h="4">
                  <a:moveTo>
                    <a:pt x="1" y="4"/>
                  </a:move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4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3" name="Freeform 109" descr="30%"/>
            <p:cNvSpPr>
              <a:spLocks/>
            </p:cNvSpPr>
            <p:nvPr/>
          </p:nvSpPr>
          <p:spPr bwMode="auto">
            <a:xfrm>
              <a:off x="5167075" y="4240009"/>
              <a:ext cx="1859" cy="160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4" name="Freeform 110" descr="30%"/>
            <p:cNvSpPr>
              <a:spLocks/>
            </p:cNvSpPr>
            <p:nvPr/>
          </p:nvSpPr>
          <p:spPr bwMode="auto">
            <a:xfrm>
              <a:off x="5168934" y="4238399"/>
              <a:ext cx="1859" cy="160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5" name="Freeform 111" descr="30%"/>
            <p:cNvSpPr>
              <a:spLocks/>
            </p:cNvSpPr>
            <p:nvPr/>
          </p:nvSpPr>
          <p:spPr bwMode="auto">
            <a:xfrm>
              <a:off x="5126182" y="4797323"/>
              <a:ext cx="1859" cy="481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1" y="9"/>
                </a:cxn>
                <a:cxn ang="0">
                  <a:pos x="0" y="9"/>
                </a:cxn>
                <a:cxn ang="0">
                  <a:pos x="0" y="7"/>
                </a:cxn>
              </a:cxnLst>
              <a:rect l="0" t="0" r="r" b="b"/>
              <a:pathLst>
                <a:path w="4" h="9">
                  <a:moveTo>
                    <a:pt x="0" y="7"/>
                  </a:moveTo>
                  <a:lnTo>
                    <a:pt x="2" y="2"/>
                  </a:lnTo>
                  <a:lnTo>
                    <a:pt x="4" y="0"/>
                  </a:lnTo>
                  <a:lnTo>
                    <a:pt x="1" y="9"/>
                  </a:lnTo>
                  <a:lnTo>
                    <a:pt x="0" y="9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" name="Freeform 112" descr="30%"/>
            <p:cNvSpPr>
              <a:spLocks/>
            </p:cNvSpPr>
            <p:nvPr/>
          </p:nvSpPr>
          <p:spPr bwMode="auto">
            <a:xfrm>
              <a:off x="5176374" y="4728260"/>
              <a:ext cx="1859" cy="160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7" name="Freeform 113" descr="30%"/>
            <p:cNvSpPr>
              <a:spLocks/>
            </p:cNvSpPr>
            <p:nvPr/>
          </p:nvSpPr>
          <p:spPr bwMode="auto">
            <a:xfrm>
              <a:off x="5176374" y="4688109"/>
              <a:ext cx="31601" cy="22488"/>
            </a:xfrm>
            <a:custGeom>
              <a:avLst/>
              <a:gdLst/>
              <a:ahLst/>
              <a:cxnLst>
                <a:cxn ang="0">
                  <a:pos x="32" y="10"/>
                </a:cxn>
                <a:cxn ang="0">
                  <a:pos x="34" y="12"/>
                </a:cxn>
                <a:cxn ang="0">
                  <a:pos x="33" y="15"/>
                </a:cxn>
                <a:cxn ang="0">
                  <a:pos x="32" y="15"/>
                </a:cxn>
                <a:cxn ang="0">
                  <a:pos x="29" y="12"/>
                </a:cxn>
                <a:cxn ang="0">
                  <a:pos x="29" y="12"/>
                </a:cxn>
                <a:cxn ang="0">
                  <a:pos x="28" y="15"/>
                </a:cxn>
                <a:cxn ang="0">
                  <a:pos x="28" y="19"/>
                </a:cxn>
                <a:cxn ang="0">
                  <a:pos x="30" y="19"/>
                </a:cxn>
                <a:cxn ang="0">
                  <a:pos x="32" y="23"/>
                </a:cxn>
                <a:cxn ang="0">
                  <a:pos x="32" y="23"/>
                </a:cxn>
                <a:cxn ang="0">
                  <a:pos x="32" y="24"/>
                </a:cxn>
                <a:cxn ang="0">
                  <a:pos x="32" y="29"/>
                </a:cxn>
                <a:cxn ang="0">
                  <a:pos x="29" y="31"/>
                </a:cxn>
                <a:cxn ang="0">
                  <a:pos x="28" y="33"/>
                </a:cxn>
                <a:cxn ang="0">
                  <a:pos x="27" y="31"/>
                </a:cxn>
                <a:cxn ang="0">
                  <a:pos x="25" y="31"/>
                </a:cxn>
                <a:cxn ang="0">
                  <a:pos x="23" y="34"/>
                </a:cxn>
                <a:cxn ang="0">
                  <a:pos x="22" y="34"/>
                </a:cxn>
                <a:cxn ang="0">
                  <a:pos x="21" y="37"/>
                </a:cxn>
                <a:cxn ang="0">
                  <a:pos x="19" y="39"/>
                </a:cxn>
                <a:cxn ang="0">
                  <a:pos x="18" y="43"/>
                </a:cxn>
                <a:cxn ang="0">
                  <a:pos x="12" y="39"/>
                </a:cxn>
                <a:cxn ang="0">
                  <a:pos x="9" y="43"/>
                </a:cxn>
                <a:cxn ang="0">
                  <a:pos x="7" y="39"/>
                </a:cxn>
                <a:cxn ang="0">
                  <a:pos x="6" y="41"/>
                </a:cxn>
                <a:cxn ang="0">
                  <a:pos x="5" y="41"/>
                </a:cxn>
                <a:cxn ang="0">
                  <a:pos x="5" y="39"/>
                </a:cxn>
                <a:cxn ang="0">
                  <a:pos x="4" y="36"/>
                </a:cxn>
                <a:cxn ang="0">
                  <a:pos x="4" y="32"/>
                </a:cxn>
                <a:cxn ang="0">
                  <a:pos x="3" y="32"/>
                </a:cxn>
                <a:cxn ang="0">
                  <a:pos x="4" y="34"/>
                </a:cxn>
                <a:cxn ang="0">
                  <a:pos x="3" y="34"/>
                </a:cxn>
                <a:cxn ang="0">
                  <a:pos x="2" y="32"/>
                </a:cxn>
                <a:cxn ang="0">
                  <a:pos x="3" y="28"/>
                </a:cxn>
                <a:cxn ang="0">
                  <a:pos x="2" y="27"/>
                </a:cxn>
                <a:cxn ang="0">
                  <a:pos x="0" y="23"/>
                </a:cxn>
                <a:cxn ang="0">
                  <a:pos x="4" y="19"/>
                </a:cxn>
                <a:cxn ang="0">
                  <a:pos x="5" y="16"/>
                </a:cxn>
                <a:cxn ang="0">
                  <a:pos x="5" y="13"/>
                </a:cxn>
                <a:cxn ang="0">
                  <a:pos x="6" y="12"/>
                </a:cxn>
                <a:cxn ang="0">
                  <a:pos x="6" y="8"/>
                </a:cxn>
                <a:cxn ang="0">
                  <a:pos x="9" y="7"/>
                </a:cxn>
                <a:cxn ang="0">
                  <a:pos x="10" y="5"/>
                </a:cxn>
                <a:cxn ang="0">
                  <a:pos x="11" y="2"/>
                </a:cxn>
                <a:cxn ang="0">
                  <a:pos x="12" y="2"/>
                </a:cxn>
                <a:cxn ang="0">
                  <a:pos x="15" y="6"/>
                </a:cxn>
                <a:cxn ang="0">
                  <a:pos x="17" y="1"/>
                </a:cxn>
                <a:cxn ang="0">
                  <a:pos x="19" y="2"/>
                </a:cxn>
                <a:cxn ang="0">
                  <a:pos x="20" y="0"/>
                </a:cxn>
                <a:cxn ang="0">
                  <a:pos x="25" y="5"/>
                </a:cxn>
                <a:cxn ang="0">
                  <a:pos x="26" y="8"/>
                </a:cxn>
                <a:cxn ang="0">
                  <a:pos x="26" y="11"/>
                </a:cxn>
                <a:cxn ang="0">
                  <a:pos x="27" y="12"/>
                </a:cxn>
                <a:cxn ang="0">
                  <a:pos x="28" y="11"/>
                </a:cxn>
                <a:cxn ang="0">
                  <a:pos x="28" y="8"/>
                </a:cxn>
                <a:cxn ang="0">
                  <a:pos x="29" y="10"/>
                </a:cxn>
                <a:cxn ang="0">
                  <a:pos x="32" y="10"/>
                </a:cxn>
              </a:cxnLst>
              <a:rect l="0" t="0" r="r" b="b"/>
              <a:pathLst>
                <a:path w="34" h="43">
                  <a:moveTo>
                    <a:pt x="32" y="10"/>
                  </a:moveTo>
                  <a:lnTo>
                    <a:pt x="34" y="12"/>
                  </a:lnTo>
                  <a:lnTo>
                    <a:pt x="33" y="15"/>
                  </a:lnTo>
                  <a:lnTo>
                    <a:pt x="32" y="15"/>
                  </a:lnTo>
                  <a:lnTo>
                    <a:pt x="29" y="12"/>
                  </a:lnTo>
                  <a:lnTo>
                    <a:pt x="29" y="12"/>
                  </a:lnTo>
                  <a:lnTo>
                    <a:pt x="28" y="15"/>
                  </a:lnTo>
                  <a:lnTo>
                    <a:pt x="28" y="19"/>
                  </a:lnTo>
                  <a:lnTo>
                    <a:pt x="30" y="19"/>
                  </a:lnTo>
                  <a:lnTo>
                    <a:pt x="32" y="23"/>
                  </a:lnTo>
                  <a:lnTo>
                    <a:pt x="32" y="23"/>
                  </a:lnTo>
                  <a:lnTo>
                    <a:pt x="32" y="24"/>
                  </a:lnTo>
                  <a:lnTo>
                    <a:pt x="32" y="29"/>
                  </a:lnTo>
                  <a:lnTo>
                    <a:pt x="29" y="31"/>
                  </a:lnTo>
                  <a:lnTo>
                    <a:pt x="28" y="33"/>
                  </a:lnTo>
                  <a:lnTo>
                    <a:pt x="27" y="31"/>
                  </a:lnTo>
                  <a:lnTo>
                    <a:pt x="25" y="31"/>
                  </a:lnTo>
                  <a:lnTo>
                    <a:pt x="23" y="34"/>
                  </a:lnTo>
                  <a:lnTo>
                    <a:pt x="22" y="34"/>
                  </a:lnTo>
                  <a:lnTo>
                    <a:pt x="21" y="37"/>
                  </a:lnTo>
                  <a:lnTo>
                    <a:pt x="19" y="39"/>
                  </a:lnTo>
                  <a:lnTo>
                    <a:pt x="18" y="43"/>
                  </a:lnTo>
                  <a:lnTo>
                    <a:pt x="12" y="39"/>
                  </a:lnTo>
                  <a:lnTo>
                    <a:pt x="9" y="43"/>
                  </a:lnTo>
                  <a:lnTo>
                    <a:pt x="7" y="39"/>
                  </a:lnTo>
                  <a:lnTo>
                    <a:pt x="6" y="41"/>
                  </a:lnTo>
                  <a:lnTo>
                    <a:pt x="5" y="41"/>
                  </a:lnTo>
                  <a:lnTo>
                    <a:pt x="5" y="39"/>
                  </a:lnTo>
                  <a:lnTo>
                    <a:pt x="4" y="36"/>
                  </a:lnTo>
                  <a:lnTo>
                    <a:pt x="4" y="32"/>
                  </a:lnTo>
                  <a:lnTo>
                    <a:pt x="3" y="32"/>
                  </a:lnTo>
                  <a:lnTo>
                    <a:pt x="4" y="34"/>
                  </a:lnTo>
                  <a:lnTo>
                    <a:pt x="3" y="34"/>
                  </a:lnTo>
                  <a:lnTo>
                    <a:pt x="2" y="32"/>
                  </a:lnTo>
                  <a:lnTo>
                    <a:pt x="3" y="28"/>
                  </a:lnTo>
                  <a:lnTo>
                    <a:pt x="2" y="27"/>
                  </a:lnTo>
                  <a:lnTo>
                    <a:pt x="0" y="23"/>
                  </a:lnTo>
                  <a:lnTo>
                    <a:pt x="4" y="19"/>
                  </a:lnTo>
                  <a:lnTo>
                    <a:pt x="5" y="16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6" y="8"/>
                  </a:lnTo>
                  <a:lnTo>
                    <a:pt x="9" y="7"/>
                  </a:lnTo>
                  <a:lnTo>
                    <a:pt x="10" y="5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5" y="6"/>
                  </a:lnTo>
                  <a:lnTo>
                    <a:pt x="17" y="1"/>
                  </a:lnTo>
                  <a:lnTo>
                    <a:pt x="19" y="2"/>
                  </a:lnTo>
                  <a:lnTo>
                    <a:pt x="20" y="0"/>
                  </a:lnTo>
                  <a:lnTo>
                    <a:pt x="25" y="5"/>
                  </a:lnTo>
                  <a:lnTo>
                    <a:pt x="26" y="8"/>
                  </a:lnTo>
                  <a:lnTo>
                    <a:pt x="26" y="11"/>
                  </a:lnTo>
                  <a:lnTo>
                    <a:pt x="27" y="12"/>
                  </a:lnTo>
                  <a:lnTo>
                    <a:pt x="28" y="11"/>
                  </a:lnTo>
                  <a:lnTo>
                    <a:pt x="28" y="8"/>
                  </a:lnTo>
                  <a:lnTo>
                    <a:pt x="29" y="10"/>
                  </a:lnTo>
                  <a:lnTo>
                    <a:pt x="32" y="1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8" name="Freeform 114" descr="30%"/>
            <p:cNvSpPr>
              <a:spLocks/>
            </p:cNvSpPr>
            <p:nvPr/>
          </p:nvSpPr>
          <p:spPr bwMode="auto">
            <a:xfrm>
              <a:off x="5189384" y="4718626"/>
              <a:ext cx="1859" cy="8029"/>
            </a:xfrm>
            <a:custGeom>
              <a:avLst/>
              <a:gdLst/>
              <a:ahLst/>
              <a:cxnLst>
                <a:cxn ang="0">
                  <a:pos x="1" y="13"/>
                </a:cxn>
                <a:cxn ang="0">
                  <a:pos x="0" y="8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4" y="4"/>
                </a:cxn>
                <a:cxn ang="0">
                  <a:pos x="4" y="8"/>
                </a:cxn>
                <a:cxn ang="0">
                  <a:pos x="1" y="11"/>
                </a:cxn>
                <a:cxn ang="0">
                  <a:pos x="1" y="15"/>
                </a:cxn>
                <a:cxn ang="0">
                  <a:pos x="1" y="13"/>
                </a:cxn>
              </a:cxnLst>
              <a:rect l="0" t="0" r="r" b="b"/>
              <a:pathLst>
                <a:path w="4" h="15">
                  <a:moveTo>
                    <a:pt x="1" y="13"/>
                  </a:moveTo>
                  <a:lnTo>
                    <a:pt x="0" y="8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4"/>
                  </a:lnTo>
                  <a:lnTo>
                    <a:pt x="4" y="8"/>
                  </a:lnTo>
                  <a:lnTo>
                    <a:pt x="1" y="11"/>
                  </a:lnTo>
                  <a:lnTo>
                    <a:pt x="1" y="15"/>
                  </a:lnTo>
                  <a:lnTo>
                    <a:pt x="1" y="13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9" name="Freeform 115" descr="30%"/>
            <p:cNvSpPr>
              <a:spLocks/>
            </p:cNvSpPr>
            <p:nvPr/>
          </p:nvSpPr>
          <p:spPr bwMode="auto">
            <a:xfrm>
              <a:off x="5189384" y="4749138"/>
              <a:ext cx="1859" cy="160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0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0" y="3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lnTo>
                    <a:pt x="0" y="0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0" name="Freeform 116" descr="30%"/>
            <p:cNvSpPr>
              <a:spLocks/>
            </p:cNvSpPr>
            <p:nvPr/>
          </p:nvSpPr>
          <p:spPr bwMode="auto">
            <a:xfrm>
              <a:off x="5191244" y="4729865"/>
              <a:ext cx="61343" cy="33727"/>
            </a:xfrm>
            <a:custGeom>
              <a:avLst/>
              <a:gdLst/>
              <a:ahLst/>
              <a:cxnLst>
                <a:cxn ang="0">
                  <a:pos x="66" y="37"/>
                </a:cxn>
                <a:cxn ang="0">
                  <a:pos x="66" y="41"/>
                </a:cxn>
                <a:cxn ang="0">
                  <a:pos x="65" y="53"/>
                </a:cxn>
                <a:cxn ang="0">
                  <a:pos x="67" y="54"/>
                </a:cxn>
                <a:cxn ang="0">
                  <a:pos x="65" y="59"/>
                </a:cxn>
                <a:cxn ang="0">
                  <a:pos x="64" y="63"/>
                </a:cxn>
                <a:cxn ang="0">
                  <a:pos x="60" y="59"/>
                </a:cxn>
                <a:cxn ang="0">
                  <a:pos x="59" y="59"/>
                </a:cxn>
                <a:cxn ang="0">
                  <a:pos x="53" y="54"/>
                </a:cxn>
                <a:cxn ang="0">
                  <a:pos x="51" y="59"/>
                </a:cxn>
                <a:cxn ang="0">
                  <a:pos x="49" y="58"/>
                </a:cxn>
                <a:cxn ang="0">
                  <a:pos x="47" y="56"/>
                </a:cxn>
                <a:cxn ang="0">
                  <a:pos x="44" y="59"/>
                </a:cxn>
                <a:cxn ang="0">
                  <a:pos x="42" y="54"/>
                </a:cxn>
                <a:cxn ang="0">
                  <a:pos x="40" y="53"/>
                </a:cxn>
                <a:cxn ang="0">
                  <a:pos x="38" y="63"/>
                </a:cxn>
                <a:cxn ang="0">
                  <a:pos x="34" y="54"/>
                </a:cxn>
                <a:cxn ang="0">
                  <a:pos x="33" y="52"/>
                </a:cxn>
                <a:cxn ang="0">
                  <a:pos x="30" y="53"/>
                </a:cxn>
                <a:cxn ang="0">
                  <a:pos x="26" y="46"/>
                </a:cxn>
                <a:cxn ang="0">
                  <a:pos x="15" y="49"/>
                </a:cxn>
                <a:cxn ang="0">
                  <a:pos x="11" y="48"/>
                </a:cxn>
                <a:cxn ang="0">
                  <a:pos x="10" y="52"/>
                </a:cxn>
                <a:cxn ang="0">
                  <a:pos x="5" y="52"/>
                </a:cxn>
                <a:cxn ang="0">
                  <a:pos x="0" y="51"/>
                </a:cxn>
                <a:cxn ang="0">
                  <a:pos x="0" y="47"/>
                </a:cxn>
                <a:cxn ang="0">
                  <a:pos x="0" y="40"/>
                </a:cxn>
                <a:cxn ang="0">
                  <a:pos x="0" y="33"/>
                </a:cxn>
                <a:cxn ang="0">
                  <a:pos x="8" y="23"/>
                </a:cxn>
                <a:cxn ang="0">
                  <a:pos x="20" y="26"/>
                </a:cxn>
                <a:cxn ang="0">
                  <a:pos x="22" y="21"/>
                </a:cxn>
                <a:cxn ang="0">
                  <a:pos x="27" y="11"/>
                </a:cxn>
                <a:cxn ang="0">
                  <a:pos x="29" y="4"/>
                </a:cxn>
                <a:cxn ang="0">
                  <a:pos x="32" y="5"/>
                </a:cxn>
                <a:cxn ang="0">
                  <a:pos x="36" y="1"/>
                </a:cxn>
                <a:cxn ang="0">
                  <a:pos x="41" y="4"/>
                </a:cxn>
                <a:cxn ang="0">
                  <a:pos x="43" y="6"/>
                </a:cxn>
                <a:cxn ang="0">
                  <a:pos x="48" y="16"/>
                </a:cxn>
                <a:cxn ang="0">
                  <a:pos x="52" y="14"/>
                </a:cxn>
                <a:cxn ang="0">
                  <a:pos x="55" y="17"/>
                </a:cxn>
                <a:cxn ang="0">
                  <a:pos x="56" y="15"/>
                </a:cxn>
                <a:cxn ang="0">
                  <a:pos x="59" y="23"/>
                </a:cxn>
                <a:cxn ang="0">
                  <a:pos x="58" y="33"/>
                </a:cxn>
                <a:cxn ang="0">
                  <a:pos x="61" y="37"/>
                </a:cxn>
                <a:cxn ang="0">
                  <a:pos x="63" y="38"/>
                </a:cxn>
                <a:cxn ang="0">
                  <a:pos x="66" y="38"/>
                </a:cxn>
              </a:cxnLst>
              <a:rect l="0" t="0" r="r" b="b"/>
              <a:pathLst>
                <a:path w="67" h="63">
                  <a:moveTo>
                    <a:pt x="66" y="38"/>
                  </a:moveTo>
                  <a:lnTo>
                    <a:pt x="66" y="37"/>
                  </a:lnTo>
                  <a:lnTo>
                    <a:pt x="67" y="38"/>
                  </a:lnTo>
                  <a:lnTo>
                    <a:pt x="66" y="41"/>
                  </a:lnTo>
                  <a:lnTo>
                    <a:pt x="64" y="47"/>
                  </a:lnTo>
                  <a:lnTo>
                    <a:pt x="65" y="53"/>
                  </a:lnTo>
                  <a:lnTo>
                    <a:pt x="66" y="54"/>
                  </a:lnTo>
                  <a:lnTo>
                    <a:pt x="67" y="54"/>
                  </a:lnTo>
                  <a:lnTo>
                    <a:pt x="67" y="56"/>
                  </a:lnTo>
                  <a:lnTo>
                    <a:pt x="65" y="59"/>
                  </a:lnTo>
                  <a:lnTo>
                    <a:pt x="65" y="62"/>
                  </a:lnTo>
                  <a:lnTo>
                    <a:pt x="64" y="63"/>
                  </a:lnTo>
                  <a:lnTo>
                    <a:pt x="63" y="62"/>
                  </a:lnTo>
                  <a:lnTo>
                    <a:pt x="60" y="59"/>
                  </a:lnTo>
                  <a:lnTo>
                    <a:pt x="59" y="62"/>
                  </a:lnTo>
                  <a:lnTo>
                    <a:pt x="59" y="59"/>
                  </a:lnTo>
                  <a:lnTo>
                    <a:pt x="55" y="61"/>
                  </a:lnTo>
                  <a:lnTo>
                    <a:pt x="53" y="54"/>
                  </a:lnTo>
                  <a:lnTo>
                    <a:pt x="52" y="54"/>
                  </a:lnTo>
                  <a:lnTo>
                    <a:pt x="51" y="59"/>
                  </a:lnTo>
                  <a:lnTo>
                    <a:pt x="49" y="61"/>
                  </a:lnTo>
                  <a:lnTo>
                    <a:pt x="49" y="58"/>
                  </a:lnTo>
                  <a:lnTo>
                    <a:pt x="48" y="56"/>
                  </a:lnTo>
                  <a:lnTo>
                    <a:pt x="47" y="56"/>
                  </a:lnTo>
                  <a:lnTo>
                    <a:pt x="45" y="59"/>
                  </a:lnTo>
                  <a:lnTo>
                    <a:pt x="44" y="59"/>
                  </a:lnTo>
                  <a:lnTo>
                    <a:pt x="42" y="57"/>
                  </a:lnTo>
                  <a:lnTo>
                    <a:pt x="42" y="54"/>
                  </a:lnTo>
                  <a:lnTo>
                    <a:pt x="41" y="53"/>
                  </a:lnTo>
                  <a:lnTo>
                    <a:pt x="40" y="53"/>
                  </a:lnTo>
                  <a:lnTo>
                    <a:pt x="41" y="61"/>
                  </a:lnTo>
                  <a:lnTo>
                    <a:pt x="38" y="63"/>
                  </a:lnTo>
                  <a:lnTo>
                    <a:pt x="34" y="57"/>
                  </a:lnTo>
                  <a:lnTo>
                    <a:pt x="34" y="54"/>
                  </a:lnTo>
                  <a:lnTo>
                    <a:pt x="34" y="51"/>
                  </a:lnTo>
                  <a:lnTo>
                    <a:pt x="33" y="52"/>
                  </a:lnTo>
                  <a:lnTo>
                    <a:pt x="33" y="53"/>
                  </a:lnTo>
                  <a:lnTo>
                    <a:pt x="30" y="53"/>
                  </a:lnTo>
                  <a:lnTo>
                    <a:pt x="28" y="51"/>
                  </a:lnTo>
                  <a:lnTo>
                    <a:pt x="26" y="46"/>
                  </a:lnTo>
                  <a:lnTo>
                    <a:pt x="23" y="45"/>
                  </a:lnTo>
                  <a:lnTo>
                    <a:pt x="15" y="49"/>
                  </a:lnTo>
                  <a:lnTo>
                    <a:pt x="12" y="46"/>
                  </a:lnTo>
                  <a:lnTo>
                    <a:pt x="11" y="48"/>
                  </a:lnTo>
                  <a:lnTo>
                    <a:pt x="10" y="47"/>
                  </a:lnTo>
                  <a:lnTo>
                    <a:pt x="10" y="52"/>
                  </a:lnTo>
                  <a:lnTo>
                    <a:pt x="7" y="53"/>
                  </a:lnTo>
                  <a:lnTo>
                    <a:pt x="5" y="52"/>
                  </a:lnTo>
                  <a:lnTo>
                    <a:pt x="2" y="54"/>
                  </a:lnTo>
                  <a:lnTo>
                    <a:pt x="0" y="51"/>
                  </a:lnTo>
                  <a:lnTo>
                    <a:pt x="2" y="47"/>
                  </a:lnTo>
                  <a:lnTo>
                    <a:pt x="0" y="47"/>
                  </a:lnTo>
                  <a:lnTo>
                    <a:pt x="2" y="42"/>
                  </a:lnTo>
                  <a:lnTo>
                    <a:pt x="0" y="40"/>
                  </a:lnTo>
                  <a:lnTo>
                    <a:pt x="2" y="37"/>
                  </a:lnTo>
                  <a:lnTo>
                    <a:pt x="0" y="33"/>
                  </a:lnTo>
                  <a:lnTo>
                    <a:pt x="4" y="28"/>
                  </a:lnTo>
                  <a:lnTo>
                    <a:pt x="8" y="23"/>
                  </a:lnTo>
                  <a:lnTo>
                    <a:pt x="13" y="26"/>
                  </a:lnTo>
                  <a:lnTo>
                    <a:pt x="20" y="26"/>
                  </a:lnTo>
                  <a:lnTo>
                    <a:pt x="22" y="23"/>
                  </a:lnTo>
                  <a:lnTo>
                    <a:pt x="22" y="21"/>
                  </a:lnTo>
                  <a:lnTo>
                    <a:pt x="26" y="17"/>
                  </a:lnTo>
                  <a:lnTo>
                    <a:pt x="27" y="11"/>
                  </a:lnTo>
                  <a:lnTo>
                    <a:pt x="29" y="9"/>
                  </a:lnTo>
                  <a:lnTo>
                    <a:pt x="29" y="4"/>
                  </a:lnTo>
                  <a:lnTo>
                    <a:pt x="30" y="2"/>
                  </a:lnTo>
                  <a:lnTo>
                    <a:pt x="32" y="5"/>
                  </a:lnTo>
                  <a:lnTo>
                    <a:pt x="35" y="0"/>
                  </a:lnTo>
                  <a:lnTo>
                    <a:pt x="36" y="1"/>
                  </a:lnTo>
                  <a:lnTo>
                    <a:pt x="37" y="4"/>
                  </a:lnTo>
                  <a:lnTo>
                    <a:pt x="41" y="4"/>
                  </a:lnTo>
                  <a:lnTo>
                    <a:pt x="42" y="7"/>
                  </a:lnTo>
                  <a:lnTo>
                    <a:pt x="43" y="6"/>
                  </a:lnTo>
                  <a:lnTo>
                    <a:pt x="45" y="11"/>
                  </a:lnTo>
                  <a:lnTo>
                    <a:pt x="48" y="16"/>
                  </a:lnTo>
                  <a:lnTo>
                    <a:pt x="50" y="17"/>
                  </a:lnTo>
                  <a:lnTo>
                    <a:pt x="52" y="14"/>
                  </a:lnTo>
                  <a:lnTo>
                    <a:pt x="53" y="15"/>
                  </a:lnTo>
                  <a:lnTo>
                    <a:pt x="55" y="17"/>
                  </a:lnTo>
                  <a:lnTo>
                    <a:pt x="56" y="17"/>
                  </a:lnTo>
                  <a:lnTo>
                    <a:pt x="56" y="15"/>
                  </a:lnTo>
                  <a:lnTo>
                    <a:pt x="57" y="15"/>
                  </a:lnTo>
                  <a:lnTo>
                    <a:pt x="59" y="23"/>
                  </a:lnTo>
                  <a:lnTo>
                    <a:pt x="59" y="26"/>
                  </a:lnTo>
                  <a:lnTo>
                    <a:pt x="58" y="33"/>
                  </a:lnTo>
                  <a:lnTo>
                    <a:pt x="57" y="37"/>
                  </a:lnTo>
                  <a:lnTo>
                    <a:pt x="61" y="37"/>
                  </a:lnTo>
                  <a:lnTo>
                    <a:pt x="61" y="37"/>
                  </a:lnTo>
                  <a:lnTo>
                    <a:pt x="63" y="38"/>
                  </a:lnTo>
                  <a:lnTo>
                    <a:pt x="64" y="37"/>
                  </a:lnTo>
                  <a:lnTo>
                    <a:pt x="66" y="38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1" name="Freeform 117" descr="30%"/>
            <p:cNvSpPr>
              <a:spLocks/>
            </p:cNvSpPr>
            <p:nvPr/>
          </p:nvSpPr>
          <p:spPr bwMode="auto">
            <a:xfrm>
              <a:off x="5120602" y="4784474"/>
              <a:ext cx="7438" cy="14454"/>
            </a:xfrm>
            <a:custGeom>
              <a:avLst/>
              <a:gdLst/>
              <a:ahLst/>
              <a:cxnLst>
                <a:cxn ang="0">
                  <a:pos x="4" y="22"/>
                </a:cxn>
                <a:cxn ang="0">
                  <a:pos x="1" y="28"/>
                </a:cxn>
                <a:cxn ang="0">
                  <a:pos x="0" y="26"/>
                </a:cxn>
                <a:cxn ang="0">
                  <a:pos x="0" y="23"/>
                </a:cxn>
                <a:cxn ang="0">
                  <a:pos x="3" y="18"/>
                </a:cxn>
                <a:cxn ang="0">
                  <a:pos x="4" y="15"/>
                </a:cxn>
                <a:cxn ang="0">
                  <a:pos x="3" y="14"/>
                </a:cxn>
                <a:cxn ang="0">
                  <a:pos x="1" y="15"/>
                </a:cxn>
                <a:cxn ang="0">
                  <a:pos x="0" y="14"/>
                </a:cxn>
                <a:cxn ang="0">
                  <a:pos x="0" y="5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3" y="8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8" y="17"/>
                </a:cxn>
                <a:cxn ang="0">
                  <a:pos x="4" y="22"/>
                </a:cxn>
              </a:cxnLst>
              <a:rect l="0" t="0" r="r" b="b"/>
              <a:pathLst>
                <a:path w="8" h="28">
                  <a:moveTo>
                    <a:pt x="4" y="22"/>
                  </a:moveTo>
                  <a:lnTo>
                    <a:pt x="1" y="28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3" y="18"/>
                  </a:lnTo>
                  <a:lnTo>
                    <a:pt x="4" y="15"/>
                  </a:lnTo>
                  <a:lnTo>
                    <a:pt x="3" y="14"/>
                  </a:lnTo>
                  <a:lnTo>
                    <a:pt x="1" y="15"/>
                  </a:lnTo>
                  <a:lnTo>
                    <a:pt x="0" y="14"/>
                  </a:lnTo>
                  <a:lnTo>
                    <a:pt x="0" y="5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0"/>
                  </a:lnTo>
                  <a:lnTo>
                    <a:pt x="3" y="2"/>
                  </a:lnTo>
                  <a:lnTo>
                    <a:pt x="3" y="8"/>
                  </a:lnTo>
                  <a:lnTo>
                    <a:pt x="4" y="13"/>
                  </a:lnTo>
                  <a:lnTo>
                    <a:pt x="6" y="13"/>
                  </a:lnTo>
                  <a:lnTo>
                    <a:pt x="8" y="17"/>
                  </a:lnTo>
                  <a:lnTo>
                    <a:pt x="4" y="2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2" name="Freeform 118" descr="30%"/>
            <p:cNvSpPr>
              <a:spLocks/>
            </p:cNvSpPr>
            <p:nvPr/>
          </p:nvSpPr>
          <p:spPr bwMode="auto">
            <a:xfrm>
              <a:off x="5105732" y="4744323"/>
              <a:ext cx="37180" cy="40151"/>
            </a:xfrm>
            <a:custGeom>
              <a:avLst/>
              <a:gdLst/>
              <a:ahLst/>
              <a:cxnLst>
                <a:cxn ang="0">
                  <a:pos x="7" y="47"/>
                </a:cxn>
                <a:cxn ang="0">
                  <a:pos x="3" y="47"/>
                </a:cxn>
                <a:cxn ang="0">
                  <a:pos x="3" y="44"/>
                </a:cxn>
                <a:cxn ang="0">
                  <a:pos x="4" y="40"/>
                </a:cxn>
                <a:cxn ang="0">
                  <a:pos x="5" y="37"/>
                </a:cxn>
                <a:cxn ang="0">
                  <a:pos x="3" y="37"/>
                </a:cxn>
                <a:cxn ang="0">
                  <a:pos x="0" y="31"/>
                </a:cxn>
                <a:cxn ang="0">
                  <a:pos x="4" y="30"/>
                </a:cxn>
                <a:cxn ang="0">
                  <a:pos x="5" y="27"/>
                </a:cxn>
                <a:cxn ang="0">
                  <a:pos x="4" y="24"/>
                </a:cxn>
                <a:cxn ang="0">
                  <a:pos x="12" y="19"/>
                </a:cxn>
                <a:cxn ang="0">
                  <a:pos x="8" y="15"/>
                </a:cxn>
                <a:cxn ang="0">
                  <a:pos x="10" y="10"/>
                </a:cxn>
                <a:cxn ang="0">
                  <a:pos x="11" y="11"/>
                </a:cxn>
                <a:cxn ang="0">
                  <a:pos x="13" y="10"/>
                </a:cxn>
                <a:cxn ang="0">
                  <a:pos x="17" y="8"/>
                </a:cxn>
                <a:cxn ang="0">
                  <a:pos x="17" y="6"/>
                </a:cxn>
                <a:cxn ang="0">
                  <a:pos x="20" y="4"/>
                </a:cxn>
                <a:cxn ang="0">
                  <a:pos x="22" y="1"/>
                </a:cxn>
                <a:cxn ang="0">
                  <a:pos x="25" y="8"/>
                </a:cxn>
                <a:cxn ang="0">
                  <a:pos x="23" y="15"/>
                </a:cxn>
                <a:cxn ang="0">
                  <a:pos x="28" y="20"/>
                </a:cxn>
                <a:cxn ang="0">
                  <a:pos x="25" y="26"/>
                </a:cxn>
                <a:cxn ang="0">
                  <a:pos x="26" y="30"/>
                </a:cxn>
                <a:cxn ang="0">
                  <a:pos x="29" y="30"/>
                </a:cxn>
                <a:cxn ang="0">
                  <a:pos x="29" y="35"/>
                </a:cxn>
                <a:cxn ang="0">
                  <a:pos x="29" y="45"/>
                </a:cxn>
                <a:cxn ang="0">
                  <a:pos x="29" y="50"/>
                </a:cxn>
                <a:cxn ang="0">
                  <a:pos x="33" y="48"/>
                </a:cxn>
                <a:cxn ang="0">
                  <a:pos x="37" y="45"/>
                </a:cxn>
                <a:cxn ang="0">
                  <a:pos x="40" y="45"/>
                </a:cxn>
                <a:cxn ang="0">
                  <a:pos x="34" y="52"/>
                </a:cxn>
                <a:cxn ang="0">
                  <a:pos x="33" y="56"/>
                </a:cxn>
                <a:cxn ang="0">
                  <a:pos x="33" y="66"/>
                </a:cxn>
                <a:cxn ang="0">
                  <a:pos x="36" y="63"/>
                </a:cxn>
                <a:cxn ang="0">
                  <a:pos x="38" y="65"/>
                </a:cxn>
                <a:cxn ang="0">
                  <a:pos x="34" y="74"/>
                </a:cxn>
                <a:cxn ang="0">
                  <a:pos x="32" y="70"/>
                </a:cxn>
                <a:cxn ang="0">
                  <a:pos x="25" y="66"/>
                </a:cxn>
                <a:cxn ang="0">
                  <a:pos x="23" y="62"/>
                </a:cxn>
                <a:cxn ang="0">
                  <a:pos x="22" y="67"/>
                </a:cxn>
                <a:cxn ang="0">
                  <a:pos x="22" y="72"/>
                </a:cxn>
                <a:cxn ang="0">
                  <a:pos x="20" y="70"/>
                </a:cxn>
                <a:cxn ang="0">
                  <a:pos x="21" y="63"/>
                </a:cxn>
                <a:cxn ang="0">
                  <a:pos x="22" y="60"/>
                </a:cxn>
                <a:cxn ang="0">
                  <a:pos x="21" y="56"/>
                </a:cxn>
                <a:cxn ang="0">
                  <a:pos x="17" y="57"/>
                </a:cxn>
                <a:cxn ang="0">
                  <a:pos x="15" y="60"/>
                </a:cxn>
                <a:cxn ang="0">
                  <a:pos x="17" y="55"/>
                </a:cxn>
                <a:cxn ang="0">
                  <a:pos x="14" y="50"/>
                </a:cxn>
                <a:cxn ang="0">
                  <a:pos x="10" y="45"/>
                </a:cxn>
                <a:cxn ang="0">
                  <a:pos x="10" y="39"/>
                </a:cxn>
                <a:cxn ang="0">
                  <a:pos x="7" y="42"/>
                </a:cxn>
              </a:cxnLst>
              <a:rect l="0" t="0" r="r" b="b"/>
              <a:pathLst>
                <a:path w="40" h="74">
                  <a:moveTo>
                    <a:pt x="7" y="45"/>
                  </a:moveTo>
                  <a:lnTo>
                    <a:pt x="7" y="47"/>
                  </a:lnTo>
                  <a:lnTo>
                    <a:pt x="5" y="45"/>
                  </a:lnTo>
                  <a:lnTo>
                    <a:pt x="3" y="47"/>
                  </a:lnTo>
                  <a:lnTo>
                    <a:pt x="3" y="45"/>
                  </a:lnTo>
                  <a:lnTo>
                    <a:pt x="3" y="44"/>
                  </a:lnTo>
                  <a:lnTo>
                    <a:pt x="2" y="40"/>
                  </a:lnTo>
                  <a:lnTo>
                    <a:pt x="4" y="40"/>
                  </a:lnTo>
                  <a:lnTo>
                    <a:pt x="4" y="39"/>
                  </a:lnTo>
                  <a:lnTo>
                    <a:pt x="5" y="37"/>
                  </a:lnTo>
                  <a:lnTo>
                    <a:pt x="4" y="34"/>
                  </a:lnTo>
                  <a:lnTo>
                    <a:pt x="3" y="37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4" y="31"/>
                  </a:lnTo>
                  <a:lnTo>
                    <a:pt x="4" y="30"/>
                  </a:lnTo>
                  <a:lnTo>
                    <a:pt x="3" y="29"/>
                  </a:lnTo>
                  <a:lnTo>
                    <a:pt x="5" y="27"/>
                  </a:lnTo>
                  <a:lnTo>
                    <a:pt x="5" y="25"/>
                  </a:lnTo>
                  <a:lnTo>
                    <a:pt x="4" y="24"/>
                  </a:lnTo>
                  <a:lnTo>
                    <a:pt x="6" y="18"/>
                  </a:lnTo>
                  <a:lnTo>
                    <a:pt x="12" y="19"/>
                  </a:lnTo>
                  <a:lnTo>
                    <a:pt x="12" y="15"/>
                  </a:lnTo>
                  <a:lnTo>
                    <a:pt x="8" y="15"/>
                  </a:lnTo>
                  <a:lnTo>
                    <a:pt x="8" y="13"/>
                  </a:lnTo>
                  <a:lnTo>
                    <a:pt x="10" y="10"/>
                  </a:lnTo>
                  <a:lnTo>
                    <a:pt x="10" y="9"/>
                  </a:lnTo>
                  <a:lnTo>
                    <a:pt x="11" y="11"/>
                  </a:lnTo>
                  <a:lnTo>
                    <a:pt x="12" y="9"/>
                  </a:lnTo>
                  <a:lnTo>
                    <a:pt x="13" y="10"/>
                  </a:lnTo>
                  <a:lnTo>
                    <a:pt x="14" y="9"/>
                  </a:lnTo>
                  <a:lnTo>
                    <a:pt x="17" y="8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9" y="4"/>
                  </a:lnTo>
                  <a:lnTo>
                    <a:pt x="20" y="4"/>
                  </a:lnTo>
                  <a:lnTo>
                    <a:pt x="21" y="0"/>
                  </a:lnTo>
                  <a:lnTo>
                    <a:pt x="22" y="1"/>
                  </a:lnTo>
                  <a:lnTo>
                    <a:pt x="25" y="6"/>
                  </a:lnTo>
                  <a:lnTo>
                    <a:pt x="25" y="8"/>
                  </a:lnTo>
                  <a:lnTo>
                    <a:pt x="23" y="11"/>
                  </a:lnTo>
                  <a:lnTo>
                    <a:pt x="23" y="15"/>
                  </a:lnTo>
                  <a:lnTo>
                    <a:pt x="25" y="15"/>
                  </a:lnTo>
                  <a:lnTo>
                    <a:pt x="28" y="20"/>
                  </a:lnTo>
                  <a:lnTo>
                    <a:pt x="28" y="22"/>
                  </a:lnTo>
                  <a:lnTo>
                    <a:pt x="25" y="26"/>
                  </a:lnTo>
                  <a:lnTo>
                    <a:pt x="27" y="27"/>
                  </a:lnTo>
                  <a:lnTo>
                    <a:pt x="26" y="30"/>
                  </a:lnTo>
                  <a:lnTo>
                    <a:pt x="28" y="29"/>
                  </a:lnTo>
                  <a:lnTo>
                    <a:pt x="29" y="30"/>
                  </a:lnTo>
                  <a:lnTo>
                    <a:pt x="28" y="34"/>
                  </a:lnTo>
                  <a:lnTo>
                    <a:pt x="29" y="35"/>
                  </a:lnTo>
                  <a:lnTo>
                    <a:pt x="28" y="44"/>
                  </a:lnTo>
                  <a:lnTo>
                    <a:pt x="29" y="45"/>
                  </a:lnTo>
                  <a:lnTo>
                    <a:pt x="30" y="45"/>
                  </a:lnTo>
                  <a:lnTo>
                    <a:pt x="29" y="50"/>
                  </a:lnTo>
                  <a:lnTo>
                    <a:pt x="32" y="51"/>
                  </a:lnTo>
                  <a:lnTo>
                    <a:pt x="33" y="48"/>
                  </a:lnTo>
                  <a:lnTo>
                    <a:pt x="36" y="47"/>
                  </a:lnTo>
                  <a:lnTo>
                    <a:pt x="37" y="45"/>
                  </a:lnTo>
                  <a:lnTo>
                    <a:pt x="40" y="44"/>
                  </a:lnTo>
                  <a:lnTo>
                    <a:pt x="40" y="45"/>
                  </a:lnTo>
                  <a:lnTo>
                    <a:pt x="40" y="50"/>
                  </a:lnTo>
                  <a:lnTo>
                    <a:pt x="34" y="52"/>
                  </a:lnTo>
                  <a:lnTo>
                    <a:pt x="34" y="53"/>
                  </a:lnTo>
                  <a:lnTo>
                    <a:pt x="33" y="56"/>
                  </a:lnTo>
                  <a:lnTo>
                    <a:pt x="32" y="60"/>
                  </a:lnTo>
                  <a:lnTo>
                    <a:pt x="33" y="66"/>
                  </a:lnTo>
                  <a:lnTo>
                    <a:pt x="35" y="66"/>
                  </a:lnTo>
                  <a:lnTo>
                    <a:pt x="36" y="63"/>
                  </a:lnTo>
                  <a:lnTo>
                    <a:pt x="37" y="63"/>
                  </a:lnTo>
                  <a:lnTo>
                    <a:pt x="38" y="65"/>
                  </a:lnTo>
                  <a:lnTo>
                    <a:pt x="35" y="71"/>
                  </a:lnTo>
                  <a:lnTo>
                    <a:pt x="34" y="74"/>
                  </a:lnTo>
                  <a:lnTo>
                    <a:pt x="32" y="72"/>
                  </a:lnTo>
                  <a:lnTo>
                    <a:pt x="32" y="70"/>
                  </a:lnTo>
                  <a:lnTo>
                    <a:pt x="29" y="66"/>
                  </a:lnTo>
                  <a:lnTo>
                    <a:pt x="25" y="66"/>
                  </a:lnTo>
                  <a:lnTo>
                    <a:pt x="25" y="63"/>
                  </a:lnTo>
                  <a:lnTo>
                    <a:pt x="23" y="62"/>
                  </a:lnTo>
                  <a:lnTo>
                    <a:pt x="21" y="67"/>
                  </a:lnTo>
                  <a:lnTo>
                    <a:pt x="22" y="67"/>
                  </a:lnTo>
                  <a:lnTo>
                    <a:pt x="21" y="68"/>
                  </a:lnTo>
                  <a:lnTo>
                    <a:pt x="22" y="72"/>
                  </a:lnTo>
                  <a:lnTo>
                    <a:pt x="20" y="74"/>
                  </a:lnTo>
                  <a:lnTo>
                    <a:pt x="20" y="70"/>
                  </a:lnTo>
                  <a:lnTo>
                    <a:pt x="18" y="71"/>
                  </a:lnTo>
                  <a:lnTo>
                    <a:pt x="21" y="63"/>
                  </a:lnTo>
                  <a:lnTo>
                    <a:pt x="21" y="62"/>
                  </a:lnTo>
                  <a:lnTo>
                    <a:pt x="22" y="60"/>
                  </a:lnTo>
                  <a:lnTo>
                    <a:pt x="22" y="58"/>
                  </a:lnTo>
                  <a:lnTo>
                    <a:pt x="21" y="56"/>
                  </a:lnTo>
                  <a:lnTo>
                    <a:pt x="19" y="57"/>
                  </a:lnTo>
                  <a:lnTo>
                    <a:pt x="17" y="57"/>
                  </a:lnTo>
                  <a:lnTo>
                    <a:pt x="15" y="60"/>
                  </a:lnTo>
                  <a:lnTo>
                    <a:pt x="15" y="60"/>
                  </a:lnTo>
                  <a:lnTo>
                    <a:pt x="15" y="56"/>
                  </a:lnTo>
                  <a:lnTo>
                    <a:pt x="17" y="55"/>
                  </a:lnTo>
                  <a:lnTo>
                    <a:pt x="15" y="52"/>
                  </a:lnTo>
                  <a:lnTo>
                    <a:pt x="14" y="50"/>
                  </a:lnTo>
                  <a:lnTo>
                    <a:pt x="11" y="51"/>
                  </a:lnTo>
                  <a:lnTo>
                    <a:pt x="10" y="45"/>
                  </a:lnTo>
                  <a:lnTo>
                    <a:pt x="11" y="40"/>
                  </a:lnTo>
                  <a:lnTo>
                    <a:pt x="10" y="39"/>
                  </a:lnTo>
                  <a:lnTo>
                    <a:pt x="8" y="41"/>
                  </a:lnTo>
                  <a:lnTo>
                    <a:pt x="7" y="42"/>
                  </a:lnTo>
                  <a:lnTo>
                    <a:pt x="7" y="45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3" name="Freeform 119" descr="30%"/>
            <p:cNvSpPr>
              <a:spLocks/>
            </p:cNvSpPr>
            <p:nvPr/>
          </p:nvSpPr>
          <p:spPr bwMode="auto">
            <a:xfrm>
              <a:off x="5202396" y="4773231"/>
              <a:ext cx="1859" cy="3215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2" y="5"/>
                </a:cxn>
              </a:cxnLst>
              <a:rect l="0" t="0" r="r" b="b"/>
              <a:pathLst>
                <a:path w="2" h="5">
                  <a:moveTo>
                    <a:pt x="2" y="5"/>
                  </a:moveTo>
                  <a:lnTo>
                    <a:pt x="0" y="5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5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4" name="Freeform 120" descr="30%"/>
            <p:cNvSpPr>
              <a:spLocks/>
            </p:cNvSpPr>
            <p:nvPr/>
          </p:nvSpPr>
          <p:spPr bwMode="auto">
            <a:xfrm>
              <a:off x="5204256" y="4763596"/>
              <a:ext cx="1859" cy="160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" name="Freeform 121" descr="30%"/>
            <p:cNvSpPr>
              <a:spLocks/>
            </p:cNvSpPr>
            <p:nvPr/>
          </p:nvSpPr>
          <p:spPr bwMode="auto">
            <a:xfrm>
              <a:off x="5204256" y="4766806"/>
              <a:ext cx="1859" cy="160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h="3">
                  <a:moveTo>
                    <a:pt x="0" y="1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" name="Freeform 122" descr="30%"/>
            <p:cNvSpPr>
              <a:spLocks/>
            </p:cNvSpPr>
            <p:nvPr/>
          </p:nvSpPr>
          <p:spPr bwMode="auto">
            <a:xfrm>
              <a:off x="5206115" y="4758777"/>
              <a:ext cx="1859" cy="1605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" y="3"/>
                </a:cxn>
              </a:cxnLst>
              <a:rect l="0" t="0" r="r" b="b"/>
              <a:pathLst>
                <a:path w="1" h="4">
                  <a:moveTo>
                    <a:pt x="1" y="3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1" y="3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7" name="Freeform 123" descr="30%"/>
            <p:cNvSpPr>
              <a:spLocks/>
            </p:cNvSpPr>
            <p:nvPr/>
          </p:nvSpPr>
          <p:spPr bwMode="auto">
            <a:xfrm>
              <a:off x="5211688" y="4757172"/>
              <a:ext cx="1859" cy="160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1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8" name="Freeform 124" descr="30%"/>
            <p:cNvSpPr>
              <a:spLocks/>
            </p:cNvSpPr>
            <p:nvPr/>
          </p:nvSpPr>
          <p:spPr bwMode="auto">
            <a:xfrm>
              <a:off x="5213548" y="4763596"/>
              <a:ext cx="3719" cy="4819"/>
            </a:xfrm>
            <a:custGeom>
              <a:avLst/>
              <a:gdLst/>
              <a:ahLst/>
              <a:cxnLst>
                <a:cxn ang="0">
                  <a:pos x="1" y="7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3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3" y="5"/>
                </a:cxn>
                <a:cxn ang="0">
                  <a:pos x="1" y="7"/>
                </a:cxn>
              </a:cxnLst>
              <a:rect l="0" t="0" r="r" b="b"/>
              <a:pathLst>
                <a:path w="3" h="8">
                  <a:moveTo>
                    <a:pt x="1" y="7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3" y="2"/>
                  </a:lnTo>
                  <a:lnTo>
                    <a:pt x="3" y="0"/>
                  </a:lnTo>
                  <a:lnTo>
                    <a:pt x="3" y="5"/>
                  </a:lnTo>
                  <a:lnTo>
                    <a:pt x="1" y="7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9" name="Freeform 125" descr="30%"/>
            <p:cNvSpPr>
              <a:spLocks/>
            </p:cNvSpPr>
            <p:nvPr/>
          </p:nvSpPr>
          <p:spPr bwMode="auto">
            <a:xfrm>
              <a:off x="5213548" y="4654382"/>
              <a:ext cx="5578" cy="321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5" y="1"/>
                </a:cxn>
                <a:cxn ang="0">
                  <a:pos x="4" y="5"/>
                </a:cxn>
                <a:cxn ang="0">
                  <a:pos x="3" y="6"/>
                </a:cxn>
                <a:cxn ang="0">
                  <a:pos x="0" y="2"/>
                </a:cxn>
              </a:cxnLst>
              <a:rect l="0" t="0" r="r" b="b"/>
              <a:pathLst>
                <a:path w="5" h="6">
                  <a:moveTo>
                    <a:pt x="0" y="2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5" y="1"/>
                  </a:lnTo>
                  <a:lnTo>
                    <a:pt x="4" y="5"/>
                  </a:lnTo>
                  <a:lnTo>
                    <a:pt x="3" y="6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0" name="Freeform 126" descr="30%"/>
            <p:cNvSpPr>
              <a:spLocks/>
            </p:cNvSpPr>
            <p:nvPr/>
          </p:nvSpPr>
          <p:spPr bwMode="auto">
            <a:xfrm>
              <a:off x="5232138" y="4789294"/>
              <a:ext cx="13012" cy="12849"/>
            </a:xfrm>
            <a:custGeom>
              <a:avLst/>
              <a:gdLst/>
              <a:ahLst/>
              <a:cxnLst>
                <a:cxn ang="0">
                  <a:pos x="11" y="23"/>
                </a:cxn>
                <a:cxn ang="0">
                  <a:pos x="10" y="25"/>
                </a:cxn>
                <a:cxn ang="0">
                  <a:pos x="7" y="25"/>
                </a:cxn>
                <a:cxn ang="0">
                  <a:pos x="10" y="21"/>
                </a:cxn>
                <a:cxn ang="0">
                  <a:pos x="6" y="16"/>
                </a:cxn>
                <a:cxn ang="0">
                  <a:pos x="4" y="15"/>
                </a:cxn>
                <a:cxn ang="0">
                  <a:pos x="3" y="13"/>
                </a:cxn>
                <a:cxn ang="0">
                  <a:pos x="3" y="10"/>
                </a:cxn>
                <a:cxn ang="0">
                  <a:pos x="0" y="8"/>
                </a:cxn>
                <a:cxn ang="0">
                  <a:pos x="2" y="3"/>
                </a:cxn>
                <a:cxn ang="0">
                  <a:pos x="3" y="0"/>
                </a:cxn>
                <a:cxn ang="0">
                  <a:pos x="7" y="0"/>
                </a:cxn>
                <a:cxn ang="0">
                  <a:pos x="8" y="2"/>
                </a:cxn>
                <a:cxn ang="0">
                  <a:pos x="10" y="5"/>
                </a:cxn>
                <a:cxn ang="0">
                  <a:pos x="8" y="8"/>
                </a:cxn>
                <a:cxn ang="0">
                  <a:pos x="11" y="10"/>
                </a:cxn>
                <a:cxn ang="0">
                  <a:pos x="14" y="12"/>
                </a:cxn>
                <a:cxn ang="0">
                  <a:pos x="14" y="14"/>
                </a:cxn>
                <a:cxn ang="0">
                  <a:pos x="13" y="14"/>
                </a:cxn>
                <a:cxn ang="0">
                  <a:pos x="12" y="18"/>
                </a:cxn>
                <a:cxn ang="0">
                  <a:pos x="13" y="19"/>
                </a:cxn>
                <a:cxn ang="0">
                  <a:pos x="11" y="23"/>
                </a:cxn>
              </a:cxnLst>
              <a:rect l="0" t="0" r="r" b="b"/>
              <a:pathLst>
                <a:path w="14" h="25">
                  <a:moveTo>
                    <a:pt x="11" y="23"/>
                  </a:moveTo>
                  <a:lnTo>
                    <a:pt x="10" y="25"/>
                  </a:lnTo>
                  <a:lnTo>
                    <a:pt x="7" y="25"/>
                  </a:lnTo>
                  <a:lnTo>
                    <a:pt x="10" y="21"/>
                  </a:lnTo>
                  <a:lnTo>
                    <a:pt x="6" y="16"/>
                  </a:lnTo>
                  <a:lnTo>
                    <a:pt x="4" y="15"/>
                  </a:lnTo>
                  <a:lnTo>
                    <a:pt x="3" y="13"/>
                  </a:lnTo>
                  <a:lnTo>
                    <a:pt x="3" y="10"/>
                  </a:lnTo>
                  <a:lnTo>
                    <a:pt x="0" y="8"/>
                  </a:lnTo>
                  <a:lnTo>
                    <a:pt x="2" y="3"/>
                  </a:lnTo>
                  <a:lnTo>
                    <a:pt x="3" y="0"/>
                  </a:lnTo>
                  <a:lnTo>
                    <a:pt x="7" y="0"/>
                  </a:lnTo>
                  <a:lnTo>
                    <a:pt x="8" y="2"/>
                  </a:lnTo>
                  <a:lnTo>
                    <a:pt x="10" y="5"/>
                  </a:lnTo>
                  <a:lnTo>
                    <a:pt x="8" y="8"/>
                  </a:lnTo>
                  <a:lnTo>
                    <a:pt x="11" y="10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13" y="14"/>
                  </a:lnTo>
                  <a:lnTo>
                    <a:pt x="12" y="18"/>
                  </a:lnTo>
                  <a:lnTo>
                    <a:pt x="13" y="19"/>
                  </a:lnTo>
                  <a:lnTo>
                    <a:pt x="11" y="23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1" name="Freeform 127" descr="30%"/>
            <p:cNvSpPr>
              <a:spLocks/>
            </p:cNvSpPr>
            <p:nvPr/>
          </p:nvSpPr>
          <p:spPr bwMode="auto">
            <a:xfrm>
              <a:off x="5243290" y="4786079"/>
              <a:ext cx="16731" cy="8029"/>
            </a:xfrm>
            <a:custGeom>
              <a:avLst/>
              <a:gdLst/>
              <a:ahLst/>
              <a:cxnLst>
                <a:cxn ang="0">
                  <a:pos x="9" y="1"/>
                </a:cxn>
                <a:cxn ang="0">
                  <a:pos x="10" y="0"/>
                </a:cxn>
                <a:cxn ang="0">
                  <a:pos x="10" y="1"/>
                </a:cxn>
                <a:cxn ang="0">
                  <a:pos x="10" y="4"/>
                </a:cxn>
                <a:cxn ang="0">
                  <a:pos x="13" y="5"/>
                </a:cxn>
                <a:cxn ang="0">
                  <a:pos x="13" y="7"/>
                </a:cxn>
                <a:cxn ang="0">
                  <a:pos x="17" y="5"/>
                </a:cxn>
                <a:cxn ang="0">
                  <a:pos x="17" y="12"/>
                </a:cxn>
                <a:cxn ang="0">
                  <a:pos x="16" y="12"/>
                </a:cxn>
                <a:cxn ang="0">
                  <a:pos x="15" y="15"/>
                </a:cxn>
                <a:cxn ang="0">
                  <a:pos x="14" y="16"/>
                </a:cxn>
                <a:cxn ang="0">
                  <a:pos x="13" y="15"/>
                </a:cxn>
                <a:cxn ang="0">
                  <a:pos x="11" y="16"/>
                </a:cxn>
                <a:cxn ang="0">
                  <a:pos x="11" y="12"/>
                </a:cxn>
                <a:cxn ang="0">
                  <a:pos x="9" y="10"/>
                </a:cxn>
                <a:cxn ang="0">
                  <a:pos x="4" y="15"/>
                </a:cxn>
                <a:cxn ang="0">
                  <a:pos x="1" y="15"/>
                </a:cxn>
                <a:cxn ang="0">
                  <a:pos x="0" y="14"/>
                </a:cxn>
                <a:cxn ang="0">
                  <a:pos x="0" y="10"/>
                </a:cxn>
                <a:cxn ang="0">
                  <a:pos x="1" y="10"/>
                </a:cxn>
                <a:cxn ang="0">
                  <a:pos x="0" y="7"/>
                </a:cxn>
                <a:cxn ang="0">
                  <a:pos x="1" y="5"/>
                </a:cxn>
                <a:cxn ang="0">
                  <a:pos x="9" y="1"/>
                </a:cxn>
              </a:cxnLst>
              <a:rect l="0" t="0" r="r" b="b"/>
              <a:pathLst>
                <a:path w="17" h="16">
                  <a:moveTo>
                    <a:pt x="9" y="1"/>
                  </a:moveTo>
                  <a:lnTo>
                    <a:pt x="10" y="0"/>
                  </a:lnTo>
                  <a:lnTo>
                    <a:pt x="10" y="1"/>
                  </a:lnTo>
                  <a:lnTo>
                    <a:pt x="10" y="4"/>
                  </a:lnTo>
                  <a:lnTo>
                    <a:pt x="13" y="5"/>
                  </a:lnTo>
                  <a:lnTo>
                    <a:pt x="13" y="7"/>
                  </a:lnTo>
                  <a:lnTo>
                    <a:pt x="17" y="5"/>
                  </a:lnTo>
                  <a:lnTo>
                    <a:pt x="17" y="12"/>
                  </a:lnTo>
                  <a:lnTo>
                    <a:pt x="16" y="12"/>
                  </a:lnTo>
                  <a:lnTo>
                    <a:pt x="15" y="15"/>
                  </a:lnTo>
                  <a:lnTo>
                    <a:pt x="14" y="16"/>
                  </a:lnTo>
                  <a:lnTo>
                    <a:pt x="13" y="15"/>
                  </a:lnTo>
                  <a:lnTo>
                    <a:pt x="11" y="16"/>
                  </a:lnTo>
                  <a:lnTo>
                    <a:pt x="11" y="12"/>
                  </a:lnTo>
                  <a:lnTo>
                    <a:pt x="9" y="10"/>
                  </a:lnTo>
                  <a:lnTo>
                    <a:pt x="4" y="15"/>
                  </a:lnTo>
                  <a:lnTo>
                    <a:pt x="1" y="15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0" y="7"/>
                  </a:lnTo>
                  <a:lnTo>
                    <a:pt x="1" y="5"/>
                  </a:lnTo>
                  <a:lnTo>
                    <a:pt x="9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2" name="Freeform 128" descr="30%"/>
            <p:cNvSpPr>
              <a:spLocks/>
            </p:cNvSpPr>
            <p:nvPr/>
          </p:nvSpPr>
          <p:spPr bwMode="auto">
            <a:xfrm>
              <a:off x="5243290" y="4994873"/>
              <a:ext cx="16731" cy="12849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2" y="1"/>
                </a:cxn>
                <a:cxn ang="0">
                  <a:pos x="4" y="0"/>
                </a:cxn>
                <a:cxn ang="0">
                  <a:pos x="7" y="4"/>
                </a:cxn>
                <a:cxn ang="0">
                  <a:pos x="7" y="6"/>
                </a:cxn>
                <a:cxn ang="0">
                  <a:pos x="10" y="5"/>
                </a:cxn>
                <a:cxn ang="0">
                  <a:pos x="14" y="5"/>
                </a:cxn>
                <a:cxn ang="0">
                  <a:pos x="13" y="6"/>
                </a:cxn>
                <a:cxn ang="0">
                  <a:pos x="16" y="10"/>
                </a:cxn>
                <a:cxn ang="0">
                  <a:pos x="17" y="11"/>
                </a:cxn>
                <a:cxn ang="0">
                  <a:pos x="18" y="17"/>
                </a:cxn>
                <a:cxn ang="0">
                  <a:pos x="15" y="15"/>
                </a:cxn>
                <a:cxn ang="0">
                  <a:pos x="15" y="16"/>
                </a:cxn>
                <a:cxn ang="0">
                  <a:pos x="11" y="17"/>
                </a:cxn>
                <a:cxn ang="0">
                  <a:pos x="10" y="20"/>
                </a:cxn>
                <a:cxn ang="0">
                  <a:pos x="10" y="22"/>
                </a:cxn>
                <a:cxn ang="0">
                  <a:pos x="11" y="22"/>
                </a:cxn>
                <a:cxn ang="0">
                  <a:pos x="10" y="24"/>
                </a:cxn>
                <a:cxn ang="0">
                  <a:pos x="4" y="15"/>
                </a:cxn>
                <a:cxn ang="0">
                  <a:pos x="4" y="11"/>
                </a:cxn>
                <a:cxn ang="0">
                  <a:pos x="4" y="10"/>
                </a:cxn>
                <a:cxn ang="0">
                  <a:pos x="4" y="9"/>
                </a:cxn>
                <a:cxn ang="0">
                  <a:pos x="2" y="7"/>
                </a:cxn>
                <a:cxn ang="0">
                  <a:pos x="1" y="5"/>
                </a:cxn>
                <a:cxn ang="0">
                  <a:pos x="0" y="5"/>
                </a:cxn>
              </a:cxnLst>
              <a:rect l="0" t="0" r="r" b="b"/>
              <a:pathLst>
                <a:path w="18" h="24">
                  <a:moveTo>
                    <a:pt x="0" y="5"/>
                  </a:moveTo>
                  <a:lnTo>
                    <a:pt x="2" y="1"/>
                  </a:lnTo>
                  <a:lnTo>
                    <a:pt x="4" y="0"/>
                  </a:lnTo>
                  <a:lnTo>
                    <a:pt x="7" y="4"/>
                  </a:lnTo>
                  <a:lnTo>
                    <a:pt x="7" y="6"/>
                  </a:lnTo>
                  <a:lnTo>
                    <a:pt x="10" y="5"/>
                  </a:lnTo>
                  <a:lnTo>
                    <a:pt x="14" y="5"/>
                  </a:lnTo>
                  <a:lnTo>
                    <a:pt x="13" y="6"/>
                  </a:lnTo>
                  <a:lnTo>
                    <a:pt x="16" y="10"/>
                  </a:lnTo>
                  <a:lnTo>
                    <a:pt x="17" y="11"/>
                  </a:lnTo>
                  <a:lnTo>
                    <a:pt x="18" y="17"/>
                  </a:lnTo>
                  <a:lnTo>
                    <a:pt x="15" y="15"/>
                  </a:lnTo>
                  <a:lnTo>
                    <a:pt x="15" y="16"/>
                  </a:lnTo>
                  <a:lnTo>
                    <a:pt x="11" y="17"/>
                  </a:lnTo>
                  <a:lnTo>
                    <a:pt x="10" y="20"/>
                  </a:lnTo>
                  <a:lnTo>
                    <a:pt x="10" y="22"/>
                  </a:lnTo>
                  <a:lnTo>
                    <a:pt x="11" y="22"/>
                  </a:lnTo>
                  <a:lnTo>
                    <a:pt x="10" y="24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4" y="10"/>
                  </a:lnTo>
                  <a:lnTo>
                    <a:pt x="4" y="9"/>
                  </a:lnTo>
                  <a:lnTo>
                    <a:pt x="2" y="7"/>
                  </a:lnTo>
                  <a:lnTo>
                    <a:pt x="1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" name="Freeform 129" descr="30%"/>
            <p:cNvSpPr>
              <a:spLocks/>
            </p:cNvSpPr>
            <p:nvPr/>
          </p:nvSpPr>
          <p:spPr bwMode="auto">
            <a:xfrm>
              <a:off x="5092720" y="4779655"/>
              <a:ext cx="3719" cy="3215"/>
            </a:xfrm>
            <a:custGeom>
              <a:avLst/>
              <a:gdLst/>
              <a:ahLst/>
              <a:cxnLst>
                <a:cxn ang="0">
                  <a:pos x="5" y="1"/>
                </a:cxn>
                <a:cxn ang="0">
                  <a:pos x="4" y="6"/>
                </a:cxn>
                <a:cxn ang="0">
                  <a:pos x="3" y="5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5" y="1"/>
                </a:cxn>
              </a:cxnLst>
              <a:rect l="0" t="0" r="r" b="b"/>
              <a:pathLst>
                <a:path w="5" h="6">
                  <a:moveTo>
                    <a:pt x="5" y="1"/>
                  </a:moveTo>
                  <a:lnTo>
                    <a:pt x="4" y="6"/>
                  </a:lnTo>
                  <a:lnTo>
                    <a:pt x="3" y="5"/>
                  </a:lnTo>
                  <a:lnTo>
                    <a:pt x="0" y="2"/>
                  </a:lnTo>
                  <a:lnTo>
                    <a:pt x="3" y="0"/>
                  </a:lnTo>
                  <a:lnTo>
                    <a:pt x="5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4" name="Freeform 130" descr="30%"/>
            <p:cNvSpPr>
              <a:spLocks/>
            </p:cNvSpPr>
            <p:nvPr/>
          </p:nvSpPr>
          <p:spPr bwMode="auto">
            <a:xfrm>
              <a:off x="5250729" y="4554802"/>
              <a:ext cx="16731" cy="1124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8" y="0"/>
                </a:cxn>
                <a:cxn ang="0">
                  <a:pos x="9" y="2"/>
                </a:cxn>
                <a:cxn ang="0">
                  <a:pos x="11" y="2"/>
                </a:cxn>
                <a:cxn ang="0">
                  <a:pos x="14" y="3"/>
                </a:cxn>
                <a:cxn ang="0">
                  <a:pos x="16" y="11"/>
                </a:cxn>
                <a:cxn ang="0">
                  <a:pos x="15" y="12"/>
                </a:cxn>
                <a:cxn ang="0">
                  <a:pos x="16" y="17"/>
                </a:cxn>
                <a:cxn ang="0">
                  <a:pos x="17" y="20"/>
                </a:cxn>
                <a:cxn ang="0">
                  <a:pos x="17" y="22"/>
                </a:cxn>
                <a:cxn ang="0">
                  <a:pos x="10" y="21"/>
                </a:cxn>
                <a:cxn ang="0">
                  <a:pos x="10" y="17"/>
                </a:cxn>
                <a:cxn ang="0">
                  <a:pos x="9" y="15"/>
                </a:cxn>
                <a:cxn ang="0">
                  <a:pos x="5" y="17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13"/>
                </a:cxn>
                <a:cxn ang="0">
                  <a:pos x="2" y="15"/>
                </a:cxn>
                <a:cxn ang="0">
                  <a:pos x="3" y="12"/>
                </a:cxn>
                <a:cxn ang="0">
                  <a:pos x="7" y="13"/>
                </a:cxn>
                <a:cxn ang="0">
                  <a:pos x="10" y="12"/>
                </a:cxn>
                <a:cxn ang="0">
                  <a:pos x="11" y="10"/>
                </a:cxn>
                <a:cxn ang="0">
                  <a:pos x="8" y="6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7" y="0"/>
                </a:cxn>
              </a:cxnLst>
              <a:rect l="0" t="0" r="r" b="b"/>
              <a:pathLst>
                <a:path w="17" h="22">
                  <a:moveTo>
                    <a:pt x="7" y="0"/>
                  </a:moveTo>
                  <a:lnTo>
                    <a:pt x="8" y="0"/>
                  </a:lnTo>
                  <a:lnTo>
                    <a:pt x="9" y="2"/>
                  </a:lnTo>
                  <a:lnTo>
                    <a:pt x="11" y="2"/>
                  </a:lnTo>
                  <a:lnTo>
                    <a:pt x="14" y="3"/>
                  </a:lnTo>
                  <a:lnTo>
                    <a:pt x="16" y="11"/>
                  </a:lnTo>
                  <a:lnTo>
                    <a:pt x="15" y="12"/>
                  </a:lnTo>
                  <a:lnTo>
                    <a:pt x="16" y="17"/>
                  </a:lnTo>
                  <a:lnTo>
                    <a:pt x="17" y="20"/>
                  </a:lnTo>
                  <a:lnTo>
                    <a:pt x="17" y="22"/>
                  </a:lnTo>
                  <a:lnTo>
                    <a:pt x="10" y="21"/>
                  </a:lnTo>
                  <a:lnTo>
                    <a:pt x="10" y="17"/>
                  </a:lnTo>
                  <a:lnTo>
                    <a:pt x="9" y="15"/>
                  </a:lnTo>
                  <a:lnTo>
                    <a:pt x="5" y="17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2" y="15"/>
                  </a:lnTo>
                  <a:lnTo>
                    <a:pt x="3" y="12"/>
                  </a:lnTo>
                  <a:lnTo>
                    <a:pt x="7" y="13"/>
                  </a:lnTo>
                  <a:lnTo>
                    <a:pt x="10" y="12"/>
                  </a:lnTo>
                  <a:lnTo>
                    <a:pt x="11" y="10"/>
                  </a:lnTo>
                  <a:lnTo>
                    <a:pt x="8" y="6"/>
                  </a:lnTo>
                  <a:lnTo>
                    <a:pt x="7" y="2"/>
                  </a:lnTo>
                  <a:lnTo>
                    <a:pt x="7" y="1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5" name="Freeform 131" descr="30%"/>
            <p:cNvSpPr>
              <a:spLocks/>
            </p:cNvSpPr>
            <p:nvPr/>
          </p:nvSpPr>
          <p:spPr bwMode="auto">
            <a:xfrm>
              <a:off x="5252588" y="4757172"/>
              <a:ext cx="5578" cy="3215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5" y="0"/>
                </a:cxn>
                <a:cxn ang="0">
                  <a:pos x="6" y="3"/>
                </a:cxn>
                <a:cxn ang="0">
                  <a:pos x="3" y="6"/>
                </a:cxn>
                <a:cxn ang="0">
                  <a:pos x="0" y="3"/>
                </a:cxn>
                <a:cxn ang="0">
                  <a:pos x="3" y="1"/>
                </a:cxn>
              </a:cxnLst>
              <a:rect l="0" t="0" r="r" b="b"/>
              <a:pathLst>
                <a:path w="6" h="6">
                  <a:moveTo>
                    <a:pt x="3" y="1"/>
                  </a:moveTo>
                  <a:lnTo>
                    <a:pt x="5" y="0"/>
                  </a:lnTo>
                  <a:lnTo>
                    <a:pt x="6" y="3"/>
                  </a:lnTo>
                  <a:lnTo>
                    <a:pt x="3" y="6"/>
                  </a:lnTo>
                  <a:lnTo>
                    <a:pt x="0" y="3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6" name="Freeform 132" descr="30%"/>
            <p:cNvSpPr>
              <a:spLocks/>
            </p:cNvSpPr>
            <p:nvPr/>
          </p:nvSpPr>
          <p:spPr bwMode="auto">
            <a:xfrm>
              <a:off x="5260021" y="5002902"/>
              <a:ext cx="1859" cy="160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7" name="Freeform 133" descr="30%"/>
            <p:cNvSpPr>
              <a:spLocks/>
            </p:cNvSpPr>
            <p:nvPr/>
          </p:nvSpPr>
          <p:spPr bwMode="auto">
            <a:xfrm>
              <a:off x="5265599" y="4561227"/>
              <a:ext cx="1859" cy="1605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8" name="Freeform 134" descr="30%"/>
            <p:cNvSpPr>
              <a:spLocks/>
            </p:cNvSpPr>
            <p:nvPr/>
          </p:nvSpPr>
          <p:spPr bwMode="auto">
            <a:xfrm>
              <a:off x="5267459" y="4574076"/>
              <a:ext cx="7438" cy="642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7" y="7"/>
                </a:cxn>
                <a:cxn ang="0">
                  <a:pos x="8" y="11"/>
                </a:cxn>
                <a:cxn ang="0">
                  <a:pos x="6" y="12"/>
                </a:cxn>
                <a:cxn ang="0">
                  <a:pos x="6" y="11"/>
                </a:cxn>
                <a:cxn ang="0">
                  <a:pos x="3" y="10"/>
                </a:cxn>
                <a:cxn ang="0">
                  <a:pos x="0" y="5"/>
                </a:cxn>
                <a:cxn ang="0">
                  <a:pos x="0" y="2"/>
                </a:cxn>
              </a:cxnLst>
              <a:rect l="0" t="0" r="r" b="b"/>
              <a:pathLst>
                <a:path w="8" h="12">
                  <a:moveTo>
                    <a:pt x="0" y="2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7" y="7"/>
                  </a:lnTo>
                  <a:lnTo>
                    <a:pt x="8" y="11"/>
                  </a:lnTo>
                  <a:lnTo>
                    <a:pt x="6" y="12"/>
                  </a:lnTo>
                  <a:lnTo>
                    <a:pt x="6" y="11"/>
                  </a:lnTo>
                  <a:lnTo>
                    <a:pt x="3" y="10"/>
                  </a:lnTo>
                  <a:lnTo>
                    <a:pt x="0" y="5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9" name="Freeform 135" descr="30%"/>
            <p:cNvSpPr>
              <a:spLocks/>
            </p:cNvSpPr>
            <p:nvPr/>
          </p:nvSpPr>
          <p:spPr bwMode="auto">
            <a:xfrm>
              <a:off x="5267459" y="4562832"/>
              <a:ext cx="7438" cy="6424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4" y="11"/>
                </a:cxn>
                <a:cxn ang="0">
                  <a:pos x="2" y="9"/>
                </a:cxn>
                <a:cxn ang="0">
                  <a:pos x="2" y="6"/>
                </a:cxn>
                <a:cxn ang="0">
                  <a:pos x="0" y="4"/>
                </a:cxn>
                <a:cxn ang="0">
                  <a:pos x="2" y="3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5"/>
                </a:cxn>
                <a:cxn ang="0">
                  <a:pos x="7" y="10"/>
                </a:cxn>
              </a:cxnLst>
              <a:rect l="0" t="0" r="r" b="b"/>
              <a:pathLst>
                <a:path w="7" h="11">
                  <a:moveTo>
                    <a:pt x="7" y="10"/>
                  </a:moveTo>
                  <a:lnTo>
                    <a:pt x="4" y="11"/>
                  </a:lnTo>
                  <a:lnTo>
                    <a:pt x="2" y="9"/>
                  </a:lnTo>
                  <a:lnTo>
                    <a:pt x="2" y="6"/>
                  </a:lnTo>
                  <a:lnTo>
                    <a:pt x="0" y="4"/>
                  </a:lnTo>
                  <a:lnTo>
                    <a:pt x="2" y="3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5"/>
                  </a:lnTo>
                  <a:lnTo>
                    <a:pt x="7" y="1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0" name="Freeform 136" descr="30%"/>
            <p:cNvSpPr>
              <a:spLocks/>
            </p:cNvSpPr>
            <p:nvPr/>
          </p:nvSpPr>
          <p:spPr bwMode="auto">
            <a:xfrm>
              <a:off x="5089006" y="4203068"/>
              <a:ext cx="11153" cy="17668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0" y="15"/>
                </a:cxn>
                <a:cxn ang="0">
                  <a:pos x="1" y="15"/>
                </a:cxn>
                <a:cxn ang="0">
                  <a:pos x="2" y="18"/>
                </a:cxn>
                <a:cxn ang="0">
                  <a:pos x="2" y="13"/>
                </a:cxn>
                <a:cxn ang="0">
                  <a:pos x="5" y="12"/>
                </a:cxn>
                <a:cxn ang="0">
                  <a:pos x="6" y="10"/>
                </a:cxn>
                <a:cxn ang="0">
                  <a:pos x="7" y="8"/>
                </a:cxn>
                <a:cxn ang="0">
                  <a:pos x="7" y="4"/>
                </a:cxn>
                <a:cxn ang="0">
                  <a:pos x="8" y="5"/>
                </a:cxn>
                <a:cxn ang="0">
                  <a:pos x="9" y="3"/>
                </a:cxn>
                <a:cxn ang="0">
                  <a:pos x="13" y="0"/>
                </a:cxn>
                <a:cxn ang="0">
                  <a:pos x="12" y="3"/>
                </a:cxn>
                <a:cxn ang="0">
                  <a:pos x="10" y="5"/>
                </a:cxn>
                <a:cxn ang="0">
                  <a:pos x="12" y="8"/>
                </a:cxn>
                <a:cxn ang="0">
                  <a:pos x="12" y="9"/>
                </a:cxn>
                <a:cxn ang="0">
                  <a:pos x="10" y="15"/>
                </a:cxn>
                <a:cxn ang="0">
                  <a:pos x="10" y="15"/>
                </a:cxn>
                <a:cxn ang="0">
                  <a:pos x="10" y="18"/>
                </a:cxn>
                <a:cxn ang="0">
                  <a:pos x="9" y="19"/>
                </a:cxn>
                <a:cxn ang="0">
                  <a:pos x="9" y="20"/>
                </a:cxn>
                <a:cxn ang="0">
                  <a:pos x="9" y="23"/>
                </a:cxn>
                <a:cxn ang="0">
                  <a:pos x="12" y="34"/>
                </a:cxn>
                <a:cxn ang="0">
                  <a:pos x="8" y="33"/>
                </a:cxn>
                <a:cxn ang="0">
                  <a:pos x="7" y="35"/>
                </a:cxn>
                <a:cxn ang="0">
                  <a:pos x="6" y="31"/>
                </a:cxn>
                <a:cxn ang="0">
                  <a:pos x="3" y="35"/>
                </a:cxn>
                <a:cxn ang="0">
                  <a:pos x="3" y="28"/>
                </a:cxn>
                <a:cxn ang="0">
                  <a:pos x="2" y="26"/>
                </a:cxn>
                <a:cxn ang="0">
                  <a:pos x="2" y="26"/>
                </a:cxn>
                <a:cxn ang="0">
                  <a:pos x="0" y="26"/>
                </a:cxn>
                <a:cxn ang="0">
                  <a:pos x="0" y="21"/>
                </a:cxn>
              </a:cxnLst>
              <a:rect l="0" t="0" r="r" b="b"/>
              <a:pathLst>
                <a:path w="13" h="35">
                  <a:moveTo>
                    <a:pt x="0" y="21"/>
                  </a:moveTo>
                  <a:lnTo>
                    <a:pt x="0" y="15"/>
                  </a:lnTo>
                  <a:lnTo>
                    <a:pt x="1" y="15"/>
                  </a:lnTo>
                  <a:lnTo>
                    <a:pt x="2" y="18"/>
                  </a:lnTo>
                  <a:lnTo>
                    <a:pt x="2" y="13"/>
                  </a:lnTo>
                  <a:lnTo>
                    <a:pt x="5" y="12"/>
                  </a:lnTo>
                  <a:lnTo>
                    <a:pt x="6" y="10"/>
                  </a:lnTo>
                  <a:lnTo>
                    <a:pt x="7" y="8"/>
                  </a:lnTo>
                  <a:lnTo>
                    <a:pt x="7" y="4"/>
                  </a:lnTo>
                  <a:lnTo>
                    <a:pt x="8" y="5"/>
                  </a:lnTo>
                  <a:lnTo>
                    <a:pt x="9" y="3"/>
                  </a:lnTo>
                  <a:lnTo>
                    <a:pt x="13" y="0"/>
                  </a:lnTo>
                  <a:lnTo>
                    <a:pt x="12" y="3"/>
                  </a:lnTo>
                  <a:lnTo>
                    <a:pt x="10" y="5"/>
                  </a:lnTo>
                  <a:lnTo>
                    <a:pt x="12" y="8"/>
                  </a:lnTo>
                  <a:lnTo>
                    <a:pt x="12" y="9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8"/>
                  </a:lnTo>
                  <a:lnTo>
                    <a:pt x="9" y="19"/>
                  </a:lnTo>
                  <a:lnTo>
                    <a:pt x="9" y="20"/>
                  </a:lnTo>
                  <a:lnTo>
                    <a:pt x="9" y="23"/>
                  </a:lnTo>
                  <a:lnTo>
                    <a:pt x="12" y="34"/>
                  </a:lnTo>
                  <a:lnTo>
                    <a:pt x="8" y="33"/>
                  </a:lnTo>
                  <a:lnTo>
                    <a:pt x="7" y="35"/>
                  </a:lnTo>
                  <a:lnTo>
                    <a:pt x="6" y="31"/>
                  </a:lnTo>
                  <a:lnTo>
                    <a:pt x="3" y="35"/>
                  </a:lnTo>
                  <a:lnTo>
                    <a:pt x="3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0" y="26"/>
                  </a:lnTo>
                  <a:lnTo>
                    <a:pt x="0" y="2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" name="Freeform 137" descr="30%"/>
            <p:cNvSpPr>
              <a:spLocks/>
            </p:cNvSpPr>
            <p:nvPr/>
          </p:nvSpPr>
          <p:spPr bwMode="auto">
            <a:xfrm>
              <a:off x="5287903" y="5211696"/>
              <a:ext cx="102238" cy="57819"/>
            </a:xfrm>
            <a:custGeom>
              <a:avLst/>
              <a:gdLst/>
              <a:ahLst/>
              <a:cxnLst>
                <a:cxn ang="0">
                  <a:pos x="4" y="83"/>
                </a:cxn>
                <a:cxn ang="0">
                  <a:pos x="1" y="78"/>
                </a:cxn>
                <a:cxn ang="0">
                  <a:pos x="0" y="68"/>
                </a:cxn>
                <a:cxn ang="0">
                  <a:pos x="6" y="61"/>
                </a:cxn>
                <a:cxn ang="0">
                  <a:pos x="6" y="52"/>
                </a:cxn>
                <a:cxn ang="0">
                  <a:pos x="9" y="48"/>
                </a:cxn>
                <a:cxn ang="0">
                  <a:pos x="10" y="47"/>
                </a:cxn>
                <a:cxn ang="0">
                  <a:pos x="12" y="46"/>
                </a:cxn>
                <a:cxn ang="0">
                  <a:pos x="17" y="41"/>
                </a:cxn>
                <a:cxn ang="0">
                  <a:pos x="19" y="31"/>
                </a:cxn>
                <a:cxn ang="0">
                  <a:pos x="20" y="26"/>
                </a:cxn>
                <a:cxn ang="0">
                  <a:pos x="22" y="24"/>
                </a:cxn>
                <a:cxn ang="0">
                  <a:pos x="25" y="20"/>
                </a:cxn>
                <a:cxn ang="0">
                  <a:pos x="28" y="12"/>
                </a:cxn>
                <a:cxn ang="0">
                  <a:pos x="30" y="10"/>
                </a:cxn>
                <a:cxn ang="0">
                  <a:pos x="32" y="9"/>
                </a:cxn>
                <a:cxn ang="0">
                  <a:pos x="34" y="0"/>
                </a:cxn>
                <a:cxn ang="0">
                  <a:pos x="35" y="4"/>
                </a:cxn>
                <a:cxn ang="0">
                  <a:pos x="39" y="11"/>
                </a:cxn>
                <a:cxn ang="0">
                  <a:pos x="42" y="11"/>
                </a:cxn>
                <a:cxn ang="0">
                  <a:pos x="44" y="15"/>
                </a:cxn>
                <a:cxn ang="0">
                  <a:pos x="44" y="22"/>
                </a:cxn>
                <a:cxn ang="0">
                  <a:pos x="46" y="26"/>
                </a:cxn>
                <a:cxn ang="0">
                  <a:pos x="48" y="25"/>
                </a:cxn>
                <a:cxn ang="0">
                  <a:pos x="51" y="27"/>
                </a:cxn>
                <a:cxn ang="0">
                  <a:pos x="54" y="30"/>
                </a:cxn>
                <a:cxn ang="0">
                  <a:pos x="59" y="30"/>
                </a:cxn>
                <a:cxn ang="0">
                  <a:pos x="61" y="35"/>
                </a:cxn>
                <a:cxn ang="0">
                  <a:pos x="63" y="40"/>
                </a:cxn>
                <a:cxn ang="0">
                  <a:pos x="68" y="46"/>
                </a:cxn>
                <a:cxn ang="0">
                  <a:pos x="72" y="50"/>
                </a:cxn>
                <a:cxn ang="0">
                  <a:pos x="80" y="58"/>
                </a:cxn>
                <a:cxn ang="0">
                  <a:pos x="82" y="59"/>
                </a:cxn>
                <a:cxn ang="0">
                  <a:pos x="83" y="63"/>
                </a:cxn>
                <a:cxn ang="0">
                  <a:pos x="85" y="69"/>
                </a:cxn>
                <a:cxn ang="0">
                  <a:pos x="85" y="76"/>
                </a:cxn>
                <a:cxn ang="0">
                  <a:pos x="96" y="85"/>
                </a:cxn>
                <a:cxn ang="0">
                  <a:pos x="103" y="88"/>
                </a:cxn>
                <a:cxn ang="0">
                  <a:pos x="111" y="84"/>
                </a:cxn>
                <a:cxn ang="0">
                  <a:pos x="112" y="92"/>
                </a:cxn>
                <a:cxn ang="0">
                  <a:pos x="107" y="102"/>
                </a:cxn>
                <a:cxn ang="0">
                  <a:pos x="91" y="104"/>
                </a:cxn>
                <a:cxn ang="0">
                  <a:pos x="88" y="100"/>
                </a:cxn>
                <a:cxn ang="0">
                  <a:pos x="88" y="99"/>
                </a:cxn>
                <a:cxn ang="0">
                  <a:pos x="84" y="97"/>
                </a:cxn>
                <a:cxn ang="0">
                  <a:pos x="82" y="90"/>
                </a:cxn>
                <a:cxn ang="0">
                  <a:pos x="72" y="94"/>
                </a:cxn>
                <a:cxn ang="0">
                  <a:pos x="63" y="99"/>
                </a:cxn>
                <a:cxn ang="0">
                  <a:pos x="52" y="107"/>
                </a:cxn>
                <a:cxn ang="0">
                  <a:pos x="47" y="108"/>
                </a:cxn>
                <a:cxn ang="0">
                  <a:pos x="45" y="110"/>
                </a:cxn>
                <a:cxn ang="0">
                  <a:pos x="38" y="108"/>
                </a:cxn>
                <a:cxn ang="0">
                  <a:pos x="34" y="105"/>
                </a:cxn>
                <a:cxn ang="0">
                  <a:pos x="30" y="103"/>
                </a:cxn>
                <a:cxn ang="0">
                  <a:pos x="23" y="100"/>
                </a:cxn>
                <a:cxn ang="0">
                  <a:pos x="21" y="100"/>
                </a:cxn>
                <a:cxn ang="0">
                  <a:pos x="19" y="94"/>
                </a:cxn>
                <a:cxn ang="0">
                  <a:pos x="8" y="92"/>
                </a:cxn>
                <a:cxn ang="0">
                  <a:pos x="5" y="87"/>
                </a:cxn>
              </a:cxnLst>
              <a:rect l="0" t="0" r="r" b="b"/>
              <a:pathLst>
                <a:path w="112" h="110">
                  <a:moveTo>
                    <a:pt x="5" y="87"/>
                  </a:moveTo>
                  <a:lnTo>
                    <a:pt x="4" y="83"/>
                  </a:lnTo>
                  <a:lnTo>
                    <a:pt x="2" y="82"/>
                  </a:lnTo>
                  <a:lnTo>
                    <a:pt x="1" y="78"/>
                  </a:lnTo>
                  <a:lnTo>
                    <a:pt x="1" y="76"/>
                  </a:lnTo>
                  <a:lnTo>
                    <a:pt x="0" y="68"/>
                  </a:lnTo>
                  <a:lnTo>
                    <a:pt x="2" y="63"/>
                  </a:lnTo>
                  <a:lnTo>
                    <a:pt x="6" y="61"/>
                  </a:lnTo>
                  <a:lnTo>
                    <a:pt x="7" y="56"/>
                  </a:lnTo>
                  <a:lnTo>
                    <a:pt x="6" y="52"/>
                  </a:lnTo>
                  <a:lnTo>
                    <a:pt x="7" y="48"/>
                  </a:lnTo>
                  <a:lnTo>
                    <a:pt x="9" y="48"/>
                  </a:lnTo>
                  <a:lnTo>
                    <a:pt x="9" y="48"/>
                  </a:lnTo>
                  <a:lnTo>
                    <a:pt x="10" y="47"/>
                  </a:lnTo>
                  <a:lnTo>
                    <a:pt x="12" y="47"/>
                  </a:lnTo>
                  <a:lnTo>
                    <a:pt x="12" y="46"/>
                  </a:lnTo>
                  <a:lnTo>
                    <a:pt x="13" y="45"/>
                  </a:lnTo>
                  <a:lnTo>
                    <a:pt x="17" y="41"/>
                  </a:lnTo>
                  <a:lnTo>
                    <a:pt x="19" y="36"/>
                  </a:lnTo>
                  <a:lnTo>
                    <a:pt x="19" y="31"/>
                  </a:lnTo>
                  <a:lnTo>
                    <a:pt x="20" y="30"/>
                  </a:lnTo>
                  <a:lnTo>
                    <a:pt x="20" y="26"/>
                  </a:lnTo>
                  <a:lnTo>
                    <a:pt x="20" y="27"/>
                  </a:lnTo>
                  <a:lnTo>
                    <a:pt x="22" y="24"/>
                  </a:lnTo>
                  <a:lnTo>
                    <a:pt x="23" y="20"/>
                  </a:lnTo>
                  <a:lnTo>
                    <a:pt x="25" y="20"/>
                  </a:lnTo>
                  <a:lnTo>
                    <a:pt x="28" y="15"/>
                  </a:lnTo>
                  <a:lnTo>
                    <a:pt x="28" y="12"/>
                  </a:lnTo>
                  <a:lnTo>
                    <a:pt x="28" y="10"/>
                  </a:lnTo>
                  <a:lnTo>
                    <a:pt x="30" y="10"/>
                  </a:lnTo>
                  <a:lnTo>
                    <a:pt x="30" y="9"/>
                  </a:lnTo>
                  <a:lnTo>
                    <a:pt x="32" y="9"/>
                  </a:lnTo>
                  <a:lnTo>
                    <a:pt x="32" y="1"/>
                  </a:lnTo>
                  <a:lnTo>
                    <a:pt x="34" y="0"/>
                  </a:lnTo>
                  <a:lnTo>
                    <a:pt x="35" y="2"/>
                  </a:lnTo>
                  <a:lnTo>
                    <a:pt x="35" y="4"/>
                  </a:lnTo>
                  <a:lnTo>
                    <a:pt x="37" y="11"/>
                  </a:lnTo>
                  <a:lnTo>
                    <a:pt x="39" y="11"/>
                  </a:lnTo>
                  <a:lnTo>
                    <a:pt x="40" y="12"/>
                  </a:lnTo>
                  <a:lnTo>
                    <a:pt x="42" y="11"/>
                  </a:lnTo>
                  <a:lnTo>
                    <a:pt x="43" y="11"/>
                  </a:lnTo>
                  <a:lnTo>
                    <a:pt x="44" y="15"/>
                  </a:lnTo>
                  <a:lnTo>
                    <a:pt x="43" y="19"/>
                  </a:lnTo>
                  <a:lnTo>
                    <a:pt x="44" y="22"/>
                  </a:lnTo>
                  <a:lnTo>
                    <a:pt x="45" y="24"/>
                  </a:lnTo>
                  <a:lnTo>
                    <a:pt x="46" y="26"/>
                  </a:lnTo>
                  <a:lnTo>
                    <a:pt x="47" y="25"/>
                  </a:lnTo>
                  <a:lnTo>
                    <a:pt x="48" y="25"/>
                  </a:lnTo>
                  <a:lnTo>
                    <a:pt x="48" y="27"/>
                  </a:lnTo>
                  <a:lnTo>
                    <a:pt x="51" y="27"/>
                  </a:lnTo>
                  <a:lnTo>
                    <a:pt x="52" y="30"/>
                  </a:lnTo>
                  <a:lnTo>
                    <a:pt x="54" y="30"/>
                  </a:lnTo>
                  <a:lnTo>
                    <a:pt x="57" y="27"/>
                  </a:lnTo>
                  <a:lnTo>
                    <a:pt x="59" y="30"/>
                  </a:lnTo>
                  <a:lnTo>
                    <a:pt x="59" y="33"/>
                  </a:lnTo>
                  <a:lnTo>
                    <a:pt x="61" y="35"/>
                  </a:lnTo>
                  <a:lnTo>
                    <a:pt x="60" y="37"/>
                  </a:lnTo>
                  <a:lnTo>
                    <a:pt x="63" y="40"/>
                  </a:lnTo>
                  <a:lnTo>
                    <a:pt x="63" y="42"/>
                  </a:lnTo>
                  <a:lnTo>
                    <a:pt x="68" y="46"/>
                  </a:lnTo>
                  <a:lnTo>
                    <a:pt x="70" y="46"/>
                  </a:lnTo>
                  <a:lnTo>
                    <a:pt x="72" y="50"/>
                  </a:lnTo>
                  <a:lnTo>
                    <a:pt x="76" y="53"/>
                  </a:lnTo>
                  <a:lnTo>
                    <a:pt x="80" y="58"/>
                  </a:lnTo>
                  <a:lnTo>
                    <a:pt x="82" y="57"/>
                  </a:lnTo>
                  <a:lnTo>
                    <a:pt x="82" y="59"/>
                  </a:lnTo>
                  <a:lnTo>
                    <a:pt x="84" y="59"/>
                  </a:lnTo>
                  <a:lnTo>
                    <a:pt x="83" y="63"/>
                  </a:lnTo>
                  <a:lnTo>
                    <a:pt x="85" y="67"/>
                  </a:lnTo>
                  <a:lnTo>
                    <a:pt x="85" y="69"/>
                  </a:lnTo>
                  <a:lnTo>
                    <a:pt x="87" y="72"/>
                  </a:lnTo>
                  <a:lnTo>
                    <a:pt x="85" y="76"/>
                  </a:lnTo>
                  <a:lnTo>
                    <a:pt x="89" y="82"/>
                  </a:lnTo>
                  <a:lnTo>
                    <a:pt x="96" y="85"/>
                  </a:lnTo>
                  <a:lnTo>
                    <a:pt x="99" y="85"/>
                  </a:lnTo>
                  <a:lnTo>
                    <a:pt x="103" y="88"/>
                  </a:lnTo>
                  <a:lnTo>
                    <a:pt x="107" y="88"/>
                  </a:lnTo>
                  <a:lnTo>
                    <a:pt x="111" y="84"/>
                  </a:lnTo>
                  <a:lnTo>
                    <a:pt x="111" y="87"/>
                  </a:lnTo>
                  <a:lnTo>
                    <a:pt x="112" y="92"/>
                  </a:lnTo>
                  <a:lnTo>
                    <a:pt x="112" y="94"/>
                  </a:lnTo>
                  <a:lnTo>
                    <a:pt x="107" y="102"/>
                  </a:lnTo>
                  <a:lnTo>
                    <a:pt x="99" y="107"/>
                  </a:lnTo>
                  <a:lnTo>
                    <a:pt x="91" y="104"/>
                  </a:lnTo>
                  <a:lnTo>
                    <a:pt x="89" y="100"/>
                  </a:lnTo>
                  <a:lnTo>
                    <a:pt x="88" y="100"/>
                  </a:lnTo>
                  <a:lnTo>
                    <a:pt x="87" y="103"/>
                  </a:lnTo>
                  <a:lnTo>
                    <a:pt x="88" y="99"/>
                  </a:lnTo>
                  <a:lnTo>
                    <a:pt x="87" y="97"/>
                  </a:lnTo>
                  <a:lnTo>
                    <a:pt x="84" y="97"/>
                  </a:lnTo>
                  <a:lnTo>
                    <a:pt x="84" y="92"/>
                  </a:lnTo>
                  <a:lnTo>
                    <a:pt x="82" y="90"/>
                  </a:lnTo>
                  <a:lnTo>
                    <a:pt x="74" y="93"/>
                  </a:lnTo>
                  <a:lnTo>
                    <a:pt x="72" y="94"/>
                  </a:lnTo>
                  <a:lnTo>
                    <a:pt x="70" y="97"/>
                  </a:lnTo>
                  <a:lnTo>
                    <a:pt x="63" y="99"/>
                  </a:lnTo>
                  <a:lnTo>
                    <a:pt x="54" y="108"/>
                  </a:lnTo>
                  <a:lnTo>
                    <a:pt x="52" y="107"/>
                  </a:lnTo>
                  <a:lnTo>
                    <a:pt x="50" y="108"/>
                  </a:lnTo>
                  <a:lnTo>
                    <a:pt x="47" y="108"/>
                  </a:lnTo>
                  <a:lnTo>
                    <a:pt x="45" y="109"/>
                  </a:lnTo>
                  <a:lnTo>
                    <a:pt x="45" y="110"/>
                  </a:lnTo>
                  <a:lnTo>
                    <a:pt x="42" y="108"/>
                  </a:lnTo>
                  <a:lnTo>
                    <a:pt x="38" y="108"/>
                  </a:lnTo>
                  <a:lnTo>
                    <a:pt x="36" y="109"/>
                  </a:lnTo>
                  <a:lnTo>
                    <a:pt x="34" y="105"/>
                  </a:lnTo>
                  <a:lnTo>
                    <a:pt x="32" y="105"/>
                  </a:lnTo>
                  <a:lnTo>
                    <a:pt x="30" y="103"/>
                  </a:lnTo>
                  <a:lnTo>
                    <a:pt x="27" y="103"/>
                  </a:lnTo>
                  <a:lnTo>
                    <a:pt x="23" y="100"/>
                  </a:lnTo>
                  <a:lnTo>
                    <a:pt x="21" y="100"/>
                  </a:lnTo>
                  <a:lnTo>
                    <a:pt x="21" y="100"/>
                  </a:lnTo>
                  <a:lnTo>
                    <a:pt x="21" y="97"/>
                  </a:lnTo>
                  <a:lnTo>
                    <a:pt x="19" y="94"/>
                  </a:lnTo>
                  <a:lnTo>
                    <a:pt x="9" y="94"/>
                  </a:lnTo>
                  <a:lnTo>
                    <a:pt x="8" y="92"/>
                  </a:lnTo>
                  <a:lnTo>
                    <a:pt x="8" y="89"/>
                  </a:lnTo>
                  <a:lnTo>
                    <a:pt x="5" y="87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2" name="Freeform 138" descr="30%"/>
            <p:cNvSpPr>
              <a:spLocks/>
            </p:cNvSpPr>
            <p:nvPr/>
          </p:nvSpPr>
          <p:spPr bwMode="auto">
            <a:xfrm>
              <a:off x="5087147" y="4480920"/>
              <a:ext cx="1859" cy="160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3" name="Freeform 139" descr="30%"/>
            <p:cNvSpPr>
              <a:spLocks/>
            </p:cNvSpPr>
            <p:nvPr/>
          </p:nvSpPr>
          <p:spPr bwMode="auto">
            <a:xfrm>
              <a:off x="5038814" y="4765201"/>
              <a:ext cx="53905" cy="51395"/>
            </a:xfrm>
            <a:custGeom>
              <a:avLst/>
              <a:gdLst/>
              <a:ahLst/>
              <a:cxnLst>
                <a:cxn ang="0">
                  <a:pos x="54" y="53"/>
                </a:cxn>
                <a:cxn ang="0">
                  <a:pos x="56" y="57"/>
                </a:cxn>
                <a:cxn ang="0">
                  <a:pos x="55" y="59"/>
                </a:cxn>
                <a:cxn ang="0">
                  <a:pos x="51" y="68"/>
                </a:cxn>
                <a:cxn ang="0">
                  <a:pos x="55" y="65"/>
                </a:cxn>
                <a:cxn ang="0">
                  <a:pos x="54" y="74"/>
                </a:cxn>
                <a:cxn ang="0">
                  <a:pos x="52" y="77"/>
                </a:cxn>
                <a:cxn ang="0">
                  <a:pos x="51" y="82"/>
                </a:cxn>
                <a:cxn ang="0">
                  <a:pos x="48" y="83"/>
                </a:cxn>
                <a:cxn ang="0">
                  <a:pos x="44" y="80"/>
                </a:cxn>
                <a:cxn ang="0">
                  <a:pos x="37" y="84"/>
                </a:cxn>
                <a:cxn ang="0">
                  <a:pos x="36" y="89"/>
                </a:cxn>
                <a:cxn ang="0">
                  <a:pos x="32" y="93"/>
                </a:cxn>
                <a:cxn ang="0">
                  <a:pos x="30" y="91"/>
                </a:cxn>
                <a:cxn ang="0">
                  <a:pos x="20" y="90"/>
                </a:cxn>
                <a:cxn ang="0">
                  <a:pos x="17" y="88"/>
                </a:cxn>
                <a:cxn ang="0">
                  <a:pos x="15" y="86"/>
                </a:cxn>
                <a:cxn ang="0">
                  <a:pos x="10" y="89"/>
                </a:cxn>
                <a:cxn ang="0">
                  <a:pos x="5" y="84"/>
                </a:cxn>
                <a:cxn ang="0">
                  <a:pos x="5" y="82"/>
                </a:cxn>
                <a:cxn ang="0">
                  <a:pos x="5" y="77"/>
                </a:cxn>
                <a:cxn ang="0">
                  <a:pos x="1" y="75"/>
                </a:cxn>
                <a:cxn ang="0">
                  <a:pos x="0" y="69"/>
                </a:cxn>
                <a:cxn ang="0">
                  <a:pos x="6" y="64"/>
                </a:cxn>
                <a:cxn ang="0">
                  <a:pos x="9" y="63"/>
                </a:cxn>
                <a:cxn ang="0">
                  <a:pos x="12" y="60"/>
                </a:cxn>
                <a:cxn ang="0">
                  <a:pos x="15" y="67"/>
                </a:cxn>
                <a:cxn ang="0">
                  <a:pos x="16" y="59"/>
                </a:cxn>
                <a:cxn ang="0">
                  <a:pos x="15" y="52"/>
                </a:cxn>
                <a:cxn ang="0">
                  <a:pos x="14" y="46"/>
                </a:cxn>
                <a:cxn ang="0">
                  <a:pos x="18" y="42"/>
                </a:cxn>
                <a:cxn ang="0">
                  <a:pos x="20" y="36"/>
                </a:cxn>
                <a:cxn ang="0">
                  <a:pos x="21" y="37"/>
                </a:cxn>
                <a:cxn ang="0">
                  <a:pos x="25" y="34"/>
                </a:cxn>
                <a:cxn ang="0">
                  <a:pos x="25" y="32"/>
                </a:cxn>
                <a:cxn ang="0">
                  <a:pos x="31" y="30"/>
                </a:cxn>
                <a:cxn ang="0">
                  <a:pos x="33" y="31"/>
                </a:cxn>
                <a:cxn ang="0">
                  <a:pos x="33" y="25"/>
                </a:cxn>
                <a:cxn ang="0">
                  <a:pos x="38" y="17"/>
                </a:cxn>
                <a:cxn ang="0">
                  <a:pos x="35" y="17"/>
                </a:cxn>
                <a:cxn ang="0">
                  <a:pos x="38" y="12"/>
                </a:cxn>
                <a:cxn ang="0">
                  <a:pos x="39" y="10"/>
                </a:cxn>
                <a:cxn ang="0">
                  <a:pos x="40" y="7"/>
                </a:cxn>
                <a:cxn ang="0">
                  <a:pos x="50" y="0"/>
                </a:cxn>
                <a:cxn ang="0">
                  <a:pos x="51" y="2"/>
                </a:cxn>
                <a:cxn ang="0">
                  <a:pos x="47" y="5"/>
                </a:cxn>
                <a:cxn ang="0">
                  <a:pos x="46" y="12"/>
                </a:cxn>
                <a:cxn ang="0">
                  <a:pos x="46" y="16"/>
                </a:cxn>
                <a:cxn ang="0">
                  <a:pos x="48" y="12"/>
                </a:cxn>
                <a:cxn ang="0">
                  <a:pos x="51" y="12"/>
                </a:cxn>
                <a:cxn ang="0">
                  <a:pos x="51" y="18"/>
                </a:cxn>
                <a:cxn ang="0">
                  <a:pos x="48" y="32"/>
                </a:cxn>
                <a:cxn ang="0">
                  <a:pos x="51" y="37"/>
                </a:cxn>
                <a:cxn ang="0">
                  <a:pos x="56" y="34"/>
                </a:cxn>
                <a:cxn ang="0">
                  <a:pos x="54" y="38"/>
                </a:cxn>
                <a:cxn ang="0">
                  <a:pos x="54" y="43"/>
                </a:cxn>
                <a:cxn ang="0">
                  <a:pos x="55" y="46"/>
                </a:cxn>
                <a:cxn ang="0">
                  <a:pos x="56" y="49"/>
                </a:cxn>
              </a:cxnLst>
              <a:rect l="0" t="0" r="r" b="b"/>
              <a:pathLst>
                <a:path w="56" h="94">
                  <a:moveTo>
                    <a:pt x="55" y="52"/>
                  </a:moveTo>
                  <a:lnTo>
                    <a:pt x="54" y="53"/>
                  </a:lnTo>
                  <a:lnTo>
                    <a:pt x="55" y="54"/>
                  </a:lnTo>
                  <a:lnTo>
                    <a:pt x="56" y="57"/>
                  </a:lnTo>
                  <a:lnTo>
                    <a:pt x="54" y="58"/>
                  </a:lnTo>
                  <a:lnTo>
                    <a:pt x="55" y="59"/>
                  </a:lnTo>
                  <a:lnTo>
                    <a:pt x="53" y="64"/>
                  </a:lnTo>
                  <a:lnTo>
                    <a:pt x="51" y="68"/>
                  </a:lnTo>
                  <a:lnTo>
                    <a:pt x="52" y="68"/>
                  </a:lnTo>
                  <a:lnTo>
                    <a:pt x="55" y="65"/>
                  </a:lnTo>
                  <a:lnTo>
                    <a:pt x="55" y="67"/>
                  </a:lnTo>
                  <a:lnTo>
                    <a:pt x="54" y="74"/>
                  </a:lnTo>
                  <a:lnTo>
                    <a:pt x="53" y="77"/>
                  </a:lnTo>
                  <a:lnTo>
                    <a:pt x="52" y="77"/>
                  </a:lnTo>
                  <a:lnTo>
                    <a:pt x="52" y="79"/>
                  </a:lnTo>
                  <a:lnTo>
                    <a:pt x="51" y="82"/>
                  </a:lnTo>
                  <a:lnTo>
                    <a:pt x="50" y="79"/>
                  </a:lnTo>
                  <a:lnTo>
                    <a:pt x="48" y="83"/>
                  </a:lnTo>
                  <a:lnTo>
                    <a:pt x="45" y="84"/>
                  </a:lnTo>
                  <a:lnTo>
                    <a:pt x="44" y="80"/>
                  </a:lnTo>
                  <a:lnTo>
                    <a:pt x="40" y="80"/>
                  </a:lnTo>
                  <a:lnTo>
                    <a:pt x="37" y="84"/>
                  </a:lnTo>
                  <a:lnTo>
                    <a:pt x="37" y="88"/>
                  </a:lnTo>
                  <a:lnTo>
                    <a:pt x="36" y="89"/>
                  </a:lnTo>
                  <a:lnTo>
                    <a:pt x="35" y="93"/>
                  </a:lnTo>
                  <a:lnTo>
                    <a:pt x="32" y="93"/>
                  </a:lnTo>
                  <a:lnTo>
                    <a:pt x="31" y="94"/>
                  </a:lnTo>
                  <a:lnTo>
                    <a:pt x="30" y="91"/>
                  </a:lnTo>
                  <a:lnTo>
                    <a:pt x="24" y="93"/>
                  </a:lnTo>
                  <a:lnTo>
                    <a:pt x="20" y="90"/>
                  </a:lnTo>
                  <a:lnTo>
                    <a:pt x="18" y="90"/>
                  </a:lnTo>
                  <a:lnTo>
                    <a:pt x="17" y="88"/>
                  </a:lnTo>
                  <a:lnTo>
                    <a:pt x="15" y="88"/>
                  </a:lnTo>
                  <a:lnTo>
                    <a:pt x="15" y="86"/>
                  </a:lnTo>
                  <a:lnTo>
                    <a:pt x="13" y="86"/>
                  </a:lnTo>
                  <a:lnTo>
                    <a:pt x="10" y="89"/>
                  </a:lnTo>
                  <a:lnTo>
                    <a:pt x="6" y="86"/>
                  </a:lnTo>
                  <a:lnTo>
                    <a:pt x="5" y="84"/>
                  </a:lnTo>
                  <a:lnTo>
                    <a:pt x="6" y="83"/>
                  </a:lnTo>
                  <a:lnTo>
                    <a:pt x="5" y="82"/>
                  </a:lnTo>
                  <a:lnTo>
                    <a:pt x="7" y="77"/>
                  </a:lnTo>
                  <a:lnTo>
                    <a:pt x="5" y="77"/>
                  </a:lnTo>
                  <a:lnTo>
                    <a:pt x="1" y="79"/>
                  </a:lnTo>
                  <a:lnTo>
                    <a:pt x="1" y="75"/>
                  </a:lnTo>
                  <a:lnTo>
                    <a:pt x="0" y="74"/>
                  </a:lnTo>
                  <a:lnTo>
                    <a:pt x="0" y="69"/>
                  </a:lnTo>
                  <a:lnTo>
                    <a:pt x="3" y="63"/>
                  </a:lnTo>
                  <a:lnTo>
                    <a:pt x="6" y="64"/>
                  </a:lnTo>
                  <a:lnTo>
                    <a:pt x="8" y="62"/>
                  </a:lnTo>
                  <a:lnTo>
                    <a:pt x="9" y="63"/>
                  </a:lnTo>
                  <a:lnTo>
                    <a:pt x="9" y="60"/>
                  </a:lnTo>
                  <a:lnTo>
                    <a:pt x="12" y="60"/>
                  </a:lnTo>
                  <a:lnTo>
                    <a:pt x="13" y="64"/>
                  </a:lnTo>
                  <a:lnTo>
                    <a:pt x="15" y="67"/>
                  </a:lnTo>
                  <a:lnTo>
                    <a:pt x="15" y="60"/>
                  </a:lnTo>
                  <a:lnTo>
                    <a:pt x="16" y="59"/>
                  </a:lnTo>
                  <a:lnTo>
                    <a:pt x="16" y="56"/>
                  </a:lnTo>
                  <a:lnTo>
                    <a:pt x="15" y="52"/>
                  </a:lnTo>
                  <a:lnTo>
                    <a:pt x="14" y="51"/>
                  </a:lnTo>
                  <a:lnTo>
                    <a:pt x="14" y="46"/>
                  </a:lnTo>
                  <a:lnTo>
                    <a:pt x="17" y="44"/>
                  </a:lnTo>
                  <a:lnTo>
                    <a:pt x="18" y="42"/>
                  </a:lnTo>
                  <a:lnTo>
                    <a:pt x="16" y="42"/>
                  </a:lnTo>
                  <a:lnTo>
                    <a:pt x="20" y="36"/>
                  </a:lnTo>
                  <a:lnTo>
                    <a:pt x="21" y="36"/>
                  </a:lnTo>
                  <a:lnTo>
                    <a:pt x="21" y="37"/>
                  </a:lnTo>
                  <a:lnTo>
                    <a:pt x="22" y="37"/>
                  </a:lnTo>
                  <a:lnTo>
                    <a:pt x="25" y="34"/>
                  </a:lnTo>
                  <a:lnTo>
                    <a:pt x="26" y="34"/>
                  </a:lnTo>
                  <a:lnTo>
                    <a:pt x="25" y="32"/>
                  </a:lnTo>
                  <a:lnTo>
                    <a:pt x="30" y="27"/>
                  </a:lnTo>
                  <a:lnTo>
                    <a:pt x="31" y="30"/>
                  </a:lnTo>
                  <a:lnTo>
                    <a:pt x="31" y="32"/>
                  </a:lnTo>
                  <a:lnTo>
                    <a:pt x="33" y="31"/>
                  </a:lnTo>
                  <a:lnTo>
                    <a:pt x="33" y="28"/>
                  </a:lnTo>
                  <a:lnTo>
                    <a:pt x="33" y="25"/>
                  </a:lnTo>
                  <a:lnTo>
                    <a:pt x="36" y="22"/>
                  </a:lnTo>
                  <a:lnTo>
                    <a:pt x="38" y="17"/>
                  </a:lnTo>
                  <a:lnTo>
                    <a:pt x="36" y="18"/>
                  </a:lnTo>
                  <a:lnTo>
                    <a:pt x="35" y="17"/>
                  </a:lnTo>
                  <a:lnTo>
                    <a:pt x="36" y="15"/>
                  </a:lnTo>
                  <a:lnTo>
                    <a:pt x="38" y="12"/>
                  </a:lnTo>
                  <a:lnTo>
                    <a:pt x="39" y="12"/>
                  </a:lnTo>
                  <a:lnTo>
                    <a:pt x="39" y="10"/>
                  </a:lnTo>
                  <a:lnTo>
                    <a:pt x="40" y="10"/>
                  </a:lnTo>
                  <a:lnTo>
                    <a:pt x="40" y="7"/>
                  </a:lnTo>
                  <a:lnTo>
                    <a:pt x="43" y="4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1" y="2"/>
                  </a:lnTo>
                  <a:lnTo>
                    <a:pt x="48" y="5"/>
                  </a:lnTo>
                  <a:lnTo>
                    <a:pt x="47" y="5"/>
                  </a:lnTo>
                  <a:lnTo>
                    <a:pt x="47" y="8"/>
                  </a:lnTo>
                  <a:lnTo>
                    <a:pt x="46" y="12"/>
                  </a:lnTo>
                  <a:lnTo>
                    <a:pt x="46" y="13"/>
                  </a:lnTo>
                  <a:lnTo>
                    <a:pt x="46" y="16"/>
                  </a:lnTo>
                  <a:lnTo>
                    <a:pt x="47" y="17"/>
                  </a:lnTo>
                  <a:lnTo>
                    <a:pt x="48" y="12"/>
                  </a:lnTo>
                  <a:lnTo>
                    <a:pt x="50" y="12"/>
                  </a:lnTo>
                  <a:lnTo>
                    <a:pt x="51" y="12"/>
                  </a:lnTo>
                  <a:lnTo>
                    <a:pt x="52" y="13"/>
                  </a:lnTo>
                  <a:lnTo>
                    <a:pt x="51" y="18"/>
                  </a:lnTo>
                  <a:lnTo>
                    <a:pt x="51" y="22"/>
                  </a:lnTo>
                  <a:lnTo>
                    <a:pt x="48" y="32"/>
                  </a:lnTo>
                  <a:lnTo>
                    <a:pt x="48" y="36"/>
                  </a:lnTo>
                  <a:lnTo>
                    <a:pt x="51" y="37"/>
                  </a:lnTo>
                  <a:lnTo>
                    <a:pt x="53" y="32"/>
                  </a:lnTo>
                  <a:lnTo>
                    <a:pt x="56" y="34"/>
                  </a:lnTo>
                  <a:lnTo>
                    <a:pt x="55" y="37"/>
                  </a:lnTo>
                  <a:lnTo>
                    <a:pt x="54" y="38"/>
                  </a:lnTo>
                  <a:lnTo>
                    <a:pt x="54" y="42"/>
                  </a:lnTo>
                  <a:lnTo>
                    <a:pt x="54" y="43"/>
                  </a:lnTo>
                  <a:lnTo>
                    <a:pt x="55" y="44"/>
                  </a:lnTo>
                  <a:lnTo>
                    <a:pt x="55" y="46"/>
                  </a:lnTo>
                  <a:lnTo>
                    <a:pt x="56" y="47"/>
                  </a:lnTo>
                  <a:lnTo>
                    <a:pt x="56" y="49"/>
                  </a:lnTo>
                  <a:lnTo>
                    <a:pt x="55" y="5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4" name="Freeform 140" descr="30%"/>
            <p:cNvSpPr>
              <a:spLocks/>
            </p:cNvSpPr>
            <p:nvPr/>
          </p:nvSpPr>
          <p:spPr bwMode="auto">
            <a:xfrm>
              <a:off x="5031376" y="4805352"/>
              <a:ext cx="5578" cy="1605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1" y="1"/>
                </a:cxn>
                <a:cxn ang="0">
                  <a:pos x="3" y="0"/>
                </a:cxn>
                <a:cxn ang="0">
                  <a:pos x="5" y="3"/>
                </a:cxn>
              </a:cxnLst>
              <a:rect l="0" t="0" r="r" b="b"/>
              <a:pathLst>
                <a:path w="5" h="3">
                  <a:moveTo>
                    <a:pt x="5" y="3"/>
                  </a:moveTo>
                  <a:lnTo>
                    <a:pt x="2" y="3"/>
                  </a:lnTo>
                  <a:lnTo>
                    <a:pt x="0" y="3"/>
                  </a:lnTo>
                  <a:lnTo>
                    <a:pt x="1" y="1"/>
                  </a:lnTo>
                  <a:lnTo>
                    <a:pt x="3" y="0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5" name="Freeform 141" descr="30%"/>
            <p:cNvSpPr>
              <a:spLocks/>
            </p:cNvSpPr>
            <p:nvPr/>
          </p:nvSpPr>
          <p:spPr bwMode="auto">
            <a:xfrm>
              <a:off x="5297202" y="4842294"/>
              <a:ext cx="1859" cy="160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3"/>
                </a:cxn>
                <a:cxn ang="0">
                  <a:pos x="0" y="1"/>
                </a:cxn>
                <a:cxn ang="0">
                  <a:pos x="2" y="0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6" name="Freeform 142" descr="30%"/>
            <p:cNvSpPr>
              <a:spLocks/>
            </p:cNvSpPr>
            <p:nvPr/>
          </p:nvSpPr>
          <p:spPr bwMode="auto">
            <a:xfrm>
              <a:off x="5297202" y="4819806"/>
              <a:ext cx="9292" cy="14454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5" y="0"/>
                </a:cxn>
                <a:cxn ang="0">
                  <a:pos x="6" y="3"/>
                </a:cxn>
                <a:cxn ang="0">
                  <a:pos x="10" y="5"/>
                </a:cxn>
                <a:cxn ang="0">
                  <a:pos x="7" y="8"/>
                </a:cxn>
                <a:cxn ang="0">
                  <a:pos x="7" y="11"/>
                </a:cxn>
                <a:cxn ang="0">
                  <a:pos x="10" y="14"/>
                </a:cxn>
                <a:cxn ang="0">
                  <a:pos x="11" y="16"/>
                </a:cxn>
                <a:cxn ang="0">
                  <a:pos x="11" y="19"/>
                </a:cxn>
                <a:cxn ang="0">
                  <a:pos x="9" y="20"/>
                </a:cxn>
                <a:cxn ang="0">
                  <a:pos x="9" y="21"/>
                </a:cxn>
                <a:cxn ang="0">
                  <a:pos x="7" y="21"/>
                </a:cxn>
                <a:cxn ang="0">
                  <a:pos x="6" y="22"/>
                </a:cxn>
                <a:cxn ang="0">
                  <a:pos x="7" y="26"/>
                </a:cxn>
                <a:cxn ang="0">
                  <a:pos x="6" y="27"/>
                </a:cxn>
                <a:cxn ang="0">
                  <a:pos x="5" y="24"/>
                </a:cxn>
                <a:cxn ang="0">
                  <a:pos x="5" y="21"/>
                </a:cxn>
                <a:cxn ang="0">
                  <a:pos x="4" y="17"/>
                </a:cxn>
                <a:cxn ang="0">
                  <a:pos x="0" y="13"/>
                </a:cxn>
                <a:cxn ang="0">
                  <a:pos x="2" y="13"/>
                </a:cxn>
                <a:cxn ang="0">
                  <a:pos x="0" y="10"/>
                </a:cxn>
                <a:cxn ang="0">
                  <a:pos x="2" y="10"/>
                </a:cxn>
                <a:cxn ang="0">
                  <a:pos x="2" y="6"/>
                </a:cxn>
                <a:cxn ang="0">
                  <a:pos x="5" y="4"/>
                </a:cxn>
                <a:cxn ang="0">
                  <a:pos x="5" y="3"/>
                </a:cxn>
              </a:cxnLst>
              <a:rect l="0" t="0" r="r" b="b"/>
              <a:pathLst>
                <a:path w="11" h="27">
                  <a:moveTo>
                    <a:pt x="5" y="3"/>
                  </a:moveTo>
                  <a:lnTo>
                    <a:pt x="5" y="0"/>
                  </a:lnTo>
                  <a:lnTo>
                    <a:pt x="6" y="3"/>
                  </a:lnTo>
                  <a:lnTo>
                    <a:pt x="10" y="5"/>
                  </a:lnTo>
                  <a:lnTo>
                    <a:pt x="7" y="8"/>
                  </a:lnTo>
                  <a:lnTo>
                    <a:pt x="7" y="11"/>
                  </a:lnTo>
                  <a:lnTo>
                    <a:pt x="10" y="14"/>
                  </a:lnTo>
                  <a:lnTo>
                    <a:pt x="11" y="16"/>
                  </a:lnTo>
                  <a:lnTo>
                    <a:pt x="11" y="19"/>
                  </a:lnTo>
                  <a:lnTo>
                    <a:pt x="9" y="20"/>
                  </a:lnTo>
                  <a:lnTo>
                    <a:pt x="9" y="21"/>
                  </a:lnTo>
                  <a:lnTo>
                    <a:pt x="7" y="21"/>
                  </a:lnTo>
                  <a:lnTo>
                    <a:pt x="6" y="22"/>
                  </a:lnTo>
                  <a:lnTo>
                    <a:pt x="7" y="26"/>
                  </a:lnTo>
                  <a:lnTo>
                    <a:pt x="6" y="27"/>
                  </a:lnTo>
                  <a:lnTo>
                    <a:pt x="5" y="24"/>
                  </a:lnTo>
                  <a:lnTo>
                    <a:pt x="5" y="21"/>
                  </a:lnTo>
                  <a:lnTo>
                    <a:pt x="4" y="17"/>
                  </a:lnTo>
                  <a:lnTo>
                    <a:pt x="0" y="13"/>
                  </a:lnTo>
                  <a:lnTo>
                    <a:pt x="2" y="13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2" y="6"/>
                  </a:lnTo>
                  <a:lnTo>
                    <a:pt x="5" y="4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7" name="Freeform 143" descr="30%"/>
            <p:cNvSpPr>
              <a:spLocks/>
            </p:cNvSpPr>
            <p:nvPr/>
          </p:nvSpPr>
          <p:spPr bwMode="auto">
            <a:xfrm>
              <a:off x="5297202" y="4700958"/>
              <a:ext cx="275117" cy="163823"/>
            </a:xfrm>
            <a:custGeom>
              <a:avLst/>
              <a:gdLst/>
              <a:ahLst/>
              <a:cxnLst>
                <a:cxn ang="0">
                  <a:pos x="258" y="74"/>
                </a:cxn>
                <a:cxn ang="0">
                  <a:pos x="231" y="83"/>
                </a:cxn>
                <a:cxn ang="0">
                  <a:pos x="215" y="96"/>
                </a:cxn>
                <a:cxn ang="0">
                  <a:pos x="205" y="104"/>
                </a:cxn>
                <a:cxn ang="0">
                  <a:pos x="187" y="127"/>
                </a:cxn>
                <a:cxn ang="0">
                  <a:pos x="174" y="146"/>
                </a:cxn>
                <a:cxn ang="0">
                  <a:pos x="162" y="164"/>
                </a:cxn>
                <a:cxn ang="0">
                  <a:pos x="149" y="187"/>
                </a:cxn>
                <a:cxn ang="0">
                  <a:pos x="140" y="203"/>
                </a:cxn>
                <a:cxn ang="0">
                  <a:pos x="137" y="220"/>
                </a:cxn>
                <a:cxn ang="0">
                  <a:pos x="122" y="239"/>
                </a:cxn>
                <a:cxn ang="0">
                  <a:pos x="117" y="257"/>
                </a:cxn>
                <a:cxn ang="0">
                  <a:pos x="100" y="273"/>
                </a:cxn>
                <a:cxn ang="0">
                  <a:pos x="84" y="275"/>
                </a:cxn>
                <a:cxn ang="0">
                  <a:pos x="71" y="275"/>
                </a:cxn>
                <a:cxn ang="0">
                  <a:pos x="56" y="298"/>
                </a:cxn>
                <a:cxn ang="0">
                  <a:pos x="23" y="296"/>
                </a:cxn>
                <a:cxn ang="0">
                  <a:pos x="5" y="278"/>
                </a:cxn>
                <a:cxn ang="0">
                  <a:pos x="0" y="256"/>
                </a:cxn>
                <a:cxn ang="0">
                  <a:pos x="3" y="261"/>
                </a:cxn>
                <a:cxn ang="0">
                  <a:pos x="13" y="267"/>
                </a:cxn>
                <a:cxn ang="0">
                  <a:pos x="20" y="255"/>
                </a:cxn>
                <a:cxn ang="0">
                  <a:pos x="22" y="242"/>
                </a:cxn>
                <a:cxn ang="0">
                  <a:pos x="26" y="230"/>
                </a:cxn>
                <a:cxn ang="0">
                  <a:pos x="40" y="221"/>
                </a:cxn>
                <a:cxn ang="0">
                  <a:pos x="40" y="230"/>
                </a:cxn>
                <a:cxn ang="0">
                  <a:pos x="50" y="225"/>
                </a:cxn>
                <a:cxn ang="0">
                  <a:pos x="56" y="233"/>
                </a:cxn>
                <a:cxn ang="0">
                  <a:pos x="66" y="226"/>
                </a:cxn>
                <a:cxn ang="0">
                  <a:pos x="77" y="233"/>
                </a:cxn>
                <a:cxn ang="0">
                  <a:pos x="83" y="223"/>
                </a:cxn>
                <a:cxn ang="0">
                  <a:pos x="88" y="229"/>
                </a:cxn>
                <a:cxn ang="0">
                  <a:pos x="95" y="216"/>
                </a:cxn>
                <a:cxn ang="0">
                  <a:pos x="92" y="199"/>
                </a:cxn>
                <a:cxn ang="0">
                  <a:pos x="106" y="198"/>
                </a:cxn>
                <a:cxn ang="0">
                  <a:pos x="93" y="187"/>
                </a:cxn>
                <a:cxn ang="0">
                  <a:pos x="83" y="182"/>
                </a:cxn>
                <a:cxn ang="0">
                  <a:pos x="88" y="166"/>
                </a:cxn>
                <a:cxn ang="0">
                  <a:pos x="95" y="153"/>
                </a:cxn>
                <a:cxn ang="0">
                  <a:pos x="101" y="150"/>
                </a:cxn>
                <a:cxn ang="0">
                  <a:pos x="107" y="142"/>
                </a:cxn>
                <a:cxn ang="0">
                  <a:pos x="118" y="141"/>
                </a:cxn>
                <a:cxn ang="0">
                  <a:pos x="129" y="132"/>
                </a:cxn>
                <a:cxn ang="0">
                  <a:pos x="146" y="124"/>
                </a:cxn>
                <a:cxn ang="0">
                  <a:pos x="163" y="107"/>
                </a:cxn>
                <a:cxn ang="0">
                  <a:pos x="190" y="78"/>
                </a:cxn>
                <a:cxn ang="0">
                  <a:pos x="199" y="55"/>
                </a:cxn>
                <a:cxn ang="0">
                  <a:pos x="182" y="49"/>
                </a:cxn>
                <a:cxn ang="0">
                  <a:pos x="195" y="27"/>
                </a:cxn>
                <a:cxn ang="0">
                  <a:pos x="201" y="18"/>
                </a:cxn>
                <a:cxn ang="0">
                  <a:pos x="219" y="13"/>
                </a:cxn>
                <a:cxn ang="0">
                  <a:pos x="223" y="15"/>
                </a:cxn>
                <a:cxn ang="0">
                  <a:pos x="235" y="7"/>
                </a:cxn>
                <a:cxn ang="0">
                  <a:pos x="253" y="36"/>
                </a:cxn>
                <a:cxn ang="0">
                  <a:pos x="267" y="50"/>
                </a:cxn>
                <a:cxn ang="0">
                  <a:pos x="296" y="75"/>
                </a:cxn>
                <a:cxn ang="0">
                  <a:pos x="273" y="80"/>
                </a:cxn>
              </a:cxnLst>
              <a:rect l="0" t="0" r="r" b="b"/>
              <a:pathLst>
                <a:path w="296" h="306">
                  <a:moveTo>
                    <a:pt x="268" y="74"/>
                  </a:moveTo>
                  <a:lnTo>
                    <a:pt x="265" y="69"/>
                  </a:lnTo>
                  <a:lnTo>
                    <a:pt x="261" y="70"/>
                  </a:lnTo>
                  <a:lnTo>
                    <a:pt x="261" y="73"/>
                  </a:lnTo>
                  <a:lnTo>
                    <a:pt x="259" y="74"/>
                  </a:lnTo>
                  <a:lnTo>
                    <a:pt x="259" y="76"/>
                  </a:lnTo>
                  <a:lnTo>
                    <a:pt x="258" y="74"/>
                  </a:lnTo>
                  <a:lnTo>
                    <a:pt x="258" y="75"/>
                  </a:lnTo>
                  <a:lnTo>
                    <a:pt x="255" y="73"/>
                  </a:lnTo>
                  <a:lnTo>
                    <a:pt x="251" y="75"/>
                  </a:lnTo>
                  <a:lnTo>
                    <a:pt x="247" y="74"/>
                  </a:lnTo>
                  <a:lnTo>
                    <a:pt x="237" y="78"/>
                  </a:lnTo>
                  <a:lnTo>
                    <a:pt x="235" y="80"/>
                  </a:lnTo>
                  <a:lnTo>
                    <a:pt x="231" y="83"/>
                  </a:lnTo>
                  <a:lnTo>
                    <a:pt x="228" y="83"/>
                  </a:lnTo>
                  <a:lnTo>
                    <a:pt x="227" y="80"/>
                  </a:lnTo>
                  <a:lnTo>
                    <a:pt x="225" y="85"/>
                  </a:lnTo>
                  <a:lnTo>
                    <a:pt x="222" y="88"/>
                  </a:lnTo>
                  <a:lnTo>
                    <a:pt x="219" y="94"/>
                  </a:lnTo>
                  <a:lnTo>
                    <a:pt x="216" y="96"/>
                  </a:lnTo>
                  <a:lnTo>
                    <a:pt x="215" y="96"/>
                  </a:lnTo>
                  <a:lnTo>
                    <a:pt x="212" y="101"/>
                  </a:lnTo>
                  <a:lnTo>
                    <a:pt x="208" y="98"/>
                  </a:lnTo>
                  <a:lnTo>
                    <a:pt x="205" y="98"/>
                  </a:lnTo>
                  <a:lnTo>
                    <a:pt x="207" y="100"/>
                  </a:lnTo>
                  <a:lnTo>
                    <a:pt x="207" y="102"/>
                  </a:lnTo>
                  <a:lnTo>
                    <a:pt x="205" y="104"/>
                  </a:lnTo>
                  <a:lnTo>
                    <a:pt x="205" y="104"/>
                  </a:lnTo>
                  <a:lnTo>
                    <a:pt x="200" y="105"/>
                  </a:lnTo>
                  <a:lnTo>
                    <a:pt x="197" y="107"/>
                  </a:lnTo>
                  <a:lnTo>
                    <a:pt x="193" y="115"/>
                  </a:lnTo>
                  <a:lnTo>
                    <a:pt x="191" y="120"/>
                  </a:lnTo>
                  <a:lnTo>
                    <a:pt x="190" y="122"/>
                  </a:lnTo>
                  <a:lnTo>
                    <a:pt x="190" y="126"/>
                  </a:lnTo>
                  <a:lnTo>
                    <a:pt x="187" y="127"/>
                  </a:lnTo>
                  <a:lnTo>
                    <a:pt x="183" y="137"/>
                  </a:lnTo>
                  <a:lnTo>
                    <a:pt x="180" y="141"/>
                  </a:lnTo>
                  <a:lnTo>
                    <a:pt x="180" y="142"/>
                  </a:lnTo>
                  <a:lnTo>
                    <a:pt x="177" y="143"/>
                  </a:lnTo>
                  <a:lnTo>
                    <a:pt x="176" y="147"/>
                  </a:lnTo>
                  <a:lnTo>
                    <a:pt x="175" y="148"/>
                  </a:lnTo>
                  <a:lnTo>
                    <a:pt x="174" y="146"/>
                  </a:lnTo>
                  <a:lnTo>
                    <a:pt x="170" y="148"/>
                  </a:lnTo>
                  <a:lnTo>
                    <a:pt x="170" y="150"/>
                  </a:lnTo>
                  <a:lnTo>
                    <a:pt x="169" y="148"/>
                  </a:lnTo>
                  <a:lnTo>
                    <a:pt x="167" y="150"/>
                  </a:lnTo>
                  <a:lnTo>
                    <a:pt x="166" y="153"/>
                  </a:lnTo>
                  <a:lnTo>
                    <a:pt x="163" y="154"/>
                  </a:lnTo>
                  <a:lnTo>
                    <a:pt x="162" y="164"/>
                  </a:lnTo>
                  <a:lnTo>
                    <a:pt x="159" y="169"/>
                  </a:lnTo>
                  <a:lnTo>
                    <a:pt x="159" y="172"/>
                  </a:lnTo>
                  <a:lnTo>
                    <a:pt x="159" y="176"/>
                  </a:lnTo>
                  <a:lnTo>
                    <a:pt x="154" y="178"/>
                  </a:lnTo>
                  <a:lnTo>
                    <a:pt x="154" y="180"/>
                  </a:lnTo>
                  <a:lnTo>
                    <a:pt x="151" y="182"/>
                  </a:lnTo>
                  <a:lnTo>
                    <a:pt x="149" y="187"/>
                  </a:lnTo>
                  <a:lnTo>
                    <a:pt x="146" y="187"/>
                  </a:lnTo>
                  <a:lnTo>
                    <a:pt x="144" y="189"/>
                  </a:lnTo>
                  <a:lnTo>
                    <a:pt x="144" y="194"/>
                  </a:lnTo>
                  <a:lnTo>
                    <a:pt x="141" y="198"/>
                  </a:lnTo>
                  <a:lnTo>
                    <a:pt x="140" y="200"/>
                  </a:lnTo>
                  <a:lnTo>
                    <a:pt x="141" y="203"/>
                  </a:lnTo>
                  <a:lnTo>
                    <a:pt x="140" y="203"/>
                  </a:lnTo>
                  <a:lnTo>
                    <a:pt x="140" y="205"/>
                  </a:lnTo>
                  <a:lnTo>
                    <a:pt x="140" y="208"/>
                  </a:lnTo>
                  <a:lnTo>
                    <a:pt x="140" y="214"/>
                  </a:lnTo>
                  <a:lnTo>
                    <a:pt x="139" y="219"/>
                  </a:lnTo>
                  <a:lnTo>
                    <a:pt x="138" y="219"/>
                  </a:lnTo>
                  <a:lnTo>
                    <a:pt x="138" y="220"/>
                  </a:lnTo>
                  <a:lnTo>
                    <a:pt x="137" y="220"/>
                  </a:lnTo>
                  <a:lnTo>
                    <a:pt x="133" y="225"/>
                  </a:lnTo>
                  <a:lnTo>
                    <a:pt x="131" y="225"/>
                  </a:lnTo>
                  <a:lnTo>
                    <a:pt x="129" y="229"/>
                  </a:lnTo>
                  <a:lnTo>
                    <a:pt x="127" y="233"/>
                  </a:lnTo>
                  <a:lnTo>
                    <a:pt x="125" y="235"/>
                  </a:lnTo>
                  <a:lnTo>
                    <a:pt x="124" y="239"/>
                  </a:lnTo>
                  <a:lnTo>
                    <a:pt x="122" y="239"/>
                  </a:lnTo>
                  <a:lnTo>
                    <a:pt x="122" y="240"/>
                  </a:lnTo>
                  <a:lnTo>
                    <a:pt x="122" y="245"/>
                  </a:lnTo>
                  <a:lnTo>
                    <a:pt x="122" y="246"/>
                  </a:lnTo>
                  <a:lnTo>
                    <a:pt x="122" y="246"/>
                  </a:lnTo>
                  <a:lnTo>
                    <a:pt x="122" y="249"/>
                  </a:lnTo>
                  <a:lnTo>
                    <a:pt x="118" y="247"/>
                  </a:lnTo>
                  <a:lnTo>
                    <a:pt x="117" y="257"/>
                  </a:lnTo>
                  <a:lnTo>
                    <a:pt x="115" y="256"/>
                  </a:lnTo>
                  <a:lnTo>
                    <a:pt x="111" y="261"/>
                  </a:lnTo>
                  <a:lnTo>
                    <a:pt x="110" y="265"/>
                  </a:lnTo>
                  <a:lnTo>
                    <a:pt x="107" y="267"/>
                  </a:lnTo>
                  <a:lnTo>
                    <a:pt x="104" y="270"/>
                  </a:lnTo>
                  <a:lnTo>
                    <a:pt x="101" y="271"/>
                  </a:lnTo>
                  <a:lnTo>
                    <a:pt x="100" y="273"/>
                  </a:lnTo>
                  <a:lnTo>
                    <a:pt x="99" y="271"/>
                  </a:lnTo>
                  <a:lnTo>
                    <a:pt x="98" y="272"/>
                  </a:lnTo>
                  <a:lnTo>
                    <a:pt x="98" y="270"/>
                  </a:lnTo>
                  <a:lnTo>
                    <a:pt x="94" y="268"/>
                  </a:lnTo>
                  <a:lnTo>
                    <a:pt x="92" y="271"/>
                  </a:lnTo>
                  <a:lnTo>
                    <a:pt x="88" y="275"/>
                  </a:lnTo>
                  <a:lnTo>
                    <a:pt x="84" y="275"/>
                  </a:lnTo>
                  <a:lnTo>
                    <a:pt x="83" y="278"/>
                  </a:lnTo>
                  <a:lnTo>
                    <a:pt x="78" y="272"/>
                  </a:lnTo>
                  <a:lnTo>
                    <a:pt x="73" y="271"/>
                  </a:lnTo>
                  <a:lnTo>
                    <a:pt x="72" y="273"/>
                  </a:lnTo>
                  <a:lnTo>
                    <a:pt x="72" y="275"/>
                  </a:lnTo>
                  <a:lnTo>
                    <a:pt x="71" y="276"/>
                  </a:lnTo>
                  <a:lnTo>
                    <a:pt x="71" y="275"/>
                  </a:lnTo>
                  <a:lnTo>
                    <a:pt x="69" y="277"/>
                  </a:lnTo>
                  <a:lnTo>
                    <a:pt x="65" y="280"/>
                  </a:lnTo>
                  <a:lnTo>
                    <a:pt x="62" y="288"/>
                  </a:lnTo>
                  <a:lnTo>
                    <a:pt x="61" y="289"/>
                  </a:lnTo>
                  <a:lnTo>
                    <a:pt x="61" y="291"/>
                  </a:lnTo>
                  <a:lnTo>
                    <a:pt x="58" y="298"/>
                  </a:lnTo>
                  <a:lnTo>
                    <a:pt x="56" y="298"/>
                  </a:lnTo>
                  <a:lnTo>
                    <a:pt x="56" y="302"/>
                  </a:lnTo>
                  <a:lnTo>
                    <a:pt x="53" y="304"/>
                  </a:lnTo>
                  <a:lnTo>
                    <a:pt x="38" y="306"/>
                  </a:lnTo>
                  <a:lnTo>
                    <a:pt x="33" y="303"/>
                  </a:lnTo>
                  <a:lnTo>
                    <a:pt x="28" y="303"/>
                  </a:lnTo>
                  <a:lnTo>
                    <a:pt x="25" y="301"/>
                  </a:lnTo>
                  <a:lnTo>
                    <a:pt x="23" y="296"/>
                  </a:lnTo>
                  <a:lnTo>
                    <a:pt x="18" y="291"/>
                  </a:lnTo>
                  <a:lnTo>
                    <a:pt x="15" y="294"/>
                  </a:lnTo>
                  <a:lnTo>
                    <a:pt x="13" y="291"/>
                  </a:lnTo>
                  <a:lnTo>
                    <a:pt x="12" y="287"/>
                  </a:lnTo>
                  <a:lnTo>
                    <a:pt x="11" y="288"/>
                  </a:lnTo>
                  <a:lnTo>
                    <a:pt x="10" y="287"/>
                  </a:lnTo>
                  <a:lnTo>
                    <a:pt x="5" y="278"/>
                  </a:lnTo>
                  <a:lnTo>
                    <a:pt x="4" y="273"/>
                  </a:lnTo>
                  <a:lnTo>
                    <a:pt x="3" y="272"/>
                  </a:lnTo>
                  <a:lnTo>
                    <a:pt x="3" y="270"/>
                  </a:lnTo>
                  <a:lnTo>
                    <a:pt x="1" y="266"/>
                  </a:lnTo>
                  <a:lnTo>
                    <a:pt x="1" y="261"/>
                  </a:lnTo>
                  <a:lnTo>
                    <a:pt x="0" y="260"/>
                  </a:lnTo>
                  <a:lnTo>
                    <a:pt x="0" y="256"/>
                  </a:lnTo>
                  <a:lnTo>
                    <a:pt x="1" y="252"/>
                  </a:lnTo>
                  <a:lnTo>
                    <a:pt x="2" y="254"/>
                  </a:lnTo>
                  <a:lnTo>
                    <a:pt x="2" y="256"/>
                  </a:lnTo>
                  <a:lnTo>
                    <a:pt x="4" y="257"/>
                  </a:lnTo>
                  <a:lnTo>
                    <a:pt x="4" y="259"/>
                  </a:lnTo>
                  <a:lnTo>
                    <a:pt x="2" y="259"/>
                  </a:lnTo>
                  <a:lnTo>
                    <a:pt x="3" y="261"/>
                  </a:lnTo>
                  <a:lnTo>
                    <a:pt x="5" y="260"/>
                  </a:lnTo>
                  <a:lnTo>
                    <a:pt x="8" y="256"/>
                  </a:lnTo>
                  <a:lnTo>
                    <a:pt x="9" y="256"/>
                  </a:lnTo>
                  <a:lnTo>
                    <a:pt x="11" y="259"/>
                  </a:lnTo>
                  <a:lnTo>
                    <a:pt x="11" y="263"/>
                  </a:lnTo>
                  <a:lnTo>
                    <a:pt x="12" y="263"/>
                  </a:lnTo>
                  <a:lnTo>
                    <a:pt x="13" y="267"/>
                  </a:lnTo>
                  <a:lnTo>
                    <a:pt x="13" y="266"/>
                  </a:lnTo>
                  <a:lnTo>
                    <a:pt x="13" y="262"/>
                  </a:lnTo>
                  <a:lnTo>
                    <a:pt x="16" y="261"/>
                  </a:lnTo>
                  <a:lnTo>
                    <a:pt x="16" y="257"/>
                  </a:lnTo>
                  <a:lnTo>
                    <a:pt x="18" y="257"/>
                  </a:lnTo>
                  <a:lnTo>
                    <a:pt x="18" y="252"/>
                  </a:lnTo>
                  <a:lnTo>
                    <a:pt x="20" y="255"/>
                  </a:lnTo>
                  <a:lnTo>
                    <a:pt x="22" y="254"/>
                  </a:lnTo>
                  <a:lnTo>
                    <a:pt x="20" y="252"/>
                  </a:lnTo>
                  <a:lnTo>
                    <a:pt x="22" y="250"/>
                  </a:lnTo>
                  <a:lnTo>
                    <a:pt x="22" y="249"/>
                  </a:lnTo>
                  <a:lnTo>
                    <a:pt x="19" y="246"/>
                  </a:lnTo>
                  <a:lnTo>
                    <a:pt x="22" y="245"/>
                  </a:lnTo>
                  <a:lnTo>
                    <a:pt x="22" y="242"/>
                  </a:lnTo>
                  <a:lnTo>
                    <a:pt x="24" y="242"/>
                  </a:lnTo>
                  <a:lnTo>
                    <a:pt x="24" y="241"/>
                  </a:lnTo>
                  <a:lnTo>
                    <a:pt x="23" y="240"/>
                  </a:lnTo>
                  <a:lnTo>
                    <a:pt x="25" y="237"/>
                  </a:lnTo>
                  <a:lnTo>
                    <a:pt x="26" y="234"/>
                  </a:lnTo>
                  <a:lnTo>
                    <a:pt x="26" y="235"/>
                  </a:lnTo>
                  <a:lnTo>
                    <a:pt x="26" y="230"/>
                  </a:lnTo>
                  <a:lnTo>
                    <a:pt x="27" y="233"/>
                  </a:lnTo>
                  <a:lnTo>
                    <a:pt x="31" y="233"/>
                  </a:lnTo>
                  <a:lnTo>
                    <a:pt x="33" y="235"/>
                  </a:lnTo>
                  <a:lnTo>
                    <a:pt x="35" y="228"/>
                  </a:lnTo>
                  <a:lnTo>
                    <a:pt x="34" y="223"/>
                  </a:lnTo>
                  <a:lnTo>
                    <a:pt x="38" y="220"/>
                  </a:lnTo>
                  <a:lnTo>
                    <a:pt x="40" y="221"/>
                  </a:lnTo>
                  <a:lnTo>
                    <a:pt x="41" y="223"/>
                  </a:lnTo>
                  <a:lnTo>
                    <a:pt x="39" y="224"/>
                  </a:lnTo>
                  <a:lnTo>
                    <a:pt x="38" y="228"/>
                  </a:lnTo>
                  <a:lnTo>
                    <a:pt x="38" y="231"/>
                  </a:lnTo>
                  <a:lnTo>
                    <a:pt x="35" y="236"/>
                  </a:lnTo>
                  <a:lnTo>
                    <a:pt x="38" y="236"/>
                  </a:lnTo>
                  <a:lnTo>
                    <a:pt x="40" y="230"/>
                  </a:lnTo>
                  <a:lnTo>
                    <a:pt x="45" y="224"/>
                  </a:lnTo>
                  <a:lnTo>
                    <a:pt x="45" y="225"/>
                  </a:lnTo>
                  <a:lnTo>
                    <a:pt x="43" y="228"/>
                  </a:lnTo>
                  <a:lnTo>
                    <a:pt x="46" y="224"/>
                  </a:lnTo>
                  <a:lnTo>
                    <a:pt x="49" y="225"/>
                  </a:lnTo>
                  <a:lnTo>
                    <a:pt x="49" y="226"/>
                  </a:lnTo>
                  <a:lnTo>
                    <a:pt x="50" y="225"/>
                  </a:lnTo>
                  <a:lnTo>
                    <a:pt x="51" y="228"/>
                  </a:lnTo>
                  <a:lnTo>
                    <a:pt x="50" y="231"/>
                  </a:lnTo>
                  <a:lnTo>
                    <a:pt x="53" y="231"/>
                  </a:lnTo>
                  <a:lnTo>
                    <a:pt x="53" y="235"/>
                  </a:lnTo>
                  <a:lnTo>
                    <a:pt x="55" y="230"/>
                  </a:lnTo>
                  <a:lnTo>
                    <a:pt x="55" y="230"/>
                  </a:lnTo>
                  <a:lnTo>
                    <a:pt x="56" y="233"/>
                  </a:lnTo>
                  <a:lnTo>
                    <a:pt x="57" y="229"/>
                  </a:lnTo>
                  <a:lnTo>
                    <a:pt x="56" y="224"/>
                  </a:lnTo>
                  <a:lnTo>
                    <a:pt x="57" y="221"/>
                  </a:lnTo>
                  <a:lnTo>
                    <a:pt x="63" y="228"/>
                  </a:lnTo>
                  <a:lnTo>
                    <a:pt x="63" y="226"/>
                  </a:lnTo>
                  <a:lnTo>
                    <a:pt x="65" y="225"/>
                  </a:lnTo>
                  <a:lnTo>
                    <a:pt x="66" y="226"/>
                  </a:lnTo>
                  <a:lnTo>
                    <a:pt x="68" y="230"/>
                  </a:lnTo>
                  <a:lnTo>
                    <a:pt x="68" y="229"/>
                  </a:lnTo>
                  <a:lnTo>
                    <a:pt x="69" y="226"/>
                  </a:lnTo>
                  <a:lnTo>
                    <a:pt x="71" y="228"/>
                  </a:lnTo>
                  <a:lnTo>
                    <a:pt x="75" y="233"/>
                  </a:lnTo>
                  <a:lnTo>
                    <a:pt x="76" y="231"/>
                  </a:lnTo>
                  <a:lnTo>
                    <a:pt x="77" y="233"/>
                  </a:lnTo>
                  <a:lnTo>
                    <a:pt x="77" y="229"/>
                  </a:lnTo>
                  <a:lnTo>
                    <a:pt x="79" y="229"/>
                  </a:lnTo>
                  <a:lnTo>
                    <a:pt x="80" y="225"/>
                  </a:lnTo>
                  <a:lnTo>
                    <a:pt x="80" y="223"/>
                  </a:lnTo>
                  <a:lnTo>
                    <a:pt x="83" y="221"/>
                  </a:lnTo>
                  <a:lnTo>
                    <a:pt x="83" y="223"/>
                  </a:lnTo>
                  <a:lnTo>
                    <a:pt x="83" y="223"/>
                  </a:lnTo>
                  <a:lnTo>
                    <a:pt x="85" y="218"/>
                  </a:lnTo>
                  <a:lnTo>
                    <a:pt x="86" y="220"/>
                  </a:lnTo>
                  <a:lnTo>
                    <a:pt x="86" y="223"/>
                  </a:lnTo>
                  <a:lnTo>
                    <a:pt x="87" y="224"/>
                  </a:lnTo>
                  <a:lnTo>
                    <a:pt x="87" y="226"/>
                  </a:lnTo>
                  <a:lnTo>
                    <a:pt x="88" y="228"/>
                  </a:lnTo>
                  <a:lnTo>
                    <a:pt x="88" y="229"/>
                  </a:lnTo>
                  <a:lnTo>
                    <a:pt x="89" y="229"/>
                  </a:lnTo>
                  <a:lnTo>
                    <a:pt x="89" y="228"/>
                  </a:lnTo>
                  <a:lnTo>
                    <a:pt x="89" y="223"/>
                  </a:lnTo>
                  <a:lnTo>
                    <a:pt x="89" y="220"/>
                  </a:lnTo>
                  <a:lnTo>
                    <a:pt x="92" y="219"/>
                  </a:lnTo>
                  <a:lnTo>
                    <a:pt x="93" y="221"/>
                  </a:lnTo>
                  <a:lnTo>
                    <a:pt x="95" y="216"/>
                  </a:lnTo>
                  <a:lnTo>
                    <a:pt x="94" y="210"/>
                  </a:lnTo>
                  <a:lnTo>
                    <a:pt x="93" y="210"/>
                  </a:lnTo>
                  <a:lnTo>
                    <a:pt x="92" y="204"/>
                  </a:lnTo>
                  <a:lnTo>
                    <a:pt x="91" y="202"/>
                  </a:lnTo>
                  <a:lnTo>
                    <a:pt x="89" y="197"/>
                  </a:lnTo>
                  <a:lnTo>
                    <a:pt x="89" y="197"/>
                  </a:lnTo>
                  <a:lnTo>
                    <a:pt x="92" y="199"/>
                  </a:lnTo>
                  <a:lnTo>
                    <a:pt x="94" y="197"/>
                  </a:lnTo>
                  <a:lnTo>
                    <a:pt x="95" y="198"/>
                  </a:lnTo>
                  <a:lnTo>
                    <a:pt x="98" y="197"/>
                  </a:lnTo>
                  <a:lnTo>
                    <a:pt x="99" y="199"/>
                  </a:lnTo>
                  <a:lnTo>
                    <a:pt x="102" y="198"/>
                  </a:lnTo>
                  <a:lnTo>
                    <a:pt x="104" y="199"/>
                  </a:lnTo>
                  <a:lnTo>
                    <a:pt x="106" y="198"/>
                  </a:lnTo>
                  <a:lnTo>
                    <a:pt x="107" y="193"/>
                  </a:lnTo>
                  <a:lnTo>
                    <a:pt x="102" y="190"/>
                  </a:lnTo>
                  <a:lnTo>
                    <a:pt x="100" y="185"/>
                  </a:lnTo>
                  <a:lnTo>
                    <a:pt x="98" y="187"/>
                  </a:lnTo>
                  <a:lnTo>
                    <a:pt x="98" y="184"/>
                  </a:lnTo>
                  <a:lnTo>
                    <a:pt x="95" y="183"/>
                  </a:lnTo>
                  <a:lnTo>
                    <a:pt x="93" y="187"/>
                  </a:lnTo>
                  <a:lnTo>
                    <a:pt x="92" y="188"/>
                  </a:lnTo>
                  <a:lnTo>
                    <a:pt x="88" y="185"/>
                  </a:lnTo>
                  <a:lnTo>
                    <a:pt x="91" y="183"/>
                  </a:lnTo>
                  <a:lnTo>
                    <a:pt x="89" y="183"/>
                  </a:lnTo>
                  <a:lnTo>
                    <a:pt x="86" y="182"/>
                  </a:lnTo>
                  <a:lnTo>
                    <a:pt x="84" y="183"/>
                  </a:lnTo>
                  <a:lnTo>
                    <a:pt x="83" y="182"/>
                  </a:lnTo>
                  <a:lnTo>
                    <a:pt x="84" y="178"/>
                  </a:lnTo>
                  <a:lnTo>
                    <a:pt x="85" y="178"/>
                  </a:lnTo>
                  <a:lnTo>
                    <a:pt x="85" y="171"/>
                  </a:lnTo>
                  <a:lnTo>
                    <a:pt x="85" y="171"/>
                  </a:lnTo>
                  <a:lnTo>
                    <a:pt x="85" y="167"/>
                  </a:lnTo>
                  <a:lnTo>
                    <a:pt x="86" y="164"/>
                  </a:lnTo>
                  <a:lnTo>
                    <a:pt x="88" y="166"/>
                  </a:lnTo>
                  <a:lnTo>
                    <a:pt x="88" y="162"/>
                  </a:lnTo>
                  <a:lnTo>
                    <a:pt x="91" y="161"/>
                  </a:lnTo>
                  <a:lnTo>
                    <a:pt x="88" y="159"/>
                  </a:lnTo>
                  <a:lnTo>
                    <a:pt x="88" y="156"/>
                  </a:lnTo>
                  <a:lnTo>
                    <a:pt x="89" y="154"/>
                  </a:lnTo>
                  <a:lnTo>
                    <a:pt x="93" y="154"/>
                  </a:lnTo>
                  <a:lnTo>
                    <a:pt x="95" y="153"/>
                  </a:lnTo>
                  <a:lnTo>
                    <a:pt x="96" y="157"/>
                  </a:lnTo>
                  <a:lnTo>
                    <a:pt x="95" y="161"/>
                  </a:lnTo>
                  <a:lnTo>
                    <a:pt x="96" y="162"/>
                  </a:lnTo>
                  <a:lnTo>
                    <a:pt x="96" y="159"/>
                  </a:lnTo>
                  <a:lnTo>
                    <a:pt x="99" y="158"/>
                  </a:lnTo>
                  <a:lnTo>
                    <a:pt x="99" y="151"/>
                  </a:lnTo>
                  <a:lnTo>
                    <a:pt x="101" y="150"/>
                  </a:lnTo>
                  <a:lnTo>
                    <a:pt x="102" y="153"/>
                  </a:lnTo>
                  <a:lnTo>
                    <a:pt x="102" y="143"/>
                  </a:lnTo>
                  <a:lnTo>
                    <a:pt x="106" y="152"/>
                  </a:lnTo>
                  <a:lnTo>
                    <a:pt x="107" y="152"/>
                  </a:lnTo>
                  <a:lnTo>
                    <a:pt x="106" y="145"/>
                  </a:lnTo>
                  <a:lnTo>
                    <a:pt x="107" y="145"/>
                  </a:lnTo>
                  <a:lnTo>
                    <a:pt x="107" y="142"/>
                  </a:lnTo>
                  <a:lnTo>
                    <a:pt x="111" y="141"/>
                  </a:lnTo>
                  <a:lnTo>
                    <a:pt x="114" y="147"/>
                  </a:lnTo>
                  <a:lnTo>
                    <a:pt x="115" y="145"/>
                  </a:lnTo>
                  <a:lnTo>
                    <a:pt x="114" y="140"/>
                  </a:lnTo>
                  <a:lnTo>
                    <a:pt x="116" y="138"/>
                  </a:lnTo>
                  <a:lnTo>
                    <a:pt x="117" y="141"/>
                  </a:lnTo>
                  <a:lnTo>
                    <a:pt x="118" y="141"/>
                  </a:lnTo>
                  <a:lnTo>
                    <a:pt x="118" y="137"/>
                  </a:lnTo>
                  <a:lnTo>
                    <a:pt x="123" y="135"/>
                  </a:lnTo>
                  <a:lnTo>
                    <a:pt x="121" y="133"/>
                  </a:lnTo>
                  <a:lnTo>
                    <a:pt x="122" y="132"/>
                  </a:lnTo>
                  <a:lnTo>
                    <a:pt x="125" y="131"/>
                  </a:lnTo>
                  <a:lnTo>
                    <a:pt x="129" y="131"/>
                  </a:lnTo>
                  <a:lnTo>
                    <a:pt x="129" y="132"/>
                  </a:lnTo>
                  <a:lnTo>
                    <a:pt x="131" y="131"/>
                  </a:lnTo>
                  <a:lnTo>
                    <a:pt x="132" y="131"/>
                  </a:lnTo>
                  <a:lnTo>
                    <a:pt x="133" y="130"/>
                  </a:lnTo>
                  <a:lnTo>
                    <a:pt x="136" y="128"/>
                  </a:lnTo>
                  <a:lnTo>
                    <a:pt x="139" y="130"/>
                  </a:lnTo>
                  <a:lnTo>
                    <a:pt x="144" y="128"/>
                  </a:lnTo>
                  <a:lnTo>
                    <a:pt x="146" y="124"/>
                  </a:lnTo>
                  <a:lnTo>
                    <a:pt x="151" y="121"/>
                  </a:lnTo>
                  <a:lnTo>
                    <a:pt x="152" y="119"/>
                  </a:lnTo>
                  <a:lnTo>
                    <a:pt x="157" y="115"/>
                  </a:lnTo>
                  <a:lnTo>
                    <a:pt x="159" y="110"/>
                  </a:lnTo>
                  <a:lnTo>
                    <a:pt x="161" y="107"/>
                  </a:lnTo>
                  <a:lnTo>
                    <a:pt x="161" y="105"/>
                  </a:lnTo>
                  <a:lnTo>
                    <a:pt x="163" y="107"/>
                  </a:lnTo>
                  <a:lnTo>
                    <a:pt x="169" y="100"/>
                  </a:lnTo>
                  <a:lnTo>
                    <a:pt x="174" y="99"/>
                  </a:lnTo>
                  <a:lnTo>
                    <a:pt x="182" y="85"/>
                  </a:lnTo>
                  <a:lnTo>
                    <a:pt x="183" y="86"/>
                  </a:lnTo>
                  <a:lnTo>
                    <a:pt x="184" y="84"/>
                  </a:lnTo>
                  <a:lnTo>
                    <a:pt x="187" y="81"/>
                  </a:lnTo>
                  <a:lnTo>
                    <a:pt x="190" y="78"/>
                  </a:lnTo>
                  <a:lnTo>
                    <a:pt x="198" y="70"/>
                  </a:lnTo>
                  <a:lnTo>
                    <a:pt x="200" y="68"/>
                  </a:lnTo>
                  <a:lnTo>
                    <a:pt x="199" y="65"/>
                  </a:lnTo>
                  <a:lnTo>
                    <a:pt x="200" y="65"/>
                  </a:lnTo>
                  <a:lnTo>
                    <a:pt x="201" y="65"/>
                  </a:lnTo>
                  <a:lnTo>
                    <a:pt x="201" y="60"/>
                  </a:lnTo>
                  <a:lnTo>
                    <a:pt x="199" y="55"/>
                  </a:lnTo>
                  <a:lnTo>
                    <a:pt x="195" y="54"/>
                  </a:lnTo>
                  <a:lnTo>
                    <a:pt x="193" y="55"/>
                  </a:lnTo>
                  <a:lnTo>
                    <a:pt x="191" y="54"/>
                  </a:lnTo>
                  <a:lnTo>
                    <a:pt x="186" y="54"/>
                  </a:lnTo>
                  <a:lnTo>
                    <a:pt x="184" y="52"/>
                  </a:lnTo>
                  <a:lnTo>
                    <a:pt x="183" y="52"/>
                  </a:lnTo>
                  <a:lnTo>
                    <a:pt x="182" y="49"/>
                  </a:lnTo>
                  <a:lnTo>
                    <a:pt x="183" y="46"/>
                  </a:lnTo>
                  <a:lnTo>
                    <a:pt x="183" y="44"/>
                  </a:lnTo>
                  <a:lnTo>
                    <a:pt x="184" y="46"/>
                  </a:lnTo>
                  <a:lnTo>
                    <a:pt x="185" y="37"/>
                  </a:lnTo>
                  <a:lnTo>
                    <a:pt x="190" y="32"/>
                  </a:lnTo>
                  <a:lnTo>
                    <a:pt x="194" y="29"/>
                  </a:lnTo>
                  <a:lnTo>
                    <a:pt x="195" y="27"/>
                  </a:lnTo>
                  <a:lnTo>
                    <a:pt x="193" y="22"/>
                  </a:lnTo>
                  <a:lnTo>
                    <a:pt x="194" y="21"/>
                  </a:lnTo>
                  <a:lnTo>
                    <a:pt x="199" y="18"/>
                  </a:lnTo>
                  <a:lnTo>
                    <a:pt x="200" y="21"/>
                  </a:lnTo>
                  <a:lnTo>
                    <a:pt x="201" y="24"/>
                  </a:lnTo>
                  <a:lnTo>
                    <a:pt x="202" y="21"/>
                  </a:lnTo>
                  <a:lnTo>
                    <a:pt x="201" y="18"/>
                  </a:lnTo>
                  <a:lnTo>
                    <a:pt x="205" y="15"/>
                  </a:lnTo>
                  <a:lnTo>
                    <a:pt x="207" y="16"/>
                  </a:lnTo>
                  <a:lnTo>
                    <a:pt x="209" y="15"/>
                  </a:lnTo>
                  <a:lnTo>
                    <a:pt x="213" y="16"/>
                  </a:lnTo>
                  <a:lnTo>
                    <a:pt x="216" y="15"/>
                  </a:lnTo>
                  <a:lnTo>
                    <a:pt x="216" y="13"/>
                  </a:lnTo>
                  <a:lnTo>
                    <a:pt x="219" y="13"/>
                  </a:lnTo>
                  <a:lnTo>
                    <a:pt x="220" y="16"/>
                  </a:lnTo>
                  <a:lnTo>
                    <a:pt x="221" y="18"/>
                  </a:lnTo>
                  <a:lnTo>
                    <a:pt x="222" y="21"/>
                  </a:lnTo>
                  <a:lnTo>
                    <a:pt x="222" y="17"/>
                  </a:lnTo>
                  <a:lnTo>
                    <a:pt x="222" y="16"/>
                  </a:lnTo>
                  <a:lnTo>
                    <a:pt x="223" y="16"/>
                  </a:lnTo>
                  <a:lnTo>
                    <a:pt x="223" y="15"/>
                  </a:lnTo>
                  <a:lnTo>
                    <a:pt x="220" y="3"/>
                  </a:lnTo>
                  <a:lnTo>
                    <a:pt x="221" y="2"/>
                  </a:lnTo>
                  <a:lnTo>
                    <a:pt x="223" y="1"/>
                  </a:lnTo>
                  <a:lnTo>
                    <a:pt x="224" y="2"/>
                  </a:lnTo>
                  <a:lnTo>
                    <a:pt x="225" y="0"/>
                  </a:lnTo>
                  <a:lnTo>
                    <a:pt x="228" y="3"/>
                  </a:lnTo>
                  <a:lnTo>
                    <a:pt x="235" y="7"/>
                  </a:lnTo>
                  <a:lnTo>
                    <a:pt x="238" y="11"/>
                  </a:lnTo>
                  <a:lnTo>
                    <a:pt x="243" y="27"/>
                  </a:lnTo>
                  <a:lnTo>
                    <a:pt x="247" y="28"/>
                  </a:lnTo>
                  <a:lnTo>
                    <a:pt x="248" y="31"/>
                  </a:lnTo>
                  <a:lnTo>
                    <a:pt x="251" y="32"/>
                  </a:lnTo>
                  <a:lnTo>
                    <a:pt x="251" y="33"/>
                  </a:lnTo>
                  <a:lnTo>
                    <a:pt x="253" y="36"/>
                  </a:lnTo>
                  <a:lnTo>
                    <a:pt x="254" y="37"/>
                  </a:lnTo>
                  <a:lnTo>
                    <a:pt x="255" y="41"/>
                  </a:lnTo>
                  <a:lnTo>
                    <a:pt x="259" y="44"/>
                  </a:lnTo>
                  <a:lnTo>
                    <a:pt x="261" y="43"/>
                  </a:lnTo>
                  <a:lnTo>
                    <a:pt x="263" y="49"/>
                  </a:lnTo>
                  <a:lnTo>
                    <a:pt x="265" y="48"/>
                  </a:lnTo>
                  <a:lnTo>
                    <a:pt x="267" y="50"/>
                  </a:lnTo>
                  <a:lnTo>
                    <a:pt x="270" y="50"/>
                  </a:lnTo>
                  <a:lnTo>
                    <a:pt x="271" y="54"/>
                  </a:lnTo>
                  <a:lnTo>
                    <a:pt x="274" y="53"/>
                  </a:lnTo>
                  <a:lnTo>
                    <a:pt x="276" y="54"/>
                  </a:lnTo>
                  <a:lnTo>
                    <a:pt x="278" y="59"/>
                  </a:lnTo>
                  <a:lnTo>
                    <a:pt x="286" y="64"/>
                  </a:lnTo>
                  <a:lnTo>
                    <a:pt x="296" y="75"/>
                  </a:lnTo>
                  <a:lnTo>
                    <a:pt x="295" y="79"/>
                  </a:lnTo>
                  <a:lnTo>
                    <a:pt x="293" y="79"/>
                  </a:lnTo>
                  <a:lnTo>
                    <a:pt x="290" y="81"/>
                  </a:lnTo>
                  <a:lnTo>
                    <a:pt x="286" y="81"/>
                  </a:lnTo>
                  <a:lnTo>
                    <a:pt x="285" y="83"/>
                  </a:lnTo>
                  <a:lnTo>
                    <a:pt x="277" y="83"/>
                  </a:lnTo>
                  <a:lnTo>
                    <a:pt x="273" y="80"/>
                  </a:lnTo>
                  <a:lnTo>
                    <a:pt x="271" y="76"/>
                  </a:lnTo>
                  <a:lnTo>
                    <a:pt x="268" y="74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8" name="Freeform 144" descr="30%"/>
            <p:cNvSpPr>
              <a:spLocks/>
            </p:cNvSpPr>
            <p:nvPr/>
          </p:nvSpPr>
          <p:spPr bwMode="auto">
            <a:xfrm>
              <a:off x="5022083" y="4806957"/>
              <a:ext cx="1859" cy="160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2"/>
                </a:cxn>
              </a:cxnLst>
              <a:rect l="0" t="0" r="r" b="b"/>
              <a:pathLst>
                <a:path w="2" h="3">
                  <a:moveTo>
                    <a:pt x="2" y="2"/>
                  </a:moveTo>
                  <a:lnTo>
                    <a:pt x="0" y="3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9" name="Freeform 145" descr="30%"/>
            <p:cNvSpPr>
              <a:spLocks/>
            </p:cNvSpPr>
            <p:nvPr/>
          </p:nvSpPr>
          <p:spPr bwMode="auto">
            <a:xfrm>
              <a:off x="5300915" y="4816596"/>
              <a:ext cx="1859" cy="160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1" y="3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1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0" name="Freeform 146" descr="30%"/>
            <p:cNvSpPr>
              <a:spLocks/>
            </p:cNvSpPr>
            <p:nvPr/>
          </p:nvSpPr>
          <p:spPr bwMode="auto">
            <a:xfrm>
              <a:off x="5300915" y="4814991"/>
              <a:ext cx="1859" cy="160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1" name="Freeform 147" descr="30%"/>
            <p:cNvSpPr>
              <a:spLocks/>
            </p:cNvSpPr>
            <p:nvPr/>
          </p:nvSpPr>
          <p:spPr bwMode="auto">
            <a:xfrm>
              <a:off x="5016505" y="4977205"/>
              <a:ext cx="1859" cy="160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2" name="Freeform 148" descr="30%"/>
            <p:cNvSpPr>
              <a:spLocks/>
            </p:cNvSpPr>
            <p:nvPr/>
          </p:nvSpPr>
          <p:spPr bwMode="auto">
            <a:xfrm>
              <a:off x="5016505" y="4977205"/>
              <a:ext cx="1859" cy="3215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3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1" h="4">
                  <a:moveTo>
                    <a:pt x="1" y="1"/>
                  </a:moveTo>
                  <a:lnTo>
                    <a:pt x="1" y="3"/>
                  </a:lnTo>
                  <a:lnTo>
                    <a:pt x="0" y="4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3" name="Freeform 149" descr="30%"/>
            <p:cNvSpPr>
              <a:spLocks/>
            </p:cNvSpPr>
            <p:nvPr/>
          </p:nvSpPr>
          <p:spPr bwMode="auto">
            <a:xfrm>
              <a:off x="5326944" y="4513042"/>
              <a:ext cx="52051" cy="46575"/>
            </a:xfrm>
            <a:custGeom>
              <a:avLst/>
              <a:gdLst/>
              <a:ahLst/>
              <a:cxnLst>
                <a:cxn ang="0">
                  <a:pos x="30" y="18"/>
                </a:cxn>
                <a:cxn ang="0">
                  <a:pos x="29" y="10"/>
                </a:cxn>
                <a:cxn ang="0">
                  <a:pos x="30" y="8"/>
                </a:cxn>
                <a:cxn ang="0">
                  <a:pos x="29" y="3"/>
                </a:cxn>
                <a:cxn ang="0">
                  <a:pos x="31" y="7"/>
                </a:cxn>
                <a:cxn ang="0">
                  <a:pos x="34" y="12"/>
                </a:cxn>
                <a:cxn ang="0">
                  <a:pos x="42" y="5"/>
                </a:cxn>
                <a:cxn ang="0">
                  <a:pos x="45" y="0"/>
                </a:cxn>
                <a:cxn ang="0">
                  <a:pos x="48" y="7"/>
                </a:cxn>
                <a:cxn ang="0">
                  <a:pos x="47" y="10"/>
                </a:cxn>
                <a:cxn ang="0">
                  <a:pos x="44" y="18"/>
                </a:cxn>
                <a:cxn ang="0">
                  <a:pos x="39" y="21"/>
                </a:cxn>
                <a:cxn ang="0">
                  <a:pos x="38" y="20"/>
                </a:cxn>
                <a:cxn ang="0">
                  <a:pos x="35" y="22"/>
                </a:cxn>
                <a:cxn ang="0">
                  <a:pos x="38" y="26"/>
                </a:cxn>
                <a:cxn ang="0">
                  <a:pos x="40" y="33"/>
                </a:cxn>
                <a:cxn ang="0">
                  <a:pos x="45" y="39"/>
                </a:cxn>
                <a:cxn ang="0">
                  <a:pos x="45" y="44"/>
                </a:cxn>
                <a:cxn ang="0">
                  <a:pos x="48" y="49"/>
                </a:cxn>
                <a:cxn ang="0">
                  <a:pos x="52" y="47"/>
                </a:cxn>
                <a:cxn ang="0">
                  <a:pos x="55" y="47"/>
                </a:cxn>
                <a:cxn ang="0">
                  <a:pos x="49" y="51"/>
                </a:cxn>
                <a:cxn ang="0">
                  <a:pos x="50" y="59"/>
                </a:cxn>
                <a:cxn ang="0">
                  <a:pos x="49" y="65"/>
                </a:cxn>
                <a:cxn ang="0">
                  <a:pos x="49" y="69"/>
                </a:cxn>
                <a:cxn ang="0">
                  <a:pos x="48" y="75"/>
                </a:cxn>
                <a:cxn ang="0">
                  <a:pos x="48" y="78"/>
                </a:cxn>
                <a:cxn ang="0">
                  <a:pos x="45" y="77"/>
                </a:cxn>
                <a:cxn ang="0">
                  <a:pos x="42" y="89"/>
                </a:cxn>
                <a:cxn ang="0">
                  <a:pos x="41" y="85"/>
                </a:cxn>
                <a:cxn ang="0">
                  <a:pos x="41" y="83"/>
                </a:cxn>
                <a:cxn ang="0">
                  <a:pos x="39" y="81"/>
                </a:cxn>
                <a:cxn ang="0">
                  <a:pos x="38" y="79"/>
                </a:cxn>
                <a:cxn ang="0">
                  <a:pos x="32" y="81"/>
                </a:cxn>
                <a:cxn ang="0">
                  <a:pos x="31" y="84"/>
                </a:cxn>
                <a:cxn ang="0">
                  <a:pos x="29" y="84"/>
                </a:cxn>
                <a:cxn ang="0">
                  <a:pos x="27" y="78"/>
                </a:cxn>
                <a:cxn ang="0">
                  <a:pos x="25" y="77"/>
                </a:cxn>
                <a:cxn ang="0">
                  <a:pos x="24" y="72"/>
                </a:cxn>
                <a:cxn ang="0">
                  <a:pos x="22" y="70"/>
                </a:cxn>
                <a:cxn ang="0">
                  <a:pos x="19" y="79"/>
                </a:cxn>
                <a:cxn ang="0">
                  <a:pos x="17" y="80"/>
                </a:cxn>
                <a:cxn ang="0">
                  <a:pos x="16" y="75"/>
                </a:cxn>
                <a:cxn ang="0">
                  <a:pos x="16" y="70"/>
                </a:cxn>
                <a:cxn ang="0">
                  <a:pos x="16" y="65"/>
                </a:cxn>
                <a:cxn ang="0">
                  <a:pos x="9" y="62"/>
                </a:cxn>
                <a:cxn ang="0">
                  <a:pos x="10" y="57"/>
                </a:cxn>
                <a:cxn ang="0">
                  <a:pos x="8" y="51"/>
                </a:cxn>
                <a:cxn ang="0">
                  <a:pos x="7" y="43"/>
                </a:cxn>
                <a:cxn ang="0">
                  <a:pos x="7" y="37"/>
                </a:cxn>
                <a:cxn ang="0">
                  <a:pos x="2" y="29"/>
                </a:cxn>
                <a:cxn ang="0">
                  <a:pos x="0" y="22"/>
                </a:cxn>
                <a:cxn ang="0">
                  <a:pos x="1" y="26"/>
                </a:cxn>
                <a:cxn ang="0">
                  <a:pos x="9" y="27"/>
                </a:cxn>
                <a:cxn ang="0">
                  <a:pos x="11" y="31"/>
                </a:cxn>
                <a:cxn ang="0">
                  <a:pos x="15" y="42"/>
                </a:cxn>
                <a:cxn ang="0">
                  <a:pos x="16" y="42"/>
                </a:cxn>
                <a:cxn ang="0">
                  <a:pos x="19" y="34"/>
                </a:cxn>
                <a:cxn ang="0">
                  <a:pos x="24" y="34"/>
                </a:cxn>
                <a:cxn ang="0">
                  <a:pos x="26" y="23"/>
                </a:cxn>
                <a:cxn ang="0">
                  <a:pos x="27" y="21"/>
                </a:cxn>
              </a:cxnLst>
              <a:rect l="0" t="0" r="r" b="b"/>
              <a:pathLst>
                <a:path w="55" h="89">
                  <a:moveTo>
                    <a:pt x="27" y="21"/>
                  </a:moveTo>
                  <a:lnTo>
                    <a:pt x="30" y="18"/>
                  </a:lnTo>
                  <a:lnTo>
                    <a:pt x="30" y="16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30" y="8"/>
                  </a:lnTo>
                  <a:lnTo>
                    <a:pt x="29" y="6"/>
                  </a:lnTo>
                  <a:lnTo>
                    <a:pt x="29" y="3"/>
                  </a:lnTo>
                  <a:lnTo>
                    <a:pt x="31" y="3"/>
                  </a:lnTo>
                  <a:lnTo>
                    <a:pt x="31" y="7"/>
                  </a:lnTo>
                  <a:lnTo>
                    <a:pt x="34" y="11"/>
                  </a:lnTo>
                  <a:lnTo>
                    <a:pt x="34" y="12"/>
                  </a:lnTo>
                  <a:lnTo>
                    <a:pt x="40" y="6"/>
                  </a:lnTo>
                  <a:lnTo>
                    <a:pt x="42" y="5"/>
                  </a:lnTo>
                  <a:lnTo>
                    <a:pt x="42" y="3"/>
                  </a:lnTo>
                  <a:lnTo>
                    <a:pt x="45" y="0"/>
                  </a:lnTo>
                  <a:lnTo>
                    <a:pt x="46" y="5"/>
                  </a:lnTo>
                  <a:lnTo>
                    <a:pt x="48" y="7"/>
                  </a:lnTo>
                  <a:lnTo>
                    <a:pt x="48" y="8"/>
                  </a:lnTo>
                  <a:lnTo>
                    <a:pt x="47" y="10"/>
                  </a:lnTo>
                  <a:lnTo>
                    <a:pt x="46" y="15"/>
                  </a:lnTo>
                  <a:lnTo>
                    <a:pt x="44" y="18"/>
                  </a:lnTo>
                  <a:lnTo>
                    <a:pt x="40" y="21"/>
                  </a:lnTo>
                  <a:lnTo>
                    <a:pt x="39" y="21"/>
                  </a:lnTo>
                  <a:lnTo>
                    <a:pt x="39" y="20"/>
                  </a:lnTo>
                  <a:lnTo>
                    <a:pt x="38" y="20"/>
                  </a:lnTo>
                  <a:lnTo>
                    <a:pt x="35" y="21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38" y="26"/>
                  </a:lnTo>
                  <a:lnTo>
                    <a:pt x="39" y="32"/>
                  </a:lnTo>
                  <a:lnTo>
                    <a:pt x="40" y="33"/>
                  </a:lnTo>
                  <a:lnTo>
                    <a:pt x="40" y="34"/>
                  </a:lnTo>
                  <a:lnTo>
                    <a:pt x="45" y="39"/>
                  </a:lnTo>
                  <a:lnTo>
                    <a:pt x="45" y="43"/>
                  </a:lnTo>
                  <a:lnTo>
                    <a:pt x="45" y="44"/>
                  </a:lnTo>
                  <a:lnTo>
                    <a:pt x="48" y="47"/>
                  </a:lnTo>
                  <a:lnTo>
                    <a:pt x="48" y="49"/>
                  </a:lnTo>
                  <a:lnTo>
                    <a:pt x="52" y="46"/>
                  </a:lnTo>
                  <a:lnTo>
                    <a:pt x="52" y="47"/>
                  </a:lnTo>
                  <a:lnTo>
                    <a:pt x="54" y="46"/>
                  </a:lnTo>
                  <a:lnTo>
                    <a:pt x="55" y="47"/>
                  </a:lnTo>
                  <a:lnTo>
                    <a:pt x="53" y="51"/>
                  </a:lnTo>
                  <a:lnTo>
                    <a:pt x="49" y="51"/>
                  </a:lnTo>
                  <a:lnTo>
                    <a:pt x="49" y="53"/>
                  </a:lnTo>
                  <a:lnTo>
                    <a:pt x="50" y="59"/>
                  </a:lnTo>
                  <a:lnTo>
                    <a:pt x="49" y="64"/>
                  </a:lnTo>
                  <a:lnTo>
                    <a:pt x="49" y="65"/>
                  </a:lnTo>
                  <a:lnTo>
                    <a:pt x="50" y="67"/>
                  </a:lnTo>
                  <a:lnTo>
                    <a:pt x="49" y="69"/>
                  </a:lnTo>
                  <a:lnTo>
                    <a:pt x="49" y="72"/>
                  </a:lnTo>
                  <a:lnTo>
                    <a:pt x="48" y="75"/>
                  </a:lnTo>
                  <a:lnTo>
                    <a:pt x="48" y="77"/>
                  </a:lnTo>
                  <a:lnTo>
                    <a:pt x="48" y="78"/>
                  </a:lnTo>
                  <a:lnTo>
                    <a:pt x="47" y="78"/>
                  </a:lnTo>
                  <a:lnTo>
                    <a:pt x="45" y="77"/>
                  </a:lnTo>
                  <a:lnTo>
                    <a:pt x="46" y="83"/>
                  </a:lnTo>
                  <a:lnTo>
                    <a:pt x="42" y="89"/>
                  </a:lnTo>
                  <a:lnTo>
                    <a:pt x="41" y="89"/>
                  </a:lnTo>
                  <a:lnTo>
                    <a:pt x="41" y="85"/>
                  </a:lnTo>
                  <a:lnTo>
                    <a:pt x="40" y="84"/>
                  </a:lnTo>
                  <a:lnTo>
                    <a:pt x="41" y="83"/>
                  </a:lnTo>
                  <a:lnTo>
                    <a:pt x="40" y="81"/>
                  </a:lnTo>
                  <a:lnTo>
                    <a:pt x="39" y="81"/>
                  </a:lnTo>
                  <a:lnTo>
                    <a:pt x="39" y="80"/>
                  </a:lnTo>
                  <a:lnTo>
                    <a:pt x="38" y="79"/>
                  </a:lnTo>
                  <a:lnTo>
                    <a:pt x="33" y="80"/>
                  </a:lnTo>
                  <a:lnTo>
                    <a:pt x="32" y="81"/>
                  </a:lnTo>
                  <a:lnTo>
                    <a:pt x="31" y="85"/>
                  </a:lnTo>
                  <a:lnTo>
                    <a:pt x="31" y="84"/>
                  </a:lnTo>
                  <a:lnTo>
                    <a:pt x="31" y="81"/>
                  </a:lnTo>
                  <a:lnTo>
                    <a:pt x="29" y="84"/>
                  </a:lnTo>
                  <a:lnTo>
                    <a:pt x="29" y="79"/>
                  </a:lnTo>
                  <a:lnTo>
                    <a:pt x="27" y="78"/>
                  </a:lnTo>
                  <a:lnTo>
                    <a:pt x="26" y="77"/>
                  </a:lnTo>
                  <a:lnTo>
                    <a:pt x="25" y="77"/>
                  </a:lnTo>
                  <a:lnTo>
                    <a:pt x="25" y="73"/>
                  </a:lnTo>
                  <a:lnTo>
                    <a:pt x="24" y="72"/>
                  </a:lnTo>
                  <a:lnTo>
                    <a:pt x="23" y="69"/>
                  </a:lnTo>
                  <a:lnTo>
                    <a:pt x="22" y="70"/>
                  </a:lnTo>
                  <a:lnTo>
                    <a:pt x="19" y="75"/>
                  </a:lnTo>
                  <a:lnTo>
                    <a:pt x="19" y="79"/>
                  </a:lnTo>
                  <a:lnTo>
                    <a:pt x="18" y="81"/>
                  </a:lnTo>
                  <a:lnTo>
                    <a:pt x="17" y="80"/>
                  </a:lnTo>
                  <a:lnTo>
                    <a:pt x="17" y="77"/>
                  </a:lnTo>
                  <a:lnTo>
                    <a:pt x="16" y="75"/>
                  </a:lnTo>
                  <a:lnTo>
                    <a:pt x="17" y="72"/>
                  </a:lnTo>
                  <a:lnTo>
                    <a:pt x="16" y="70"/>
                  </a:lnTo>
                  <a:lnTo>
                    <a:pt x="16" y="67"/>
                  </a:lnTo>
                  <a:lnTo>
                    <a:pt x="16" y="65"/>
                  </a:lnTo>
                  <a:lnTo>
                    <a:pt x="14" y="67"/>
                  </a:lnTo>
                  <a:lnTo>
                    <a:pt x="9" y="62"/>
                  </a:lnTo>
                  <a:lnTo>
                    <a:pt x="9" y="59"/>
                  </a:lnTo>
                  <a:lnTo>
                    <a:pt x="10" y="57"/>
                  </a:lnTo>
                  <a:lnTo>
                    <a:pt x="10" y="52"/>
                  </a:lnTo>
                  <a:lnTo>
                    <a:pt x="8" y="51"/>
                  </a:lnTo>
                  <a:lnTo>
                    <a:pt x="8" y="43"/>
                  </a:lnTo>
                  <a:lnTo>
                    <a:pt x="7" y="43"/>
                  </a:lnTo>
                  <a:lnTo>
                    <a:pt x="7" y="41"/>
                  </a:lnTo>
                  <a:lnTo>
                    <a:pt x="7" y="37"/>
                  </a:lnTo>
                  <a:lnTo>
                    <a:pt x="5" y="33"/>
                  </a:lnTo>
                  <a:lnTo>
                    <a:pt x="2" y="29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1" y="22"/>
                  </a:lnTo>
                  <a:lnTo>
                    <a:pt x="1" y="26"/>
                  </a:lnTo>
                  <a:lnTo>
                    <a:pt x="5" y="31"/>
                  </a:lnTo>
                  <a:lnTo>
                    <a:pt x="9" y="27"/>
                  </a:lnTo>
                  <a:lnTo>
                    <a:pt x="10" y="31"/>
                  </a:lnTo>
                  <a:lnTo>
                    <a:pt x="11" y="31"/>
                  </a:lnTo>
                  <a:lnTo>
                    <a:pt x="14" y="41"/>
                  </a:lnTo>
                  <a:lnTo>
                    <a:pt x="15" y="42"/>
                  </a:lnTo>
                  <a:lnTo>
                    <a:pt x="16" y="39"/>
                  </a:lnTo>
                  <a:lnTo>
                    <a:pt x="16" y="42"/>
                  </a:lnTo>
                  <a:lnTo>
                    <a:pt x="17" y="38"/>
                  </a:lnTo>
                  <a:lnTo>
                    <a:pt x="19" y="34"/>
                  </a:lnTo>
                  <a:lnTo>
                    <a:pt x="22" y="36"/>
                  </a:lnTo>
                  <a:lnTo>
                    <a:pt x="24" y="34"/>
                  </a:lnTo>
                  <a:lnTo>
                    <a:pt x="25" y="28"/>
                  </a:lnTo>
                  <a:lnTo>
                    <a:pt x="26" y="23"/>
                  </a:lnTo>
                  <a:lnTo>
                    <a:pt x="26" y="23"/>
                  </a:lnTo>
                  <a:lnTo>
                    <a:pt x="27" y="2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4" name="Freeform 150" descr="30%"/>
            <p:cNvSpPr>
              <a:spLocks/>
            </p:cNvSpPr>
            <p:nvPr/>
          </p:nvSpPr>
          <p:spPr bwMode="auto">
            <a:xfrm>
              <a:off x="5336236" y="4813382"/>
              <a:ext cx="5578" cy="3215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6" y="1"/>
                </a:cxn>
                <a:cxn ang="0">
                  <a:pos x="4" y="4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4" y="1"/>
                </a:cxn>
              </a:cxnLst>
              <a:rect l="0" t="0" r="r" b="b"/>
              <a:pathLst>
                <a:path w="6" h="4">
                  <a:moveTo>
                    <a:pt x="4" y="1"/>
                  </a:moveTo>
                  <a:lnTo>
                    <a:pt x="6" y="1"/>
                  </a:lnTo>
                  <a:lnTo>
                    <a:pt x="4" y="4"/>
                  </a:lnTo>
                  <a:lnTo>
                    <a:pt x="2" y="3"/>
                  </a:lnTo>
                  <a:lnTo>
                    <a:pt x="0" y="3"/>
                  </a:lnTo>
                  <a:lnTo>
                    <a:pt x="1" y="0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5" name="Freeform 151" descr="30%"/>
            <p:cNvSpPr>
              <a:spLocks/>
            </p:cNvSpPr>
            <p:nvPr/>
          </p:nvSpPr>
          <p:spPr bwMode="auto">
            <a:xfrm>
              <a:off x="5339955" y="5300032"/>
              <a:ext cx="3719" cy="160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lnTo>
                    <a:pt x="2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6" name="Freeform 152" descr="30%"/>
            <p:cNvSpPr>
              <a:spLocks/>
            </p:cNvSpPr>
            <p:nvPr/>
          </p:nvSpPr>
          <p:spPr bwMode="auto">
            <a:xfrm>
              <a:off x="5343669" y="5300032"/>
              <a:ext cx="1859" cy="1605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2"/>
                </a:cxn>
              </a:cxnLst>
              <a:rect l="0" t="0" r="r" b="b"/>
              <a:pathLst>
                <a:path w="3" h="5">
                  <a:moveTo>
                    <a:pt x="3" y="2"/>
                  </a:moveTo>
                  <a:lnTo>
                    <a:pt x="3" y="5"/>
                  </a:lnTo>
                  <a:lnTo>
                    <a:pt x="3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7" name="Freeform 153" descr="30%"/>
            <p:cNvSpPr>
              <a:spLocks/>
            </p:cNvSpPr>
            <p:nvPr/>
          </p:nvSpPr>
          <p:spPr bwMode="auto">
            <a:xfrm>
              <a:off x="5016505" y="5200452"/>
              <a:ext cx="20450" cy="20878"/>
            </a:xfrm>
            <a:custGeom>
              <a:avLst/>
              <a:gdLst/>
              <a:ahLst/>
              <a:cxnLst>
                <a:cxn ang="0">
                  <a:pos x="1" y="20"/>
                </a:cxn>
                <a:cxn ang="0">
                  <a:pos x="1" y="18"/>
                </a:cxn>
                <a:cxn ang="0">
                  <a:pos x="1" y="18"/>
                </a:cxn>
                <a:cxn ang="0">
                  <a:pos x="2" y="15"/>
                </a:cxn>
                <a:cxn ang="0">
                  <a:pos x="1" y="14"/>
                </a:cxn>
                <a:cxn ang="0">
                  <a:pos x="2" y="13"/>
                </a:cxn>
                <a:cxn ang="0">
                  <a:pos x="2" y="7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4"/>
                </a:cxn>
                <a:cxn ang="0">
                  <a:pos x="7" y="4"/>
                </a:cxn>
                <a:cxn ang="0">
                  <a:pos x="7" y="7"/>
                </a:cxn>
                <a:cxn ang="0">
                  <a:pos x="11" y="4"/>
                </a:cxn>
                <a:cxn ang="0">
                  <a:pos x="13" y="7"/>
                </a:cxn>
                <a:cxn ang="0">
                  <a:pos x="12" y="9"/>
                </a:cxn>
                <a:cxn ang="0">
                  <a:pos x="13" y="10"/>
                </a:cxn>
                <a:cxn ang="0">
                  <a:pos x="13" y="8"/>
                </a:cxn>
                <a:cxn ang="0">
                  <a:pos x="15" y="7"/>
                </a:cxn>
                <a:cxn ang="0">
                  <a:pos x="16" y="9"/>
                </a:cxn>
                <a:cxn ang="0">
                  <a:pos x="18" y="7"/>
                </a:cxn>
                <a:cxn ang="0">
                  <a:pos x="22" y="12"/>
                </a:cxn>
                <a:cxn ang="0">
                  <a:pos x="20" y="13"/>
                </a:cxn>
                <a:cxn ang="0">
                  <a:pos x="22" y="15"/>
                </a:cxn>
                <a:cxn ang="0">
                  <a:pos x="20" y="15"/>
                </a:cxn>
                <a:cxn ang="0">
                  <a:pos x="20" y="18"/>
                </a:cxn>
                <a:cxn ang="0">
                  <a:pos x="19" y="18"/>
                </a:cxn>
                <a:cxn ang="0">
                  <a:pos x="20" y="19"/>
                </a:cxn>
                <a:cxn ang="0">
                  <a:pos x="20" y="23"/>
                </a:cxn>
                <a:cxn ang="0">
                  <a:pos x="19" y="24"/>
                </a:cxn>
                <a:cxn ang="0">
                  <a:pos x="18" y="21"/>
                </a:cxn>
                <a:cxn ang="0">
                  <a:pos x="17" y="23"/>
                </a:cxn>
                <a:cxn ang="0">
                  <a:pos x="17" y="26"/>
                </a:cxn>
                <a:cxn ang="0">
                  <a:pos x="16" y="29"/>
                </a:cxn>
                <a:cxn ang="0">
                  <a:pos x="17" y="29"/>
                </a:cxn>
                <a:cxn ang="0">
                  <a:pos x="17" y="34"/>
                </a:cxn>
                <a:cxn ang="0">
                  <a:pos x="16" y="34"/>
                </a:cxn>
                <a:cxn ang="0">
                  <a:pos x="15" y="35"/>
                </a:cxn>
                <a:cxn ang="0">
                  <a:pos x="15" y="34"/>
                </a:cxn>
                <a:cxn ang="0">
                  <a:pos x="12" y="34"/>
                </a:cxn>
                <a:cxn ang="0">
                  <a:pos x="11" y="33"/>
                </a:cxn>
                <a:cxn ang="0">
                  <a:pos x="10" y="35"/>
                </a:cxn>
                <a:cxn ang="0">
                  <a:pos x="9" y="35"/>
                </a:cxn>
                <a:cxn ang="0">
                  <a:pos x="9" y="39"/>
                </a:cxn>
                <a:cxn ang="0">
                  <a:pos x="8" y="38"/>
                </a:cxn>
                <a:cxn ang="0">
                  <a:pos x="5" y="38"/>
                </a:cxn>
                <a:cxn ang="0">
                  <a:pos x="5" y="36"/>
                </a:cxn>
                <a:cxn ang="0">
                  <a:pos x="3" y="36"/>
                </a:cxn>
                <a:cxn ang="0">
                  <a:pos x="2" y="34"/>
                </a:cxn>
                <a:cxn ang="0">
                  <a:pos x="2" y="33"/>
                </a:cxn>
                <a:cxn ang="0">
                  <a:pos x="1" y="30"/>
                </a:cxn>
                <a:cxn ang="0">
                  <a:pos x="1" y="29"/>
                </a:cxn>
                <a:cxn ang="0">
                  <a:pos x="3" y="26"/>
                </a:cxn>
                <a:cxn ang="0">
                  <a:pos x="1" y="23"/>
                </a:cxn>
                <a:cxn ang="0">
                  <a:pos x="0" y="23"/>
                </a:cxn>
                <a:cxn ang="0">
                  <a:pos x="1" y="20"/>
                </a:cxn>
              </a:cxnLst>
              <a:rect l="0" t="0" r="r" b="b"/>
              <a:pathLst>
                <a:path w="22" h="39">
                  <a:moveTo>
                    <a:pt x="1" y="20"/>
                  </a:moveTo>
                  <a:lnTo>
                    <a:pt x="1" y="18"/>
                  </a:lnTo>
                  <a:lnTo>
                    <a:pt x="1" y="18"/>
                  </a:lnTo>
                  <a:lnTo>
                    <a:pt x="2" y="15"/>
                  </a:lnTo>
                  <a:lnTo>
                    <a:pt x="1" y="14"/>
                  </a:lnTo>
                  <a:lnTo>
                    <a:pt x="2" y="13"/>
                  </a:lnTo>
                  <a:lnTo>
                    <a:pt x="2" y="7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4"/>
                  </a:lnTo>
                  <a:lnTo>
                    <a:pt x="7" y="4"/>
                  </a:lnTo>
                  <a:lnTo>
                    <a:pt x="7" y="7"/>
                  </a:lnTo>
                  <a:lnTo>
                    <a:pt x="11" y="4"/>
                  </a:lnTo>
                  <a:lnTo>
                    <a:pt x="13" y="7"/>
                  </a:lnTo>
                  <a:lnTo>
                    <a:pt x="12" y="9"/>
                  </a:lnTo>
                  <a:lnTo>
                    <a:pt x="13" y="10"/>
                  </a:lnTo>
                  <a:lnTo>
                    <a:pt x="13" y="8"/>
                  </a:lnTo>
                  <a:lnTo>
                    <a:pt x="15" y="7"/>
                  </a:lnTo>
                  <a:lnTo>
                    <a:pt x="16" y="9"/>
                  </a:lnTo>
                  <a:lnTo>
                    <a:pt x="18" y="7"/>
                  </a:lnTo>
                  <a:lnTo>
                    <a:pt x="22" y="12"/>
                  </a:lnTo>
                  <a:lnTo>
                    <a:pt x="20" y="13"/>
                  </a:lnTo>
                  <a:lnTo>
                    <a:pt x="22" y="15"/>
                  </a:lnTo>
                  <a:lnTo>
                    <a:pt x="20" y="15"/>
                  </a:lnTo>
                  <a:lnTo>
                    <a:pt x="20" y="18"/>
                  </a:lnTo>
                  <a:lnTo>
                    <a:pt x="19" y="18"/>
                  </a:lnTo>
                  <a:lnTo>
                    <a:pt x="20" y="19"/>
                  </a:lnTo>
                  <a:lnTo>
                    <a:pt x="20" y="23"/>
                  </a:lnTo>
                  <a:lnTo>
                    <a:pt x="19" y="24"/>
                  </a:lnTo>
                  <a:lnTo>
                    <a:pt x="18" y="21"/>
                  </a:lnTo>
                  <a:lnTo>
                    <a:pt x="17" y="23"/>
                  </a:lnTo>
                  <a:lnTo>
                    <a:pt x="17" y="26"/>
                  </a:lnTo>
                  <a:lnTo>
                    <a:pt x="16" y="29"/>
                  </a:lnTo>
                  <a:lnTo>
                    <a:pt x="17" y="29"/>
                  </a:lnTo>
                  <a:lnTo>
                    <a:pt x="17" y="34"/>
                  </a:lnTo>
                  <a:lnTo>
                    <a:pt x="16" y="34"/>
                  </a:lnTo>
                  <a:lnTo>
                    <a:pt x="15" y="35"/>
                  </a:lnTo>
                  <a:lnTo>
                    <a:pt x="15" y="34"/>
                  </a:lnTo>
                  <a:lnTo>
                    <a:pt x="12" y="34"/>
                  </a:lnTo>
                  <a:lnTo>
                    <a:pt x="11" y="33"/>
                  </a:lnTo>
                  <a:lnTo>
                    <a:pt x="10" y="35"/>
                  </a:lnTo>
                  <a:lnTo>
                    <a:pt x="9" y="35"/>
                  </a:lnTo>
                  <a:lnTo>
                    <a:pt x="9" y="39"/>
                  </a:lnTo>
                  <a:lnTo>
                    <a:pt x="8" y="38"/>
                  </a:lnTo>
                  <a:lnTo>
                    <a:pt x="5" y="38"/>
                  </a:lnTo>
                  <a:lnTo>
                    <a:pt x="5" y="36"/>
                  </a:lnTo>
                  <a:lnTo>
                    <a:pt x="3" y="36"/>
                  </a:lnTo>
                  <a:lnTo>
                    <a:pt x="2" y="34"/>
                  </a:lnTo>
                  <a:lnTo>
                    <a:pt x="2" y="33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3" y="26"/>
                  </a:lnTo>
                  <a:lnTo>
                    <a:pt x="1" y="23"/>
                  </a:lnTo>
                  <a:lnTo>
                    <a:pt x="0" y="23"/>
                  </a:lnTo>
                  <a:lnTo>
                    <a:pt x="1" y="2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8" name="Freeform 154" descr="30%"/>
            <p:cNvSpPr>
              <a:spLocks/>
            </p:cNvSpPr>
            <p:nvPr/>
          </p:nvSpPr>
          <p:spPr bwMode="auto">
            <a:xfrm>
              <a:off x="5005353" y="5214906"/>
              <a:ext cx="11153" cy="8029"/>
            </a:xfrm>
            <a:custGeom>
              <a:avLst/>
              <a:gdLst/>
              <a:ahLst/>
              <a:cxnLst>
                <a:cxn ang="0">
                  <a:pos x="6" y="9"/>
                </a:cxn>
                <a:cxn ang="0">
                  <a:pos x="2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7" y="3"/>
                </a:cxn>
                <a:cxn ang="0">
                  <a:pos x="7" y="5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10" y="8"/>
                </a:cxn>
                <a:cxn ang="0">
                  <a:pos x="12" y="11"/>
                </a:cxn>
                <a:cxn ang="0">
                  <a:pos x="12" y="15"/>
                </a:cxn>
                <a:cxn ang="0">
                  <a:pos x="10" y="16"/>
                </a:cxn>
                <a:cxn ang="0">
                  <a:pos x="9" y="13"/>
                </a:cxn>
                <a:cxn ang="0">
                  <a:pos x="8" y="16"/>
                </a:cxn>
                <a:cxn ang="0">
                  <a:pos x="8" y="13"/>
                </a:cxn>
                <a:cxn ang="0">
                  <a:pos x="6" y="9"/>
                </a:cxn>
              </a:cxnLst>
              <a:rect l="0" t="0" r="r" b="b"/>
              <a:pathLst>
                <a:path w="12" h="16">
                  <a:moveTo>
                    <a:pt x="6" y="9"/>
                  </a:moveTo>
                  <a:lnTo>
                    <a:pt x="2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1"/>
                  </a:lnTo>
                  <a:lnTo>
                    <a:pt x="7" y="0"/>
                  </a:lnTo>
                  <a:lnTo>
                    <a:pt x="7" y="3"/>
                  </a:lnTo>
                  <a:lnTo>
                    <a:pt x="7" y="5"/>
                  </a:lnTo>
                  <a:lnTo>
                    <a:pt x="8" y="4"/>
                  </a:lnTo>
                  <a:lnTo>
                    <a:pt x="8" y="6"/>
                  </a:lnTo>
                  <a:lnTo>
                    <a:pt x="10" y="8"/>
                  </a:lnTo>
                  <a:lnTo>
                    <a:pt x="12" y="11"/>
                  </a:lnTo>
                  <a:lnTo>
                    <a:pt x="12" y="15"/>
                  </a:lnTo>
                  <a:lnTo>
                    <a:pt x="10" y="16"/>
                  </a:lnTo>
                  <a:lnTo>
                    <a:pt x="9" y="13"/>
                  </a:lnTo>
                  <a:lnTo>
                    <a:pt x="8" y="16"/>
                  </a:lnTo>
                  <a:lnTo>
                    <a:pt x="8" y="13"/>
                  </a:lnTo>
                  <a:lnTo>
                    <a:pt x="6" y="9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9" name="Freeform 155" descr="30%"/>
            <p:cNvSpPr>
              <a:spLocks/>
            </p:cNvSpPr>
            <p:nvPr/>
          </p:nvSpPr>
          <p:spPr bwMode="auto">
            <a:xfrm>
              <a:off x="5360399" y="5332154"/>
              <a:ext cx="14872" cy="11244"/>
            </a:xfrm>
            <a:custGeom>
              <a:avLst/>
              <a:gdLst/>
              <a:ahLst/>
              <a:cxnLst>
                <a:cxn ang="0">
                  <a:pos x="13" y="14"/>
                </a:cxn>
                <a:cxn ang="0">
                  <a:pos x="9" y="18"/>
                </a:cxn>
                <a:cxn ang="0">
                  <a:pos x="9" y="21"/>
                </a:cxn>
                <a:cxn ang="0">
                  <a:pos x="7" y="21"/>
                </a:cxn>
                <a:cxn ang="0">
                  <a:pos x="4" y="18"/>
                </a:cxn>
                <a:cxn ang="0">
                  <a:pos x="4" y="14"/>
                </a:cxn>
                <a:cxn ang="0">
                  <a:pos x="3" y="14"/>
                </a:cxn>
                <a:cxn ang="0">
                  <a:pos x="2" y="12"/>
                </a:cxn>
                <a:cxn ang="0">
                  <a:pos x="0" y="8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8" y="2"/>
                </a:cxn>
                <a:cxn ang="0">
                  <a:pos x="10" y="1"/>
                </a:cxn>
                <a:cxn ang="0">
                  <a:pos x="10" y="3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5" y="5"/>
                </a:cxn>
                <a:cxn ang="0">
                  <a:pos x="16" y="10"/>
                </a:cxn>
                <a:cxn ang="0">
                  <a:pos x="16" y="12"/>
                </a:cxn>
                <a:cxn ang="0">
                  <a:pos x="13" y="14"/>
                </a:cxn>
              </a:cxnLst>
              <a:rect l="0" t="0" r="r" b="b"/>
              <a:pathLst>
                <a:path w="16" h="21">
                  <a:moveTo>
                    <a:pt x="13" y="14"/>
                  </a:moveTo>
                  <a:lnTo>
                    <a:pt x="9" y="18"/>
                  </a:lnTo>
                  <a:lnTo>
                    <a:pt x="9" y="21"/>
                  </a:lnTo>
                  <a:lnTo>
                    <a:pt x="7" y="21"/>
                  </a:lnTo>
                  <a:lnTo>
                    <a:pt x="4" y="18"/>
                  </a:lnTo>
                  <a:lnTo>
                    <a:pt x="4" y="14"/>
                  </a:lnTo>
                  <a:lnTo>
                    <a:pt x="3" y="14"/>
                  </a:lnTo>
                  <a:lnTo>
                    <a:pt x="2" y="12"/>
                  </a:lnTo>
                  <a:lnTo>
                    <a:pt x="0" y="8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0"/>
                  </a:lnTo>
                  <a:lnTo>
                    <a:pt x="4" y="2"/>
                  </a:lnTo>
                  <a:lnTo>
                    <a:pt x="5" y="1"/>
                  </a:lnTo>
                  <a:lnTo>
                    <a:pt x="8" y="2"/>
                  </a:lnTo>
                  <a:lnTo>
                    <a:pt x="10" y="1"/>
                  </a:lnTo>
                  <a:lnTo>
                    <a:pt x="10" y="3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15" y="5"/>
                  </a:lnTo>
                  <a:lnTo>
                    <a:pt x="16" y="10"/>
                  </a:lnTo>
                  <a:lnTo>
                    <a:pt x="16" y="12"/>
                  </a:lnTo>
                  <a:lnTo>
                    <a:pt x="13" y="14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0" name="Freeform 156" descr="30%"/>
            <p:cNvSpPr>
              <a:spLocks/>
            </p:cNvSpPr>
            <p:nvPr/>
          </p:nvSpPr>
          <p:spPr bwMode="auto">
            <a:xfrm>
              <a:off x="5001634" y="4170946"/>
              <a:ext cx="1859" cy="3215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1" y="5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1" y="3"/>
                </a:cxn>
              </a:cxnLst>
              <a:rect l="0" t="0" r="r" b="b"/>
              <a:pathLst>
                <a:path w="1" h="5">
                  <a:moveTo>
                    <a:pt x="1" y="3"/>
                  </a:moveTo>
                  <a:lnTo>
                    <a:pt x="1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0"/>
                  </a:lnTo>
                  <a:lnTo>
                    <a:pt x="1" y="3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1" name="Freeform 157" descr="30%"/>
            <p:cNvSpPr>
              <a:spLocks/>
            </p:cNvSpPr>
            <p:nvPr/>
          </p:nvSpPr>
          <p:spPr bwMode="auto">
            <a:xfrm>
              <a:off x="5367837" y="4521076"/>
              <a:ext cx="7438" cy="481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5" y="1"/>
                </a:cxn>
                <a:cxn ang="0">
                  <a:pos x="4" y="2"/>
                </a:cxn>
                <a:cxn ang="0">
                  <a:pos x="7" y="6"/>
                </a:cxn>
                <a:cxn ang="0">
                  <a:pos x="5" y="8"/>
                </a:cxn>
                <a:cxn ang="0">
                  <a:pos x="2" y="10"/>
                </a:cxn>
                <a:cxn ang="0">
                  <a:pos x="0" y="7"/>
                </a:cxn>
                <a:cxn ang="0">
                  <a:pos x="1" y="3"/>
                </a:cxn>
                <a:cxn ang="0">
                  <a:pos x="4" y="0"/>
                </a:cxn>
              </a:cxnLst>
              <a:rect l="0" t="0" r="r" b="b"/>
              <a:pathLst>
                <a:path w="7" h="10">
                  <a:moveTo>
                    <a:pt x="4" y="0"/>
                  </a:moveTo>
                  <a:lnTo>
                    <a:pt x="5" y="1"/>
                  </a:lnTo>
                  <a:lnTo>
                    <a:pt x="4" y="2"/>
                  </a:lnTo>
                  <a:lnTo>
                    <a:pt x="7" y="6"/>
                  </a:lnTo>
                  <a:lnTo>
                    <a:pt x="5" y="8"/>
                  </a:lnTo>
                  <a:lnTo>
                    <a:pt x="2" y="10"/>
                  </a:lnTo>
                  <a:lnTo>
                    <a:pt x="0" y="7"/>
                  </a:lnTo>
                  <a:lnTo>
                    <a:pt x="1" y="3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2" name="Freeform 158" descr="30%"/>
            <p:cNvSpPr>
              <a:spLocks/>
            </p:cNvSpPr>
            <p:nvPr/>
          </p:nvSpPr>
          <p:spPr bwMode="auto">
            <a:xfrm>
              <a:off x="4997920" y="4880840"/>
              <a:ext cx="1859" cy="3215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" y="6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2" y="3"/>
                </a:cxn>
                <a:cxn ang="0">
                  <a:pos x="2" y="4"/>
                </a:cxn>
              </a:cxnLst>
              <a:rect l="0" t="0" r="r" b="b"/>
              <a:pathLst>
                <a:path w="2" h="7">
                  <a:moveTo>
                    <a:pt x="2" y="4"/>
                  </a:moveTo>
                  <a:lnTo>
                    <a:pt x="2" y="6"/>
                  </a:lnTo>
                  <a:lnTo>
                    <a:pt x="1" y="7"/>
                  </a:ln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" name="Freeform 159" descr="30%"/>
            <p:cNvSpPr>
              <a:spLocks/>
            </p:cNvSpPr>
            <p:nvPr/>
          </p:nvSpPr>
          <p:spPr bwMode="auto">
            <a:xfrm>
              <a:off x="4996060" y="4556407"/>
              <a:ext cx="1859" cy="321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5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2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lnTo>
                    <a:pt x="2" y="5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" name="Freeform 160" descr="30%"/>
            <p:cNvSpPr>
              <a:spLocks/>
            </p:cNvSpPr>
            <p:nvPr/>
          </p:nvSpPr>
          <p:spPr bwMode="auto">
            <a:xfrm>
              <a:off x="4996060" y="4615836"/>
              <a:ext cx="1859" cy="160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5" name="Freeform 161" descr="30%"/>
            <p:cNvSpPr>
              <a:spLocks/>
            </p:cNvSpPr>
            <p:nvPr/>
          </p:nvSpPr>
          <p:spPr bwMode="auto">
            <a:xfrm>
              <a:off x="4994201" y="4620651"/>
              <a:ext cx="1859" cy="160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2" y="1"/>
                </a:cxn>
                <a:cxn ang="0">
                  <a:pos x="0" y="1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6" name="Freeform 162" descr="30%"/>
            <p:cNvSpPr>
              <a:spLocks/>
            </p:cNvSpPr>
            <p:nvPr/>
          </p:nvSpPr>
          <p:spPr bwMode="auto">
            <a:xfrm>
              <a:off x="4994201" y="4554802"/>
              <a:ext cx="1859" cy="160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1"/>
                </a:cxn>
              </a:cxnLst>
              <a:rect l="0" t="0" r="r" b="b"/>
              <a:pathLst>
                <a:path h="3">
                  <a:moveTo>
                    <a:pt x="0" y="1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7" name="Freeform 163" descr="30%"/>
            <p:cNvSpPr>
              <a:spLocks/>
            </p:cNvSpPr>
            <p:nvPr/>
          </p:nvSpPr>
          <p:spPr bwMode="auto">
            <a:xfrm>
              <a:off x="4992341" y="4620651"/>
              <a:ext cx="1859" cy="160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8" name="Freeform 164" descr="30%"/>
            <p:cNvSpPr>
              <a:spLocks/>
            </p:cNvSpPr>
            <p:nvPr/>
          </p:nvSpPr>
          <p:spPr bwMode="auto">
            <a:xfrm>
              <a:off x="4990482" y="5137814"/>
              <a:ext cx="105957" cy="142941"/>
            </a:xfrm>
            <a:custGeom>
              <a:avLst/>
              <a:gdLst/>
              <a:ahLst/>
              <a:cxnLst>
                <a:cxn ang="0">
                  <a:pos x="113" y="167"/>
                </a:cxn>
                <a:cxn ang="0">
                  <a:pos x="109" y="200"/>
                </a:cxn>
                <a:cxn ang="0">
                  <a:pos x="113" y="209"/>
                </a:cxn>
                <a:cxn ang="0">
                  <a:pos x="113" y="216"/>
                </a:cxn>
                <a:cxn ang="0">
                  <a:pos x="108" y="222"/>
                </a:cxn>
                <a:cxn ang="0">
                  <a:pos x="93" y="245"/>
                </a:cxn>
                <a:cxn ang="0">
                  <a:pos x="77" y="267"/>
                </a:cxn>
                <a:cxn ang="0">
                  <a:pos x="71" y="258"/>
                </a:cxn>
                <a:cxn ang="0">
                  <a:pos x="58" y="241"/>
                </a:cxn>
                <a:cxn ang="0">
                  <a:pos x="45" y="237"/>
                </a:cxn>
                <a:cxn ang="0">
                  <a:pos x="36" y="240"/>
                </a:cxn>
                <a:cxn ang="0">
                  <a:pos x="29" y="239"/>
                </a:cxn>
                <a:cxn ang="0">
                  <a:pos x="25" y="237"/>
                </a:cxn>
                <a:cxn ang="0">
                  <a:pos x="21" y="231"/>
                </a:cxn>
                <a:cxn ang="0">
                  <a:pos x="15" y="225"/>
                </a:cxn>
                <a:cxn ang="0">
                  <a:pos x="10" y="229"/>
                </a:cxn>
                <a:cxn ang="0">
                  <a:pos x="1" y="221"/>
                </a:cxn>
                <a:cxn ang="0">
                  <a:pos x="5" y="219"/>
                </a:cxn>
                <a:cxn ang="0">
                  <a:pos x="14" y="210"/>
                </a:cxn>
                <a:cxn ang="0">
                  <a:pos x="26" y="204"/>
                </a:cxn>
                <a:cxn ang="0">
                  <a:pos x="41" y="215"/>
                </a:cxn>
                <a:cxn ang="0">
                  <a:pos x="50" y="214"/>
                </a:cxn>
                <a:cxn ang="0">
                  <a:pos x="54" y="206"/>
                </a:cxn>
                <a:cxn ang="0">
                  <a:pos x="60" y="196"/>
                </a:cxn>
                <a:cxn ang="0">
                  <a:pos x="59" y="187"/>
                </a:cxn>
                <a:cxn ang="0">
                  <a:pos x="63" y="170"/>
                </a:cxn>
                <a:cxn ang="0">
                  <a:pos x="66" y="170"/>
                </a:cxn>
                <a:cxn ang="0">
                  <a:pos x="69" y="159"/>
                </a:cxn>
                <a:cxn ang="0">
                  <a:pos x="65" y="142"/>
                </a:cxn>
                <a:cxn ang="0">
                  <a:pos x="62" y="135"/>
                </a:cxn>
                <a:cxn ang="0">
                  <a:pos x="65" y="130"/>
                </a:cxn>
                <a:cxn ang="0">
                  <a:pos x="65" y="126"/>
                </a:cxn>
                <a:cxn ang="0">
                  <a:pos x="63" y="122"/>
                </a:cxn>
                <a:cxn ang="0">
                  <a:pos x="63" y="115"/>
                </a:cxn>
                <a:cxn ang="0">
                  <a:pos x="61" y="111"/>
                </a:cxn>
                <a:cxn ang="0">
                  <a:pos x="52" y="92"/>
                </a:cxn>
                <a:cxn ang="0">
                  <a:pos x="54" y="81"/>
                </a:cxn>
                <a:cxn ang="0">
                  <a:pos x="59" y="74"/>
                </a:cxn>
                <a:cxn ang="0">
                  <a:pos x="58" y="59"/>
                </a:cxn>
                <a:cxn ang="0">
                  <a:pos x="53" y="42"/>
                </a:cxn>
                <a:cxn ang="0">
                  <a:pos x="32" y="40"/>
                </a:cxn>
                <a:cxn ang="0">
                  <a:pos x="22" y="39"/>
                </a:cxn>
                <a:cxn ang="0">
                  <a:pos x="16" y="43"/>
                </a:cxn>
                <a:cxn ang="0">
                  <a:pos x="14" y="32"/>
                </a:cxn>
                <a:cxn ang="0">
                  <a:pos x="16" y="13"/>
                </a:cxn>
                <a:cxn ang="0">
                  <a:pos x="29" y="0"/>
                </a:cxn>
                <a:cxn ang="0">
                  <a:pos x="54" y="11"/>
                </a:cxn>
                <a:cxn ang="0">
                  <a:pos x="59" y="21"/>
                </a:cxn>
                <a:cxn ang="0">
                  <a:pos x="67" y="42"/>
                </a:cxn>
                <a:cxn ang="0">
                  <a:pos x="89" y="85"/>
                </a:cxn>
                <a:cxn ang="0">
                  <a:pos x="96" y="104"/>
                </a:cxn>
                <a:cxn ang="0">
                  <a:pos x="106" y="118"/>
                </a:cxn>
                <a:cxn ang="0">
                  <a:pos x="109" y="122"/>
                </a:cxn>
                <a:cxn ang="0">
                  <a:pos x="112" y="126"/>
                </a:cxn>
                <a:cxn ang="0">
                  <a:pos x="113" y="130"/>
                </a:cxn>
                <a:cxn ang="0">
                  <a:pos x="114" y="139"/>
                </a:cxn>
              </a:cxnLst>
              <a:rect l="0" t="0" r="r" b="b"/>
              <a:pathLst>
                <a:path w="114" h="267">
                  <a:moveTo>
                    <a:pt x="113" y="153"/>
                  </a:moveTo>
                  <a:lnTo>
                    <a:pt x="114" y="161"/>
                  </a:lnTo>
                  <a:lnTo>
                    <a:pt x="113" y="167"/>
                  </a:lnTo>
                  <a:lnTo>
                    <a:pt x="114" y="183"/>
                  </a:lnTo>
                  <a:lnTo>
                    <a:pt x="113" y="189"/>
                  </a:lnTo>
                  <a:lnTo>
                    <a:pt x="109" y="200"/>
                  </a:lnTo>
                  <a:lnTo>
                    <a:pt x="111" y="204"/>
                  </a:lnTo>
                  <a:lnTo>
                    <a:pt x="112" y="206"/>
                  </a:lnTo>
                  <a:lnTo>
                    <a:pt x="113" y="209"/>
                  </a:lnTo>
                  <a:lnTo>
                    <a:pt x="114" y="214"/>
                  </a:lnTo>
                  <a:lnTo>
                    <a:pt x="113" y="214"/>
                  </a:lnTo>
                  <a:lnTo>
                    <a:pt x="113" y="216"/>
                  </a:lnTo>
                  <a:lnTo>
                    <a:pt x="112" y="219"/>
                  </a:lnTo>
                  <a:lnTo>
                    <a:pt x="111" y="219"/>
                  </a:lnTo>
                  <a:lnTo>
                    <a:pt x="108" y="222"/>
                  </a:lnTo>
                  <a:lnTo>
                    <a:pt x="105" y="222"/>
                  </a:lnTo>
                  <a:lnTo>
                    <a:pt x="103" y="230"/>
                  </a:lnTo>
                  <a:lnTo>
                    <a:pt x="93" y="245"/>
                  </a:lnTo>
                  <a:lnTo>
                    <a:pt x="84" y="256"/>
                  </a:lnTo>
                  <a:lnTo>
                    <a:pt x="81" y="262"/>
                  </a:lnTo>
                  <a:lnTo>
                    <a:pt x="77" y="267"/>
                  </a:lnTo>
                  <a:lnTo>
                    <a:pt x="75" y="267"/>
                  </a:lnTo>
                  <a:lnTo>
                    <a:pt x="74" y="266"/>
                  </a:lnTo>
                  <a:lnTo>
                    <a:pt x="71" y="258"/>
                  </a:lnTo>
                  <a:lnTo>
                    <a:pt x="68" y="257"/>
                  </a:lnTo>
                  <a:lnTo>
                    <a:pt x="63" y="247"/>
                  </a:lnTo>
                  <a:lnTo>
                    <a:pt x="58" y="241"/>
                  </a:lnTo>
                  <a:lnTo>
                    <a:pt x="51" y="240"/>
                  </a:lnTo>
                  <a:lnTo>
                    <a:pt x="46" y="236"/>
                  </a:lnTo>
                  <a:lnTo>
                    <a:pt x="45" y="237"/>
                  </a:lnTo>
                  <a:lnTo>
                    <a:pt x="39" y="236"/>
                  </a:lnTo>
                  <a:lnTo>
                    <a:pt x="36" y="241"/>
                  </a:lnTo>
                  <a:lnTo>
                    <a:pt x="36" y="240"/>
                  </a:lnTo>
                  <a:lnTo>
                    <a:pt x="36" y="237"/>
                  </a:lnTo>
                  <a:lnTo>
                    <a:pt x="33" y="236"/>
                  </a:lnTo>
                  <a:lnTo>
                    <a:pt x="29" y="239"/>
                  </a:lnTo>
                  <a:lnTo>
                    <a:pt x="28" y="241"/>
                  </a:lnTo>
                  <a:lnTo>
                    <a:pt x="25" y="240"/>
                  </a:lnTo>
                  <a:lnTo>
                    <a:pt x="25" y="237"/>
                  </a:lnTo>
                  <a:lnTo>
                    <a:pt x="25" y="235"/>
                  </a:lnTo>
                  <a:lnTo>
                    <a:pt x="23" y="231"/>
                  </a:lnTo>
                  <a:lnTo>
                    <a:pt x="21" y="231"/>
                  </a:lnTo>
                  <a:lnTo>
                    <a:pt x="21" y="229"/>
                  </a:lnTo>
                  <a:lnTo>
                    <a:pt x="18" y="225"/>
                  </a:lnTo>
                  <a:lnTo>
                    <a:pt x="15" y="225"/>
                  </a:lnTo>
                  <a:lnTo>
                    <a:pt x="14" y="225"/>
                  </a:lnTo>
                  <a:lnTo>
                    <a:pt x="13" y="229"/>
                  </a:lnTo>
                  <a:lnTo>
                    <a:pt x="10" y="229"/>
                  </a:lnTo>
                  <a:lnTo>
                    <a:pt x="7" y="230"/>
                  </a:lnTo>
                  <a:lnTo>
                    <a:pt x="7" y="226"/>
                  </a:lnTo>
                  <a:lnTo>
                    <a:pt x="1" y="221"/>
                  </a:lnTo>
                  <a:lnTo>
                    <a:pt x="0" y="220"/>
                  </a:lnTo>
                  <a:lnTo>
                    <a:pt x="1" y="220"/>
                  </a:lnTo>
                  <a:lnTo>
                    <a:pt x="5" y="219"/>
                  </a:lnTo>
                  <a:lnTo>
                    <a:pt x="7" y="216"/>
                  </a:lnTo>
                  <a:lnTo>
                    <a:pt x="10" y="205"/>
                  </a:lnTo>
                  <a:lnTo>
                    <a:pt x="14" y="210"/>
                  </a:lnTo>
                  <a:lnTo>
                    <a:pt x="18" y="209"/>
                  </a:lnTo>
                  <a:lnTo>
                    <a:pt x="22" y="205"/>
                  </a:lnTo>
                  <a:lnTo>
                    <a:pt x="26" y="204"/>
                  </a:lnTo>
                  <a:lnTo>
                    <a:pt x="37" y="214"/>
                  </a:lnTo>
                  <a:lnTo>
                    <a:pt x="40" y="214"/>
                  </a:lnTo>
                  <a:lnTo>
                    <a:pt x="41" y="215"/>
                  </a:lnTo>
                  <a:lnTo>
                    <a:pt x="46" y="216"/>
                  </a:lnTo>
                  <a:lnTo>
                    <a:pt x="48" y="213"/>
                  </a:lnTo>
                  <a:lnTo>
                    <a:pt x="50" y="214"/>
                  </a:lnTo>
                  <a:lnTo>
                    <a:pt x="52" y="214"/>
                  </a:lnTo>
                  <a:lnTo>
                    <a:pt x="54" y="210"/>
                  </a:lnTo>
                  <a:lnTo>
                    <a:pt x="54" y="206"/>
                  </a:lnTo>
                  <a:lnTo>
                    <a:pt x="54" y="203"/>
                  </a:lnTo>
                  <a:lnTo>
                    <a:pt x="56" y="200"/>
                  </a:lnTo>
                  <a:lnTo>
                    <a:pt x="60" y="196"/>
                  </a:lnTo>
                  <a:lnTo>
                    <a:pt x="60" y="194"/>
                  </a:lnTo>
                  <a:lnTo>
                    <a:pt x="59" y="190"/>
                  </a:lnTo>
                  <a:lnTo>
                    <a:pt x="59" y="187"/>
                  </a:lnTo>
                  <a:lnTo>
                    <a:pt x="61" y="183"/>
                  </a:lnTo>
                  <a:lnTo>
                    <a:pt x="63" y="174"/>
                  </a:lnTo>
                  <a:lnTo>
                    <a:pt x="63" y="170"/>
                  </a:lnTo>
                  <a:lnTo>
                    <a:pt x="65" y="172"/>
                  </a:lnTo>
                  <a:lnTo>
                    <a:pt x="65" y="169"/>
                  </a:lnTo>
                  <a:lnTo>
                    <a:pt x="66" y="170"/>
                  </a:lnTo>
                  <a:lnTo>
                    <a:pt x="66" y="170"/>
                  </a:lnTo>
                  <a:lnTo>
                    <a:pt x="68" y="162"/>
                  </a:lnTo>
                  <a:lnTo>
                    <a:pt x="69" y="159"/>
                  </a:lnTo>
                  <a:lnTo>
                    <a:pt x="69" y="154"/>
                  </a:lnTo>
                  <a:lnTo>
                    <a:pt x="67" y="144"/>
                  </a:lnTo>
                  <a:lnTo>
                    <a:pt x="65" y="142"/>
                  </a:lnTo>
                  <a:lnTo>
                    <a:pt x="62" y="141"/>
                  </a:lnTo>
                  <a:lnTo>
                    <a:pt x="63" y="138"/>
                  </a:lnTo>
                  <a:lnTo>
                    <a:pt x="62" y="135"/>
                  </a:lnTo>
                  <a:lnTo>
                    <a:pt x="63" y="132"/>
                  </a:lnTo>
                  <a:lnTo>
                    <a:pt x="63" y="130"/>
                  </a:lnTo>
                  <a:lnTo>
                    <a:pt x="65" y="130"/>
                  </a:lnTo>
                  <a:lnTo>
                    <a:pt x="63" y="128"/>
                  </a:lnTo>
                  <a:lnTo>
                    <a:pt x="65" y="128"/>
                  </a:lnTo>
                  <a:lnTo>
                    <a:pt x="65" y="126"/>
                  </a:lnTo>
                  <a:lnTo>
                    <a:pt x="65" y="126"/>
                  </a:lnTo>
                  <a:lnTo>
                    <a:pt x="65" y="125"/>
                  </a:lnTo>
                  <a:lnTo>
                    <a:pt x="63" y="122"/>
                  </a:lnTo>
                  <a:lnTo>
                    <a:pt x="65" y="117"/>
                  </a:lnTo>
                  <a:lnTo>
                    <a:pt x="63" y="113"/>
                  </a:lnTo>
                  <a:lnTo>
                    <a:pt x="63" y="115"/>
                  </a:lnTo>
                  <a:lnTo>
                    <a:pt x="63" y="112"/>
                  </a:lnTo>
                  <a:lnTo>
                    <a:pt x="62" y="112"/>
                  </a:lnTo>
                  <a:lnTo>
                    <a:pt x="61" y="111"/>
                  </a:lnTo>
                  <a:lnTo>
                    <a:pt x="61" y="101"/>
                  </a:lnTo>
                  <a:lnTo>
                    <a:pt x="58" y="95"/>
                  </a:lnTo>
                  <a:lnTo>
                    <a:pt x="52" y="92"/>
                  </a:lnTo>
                  <a:lnTo>
                    <a:pt x="52" y="87"/>
                  </a:lnTo>
                  <a:lnTo>
                    <a:pt x="54" y="84"/>
                  </a:lnTo>
                  <a:lnTo>
                    <a:pt x="54" y="81"/>
                  </a:lnTo>
                  <a:lnTo>
                    <a:pt x="55" y="81"/>
                  </a:lnTo>
                  <a:lnTo>
                    <a:pt x="56" y="76"/>
                  </a:lnTo>
                  <a:lnTo>
                    <a:pt x="59" y="74"/>
                  </a:lnTo>
                  <a:lnTo>
                    <a:pt x="60" y="66"/>
                  </a:lnTo>
                  <a:lnTo>
                    <a:pt x="60" y="63"/>
                  </a:lnTo>
                  <a:lnTo>
                    <a:pt x="58" y="59"/>
                  </a:lnTo>
                  <a:lnTo>
                    <a:pt x="55" y="49"/>
                  </a:lnTo>
                  <a:lnTo>
                    <a:pt x="53" y="44"/>
                  </a:lnTo>
                  <a:lnTo>
                    <a:pt x="53" y="42"/>
                  </a:lnTo>
                  <a:lnTo>
                    <a:pt x="50" y="38"/>
                  </a:lnTo>
                  <a:lnTo>
                    <a:pt x="39" y="44"/>
                  </a:lnTo>
                  <a:lnTo>
                    <a:pt x="32" y="40"/>
                  </a:lnTo>
                  <a:lnTo>
                    <a:pt x="30" y="42"/>
                  </a:lnTo>
                  <a:lnTo>
                    <a:pt x="28" y="38"/>
                  </a:lnTo>
                  <a:lnTo>
                    <a:pt x="22" y="39"/>
                  </a:lnTo>
                  <a:lnTo>
                    <a:pt x="18" y="40"/>
                  </a:lnTo>
                  <a:lnTo>
                    <a:pt x="17" y="43"/>
                  </a:lnTo>
                  <a:lnTo>
                    <a:pt x="16" y="43"/>
                  </a:lnTo>
                  <a:lnTo>
                    <a:pt x="16" y="39"/>
                  </a:lnTo>
                  <a:lnTo>
                    <a:pt x="14" y="38"/>
                  </a:lnTo>
                  <a:lnTo>
                    <a:pt x="14" y="32"/>
                  </a:lnTo>
                  <a:lnTo>
                    <a:pt x="13" y="31"/>
                  </a:lnTo>
                  <a:lnTo>
                    <a:pt x="14" y="18"/>
                  </a:lnTo>
                  <a:lnTo>
                    <a:pt x="16" y="13"/>
                  </a:lnTo>
                  <a:lnTo>
                    <a:pt x="18" y="11"/>
                  </a:lnTo>
                  <a:lnTo>
                    <a:pt x="23" y="3"/>
                  </a:lnTo>
                  <a:lnTo>
                    <a:pt x="29" y="0"/>
                  </a:lnTo>
                  <a:lnTo>
                    <a:pt x="31" y="1"/>
                  </a:lnTo>
                  <a:lnTo>
                    <a:pt x="33" y="3"/>
                  </a:lnTo>
                  <a:lnTo>
                    <a:pt x="54" y="11"/>
                  </a:lnTo>
                  <a:lnTo>
                    <a:pt x="59" y="14"/>
                  </a:lnTo>
                  <a:lnTo>
                    <a:pt x="60" y="16"/>
                  </a:lnTo>
                  <a:lnTo>
                    <a:pt x="59" y="21"/>
                  </a:lnTo>
                  <a:lnTo>
                    <a:pt x="62" y="26"/>
                  </a:lnTo>
                  <a:lnTo>
                    <a:pt x="65" y="37"/>
                  </a:lnTo>
                  <a:lnTo>
                    <a:pt x="67" y="42"/>
                  </a:lnTo>
                  <a:lnTo>
                    <a:pt x="85" y="73"/>
                  </a:lnTo>
                  <a:lnTo>
                    <a:pt x="86" y="80"/>
                  </a:lnTo>
                  <a:lnTo>
                    <a:pt x="89" y="85"/>
                  </a:lnTo>
                  <a:lnTo>
                    <a:pt x="89" y="91"/>
                  </a:lnTo>
                  <a:lnTo>
                    <a:pt x="92" y="96"/>
                  </a:lnTo>
                  <a:lnTo>
                    <a:pt x="96" y="104"/>
                  </a:lnTo>
                  <a:lnTo>
                    <a:pt x="99" y="107"/>
                  </a:lnTo>
                  <a:lnTo>
                    <a:pt x="100" y="110"/>
                  </a:lnTo>
                  <a:lnTo>
                    <a:pt x="106" y="118"/>
                  </a:lnTo>
                  <a:lnTo>
                    <a:pt x="109" y="122"/>
                  </a:lnTo>
                  <a:lnTo>
                    <a:pt x="111" y="121"/>
                  </a:lnTo>
                  <a:lnTo>
                    <a:pt x="109" y="122"/>
                  </a:lnTo>
                  <a:lnTo>
                    <a:pt x="111" y="126"/>
                  </a:lnTo>
                  <a:lnTo>
                    <a:pt x="112" y="125"/>
                  </a:lnTo>
                  <a:lnTo>
                    <a:pt x="112" y="126"/>
                  </a:lnTo>
                  <a:lnTo>
                    <a:pt x="113" y="126"/>
                  </a:lnTo>
                  <a:lnTo>
                    <a:pt x="112" y="127"/>
                  </a:lnTo>
                  <a:lnTo>
                    <a:pt x="113" y="130"/>
                  </a:lnTo>
                  <a:lnTo>
                    <a:pt x="114" y="130"/>
                  </a:lnTo>
                  <a:lnTo>
                    <a:pt x="113" y="131"/>
                  </a:lnTo>
                  <a:lnTo>
                    <a:pt x="114" y="139"/>
                  </a:lnTo>
                  <a:lnTo>
                    <a:pt x="113" y="153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9" name="Freeform 165" descr="30%"/>
            <p:cNvSpPr>
              <a:spLocks/>
            </p:cNvSpPr>
            <p:nvPr/>
          </p:nvSpPr>
          <p:spPr bwMode="auto">
            <a:xfrm>
              <a:off x="5406872" y="5333759"/>
              <a:ext cx="14872" cy="9639"/>
            </a:xfrm>
            <a:custGeom>
              <a:avLst/>
              <a:gdLst/>
              <a:ahLst/>
              <a:cxnLst>
                <a:cxn ang="0">
                  <a:pos x="7" y="15"/>
                </a:cxn>
                <a:cxn ang="0">
                  <a:pos x="5" y="15"/>
                </a:cxn>
                <a:cxn ang="0">
                  <a:pos x="4" y="16"/>
                </a:cxn>
                <a:cxn ang="0">
                  <a:pos x="2" y="16"/>
                </a:cxn>
                <a:cxn ang="0">
                  <a:pos x="4" y="13"/>
                </a:cxn>
                <a:cxn ang="0">
                  <a:pos x="2" y="10"/>
                </a:cxn>
                <a:cxn ang="0">
                  <a:pos x="1" y="10"/>
                </a:cxn>
                <a:cxn ang="0">
                  <a:pos x="0" y="7"/>
                </a:cxn>
                <a:cxn ang="0">
                  <a:pos x="2" y="7"/>
                </a:cxn>
                <a:cxn ang="0">
                  <a:pos x="2" y="5"/>
                </a:cxn>
                <a:cxn ang="0">
                  <a:pos x="4" y="4"/>
                </a:cxn>
                <a:cxn ang="0">
                  <a:pos x="8" y="8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10" y="2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5" y="3"/>
                </a:cxn>
                <a:cxn ang="0">
                  <a:pos x="12" y="3"/>
                </a:cxn>
                <a:cxn ang="0">
                  <a:pos x="10" y="8"/>
                </a:cxn>
                <a:cxn ang="0">
                  <a:pos x="9" y="9"/>
                </a:cxn>
                <a:cxn ang="0">
                  <a:pos x="8" y="14"/>
                </a:cxn>
                <a:cxn ang="0">
                  <a:pos x="7" y="15"/>
                </a:cxn>
              </a:cxnLst>
              <a:rect l="0" t="0" r="r" b="b"/>
              <a:pathLst>
                <a:path w="15" h="16">
                  <a:moveTo>
                    <a:pt x="7" y="15"/>
                  </a:moveTo>
                  <a:lnTo>
                    <a:pt x="5" y="15"/>
                  </a:lnTo>
                  <a:lnTo>
                    <a:pt x="4" y="16"/>
                  </a:lnTo>
                  <a:lnTo>
                    <a:pt x="2" y="16"/>
                  </a:lnTo>
                  <a:lnTo>
                    <a:pt x="4" y="13"/>
                  </a:lnTo>
                  <a:lnTo>
                    <a:pt x="2" y="10"/>
                  </a:lnTo>
                  <a:lnTo>
                    <a:pt x="1" y="10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5"/>
                  </a:lnTo>
                  <a:lnTo>
                    <a:pt x="4" y="4"/>
                  </a:lnTo>
                  <a:lnTo>
                    <a:pt x="8" y="8"/>
                  </a:lnTo>
                  <a:lnTo>
                    <a:pt x="9" y="5"/>
                  </a:lnTo>
                  <a:lnTo>
                    <a:pt x="9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5" y="3"/>
                  </a:lnTo>
                  <a:lnTo>
                    <a:pt x="12" y="3"/>
                  </a:lnTo>
                  <a:lnTo>
                    <a:pt x="10" y="8"/>
                  </a:lnTo>
                  <a:lnTo>
                    <a:pt x="9" y="9"/>
                  </a:lnTo>
                  <a:lnTo>
                    <a:pt x="8" y="14"/>
                  </a:lnTo>
                  <a:lnTo>
                    <a:pt x="7" y="15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0" name="Freeform 166" descr="30%"/>
            <p:cNvSpPr>
              <a:spLocks/>
            </p:cNvSpPr>
            <p:nvPr/>
          </p:nvSpPr>
          <p:spPr bwMode="auto">
            <a:xfrm>
              <a:off x="5412450" y="4747533"/>
              <a:ext cx="39035" cy="9639"/>
            </a:xfrm>
            <a:custGeom>
              <a:avLst/>
              <a:gdLst/>
              <a:ahLst/>
              <a:cxnLst>
                <a:cxn ang="0">
                  <a:pos x="40" y="11"/>
                </a:cxn>
                <a:cxn ang="0">
                  <a:pos x="41" y="13"/>
                </a:cxn>
                <a:cxn ang="0">
                  <a:pos x="43" y="14"/>
                </a:cxn>
                <a:cxn ang="0">
                  <a:pos x="40" y="16"/>
                </a:cxn>
                <a:cxn ang="0">
                  <a:pos x="37" y="11"/>
                </a:cxn>
                <a:cxn ang="0">
                  <a:pos x="33" y="9"/>
                </a:cxn>
                <a:cxn ang="0">
                  <a:pos x="31" y="9"/>
                </a:cxn>
                <a:cxn ang="0">
                  <a:pos x="29" y="13"/>
                </a:cxn>
                <a:cxn ang="0">
                  <a:pos x="28" y="15"/>
                </a:cxn>
                <a:cxn ang="0">
                  <a:pos x="29" y="16"/>
                </a:cxn>
                <a:cxn ang="0">
                  <a:pos x="26" y="17"/>
                </a:cxn>
                <a:cxn ang="0">
                  <a:pos x="25" y="20"/>
                </a:cxn>
                <a:cxn ang="0">
                  <a:pos x="24" y="19"/>
                </a:cxn>
                <a:cxn ang="0">
                  <a:pos x="23" y="20"/>
                </a:cxn>
                <a:cxn ang="0">
                  <a:pos x="21" y="19"/>
                </a:cxn>
                <a:cxn ang="0">
                  <a:pos x="16" y="19"/>
                </a:cxn>
                <a:cxn ang="0">
                  <a:pos x="15" y="16"/>
                </a:cxn>
                <a:cxn ang="0">
                  <a:pos x="13" y="15"/>
                </a:cxn>
                <a:cxn ang="0">
                  <a:pos x="9" y="15"/>
                </a:cxn>
                <a:cxn ang="0">
                  <a:pos x="7" y="13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1" y="4"/>
                </a:cxn>
                <a:cxn ang="0">
                  <a:pos x="3" y="3"/>
                </a:cxn>
                <a:cxn ang="0">
                  <a:pos x="10" y="4"/>
                </a:cxn>
                <a:cxn ang="0">
                  <a:pos x="15" y="0"/>
                </a:cxn>
                <a:cxn ang="0">
                  <a:pos x="21" y="0"/>
                </a:cxn>
                <a:cxn ang="0">
                  <a:pos x="30" y="4"/>
                </a:cxn>
                <a:cxn ang="0">
                  <a:pos x="32" y="6"/>
                </a:cxn>
                <a:cxn ang="0">
                  <a:pos x="34" y="5"/>
                </a:cxn>
                <a:cxn ang="0">
                  <a:pos x="39" y="9"/>
                </a:cxn>
                <a:cxn ang="0">
                  <a:pos x="40" y="11"/>
                </a:cxn>
              </a:cxnLst>
              <a:rect l="0" t="0" r="r" b="b"/>
              <a:pathLst>
                <a:path w="43" h="20">
                  <a:moveTo>
                    <a:pt x="40" y="11"/>
                  </a:moveTo>
                  <a:lnTo>
                    <a:pt x="41" y="13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7" y="11"/>
                  </a:lnTo>
                  <a:lnTo>
                    <a:pt x="33" y="9"/>
                  </a:lnTo>
                  <a:lnTo>
                    <a:pt x="31" y="9"/>
                  </a:lnTo>
                  <a:lnTo>
                    <a:pt x="29" y="13"/>
                  </a:lnTo>
                  <a:lnTo>
                    <a:pt x="28" y="15"/>
                  </a:lnTo>
                  <a:lnTo>
                    <a:pt x="29" y="16"/>
                  </a:lnTo>
                  <a:lnTo>
                    <a:pt x="26" y="17"/>
                  </a:lnTo>
                  <a:lnTo>
                    <a:pt x="25" y="20"/>
                  </a:lnTo>
                  <a:lnTo>
                    <a:pt x="24" y="19"/>
                  </a:lnTo>
                  <a:lnTo>
                    <a:pt x="23" y="20"/>
                  </a:lnTo>
                  <a:lnTo>
                    <a:pt x="21" y="19"/>
                  </a:lnTo>
                  <a:lnTo>
                    <a:pt x="16" y="19"/>
                  </a:lnTo>
                  <a:lnTo>
                    <a:pt x="15" y="16"/>
                  </a:lnTo>
                  <a:lnTo>
                    <a:pt x="13" y="15"/>
                  </a:lnTo>
                  <a:lnTo>
                    <a:pt x="9" y="15"/>
                  </a:lnTo>
                  <a:lnTo>
                    <a:pt x="7" y="13"/>
                  </a:lnTo>
                  <a:lnTo>
                    <a:pt x="8" y="11"/>
                  </a:lnTo>
                  <a:lnTo>
                    <a:pt x="7" y="9"/>
                  </a:lnTo>
                  <a:lnTo>
                    <a:pt x="4" y="6"/>
                  </a:lnTo>
                  <a:lnTo>
                    <a:pt x="0" y="6"/>
                  </a:lnTo>
                  <a:lnTo>
                    <a:pt x="1" y="4"/>
                  </a:lnTo>
                  <a:lnTo>
                    <a:pt x="3" y="3"/>
                  </a:lnTo>
                  <a:lnTo>
                    <a:pt x="10" y="4"/>
                  </a:lnTo>
                  <a:lnTo>
                    <a:pt x="15" y="0"/>
                  </a:lnTo>
                  <a:lnTo>
                    <a:pt x="21" y="0"/>
                  </a:lnTo>
                  <a:lnTo>
                    <a:pt x="30" y="4"/>
                  </a:lnTo>
                  <a:lnTo>
                    <a:pt x="32" y="6"/>
                  </a:lnTo>
                  <a:lnTo>
                    <a:pt x="34" y="5"/>
                  </a:lnTo>
                  <a:lnTo>
                    <a:pt x="39" y="9"/>
                  </a:lnTo>
                  <a:lnTo>
                    <a:pt x="40" y="1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1" name="Freeform 167" descr="30%"/>
            <p:cNvSpPr>
              <a:spLocks/>
            </p:cNvSpPr>
            <p:nvPr/>
          </p:nvSpPr>
          <p:spPr bwMode="auto">
            <a:xfrm>
              <a:off x="5416169" y="4755562"/>
              <a:ext cx="3719" cy="481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5" y="3"/>
                </a:cxn>
                <a:cxn ang="0">
                  <a:pos x="4" y="7"/>
                </a:cxn>
                <a:cxn ang="0">
                  <a:pos x="3" y="8"/>
                </a:cxn>
                <a:cxn ang="0">
                  <a:pos x="0" y="7"/>
                </a:cxn>
                <a:cxn ang="0">
                  <a:pos x="0" y="2"/>
                </a:cxn>
                <a:cxn ang="0">
                  <a:pos x="4" y="0"/>
                </a:cxn>
              </a:cxnLst>
              <a:rect l="0" t="0" r="r" b="b"/>
              <a:pathLst>
                <a:path w="5" h="8">
                  <a:moveTo>
                    <a:pt x="4" y="0"/>
                  </a:moveTo>
                  <a:lnTo>
                    <a:pt x="5" y="3"/>
                  </a:lnTo>
                  <a:lnTo>
                    <a:pt x="4" y="7"/>
                  </a:lnTo>
                  <a:lnTo>
                    <a:pt x="3" y="8"/>
                  </a:lnTo>
                  <a:lnTo>
                    <a:pt x="0" y="7"/>
                  </a:lnTo>
                  <a:lnTo>
                    <a:pt x="0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2" name="Freeform 168" descr="30%"/>
            <p:cNvSpPr>
              <a:spLocks/>
            </p:cNvSpPr>
            <p:nvPr/>
          </p:nvSpPr>
          <p:spPr bwMode="auto">
            <a:xfrm>
              <a:off x="4986763" y="4598168"/>
              <a:ext cx="1859" cy="160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1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3" name="Freeform 169" descr="30%"/>
            <p:cNvSpPr>
              <a:spLocks/>
            </p:cNvSpPr>
            <p:nvPr/>
          </p:nvSpPr>
          <p:spPr bwMode="auto">
            <a:xfrm>
              <a:off x="4984903" y="5230969"/>
              <a:ext cx="3719" cy="1605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4"/>
                </a:cxn>
                <a:cxn ang="0">
                  <a:pos x="2" y="5"/>
                </a:cxn>
                <a:cxn ang="0">
                  <a:pos x="1" y="5"/>
                </a:cxn>
                <a:cxn ang="0">
                  <a:pos x="0" y="2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5" y="2"/>
                </a:cxn>
              </a:cxnLst>
              <a:rect l="0" t="0" r="r" b="b"/>
              <a:pathLst>
                <a:path w="6" h="5">
                  <a:moveTo>
                    <a:pt x="5" y="2"/>
                  </a:moveTo>
                  <a:lnTo>
                    <a:pt x="5" y="4"/>
                  </a:lnTo>
                  <a:lnTo>
                    <a:pt x="2" y="5"/>
                  </a:lnTo>
                  <a:lnTo>
                    <a:pt x="1" y="5"/>
                  </a:lnTo>
                  <a:lnTo>
                    <a:pt x="0" y="2"/>
                  </a:lnTo>
                  <a:lnTo>
                    <a:pt x="5" y="0"/>
                  </a:lnTo>
                  <a:lnTo>
                    <a:pt x="6" y="0"/>
                  </a:lnTo>
                  <a:lnTo>
                    <a:pt x="5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4" name="Freeform 170" descr="30%"/>
            <p:cNvSpPr>
              <a:spLocks/>
            </p:cNvSpPr>
            <p:nvPr/>
          </p:nvSpPr>
          <p:spPr bwMode="auto">
            <a:xfrm>
              <a:off x="5431041" y="4816596"/>
              <a:ext cx="1859" cy="160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" y="2"/>
                </a:cxn>
                <a:cxn ang="0">
                  <a:pos x="3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3" y="2"/>
                  </a:ln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5" name="Freeform 171" descr="30%"/>
            <p:cNvSpPr>
              <a:spLocks/>
            </p:cNvSpPr>
            <p:nvPr/>
          </p:nvSpPr>
          <p:spPr bwMode="auto">
            <a:xfrm>
              <a:off x="4968178" y="5158697"/>
              <a:ext cx="27882" cy="49790"/>
            </a:xfrm>
            <a:custGeom>
              <a:avLst/>
              <a:gdLst/>
              <a:ahLst/>
              <a:cxnLst>
                <a:cxn ang="0">
                  <a:pos x="25" y="24"/>
                </a:cxn>
                <a:cxn ang="0">
                  <a:pos x="26" y="25"/>
                </a:cxn>
                <a:cxn ang="0">
                  <a:pos x="26" y="25"/>
                </a:cxn>
                <a:cxn ang="0">
                  <a:pos x="26" y="26"/>
                </a:cxn>
                <a:cxn ang="0">
                  <a:pos x="29" y="31"/>
                </a:cxn>
                <a:cxn ang="0">
                  <a:pos x="30" y="36"/>
                </a:cxn>
                <a:cxn ang="0">
                  <a:pos x="27" y="40"/>
                </a:cxn>
                <a:cxn ang="0">
                  <a:pos x="25" y="36"/>
                </a:cxn>
                <a:cxn ang="0">
                  <a:pos x="23" y="38"/>
                </a:cxn>
                <a:cxn ang="0">
                  <a:pos x="21" y="41"/>
                </a:cxn>
                <a:cxn ang="0">
                  <a:pos x="18" y="47"/>
                </a:cxn>
                <a:cxn ang="0">
                  <a:pos x="19" y="51"/>
                </a:cxn>
                <a:cxn ang="0">
                  <a:pos x="23" y="56"/>
                </a:cxn>
                <a:cxn ang="0">
                  <a:pos x="22" y="61"/>
                </a:cxn>
                <a:cxn ang="0">
                  <a:pos x="23" y="66"/>
                </a:cxn>
                <a:cxn ang="0">
                  <a:pos x="23" y="69"/>
                </a:cxn>
                <a:cxn ang="0">
                  <a:pos x="22" y="73"/>
                </a:cxn>
                <a:cxn ang="0">
                  <a:pos x="22" y="76"/>
                </a:cxn>
                <a:cxn ang="0">
                  <a:pos x="22" y="78"/>
                </a:cxn>
                <a:cxn ang="0">
                  <a:pos x="24" y="81"/>
                </a:cxn>
                <a:cxn ang="0">
                  <a:pos x="24" y="91"/>
                </a:cxn>
                <a:cxn ang="0">
                  <a:pos x="22" y="86"/>
                </a:cxn>
                <a:cxn ang="0">
                  <a:pos x="19" y="86"/>
                </a:cxn>
                <a:cxn ang="0">
                  <a:pos x="16" y="82"/>
                </a:cxn>
                <a:cxn ang="0">
                  <a:pos x="14" y="80"/>
                </a:cxn>
                <a:cxn ang="0">
                  <a:pos x="9" y="71"/>
                </a:cxn>
                <a:cxn ang="0">
                  <a:pos x="7" y="71"/>
                </a:cxn>
                <a:cxn ang="0">
                  <a:pos x="6" y="71"/>
                </a:cxn>
                <a:cxn ang="0">
                  <a:pos x="4" y="73"/>
                </a:cxn>
                <a:cxn ang="0">
                  <a:pos x="2" y="71"/>
                </a:cxn>
                <a:cxn ang="0">
                  <a:pos x="0" y="72"/>
                </a:cxn>
                <a:cxn ang="0">
                  <a:pos x="1" y="70"/>
                </a:cxn>
                <a:cxn ang="0">
                  <a:pos x="0" y="64"/>
                </a:cxn>
                <a:cxn ang="0">
                  <a:pos x="0" y="59"/>
                </a:cxn>
                <a:cxn ang="0">
                  <a:pos x="0" y="50"/>
                </a:cxn>
                <a:cxn ang="0">
                  <a:pos x="3" y="35"/>
                </a:cxn>
                <a:cxn ang="0">
                  <a:pos x="4" y="31"/>
                </a:cxn>
                <a:cxn ang="0">
                  <a:pos x="6" y="28"/>
                </a:cxn>
                <a:cxn ang="0">
                  <a:pos x="9" y="10"/>
                </a:cxn>
                <a:cxn ang="0">
                  <a:pos x="10" y="4"/>
                </a:cxn>
                <a:cxn ang="0">
                  <a:pos x="16" y="0"/>
                </a:cxn>
                <a:cxn ang="0">
                  <a:pos x="17" y="3"/>
                </a:cxn>
                <a:cxn ang="0">
                  <a:pos x="16" y="4"/>
                </a:cxn>
                <a:cxn ang="0">
                  <a:pos x="17" y="8"/>
                </a:cxn>
                <a:cxn ang="0">
                  <a:pos x="16" y="13"/>
                </a:cxn>
                <a:cxn ang="0">
                  <a:pos x="21" y="17"/>
                </a:cxn>
                <a:cxn ang="0">
                  <a:pos x="26" y="17"/>
                </a:cxn>
                <a:cxn ang="0">
                  <a:pos x="26" y="19"/>
                </a:cxn>
                <a:cxn ang="0">
                  <a:pos x="25" y="24"/>
                </a:cxn>
              </a:cxnLst>
              <a:rect l="0" t="0" r="r" b="b"/>
              <a:pathLst>
                <a:path w="30" h="91">
                  <a:moveTo>
                    <a:pt x="25" y="24"/>
                  </a:moveTo>
                  <a:lnTo>
                    <a:pt x="26" y="25"/>
                  </a:lnTo>
                  <a:lnTo>
                    <a:pt x="26" y="25"/>
                  </a:lnTo>
                  <a:lnTo>
                    <a:pt x="26" y="26"/>
                  </a:lnTo>
                  <a:lnTo>
                    <a:pt x="29" y="31"/>
                  </a:lnTo>
                  <a:lnTo>
                    <a:pt x="30" y="36"/>
                  </a:lnTo>
                  <a:lnTo>
                    <a:pt x="27" y="40"/>
                  </a:lnTo>
                  <a:lnTo>
                    <a:pt x="25" y="36"/>
                  </a:lnTo>
                  <a:lnTo>
                    <a:pt x="23" y="38"/>
                  </a:lnTo>
                  <a:lnTo>
                    <a:pt x="21" y="41"/>
                  </a:lnTo>
                  <a:lnTo>
                    <a:pt x="18" y="47"/>
                  </a:lnTo>
                  <a:lnTo>
                    <a:pt x="19" y="51"/>
                  </a:lnTo>
                  <a:lnTo>
                    <a:pt x="23" y="56"/>
                  </a:lnTo>
                  <a:lnTo>
                    <a:pt x="22" y="61"/>
                  </a:lnTo>
                  <a:lnTo>
                    <a:pt x="23" y="66"/>
                  </a:lnTo>
                  <a:lnTo>
                    <a:pt x="23" y="69"/>
                  </a:lnTo>
                  <a:lnTo>
                    <a:pt x="22" y="73"/>
                  </a:lnTo>
                  <a:lnTo>
                    <a:pt x="22" y="76"/>
                  </a:lnTo>
                  <a:lnTo>
                    <a:pt x="22" y="78"/>
                  </a:lnTo>
                  <a:lnTo>
                    <a:pt x="24" y="81"/>
                  </a:lnTo>
                  <a:lnTo>
                    <a:pt x="24" y="91"/>
                  </a:lnTo>
                  <a:lnTo>
                    <a:pt x="22" y="86"/>
                  </a:lnTo>
                  <a:lnTo>
                    <a:pt x="19" y="86"/>
                  </a:lnTo>
                  <a:lnTo>
                    <a:pt x="16" y="82"/>
                  </a:lnTo>
                  <a:lnTo>
                    <a:pt x="14" y="80"/>
                  </a:lnTo>
                  <a:lnTo>
                    <a:pt x="9" y="71"/>
                  </a:lnTo>
                  <a:lnTo>
                    <a:pt x="7" y="71"/>
                  </a:lnTo>
                  <a:lnTo>
                    <a:pt x="6" y="71"/>
                  </a:lnTo>
                  <a:lnTo>
                    <a:pt x="4" y="73"/>
                  </a:lnTo>
                  <a:lnTo>
                    <a:pt x="2" y="71"/>
                  </a:lnTo>
                  <a:lnTo>
                    <a:pt x="0" y="72"/>
                  </a:lnTo>
                  <a:lnTo>
                    <a:pt x="1" y="70"/>
                  </a:lnTo>
                  <a:lnTo>
                    <a:pt x="0" y="64"/>
                  </a:lnTo>
                  <a:lnTo>
                    <a:pt x="0" y="59"/>
                  </a:lnTo>
                  <a:lnTo>
                    <a:pt x="0" y="50"/>
                  </a:lnTo>
                  <a:lnTo>
                    <a:pt x="3" y="35"/>
                  </a:lnTo>
                  <a:lnTo>
                    <a:pt x="4" y="31"/>
                  </a:lnTo>
                  <a:lnTo>
                    <a:pt x="6" y="28"/>
                  </a:lnTo>
                  <a:lnTo>
                    <a:pt x="9" y="10"/>
                  </a:lnTo>
                  <a:lnTo>
                    <a:pt x="10" y="4"/>
                  </a:lnTo>
                  <a:lnTo>
                    <a:pt x="16" y="0"/>
                  </a:lnTo>
                  <a:lnTo>
                    <a:pt x="17" y="3"/>
                  </a:lnTo>
                  <a:lnTo>
                    <a:pt x="16" y="4"/>
                  </a:lnTo>
                  <a:lnTo>
                    <a:pt x="17" y="8"/>
                  </a:lnTo>
                  <a:lnTo>
                    <a:pt x="16" y="13"/>
                  </a:lnTo>
                  <a:lnTo>
                    <a:pt x="21" y="17"/>
                  </a:lnTo>
                  <a:lnTo>
                    <a:pt x="26" y="17"/>
                  </a:lnTo>
                  <a:lnTo>
                    <a:pt x="26" y="19"/>
                  </a:lnTo>
                  <a:lnTo>
                    <a:pt x="25" y="24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6" name="Freeform 172" descr="30%"/>
            <p:cNvSpPr>
              <a:spLocks/>
            </p:cNvSpPr>
            <p:nvPr/>
          </p:nvSpPr>
          <p:spPr bwMode="auto">
            <a:xfrm>
              <a:off x="4957021" y="4945083"/>
              <a:ext cx="1859" cy="160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7" name="Freeform 173" descr="30%"/>
            <p:cNvSpPr>
              <a:spLocks/>
            </p:cNvSpPr>
            <p:nvPr/>
          </p:nvSpPr>
          <p:spPr bwMode="auto">
            <a:xfrm>
              <a:off x="4951447" y="4219126"/>
              <a:ext cx="3719" cy="1605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2" y="5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3"/>
                </a:cxn>
              </a:cxnLst>
              <a:rect l="0" t="0" r="r" b="b"/>
              <a:pathLst>
                <a:path w="3" h="5">
                  <a:moveTo>
                    <a:pt x="3" y="3"/>
                  </a:moveTo>
                  <a:lnTo>
                    <a:pt x="2" y="5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8" name="Freeform 174" descr="30%"/>
            <p:cNvSpPr>
              <a:spLocks/>
            </p:cNvSpPr>
            <p:nvPr/>
          </p:nvSpPr>
          <p:spPr bwMode="auto">
            <a:xfrm>
              <a:off x="4949587" y="4267311"/>
              <a:ext cx="1859" cy="1605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3" y="1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3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9" name="Freeform 175" descr="30%"/>
            <p:cNvSpPr>
              <a:spLocks/>
            </p:cNvSpPr>
            <p:nvPr/>
          </p:nvSpPr>
          <p:spPr bwMode="auto">
            <a:xfrm>
              <a:off x="4949587" y="4166127"/>
              <a:ext cx="128261" cy="91546"/>
            </a:xfrm>
            <a:custGeom>
              <a:avLst/>
              <a:gdLst/>
              <a:ahLst/>
              <a:cxnLst>
                <a:cxn ang="0">
                  <a:pos x="63" y="155"/>
                </a:cxn>
                <a:cxn ang="0">
                  <a:pos x="59" y="159"/>
                </a:cxn>
                <a:cxn ang="0">
                  <a:pos x="47" y="160"/>
                </a:cxn>
                <a:cxn ang="0">
                  <a:pos x="42" y="170"/>
                </a:cxn>
                <a:cxn ang="0">
                  <a:pos x="40" y="159"/>
                </a:cxn>
                <a:cxn ang="0">
                  <a:pos x="32" y="150"/>
                </a:cxn>
                <a:cxn ang="0">
                  <a:pos x="25" y="155"/>
                </a:cxn>
                <a:cxn ang="0">
                  <a:pos x="20" y="138"/>
                </a:cxn>
                <a:cxn ang="0">
                  <a:pos x="16" y="157"/>
                </a:cxn>
                <a:cxn ang="0">
                  <a:pos x="14" y="167"/>
                </a:cxn>
                <a:cxn ang="0">
                  <a:pos x="6" y="173"/>
                </a:cxn>
                <a:cxn ang="0">
                  <a:pos x="10" y="151"/>
                </a:cxn>
                <a:cxn ang="0">
                  <a:pos x="2" y="128"/>
                </a:cxn>
                <a:cxn ang="0">
                  <a:pos x="2" y="115"/>
                </a:cxn>
                <a:cxn ang="0">
                  <a:pos x="7" y="109"/>
                </a:cxn>
                <a:cxn ang="0">
                  <a:pos x="20" y="129"/>
                </a:cxn>
                <a:cxn ang="0">
                  <a:pos x="22" y="109"/>
                </a:cxn>
                <a:cxn ang="0">
                  <a:pos x="23" y="89"/>
                </a:cxn>
                <a:cxn ang="0">
                  <a:pos x="24" y="86"/>
                </a:cxn>
                <a:cxn ang="0">
                  <a:pos x="21" y="59"/>
                </a:cxn>
                <a:cxn ang="0">
                  <a:pos x="10" y="53"/>
                </a:cxn>
                <a:cxn ang="0">
                  <a:pos x="7" y="31"/>
                </a:cxn>
                <a:cxn ang="0">
                  <a:pos x="16" y="11"/>
                </a:cxn>
                <a:cxn ang="0">
                  <a:pos x="30" y="5"/>
                </a:cxn>
                <a:cxn ang="0">
                  <a:pos x="38" y="1"/>
                </a:cxn>
                <a:cxn ang="0">
                  <a:pos x="45" y="3"/>
                </a:cxn>
                <a:cxn ang="0">
                  <a:pos x="51" y="11"/>
                </a:cxn>
                <a:cxn ang="0">
                  <a:pos x="52" y="22"/>
                </a:cxn>
                <a:cxn ang="0">
                  <a:pos x="53" y="33"/>
                </a:cxn>
                <a:cxn ang="0">
                  <a:pos x="57" y="48"/>
                </a:cxn>
                <a:cxn ang="0">
                  <a:pos x="60" y="56"/>
                </a:cxn>
                <a:cxn ang="0">
                  <a:pos x="67" y="68"/>
                </a:cxn>
                <a:cxn ang="0">
                  <a:pos x="69" y="21"/>
                </a:cxn>
                <a:cxn ang="0">
                  <a:pos x="70" y="11"/>
                </a:cxn>
                <a:cxn ang="0">
                  <a:pos x="77" y="10"/>
                </a:cxn>
                <a:cxn ang="0">
                  <a:pos x="88" y="7"/>
                </a:cxn>
                <a:cxn ang="0">
                  <a:pos x="91" y="14"/>
                </a:cxn>
                <a:cxn ang="0">
                  <a:pos x="91" y="25"/>
                </a:cxn>
                <a:cxn ang="0">
                  <a:pos x="95" y="31"/>
                </a:cxn>
                <a:cxn ang="0">
                  <a:pos x="103" y="33"/>
                </a:cxn>
                <a:cxn ang="0">
                  <a:pos x="110" y="31"/>
                </a:cxn>
                <a:cxn ang="0">
                  <a:pos x="111" y="45"/>
                </a:cxn>
                <a:cxn ang="0">
                  <a:pos x="112" y="52"/>
                </a:cxn>
                <a:cxn ang="0">
                  <a:pos x="120" y="46"/>
                </a:cxn>
                <a:cxn ang="0">
                  <a:pos x="124" y="47"/>
                </a:cxn>
                <a:cxn ang="0">
                  <a:pos x="134" y="46"/>
                </a:cxn>
                <a:cxn ang="0">
                  <a:pos x="138" y="57"/>
                </a:cxn>
                <a:cxn ang="0">
                  <a:pos x="137" y="76"/>
                </a:cxn>
                <a:cxn ang="0">
                  <a:pos x="136" y="97"/>
                </a:cxn>
                <a:cxn ang="0">
                  <a:pos x="128" y="99"/>
                </a:cxn>
                <a:cxn ang="0">
                  <a:pos x="120" y="100"/>
                </a:cxn>
                <a:cxn ang="0">
                  <a:pos x="103" y="107"/>
                </a:cxn>
                <a:cxn ang="0">
                  <a:pos x="106" y="118"/>
                </a:cxn>
                <a:cxn ang="0">
                  <a:pos x="103" y="123"/>
                </a:cxn>
                <a:cxn ang="0">
                  <a:pos x="95" y="121"/>
                </a:cxn>
                <a:cxn ang="0">
                  <a:pos x="89" y="133"/>
                </a:cxn>
                <a:cxn ang="0">
                  <a:pos x="83" y="151"/>
                </a:cxn>
                <a:cxn ang="0">
                  <a:pos x="70" y="141"/>
                </a:cxn>
              </a:cxnLst>
              <a:rect l="0" t="0" r="r" b="b"/>
              <a:pathLst>
                <a:path w="138" h="173">
                  <a:moveTo>
                    <a:pt x="70" y="141"/>
                  </a:moveTo>
                  <a:lnTo>
                    <a:pt x="69" y="145"/>
                  </a:lnTo>
                  <a:lnTo>
                    <a:pt x="67" y="145"/>
                  </a:lnTo>
                  <a:lnTo>
                    <a:pt x="67" y="147"/>
                  </a:lnTo>
                  <a:lnTo>
                    <a:pt x="66" y="155"/>
                  </a:lnTo>
                  <a:lnTo>
                    <a:pt x="63" y="155"/>
                  </a:lnTo>
                  <a:lnTo>
                    <a:pt x="62" y="152"/>
                  </a:lnTo>
                  <a:lnTo>
                    <a:pt x="59" y="151"/>
                  </a:lnTo>
                  <a:lnTo>
                    <a:pt x="58" y="152"/>
                  </a:lnTo>
                  <a:lnTo>
                    <a:pt x="58" y="154"/>
                  </a:lnTo>
                  <a:lnTo>
                    <a:pt x="60" y="159"/>
                  </a:lnTo>
                  <a:lnTo>
                    <a:pt x="59" y="159"/>
                  </a:lnTo>
                  <a:lnTo>
                    <a:pt x="59" y="162"/>
                  </a:lnTo>
                  <a:lnTo>
                    <a:pt x="59" y="164"/>
                  </a:lnTo>
                  <a:lnTo>
                    <a:pt x="53" y="166"/>
                  </a:lnTo>
                  <a:lnTo>
                    <a:pt x="51" y="164"/>
                  </a:lnTo>
                  <a:lnTo>
                    <a:pt x="50" y="160"/>
                  </a:lnTo>
                  <a:lnTo>
                    <a:pt x="47" y="160"/>
                  </a:lnTo>
                  <a:lnTo>
                    <a:pt x="45" y="162"/>
                  </a:lnTo>
                  <a:lnTo>
                    <a:pt x="45" y="167"/>
                  </a:lnTo>
                  <a:lnTo>
                    <a:pt x="43" y="164"/>
                  </a:lnTo>
                  <a:lnTo>
                    <a:pt x="42" y="165"/>
                  </a:lnTo>
                  <a:lnTo>
                    <a:pt x="40" y="166"/>
                  </a:lnTo>
                  <a:lnTo>
                    <a:pt x="42" y="170"/>
                  </a:lnTo>
                  <a:lnTo>
                    <a:pt x="42" y="171"/>
                  </a:lnTo>
                  <a:lnTo>
                    <a:pt x="40" y="165"/>
                  </a:lnTo>
                  <a:lnTo>
                    <a:pt x="39" y="162"/>
                  </a:lnTo>
                  <a:lnTo>
                    <a:pt x="40" y="162"/>
                  </a:lnTo>
                  <a:lnTo>
                    <a:pt x="42" y="160"/>
                  </a:lnTo>
                  <a:lnTo>
                    <a:pt x="40" y="159"/>
                  </a:lnTo>
                  <a:lnTo>
                    <a:pt x="40" y="156"/>
                  </a:lnTo>
                  <a:lnTo>
                    <a:pt x="38" y="154"/>
                  </a:lnTo>
                  <a:lnTo>
                    <a:pt x="37" y="152"/>
                  </a:lnTo>
                  <a:lnTo>
                    <a:pt x="36" y="154"/>
                  </a:lnTo>
                  <a:lnTo>
                    <a:pt x="35" y="150"/>
                  </a:lnTo>
                  <a:lnTo>
                    <a:pt x="32" y="150"/>
                  </a:lnTo>
                  <a:lnTo>
                    <a:pt x="31" y="151"/>
                  </a:lnTo>
                  <a:lnTo>
                    <a:pt x="31" y="160"/>
                  </a:lnTo>
                  <a:lnTo>
                    <a:pt x="30" y="160"/>
                  </a:lnTo>
                  <a:lnTo>
                    <a:pt x="28" y="157"/>
                  </a:lnTo>
                  <a:lnTo>
                    <a:pt x="27" y="157"/>
                  </a:lnTo>
                  <a:lnTo>
                    <a:pt x="25" y="155"/>
                  </a:lnTo>
                  <a:lnTo>
                    <a:pt x="24" y="152"/>
                  </a:lnTo>
                  <a:lnTo>
                    <a:pt x="23" y="147"/>
                  </a:lnTo>
                  <a:lnTo>
                    <a:pt x="21" y="145"/>
                  </a:lnTo>
                  <a:lnTo>
                    <a:pt x="23" y="141"/>
                  </a:lnTo>
                  <a:lnTo>
                    <a:pt x="22" y="140"/>
                  </a:lnTo>
                  <a:lnTo>
                    <a:pt x="20" y="138"/>
                  </a:lnTo>
                  <a:lnTo>
                    <a:pt x="19" y="140"/>
                  </a:lnTo>
                  <a:lnTo>
                    <a:pt x="19" y="146"/>
                  </a:lnTo>
                  <a:lnTo>
                    <a:pt x="16" y="147"/>
                  </a:lnTo>
                  <a:lnTo>
                    <a:pt x="15" y="152"/>
                  </a:lnTo>
                  <a:lnTo>
                    <a:pt x="16" y="156"/>
                  </a:lnTo>
                  <a:lnTo>
                    <a:pt x="16" y="157"/>
                  </a:lnTo>
                  <a:lnTo>
                    <a:pt x="16" y="159"/>
                  </a:lnTo>
                  <a:lnTo>
                    <a:pt x="14" y="157"/>
                  </a:lnTo>
                  <a:lnTo>
                    <a:pt x="13" y="161"/>
                  </a:lnTo>
                  <a:lnTo>
                    <a:pt x="13" y="164"/>
                  </a:lnTo>
                  <a:lnTo>
                    <a:pt x="14" y="166"/>
                  </a:lnTo>
                  <a:lnTo>
                    <a:pt x="14" y="167"/>
                  </a:lnTo>
                  <a:lnTo>
                    <a:pt x="12" y="167"/>
                  </a:lnTo>
                  <a:lnTo>
                    <a:pt x="12" y="165"/>
                  </a:lnTo>
                  <a:lnTo>
                    <a:pt x="10" y="164"/>
                  </a:lnTo>
                  <a:lnTo>
                    <a:pt x="8" y="166"/>
                  </a:lnTo>
                  <a:lnTo>
                    <a:pt x="8" y="170"/>
                  </a:lnTo>
                  <a:lnTo>
                    <a:pt x="6" y="173"/>
                  </a:lnTo>
                  <a:lnTo>
                    <a:pt x="5" y="171"/>
                  </a:lnTo>
                  <a:lnTo>
                    <a:pt x="6" y="165"/>
                  </a:lnTo>
                  <a:lnTo>
                    <a:pt x="6" y="159"/>
                  </a:lnTo>
                  <a:lnTo>
                    <a:pt x="9" y="156"/>
                  </a:lnTo>
                  <a:lnTo>
                    <a:pt x="9" y="154"/>
                  </a:lnTo>
                  <a:lnTo>
                    <a:pt x="10" y="151"/>
                  </a:lnTo>
                  <a:lnTo>
                    <a:pt x="10" y="142"/>
                  </a:lnTo>
                  <a:lnTo>
                    <a:pt x="8" y="138"/>
                  </a:lnTo>
                  <a:lnTo>
                    <a:pt x="4" y="135"/>
                  </a:lnTo>
                  <a:lnTo>
                    <a:pt x="4" y="131"/>
                  </a:lnTo>
                  <a:lnTo>
                    <a:pt x="2" y="130"/>
                  </a:lnTo>
                  <a:lnTo>
                    <a:pt x="2" y="128"/>
                  </a:lnTo>
                  <a:lnTo>
                    <a:pt x="2" y="126"/>
                  </a:lnTo>
                  <a:lnTo>
                    <a:pt x="1" y="125"/>
                  </a:lnTo>
                  <a:lnTo>
                    <a:pt x="0" y="121"/>
                  </a:lnTo>
                  <a:lnTo>
                    <a:pt x="2" y="119"/>
                  </a:lnTo>
                  <a:lnTo>
                    <a:pt x="2" y="118"/>
                  </a:lnTo>
                  <a:lnTo>
                    <a:pt x="2" y="115"/>
                  </a:lnTo>
                  <a:lnTo>
                    <a:pt x="4" y="115"/>
                  </a:lnTo>
                  <a:lnTo>
                    <a:pt x="4" y="112"/>
                  </a:lnTo>
                  <a:lnTo>
                    <a:pt x="4" y="110"/>
                  </a:lnTo>
                  <a:lnTo>
                    <a:pt x="4" y="108"/>
                  </a:lnTo>
                  <a:lnTo>
                    <a:pt x="6" y="105"/>
                  </a:lnTo>
                  <a:lnTo>
                    <a:pt x="7" y="109"/>
                  </a:lnTo>
                  <a:lnTo>
                    <a:pt x="12" y="109"/>
                  </a:lnTo>
                  <a:lnTo>
                    <a:pt x="13" y="114"/>
                  </a:lnTo>
                  <a:lnTo>
                    <a:pt x="14" y="114"/>
                  </a:lnTo>
                  <a:lnTo>
                    <a:pt x="16" y="120"/>
                  </a:lnTo>
                  <a:lnTo>
                    <a:pt x="17" y="129"/>
                  </a:lnTo>
                  <a:lnTo>
                    <a:pt x="20" y="129"/>
                  </a:lnTo>
                  <a:lnTo>
                    <a:pt x="21" y="125"/>
                  </a:lnTo>
                  <a:lnTo>
                    <a:pt x="21" y="120"/>
                  </a:lnTo>
                  <a:lnTo>
                    <a:pt x="21" y="114"/>
                  </a:lnTo>
                  <a:lnTo>
                    <a:pt x="21" y="114"/>
                  </a:lnTo>
                  <a:lnTo>
                    <a:pt x="20" y="110"/>
                  </a:lnTo>
                  <a:lnTo>
                    <a:pt x="22" y="109"/>
                  </a:lnTo>
                  <a:lnTo>
                    <a:pt x="23" y="107"/>
                  </a:lnTo>
                  <a:lnTo>
                    <a:pt x="23" y="102"/>
                  </a:lnTo>
                  <a:lnTo>
                    <a:pt x="21" y="99"/>
                  </a:lnTo>
                  <a:lnTo>
                    <a:pt x="22" y="97"/>
                  </a:lnTo>
                  <a:lnTo>
                    <a:pt x="22" y="94"/>
                  </a:lnTo>
                  <a:lnTo>
                    <a:pt x="23" y="89"/>
                  </a:lnTo>
                  <a:lnTo>
                    <a:pt x="23" y="93"/>
                  </a:lnTo>
                  <a:lnTo>
                    <a:pt x="24" y="93"/>
                  </a:lnTo>
                  <a:lnTo>
                    <a:pt x="25" y="92"/>
                  </a:lnTo>
                  <a:lnTo>
                    <a:pt x="25" y="90"/>
                  </a:lnTo>
                  <a:lnTo>
                    <a:pt x="25" y="89"/>
                  </a:lnTo>
                  <a:lnTo>
                    <a:pt x="24" y="86"/>
                  </a:lnTo>
                  <a:lnTo>
                    <a:pt x="23" y="86"/>
                  </a:lnTo>
                  <a:lnTo>
                    <a:pt x="24" y="86"/>
                  </a:lnTo>
                  <a:lnTo>
                    <a:pt x="24" y="84"/>
                  </a:lnTo>
                  <a:lnTo>
                    <a:pt x="24" y="72"/>
                  </a:lnTo>
                  <a:lnTo>
                    <a:pt x="24" y="63"/>
                  </a:lnTo>
                  <a:lnTo>
                    <a:pt x="21" y="59"/>
                  </a:lnTo>
                  <a:lnTo>
                    <a:pt x="19" y="59"/>
                  </a:lnTo>
                  <a:lnTo>
                    <a:pt x="16" y="55"/>
                  </a:lnTo>
                  <a:lnTo>
                    <a:pt x="15" y="55"/>
                  </a:lnTo>
                  <a:lnTo>
                    <a:pt x="13" y="56"/>
                  </a:lnTo>
                  <a:lnTo>
                    <a:pt x="13" y="55"/>
                  </a:lnTo>
                  <a:lnTo>
                    <a:pt x="10" y="53"/>
                  </a:lnTo>
                  <a:lnTo>
                    <a:pt x="10" y="51"/>
                  </a:lnTo>
                  <a:lnTo>
                    <a:pt x="8" y="51"/>
                  </a:lnTo>
                  <a:lnTo>
                    <a:pt x="12" y="46"/>
                  </a:lnTo>
                  <a:lnTo>
                    <a:pt x="12" y="40"/>
                  </a:lnTo>
                  <a:lnTo>
                    <a:pt x="8" y="37"/>
                  </a:lnTo>
                  <a:lnTo>
                    <a:pt x="7" y="31"/>
                  </a:lnTo>
                  <a:lnTo>
                    <a:pt x="9" y="25"/>
                  </a:lnTo>
                  <a:lnTo>
                    <a:pt x="10" y="14"/>
                  </a:lnTo>
                  <a:lnTo>
                    <a:pt x="13" y="15"/>
                  </a:lnTo>
                  <a:lnTo>
                    <a:pt x="15" y="12"/>
                  </a:lnTo>
                  <a:lnTo>
                    <a:pt x="16" y="12"/>
                  </a:lnTo>
                  <a:lnTo>
                    <a:pt x="16" y="11"/>
                  </a:lnTo>
                  <a:lnTo>
                    <a:pt x="21" y="12"/>
                  </a:lnTo>
                  <a:lnTo>
                    <a:pt x="25" y="6"/>
                  </a:lnTo>
                  <a:lnTo>
                    <a:pt x="27" y="4"/>
                  </a:lnTo>
                  <a:lnTo>
                    <a:pt x="28" y="5"/>
                  </a:lnTo>
                  <a:lnTo>
                    <a:pt x="28" y="4"/>
                  </a:lnTo>
                  <a:lnTo>
                    <a:pt x="30" y="5"/>
                  </a:lnTo>
                  <a:lnTo>
                    <a:pt x="32" y="4"/>
                  </a:lnTo>
                  <a:lnTo>
                    <a:pt x="33" y="5"/>
                  </a:lnTo>
                  <a:lnTo>
                    <a:pt x="32" y="1"/>
                  </a:lnTo>
                  <a:lnTo>
                    <a:pt x="36" y="1"/>
                  </a:lnTo>
                  <a:lnTo>
                    <a:pt x="36" y="0"/>
                  </a:lnTo>
                  <a:lnTo>
                    <a:pt x="38" y="1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0" y="1"/>
                  </a:lnTo>
                  <a:lnTo>
                    <a:pt x="42" y="3"/>
                  </a:lnTo>
                  <a:lnTo>
                    <a:pt x="44" y="0"/>
                  </a:lnTo>
                  <a:lnTo>
                    <a:pt x="45" y="3"/>
                  </a:lnTo>
                  <a:lnTo>
                    <a:pt x="47" y="3"/>
                  </a:lnTo>
                  <a:lnTo>
                    <a:pt x="50" y="6"/>
                  </a:lnTo>
                  <a:lnTo>
                    <a:pt x="50" y="5"/>
                  </a:lnTo>
                  <a:lnTo>
                    <a:pt x="51" y="5"/>
                  </a:lnTo>
                  <a:lnTo>
                    <a:pt x="52" y="9"/>
                  </a:lnTo>
                  <a:lnTo>
                    <a:pt x="51" y="11"/>
                  </a:lnTo>
                  <a:lnTo>
                    <a:pt x="52" y="14"/>
                  </a:lnTo>
                  <a:lnTo>
                    <a:pt x="52" y="16"/>
                  </a:lnTo>
                  <a:lnTo>
                    <a:pt x="53" y="16"/>
                  </a:lnTo>
                  <a:lnTo>
                    <a:pt x="54" y="17"/>
                  </a:lnTo>
                  <a:lnTo>
                    <a:pt x="53" y="19"/>
                  </a:lnTo>
                  <a:lnTo>
                    <a:pt x="52" y="22"/>
                  </a:lnTo>
                  <a:lnTo>
                    <a:pt x="54" y="22"/>
                  </a:lnTo>
                  <a:lnTo>
                    <a:pt x="54" y="24"/>
                  </a:lnTo>
                  <a:lnTo>
                    <a:pt x="54" y="25"/>
                  </a:lnTo>
                  <a:lnTo>
                    <a:pt x="52" y="27"/>
                  </a:lnTo>
                  <a:lnTo>
                    <a:pt x="51" y="30"/>
                  </a:lnTo>
                  <a:lnTo>
                    <a:pt x="53" y="33"/>
                  </a:lnTo>
                  <a:lnTo>
                    <a:pt x="52" y="35"/>
                  </a:lnTo>
                  <a:lnTo>
                    <a:pt x="53" y="38"/>
                  </a:lnTo>
                  <a:lnTo>
                    <a:pt x="52" y="40"/>
                  </a:lnTo>
                  <a:lnTo>
                    <a:pt x="52" y="42"/>
                  </a:lnTo>
                  <a:lnTo>
                    <a:pt x="54" y="47"/>
                  </a:lnTo>
                  <a:lnTo>
                    <a:pt x="57" y="48"/>
                  </a:lnTo>
                  <a:lnTo>
                    <a:pt x="58" y="51"/>
                  </a:lnTo>
                  <a:lnTo>
                    <a:pt x="58" y="53"/>
                  </a:lnTo>
                  <a:lnTo>
                    <a:pt x="58" y="56"/>
                  </a:lnTo>
                  <a:lnTo>
                    <a:pt x="59" y="56"/>
                  </a:lnTo>
                  <a:lnTo>
                    <a:pt x="59" y="57"/>
                  </a:lnTo>
                  <a:lnTo>
                    <a:pt x="60" y="56"/>
                  </a:lnTo>
                  <a:lnTo>
                    <a:pt x="61" y="57"/>
                  </a:lnTo>
                  <a:lnTo>
                    <a:pt x="62" y="62"/>
                  </a:lnTo>
                  <a:lnTo>
                    <a:pt x="63" y="64"/>
                  </a:lnTo>
                  <a:lnTo>
                    <a:pt x="62" y="67"/>
                  </a:lnTo>
                  <a:lnTo>
                    <a:pt x="65" y="68"/>
                  </a:lnTo>
                  <a:lnTo>
                    <a:pt x="67" y="68"/>
                  </a:lnTo>
                  <a:lnTo>
                    <a:pt x="68" y="59"/>
                  </a:lnTo>
                  <a:lnTo>
                    <a:pt x="71" y="57"/>
                  </a:lnTo>
                  <a:lnTo>
                    <a:pt x="71" y="55"/>
                  </a:lnTo>
                  <a:lnTo>
                    <a:pt x="71" y="38"/>
                  </a:lnTo>
                  <a:lnTo>
                    <a:pt x="69" y="31"/>
                  </a:lnTo>
                  <a:lnTo>
                    <a:pt x="69" y="21"/>
                  </a:lnTo>
                  <a:lnTo>
                    <a:pt x="68" y="19"/>
                  </a:lnTo>
                  <a:lnTo>
                    <a:pt x="68" y="17"/>
                  </a:lnTo>
                  <a:lnTo>
                    <a:pt x="68" y="15"/>
                  </a:lnTo>
                  <a:lnTo>
                    <a:pt x="69" y="12"/>
                  </a:lnTo>
                  <a:lnTo>
                    <a:pt x="69" y="14"/>
                  </a:lnTo>
                  <a:lnTo>
                    <a:pt x="70" y="11"/>
                  </a:lnTo>
                  <a:lnTo>
                    <a:pt x="71" y="11"/>
                  </a:lnTo>
                  <a:lnTo>
                    <a:pt x="71" y="9"/>
                  </a:lnTo>
                  <a:lnTo>
                    <a:pt x="74" y="6"/>
                  </a:lnTo>
                  <a:lnTo>
                    <a:pt x="75" y="6"/>
                  </a:lnTo>
                  <a:lnTo>
                    <a:pt x="76" y="10"/>
                  </a:lnTo>
                  <a:lnTo>
                    <a:pt x="77" y="10"/>
                  </a:lnTo>
                  <a:lnTo>
                    <a:pt x="78" y="6"/>
                  </a:lnTo>
                  <a:lnTo>
                    <a:pt x="80" y="7"/>
                  </a:lnTo>
                  <a:lnTo>
                    <a:pt x="81" y="6"/>
                  </a:lnTo>
                  <a:lnTo>
                    <a:pt x="84" y="7"/>
                  </a:lnTo>
                  <a:lnTo>
                    <a:pt x="86" y="6"/>
                  </a:lnTo>
                  <a:lnTo>
                    <a:pt x="88" y="7"/>
                  </a:lnTo>
                  <a:lnTo>
                    <a:pt x="89" y="7"/>
                  </a:lnTo>
                  <a:lnTo>
                    <a:pt x="89" y="10"/>
                  </a:lnTo>
                  <a:lnTo>
                    <a:pt x="88" y="12"/>
                  </a:lnTo>
                  <a:lnTo>
                    <a:pt x="90" y="11"/>
                  </a:lnTo>
                  <a:lnTo>
                    <a:pt x="90" y="14"/>
                  </a:lnTo>
                  <a:lnTo>
                    <a:pt x="91" y="14"/>
                  </a:lnTo>
                  <a:lnTo>
                    <a:pt x="91" y="15"/>
                  </a:lnTo>
                  <a:lnTo>
                    <a:pt x="91" y="20"/>
                  </a:lnTo>
                  <a:lnTo>
                    <a:pt x="91" y="21"/>
                  </a:lnTo>
                  <a:lnTo>
                    <a:pt x="92" y="22"/>
                  </a:lnTo>
                  <a:lnTo>
                    <a:pt x="90" y="22"/>
                  </a:lnTo>
                  <a:lnTo>
                    <a:pt x="91" y="25"/>
                  </a:lnTo>
                  <a:lnTo>
                    <a:pt x="90" y="25"/>
                  </a:lnTo>
                  <a:lnTo>
                    <a:pt x="90" y="29"/>
                  </a:lnTo>
                  <a:lnTo>
                    <a:pt x="92" y="30"/>
                  </a:lnTo>
                  <a:lnTo>
                    <a:pt x="95" y="29"/>
                  </a:lnTo>
                  <a:lnTo>
                    <a:pt x="95" y="29"/>
                  </a:lnTo>
                  <a:lnTo>
                    <a:pt x="95" y="31"/>
                  </a:lnTo>
                  <a:lnTo>
                    <a:pt x="95" y="33"/>
                  </a:lnTo>
                  <a:lnTo>
                    <a:pt x="95" y="35"/>
                  </a:lnTo>
                  <a:lnTo>
                    <a:pt x="97" y="33"/>
                  </a:lnTo>
                  <a:lnTo>
                    <a:pt x="98" y="29"/>
                  </a:lnTo>
                  <a:lnTo>
                    <a:pt x="101" y="30"/>
                  </a:lnTo>
                  <a:lnTo>
                    <a:pt x="103" y="33"/>
                  </a:lnTo>
                  <a:lnTo>
                    <a:pt x="104" y="29"/>
                  </a:lnTo>
                  <a:lnTo>
                    <a:pt x="105" y="30"/>
                  </a:lnTo>
                  <a:lnTo>
                    <a:pt x="105" y="27"/>
                  </a:lnTo>
                  <a:lnTo>
                    <a:pt x="105" y="27"/>
                  </a:lnTo>
                  <a:lnTo>
                    <a:pt x="106" y="35"/>
                  </a:lnTo>
                  <a:lnTo>
                    <a:pt x="110" y="31"/>
                  </a:lnTo>
                  <a:lnTo>
                    <a:pt x="111" y="30"/>
                  </a:lnTo>
                  <a:lnTo>
                    <a:pt x="111" y="32"/>
                  </a:lnTo>
                  <a:lnTo>
                    <a:pt x="111" y="35"/>
                  </a:lnTo>
                  <a:lnTo>
                    <a:pt x="112" y="36"/>
                  </a:lnTo>
                  <a:lnTo>
                    <a:pt x="111" y="42"/>
                  </a:lnTo>
                  <a:lnTo>
                    <a:pt x="111" y="45"/>
                  </a:lnTo>
                  <a:lnTo>
                    <a:pt x="110" y="46"/>
                  </a:lnTo>
                  <a:lnTo>
                    <a:pt x="110" y="50"/>
                  </a:lnTo>
                  <a:lnTo>
                    <a:pt x="111" y="51"/>
                  </a:lnTo>
                  <a:lnTo>
                    <a:pt x="112" y="51"/>
                  </a:lnTo>
                  <a:lnTo>
                    <a:pt x="113" y="48"/>
                  </a:lnTo>
                  <a:lnTo>
                    <a:pt x="112" y="52"/>
                  </a:lnTo>
                  <a:lnTo>
                    <a:pt x="113" y="52"/>
                  </a:lnTo>
                  <a:lnTo>
                    <a:pt x="114" y="50"/>
                  </a:lnTo>
                  <a:lnTo>
                    <a:pt x="116" y="47"/>
                  </a:lnTo>
                  <a:lnTo>
                    <a:pt x="118" y="51"/>
                  </a:lnTo>
                  <a:lnTo>
                    <a:pt x="118" y="47"/>
                  </a:lnTo>
                  <a:lnTo>
                    <a:pt x="120" y="46"/>
                  </a:lnTo>
                  <a:lnTo>
                    <a:pt x="121" y="48"/>
                  </a:lnTo>
                  <a:lnTo>
                    <a:pt x="122" y="48"/>
                  </a:lnTo>
                  <a:lnTo>
                    <a:pt x="123" y="50"/>
                  </a:lnTo>
                  <a:lnTo>
                    <a:pt x="123" y="52"/>
                  </a:lnTo>
                  <a:lnTo>
                    <a:pt x="124" y="52"/>
                  </a:lnTo>
                  <a:lnTo>
                    <a:pt x="124" y="47"/>
                  </a:lnTo>
                  <a:lnTo>
                    <a:pt x="126" y="48"/>
                  </a:lnTo>
                  <a:lnTo>
                    <a:pt x="128" y="45"/>
                  </a:lnTo>
                  <a:lnTo>
                    <a:pt x="129" y="45"/>
                  </a:lnTo>
                  <a:lnTo>
                    <a:pt x="130" y="48"/>
                  </a:lnTo>
                  <a:lnTo>
                    <a:pt x="130" y="48"/>
                  </a:lnTo>
                  <a:lnTo>
                    <a:pt x="134" y="46"/>
                  </a:lnTo>
                  <a:lnTo>
                    <a:pt x="137" y="45"/>
                  </a:lnTo>
                  <a:lnTo>
                    <a:pt x="138" y="46"/>
                  </a:lnTo>
                  <a:lnTo>
                    <a:pt x="137" y="53"/>
                  </a:lnTo>
                  <a:lnTo>
                    <a:pt x="136" y="55"/>
                  </a:lnTo>
                  <a:lnTo>
                    <a:pt x="137" y="56"/>
                  </a:lnTo>
                  <a:lnTo>
                    <a:pt x="138" y="57"/>
                  </a:lnTo>
                  <a:lnTo>
                    <a:pt x="137" y="62"/>
                  </a:lnTo>
                  <a:lnTo>
                    <a:pt x="138" y="67"/>
                  </a:lnTo>
                  <a:lnTo>
                    <a:pt x="137" y="69"/>
                  </a:lnTo>
                  <a:lnTo>
                    <a:pt x="138" y="72"/>
                  </a:lnTo>
                  <a:lnTo>
                    <a:pt x="137" y="73"/>
                  </a:lnTo>
                  <a:lnTo>
                    <a:pt x="137" y="76"/>
                  </a:lnTo>
                  <a:lnTo>
                    <a:pt x="136" y="77"/>
                  </a:lnTo>
                  <a:lnTo>
                    <a:pt x="136" y="78"/>
                  </a:lnTo>
                  <a:lnTo>
                    <a:pt x="136" y="81"/>
                  </a:lnTo>
                  <a:lnTo>
                    <a:pt x="134" y="88"/>
                  </a:lnTo>
                  <a:lnTo>
                    <a:pt x="136" y="92"/>
                  </a:lnTo>
                  <a:lnTo>
                    <a:pt x="136" y="97"/>
                  </a:lnTo>
                  <a:lnTo>
                    <a:pt x="135" y="98"/>
                  </a:lnTo>
                  <a:lnTo>
                    <a:pt x="134" y="99"/>
                  </a:lnTo>
                  <a:lnTo>
                    <a:pt x="131" y="99"/>
                  </a:lnTo>
                  <a:lnTo>
                    <a:pt x="130" y="97"/>
                  </a:lnTo>
                  <a:lnTo>
                    <a:pt x="128" y="97"/>
                  </a:lnTo>
                  <a:lnTo>
                    <a:pt x="128" y="99"/>
                  </a:lnTo>
                  <a:lnTo>
                    <a:pt x="126" y="98"/>
                  </a:lnTo>
                  <a:lnTo>
                    <a:pt x="124" y="100"/>
                  </a:lnTo>
                  <a:lnTo>
                    <a:pt x="122" y="100"/>
                  </a:lnTo>
                  <a:lnTo>
                    <a:pt x="121" y="98"/>
                  </a:lnTo>
                  <a:lnTo>
                    <a:pt x="120" y="98"/>
                  </a:lnTo>
                  <a:lnTo>
                    <a:pt x="120" y="100"/>
                  </a:lnTo>
                  <a:lnTo>
                    <a:pt x="118" y="98"/>
                  </a:lnTo>
                  <a:lnTo>
                    <a:pt x="114" y="102"/>
                  </a:lnTo>
                  <a:lnTo>
                    <a:pt x="107" y="100"/>
                  </a:lnTo>
                  <a:lnTo>
                    <a:pt x="107" y="103"/>
                  </a:lnTo>
                  <a:lnTo>
                    <a:pt x="105" y="103"/>
                  </a:lnTo>
                  <a:lnTo>
                    <a:pt x="103" y="107"/>
                  </a:lnTo>
                  <a:lnTo>
                    <a:pt x="103" y="110"/>
                  </a:lnTo>
                  <a:lnTo>
                    <a:pt x="105" y="116"/>
                  </a:lnTo>
                  <a:lnTo>
                    <a:pt x="106" y="115"/>
                  </a:lnTo>
                  <a:lnTo>
                    <a:pt x="107" y="118"/>
                  </a:lnTo>
                  <a:lnTo>
                    <a:pt x="107" y="119"/>
                  </a:lnTo>
                  <a:lnTo>
                    <a:pt x="106" y="118"/>
                  </a:lnTo>
                  <a:lnTo>
                    <a:pt x="106" y="120"/>
                  </a:lnTo>
                  <a:lnTo>
                    <a:pt x="105" y="120"/>
                  </a:lnTo>
                  <a:lnTo>
                    <a:pt x="104" y="116"/>
                  </a:lnTo>
                  <a:lnTo>
                    <a:pt x="101" y="116"/>
                  </a:lnTo>
                  <a:lnTo>
                    <a:pt x="101" y="118"/>
                  </a:lnTo>
                  <a:lnTo>
                    <a:pt x="103" y="123"/>
                  </a:lnTo>
                  <a:lnTo>
                    <a:pt x="101" y="125"/>
                  </a:lnTo>
                  <a:lnTo>
                    <a:pt x="99" y="124"/>
                  </a:lnTo>
                  <a:lnTo>
                    <a:pt x="97" y="126"/>
                  </a:lnTo>
                  <a:lnTo>
                    <a:pt x="97" y="124"/>
                  </a:lnTo>
                  <a:lnTo>
                    <a:pt x="97" y="123"/>
                  </a:lnTo>
                  <a:lnTo>
                    <a:pt x="95" y="121"/>
                  </a:lnTo>
                  <a:lnTo>
                    <a:pt x="92" y="118"/>
                  </a:lnTo>
                  <a:lnTo>
                    <a:pt x="90" y="119"/>
                  </a:lnTo>
                  <a:lnTo>
                    <a:pt x="89" y="121"/>
                  </a:lnTo>
                  <a:lnTo>
                    <a:pt x="89" y="128"/>
                  </a:lnTo>
                  <a:lnTo>
                    <a:pt x="89" y="130"/>
                  </a:lnTo>
                  <a:lnTo>
                    <a:pt x="89" y="133"/>
                  </a:lnTo>
                  <a:lnTo>
                    <a:pt x="86" y="138"/>
                  </a:lnTo>
                  <a:lnTo>
                    <a:pt x="86" y="140"/>
                  </a:lnTo>
                  <a:lnTo>
                    <a:pt x="88" y="142"/>
                  </a:lnTo>
                  <a:lnTo>
                    <a:pt x="86" y="150"/>
                  </a:lnTo>
                  <a:lnTo>
                    <a:pt x="85" y="152"/>
                  </a:lnTo>
                  <a:lnTo>
                    <a:pt x="83" y="151"/>
                  </a:lnTo>
                  <a:lnTo>
                    <a:pt x="82" y="147"/>
                  </a:lnTo>
                  <a:lnTo>
                    <a:pt x="80" y="144"/>
                  </a:lnTo>
                  <a:lnTo>
                    <a:pt x="78" y="140"/>
                  </a:lnTo>
                  <a:lnTo>
                    <a:pt x="78" y="139"/>
                  </a:lnTo>
                  <a:lnTo>
                    <a:pt x="75" y="138"/>
                  </a:lnTo>
                  <a:lnTo>
                    <a:pt x="70" y="14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0" name="Freeform 176" descr="30%"/>
            <p:cNvSpPr>
              <a:spLocks/>
            </p:cNvSpPr>
            <p:nvPr/>
          </p:nvSpPr>
          <p:spPr bwMode="auto">
            <a:xfrm>
              <a:off x="4945868" y="4265706"/>
              <a:ext cx="3719" cy="3215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0" y="7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2" y="3"/>
                </a:cxn>
              </a:cxnLst>
              <a:rect l="0" t="0" r="r" b="b"/>
              <a:pathLst>
                <a:path w="2" h="7">
                  <a:moveTo>
                    <a:pt x="2" y="3"/>
                  </a:moveTo>
                  <a:lnTo>
                    <a:pt x="0" y="7"/>
                  </a:lnTo>
                  <a:lnTo>
                    <a:pt x="1" y="3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1" name="Freeform 177" descr="30%"/>
            <p:cNvSpPr>
              <a:spLocks/>
            </p:cNvSpPr>
            <p:nvPr/>
          </p:nvSpPr>
          <p:spPr bwMode="auto">
            <a:xfrm>
              <a:off x="4945868" y="4270521"/>
              <a:ext cx="1859" cy="160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2" name="Freeform 178" descr="30%"/>
            <p:cNvSpPr>
              <a:spLocks/>
            </p:cNvSpPr>
            <p:nvPr/>
          </p:nvSpPr>
          <p:spPr bwMode="auto">
            <a:xfrm>
              <a:off x="4944009" y="4495378"/>
              <a:ext cx="3719" cy="48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4" y="1"/>
                </a:cxn>
                <a:cxn ang="0">
                  <a:pos x="2" y="7"/>
                </a:cxn>
                <a:cxn ang="0">
                  <a:pos x="0" y="5"/>
                </a:cxn>
                <a:cxn ang="0">
                  <a:pos x="2" y="0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lnTo>
                    <a:pt x="2" y="0"/>
                  </a:lnTo>
                  <a:lnTo>
                    <a:pt x="4" y="1"/>
                  </a:lnTo>
                  <a:lnTo>
                    <a:pt x="2" y="7"/>
                  </a:lnTo>
                  <a:lnTo>
                    <a:pt x="0" y="5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3" name="Freeform 179" descr="30%"/>
            <p:cNvSpPr>
              <a:spLocks/>
            </p:cNvSpPr>
            <p:nvPr/>
          </p:nvSpPr>
          <p:spPr bwMode="auto">
            <a:xfrm>
              <a:off x="4940290" y="4496983"/>
              <a:ext cx="1859" cy="160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1" y="0"/>
                </a:cxn>
              </a:cxnLst>
              <a:rect l="0" t="0" r="r" b="b"/>
              <a:pathLst>
                <a:path w="1" h="4">
                  <a:moveTo>
                    <a:pt x="1" y="0"/>
                  </a:moveTo>
                  <a:lnTo>
                    <a:pt x="1" y="0"/>
                  </a:lnTo>
                  <a:lnTo>
                    <a:pt x="1" y="4"/>
                  </a:lnTo>
                  <a:lnTo>
                    <a:pt x="0" y="4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4" name="Freeform 180" descr="30%"/>
            <p:cNvSpPr>
              <a:spLocks/>
            </p:cNvSpPr>
            <p:nvPr/>
          </p:nvSpPr>
          <p:spPr bwMode="auto">
            <a:xfrm>
              <a:off x="4938436" y="4521076"/>
              <a:ext cx="5578" cy="321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" y="1"/>
                </a:cxn>
                <a:cxn ang="0">
                  <a:pos x="4" y="5"/>
                </a:cxn>
                <a:cxn ang="0">
                  <a:pos x="3" y="6"/>
                </a:cxn>
                <a:cxn ang="0">
                  <a:pos x="1" y="6"/>
                </a:cxn>
                <a:cxn ang="0">
                  <a:pos x="0" y="3"/>
                </a:cxn>
                <a:cxn ang="0">
                  <a:pos x="2" y="0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lnTo>
                    <a:pt x="5" y="1"/>
                  </a:lnTo>
                  <a:lnTo>
                    <a:pt x="4" y="5"/>
                  </a:lnTo>
                  <a:lnTo>
                    <a:pt x="3" y="6"/>
                  </a:lnTo>
                  <a:lnTo>
                    <a:pt x="1" y="6"/>
                  </a:ln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5" name="Freeform 181" descr="30%"/>
            <p:cNvSpPr>
              <a:spLocks/>
            </p:cNvSpPr>
            <p:nvPr/>
          </p:nvSpPr>
          <p:spPr bwMode="auto">
            <a:xfrm>
              <a:off x="4932858" y="4488954"/>
              <a:ext cx="1859" cy="160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6" name="Freeform 182" descr="30%"/>
            <p:cNvSpPr>
              <a:spLocks/>
            </p:cNvSpPr>
            <p:nvPr/>
          </p:nvSpPr>
          <p:spPr bwMode="auto">
            <a:xfrm>
              <a:off x="4930998" y="4488954"/>
              <a:ext cx="1859" cy="160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7" name="Freeform 183" descr="30%"/>
            <p:cNvSpPr>
              <a:spLocks/>
            </p:cNvSpPr>
            <p:nvPr/>
          </p:nvSpPr>
          <p:spPr bwMode="auto">
            <a:xfrm>
              <a:off x="4921705" y="4490559"/>
              <a:ext cx="3719" cy="4819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4" y="0"/>
                </a:cxn>
                <a:cxn ang="0">
                  <a:pos x="3" y="9"/>
                </a:cxn>
                <a:cxn ang="0">
                  <a:pos x="0" y="6"/>
                </a:cxn>
                <a:cxn ang="0">
                  <a:pos x="0" y="1"/>
                </a:cxn>
              </a:cxnLst>
              <a:rect l="0" t="0" r="r" b="b"/>
              <a:pathLst>
                <a:path w="4" h="9">
                  <a:moveTo>
                    <a:pt x="0" y="1"/>
                  </a:moveTo>
                  <a:lnTo>
                    <a:pt x="4" y="0"/>
                  </a:lnTo>
                  <a:lnTo>
                    <a:pt x="3" y="9"/>
                  </a:lnTo>
                  <a:lnTo>
                    <a:pt x="0" y="6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" name="Freeform 184" descr="30%"/>
            <p:cNvSpPr>
              <a:spLocks/>
            </p:cNvSpPr>
            <p:nvPr/>
          </p:nvSpPr>
          <p:spPr bwMode="auto">
            <a:xfrm>
              <a:off x="4919846" y="4248038"/>
              <a:ext cx="11153" cy="38546"/>
            </a:xfrm>
            <a:custGeom>
              <a:avLst/>
              <a:gdLst/>
              <a:ahLst/>
              <a:cxnLst>
                <a:cxn ang="0">
                  <a:pos x="1" y="17"/>
                </a:cxn>
                <a:cxn ang="0">
                  <a:pos x="3" y="14"/>
                </a:cxn>
                <a:cxn ang="0">
                  <a:pos x="2" y="12"/>
                </a:cxn>
                <a:cxn ang="0">
                  <a:pos x="3" y="10"/>
                </a:cxn>
                <a:cxn ang="0">
                  <a:pos x="3" y="7"/>
                </a:cxn>
                <a:cxn ang="0">
                  <a:pos x="5" y="2"/>
                </a:cxn>
                <a:cxn ang="0">
                  <a:pos x="6" y="3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8" y="8"/>
                </a:cxn>
                <a:cxn ang="0">
                  <a:pos x="9" y="8"/>
                </a:cxn>
                <a:cxn ang="0">
                  <a:pos x="11" y="1"/>
                </a:cxn>
                <a:cxn ang="0">
                  <a:pos x="13" y="0"/>
                </a:cxn>
                <a:cxn ang="0">
                  <a:pos x="13" y="2"/>
                </a:cxn>
                <a:cxn ang="0">
                  <a:pos x="13" y="6"/>
                </a:cxn>
                <a:cxn ang="0">
                  <a:pos x="10" y="11"/>
                </a:cxn>
                <a:cxn ang="0">
                  <a:pos x="10" y="16"/>
                </a:cxn>
                <a:cxn ang="0">
                  <a:pos x="10" y="17"/>
                </a:cxn>
                <a:cxn ang="0">
                  <a:pos x="9" y="18"/>
                </a:cxn>
                <a:cxn ang="0">
                  <a:pos x="10" y="26"/>
                </a:cxn>
                <a:cxn ang="0">
                  <a:pos x="11" y="29"/>
                </a:cxn>
                <a:cxn ang="0">
                  <a:pos x="11" y="32"/>
                </a:cxn>
                <a:cxn ang="0">
                  <a:pos x="13" y="34"/>
                </a:cxn>
                <a:cxn ang="0">
                  <a:pos x="11" y="39"/>
                </a:cxn>
                <a:cxn ang="0">
                  <a:pos x="13" y="40"/>
                </a:cxn>
                <a:cxn ang="0">
                  <a:pos x="9" y="50"/>
                </a:cxn>
                <a:cxn ang="0">
                  <a:pos x="9" y="53"/>
                </a:cxn>
                <a:cxn ang="0">
                  <a:pos x="10" y="57"/>
                </a:cxn>
                <a:cxn ang="0">
                  <a:pos x="11" y="59"/>
                </a:cxn>
                <a:cxn ang="0">
                  <a:pos x="10" y="60"/>
                </a:cxn>
                <a:cxn ang="0">
                  <a:pos x="9" y="64"/>
                </a:cxn>
                <a:cxn ang="0">
                  <a:pos x="8" y="63"/>
                </a:cxn>
                <a:cxn ang="0">
                  <a:pos x="6" y="64"/>
                </a:cxn>
                <a:cxn ang="0">
                  <a:pos x="5" y="71"/>
                </a:cxn>
                <a:cxn ang="0">
                  <a:pos x="2" y="73"/>
                </a:cxn>
                <a:cxn ang="0">
                  <a:pos x="2" y="68"/>
                </a:cxn>
                <a:cxn ang="0">
                  <a:pos x="1" y="59"/>
                </a:cxn>
                <a:cxn ang="0">
                  <a:pos x="2" y="57"/>
                </a:cxn>
                <a:cxn ang="0">
                  <a:pos x="2" y="53"/>
                </a:cxn>
                <a:cxn ang="0">
                  <a:pos x="2" y="49"/>
                </a:cxn>
                <a:cxn ang="0">
                  <a:pos x="3" y="49"/>
                </a:cxn>
                <a:cxn ang="0">
                  <a:pos x="3" y="45"/>
                </a:cxn>
                <a:cxn ang="0">
                  <a:pos x="3" y="43"/>
                </a:cxn>
                <a:cxn ang="0">
                  <a:pos x="2" y="43"/>
                </a:cxn>
                <a:cxn ang="0">
                  <a:pos x="0" y="36"/>
                </a:cxn>
                <a:cxn ang="0">
                  <a:pos x="1" y="34"/>
                </a:cxn>
                <a:cxn ang="0">
                  <a:pos x="0" y="31"/>
                </a:cxn>
                <a:cxn ang="0">
                  <a:pos x="2" y="27"/>
                </a:cxn>
                <a:cxn ang="0">
                  <a:pos x="1" y="26"/>
                </a:cxn>
                <a:cxn ang="0">
                  <a:pos x="0" y="27"/>
                </a:cxn>
                <a:cxn ang="0">
                  <a:pos x="2" y="23"/>
                </a:cxn>
                <a:cxn ang="0">
                  <a:pos x="1" y="23"/>
                </a:cxn>
                <a:cxn ang="0">
                  <a:pos x="1" y="17"/>
                </a:cxn>
              </a:cxnLst>
              <a:rect l="0" t="0" r="r" b="b"/>
              <a:pathLst>
                <a:path w="13" h="73">
                  <a:moveTo>
                    <a:pt x="1" y="17"/>
                  </a:moveTo>
                  <a:lnTo>
                    <a:pt x="3" y="14"/>
                  </a:lnTo>
                  <a:lnTo>
                    <a:pt x="2" y="12"/>
                  </a:lnTo>
                  <a:lnTo>
                    <a:pt x="3" y="10"/>
                  </a:lnTo>
                  <a:lnTo>
                    <a:pt x="3" y="7"/>
                  </a:lnTo>
                  <a:lnTo>
                    <a:pt x="5" y="2"/>
                  </a:lnTo>
                  <a:lnTo>
                    <a:pt x="6" y="3"/>
                  </a:lnTo>
                  <a:lnTo>
                    <a:pt x="6" y="7"/>
                  </a:lnTo>
                  <a:lnTo>
                    <a:pt x="8" y="6"/>
                  </a:lnTo>
                  <a:lnTo>
                    <a:pt x="8" y="8"/>
                  </a:lnTo>
                  <a:lnTo>
                    <a:pt x="9" y="8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13" y="6"/>
                  </a:lnTo>
                  <a:lnTo>
                    <a:pt x="10" y="11"/>
                  </a:lnTo>
                  <a:lnTo>
                    <a:pt x="10" y="16"/>
                  </a:lnTo>
                  <a:lnTo>
                    <a:pt x="10" y="17"/>
                  </a:lnTo>
                  <a:lnTo>
                    <a:pt x="9" y="18"/>
                  </a:lnTo>
                  <a:lnTo>
                    <a:pt x="10" y="26"/>
                  </a:lnTo>
                  <a:lnTo>
                    <a:pt x="11" y="29"/>
                  </a:lnTo>
                  <a:lnTo>
                    <a:pt x="11" y="32"/>
                  </a:lnTo>
                  <a:lnTo>
                    <a:pt x="13" y="34"/>
                  </a:lnTo>
                  <a:lnTo>
                    <a:pt x="11" y="39"/>
                  </a:lnTo>
                  <a:lnTo>
                    <a:pt x="13" y="40"/>
                  </a:lnTo>
                  <a:lnTo>
                    <a:pt x="9" y="50"/>
                  </a:lnTo>
                  <a:lnTo>
                    <a:pt x="9" y="53"/>
                  </a:lnTo>
                  <a:lnTo>
                    <a:pt x="10" y="57"/>
                  </a:lnTo>
                  <a:lnTo>
                    <a:pt x="11" y="59"/>
                  </a:lnTo>
                  <a:lnTo>
                    <a:pt x="10" y="60"/>
                  </a:lnTo>
                  <a:lnTo>
                    <a:pt x="9" y="64"/>
                  </a:lnTo>
                  <a:lnTo>
                    <a:pt x="8" y="63"/>
                  </a:lnTo>
                  <a:lnTo>
                    <a:pt x="6" y="64"/>
                  </a:lnTo>
                  <a:lnTo>
                    <a:pt x="5" y="71"/>
                  </a:lnTo>
                  <a:lnTo>
                    <a:pt x="2" y="73"/>
                  </a:lnTo>
                  <a:lnTo>
                    <a:pt x="2" y="68"/>
                  </a:lnTo>
                  <a:lnTo>
                    <a:pt x="1" y="59"/>
                  </a:lnTo>
                  <a:lnTo>
                    <a:pt x="2" y="57"/>
                  </a:lnTo>
                  <a:lnTo>
                    <a:pt x="2" y="53"/>
                  </a:lnTo>
                  <a:lnTo>
                    <a:pt x="2" y="49"/>
                  </a:lnTo>
                  <a:lnTo>
                    <a:pt x="3" y="49"/>
                  </a:lnTo>
                  <a:lnTo>
                    <a:pt x="3" y="45"/>
                  </a:lnTo>
                  <a:lnTo>
                    <a:pt x="3" y="43"/>
                  </a:lnTo>
                  <a:lnTo>
                    <a:pt x="2" y="43"/>
                  </a:lnTo>
                  <a:lnTo>
                    <a:pt x="0" y="36"/>
                  </a:lnTo>
                  <a:lnTo>
                    <a:pt x="1" y="34"/>
                  </a:lnTo>
                  <a:lnTo>
                    <a:pt x="0" y="31"/>
                  </a:lnTo>
                  <a:lnTo>
                    <a:pt x="2" y="27"/>
                  </a:lnTo>
                  <a:lnTo>
                    <a:pt x="1" y="26"/>
                  </a:lnTo>
                  <a:lnTo>
                    <a:pt x="0" y="27"/>
                  </a:lnTo>
                  <a:lnTo>
                    <a:pt x="2" y="23"/>
                  </a:lnTo>
                  <a:lnTo>
                    <a:pt x="1" y="23"/>
                  </a:lnTo>
                  <a:lnTo>
                    <a:pt x="1" y="17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9" name="Freeform 185" descr="30%"/>
            <p:cNvSpPr>
              <a:spLocks/>
            </p:cNvSpPr>
            <p:nvPr/>
          </p:nvSpPr>
          <p:spPr bwMode="auto">
            <a:xfrm>
              <a:off x="4917986" y="4286584"/>
              <a:ext cx="3719" cy="321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2" y="6"/>
                </a:cxn>
                <a:cxn ang="0">
                  <a:pos x="0" y="3"/>
                </a:cxn>
              </a:cxnLst>
              <a:rect l="0" t="0" r="r" b="b"/>
              <a:pathLst>
                <a:path w="3" h="6">
                  <a:moveTo>
                    <a:pt x="0" y="3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2" y="6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0" name="Freeform 186" descr="30%"/>
            <p:cNvSpPr>
              <a:spLocks/>
            </p:cNvSpPr>
            <p:nvPr/>
          </p:nvSpPr>
          <p:spPr bwMode="auto">
            <a:xfrm>
              <a:off x="4917986" y="4257672"/>
              <a:ext cx="1859" cy="3215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0" y="0"/>
                </a:cxn>
                <a:cxn ang="0">
                  <a:pos x="1" y="2"/>
                </a:cxn>
              </a:cxnLst>
              <a:rect l="0" t="0" r="r" b="b"/>
              <a:pathLst>
                <a:path w="1" h="4">
                  <a:moveTo>
                    <a:pt x="1" y="2"/>
                  </a:moveTo>
                  <a:lnTo>
                    <a:pt x="1" y="3"/>
                  </a:lnTo>
                  <a:lnTo>
                    <a:pt x="1" y="4"/>
                  </a:lnTo>
                  <a:lnTo>
                    <a:pt x="0" y="0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1" name="Freeform 187" descr="30%"/>
            <p:cNvSpPr>
              <a:spLocks/>
            </p:cNvSpPr>
            <p:nvPr/>
          </p:nvSpPr>
          <p:spPr bwMode="auto">
            <a:xfrm>
              <a:off x="4916127" y="4262492"/>
              <a:ext cx="1859" cy="4819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2" y="6"/>
                </a:cxn>
                <a:cxn ang="0">
                  <a:pos x="0" y="10"/>
                </a:cxn>
                <a:cxn ang="0">
                  <a:pos x="0" y="6"/>
                </a:cxn>
              </a:cxnLst>
              <a:rect l="0" t="0" r="r" b="b"/>
              <a:pathLst>
                <a:path w="2" h="10">
                  <a:moveTo>
                    <a:pt x="0" y="6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2" name="Freeform 188" descr="30%"/>
            <p:cNvSpPr>
              <a:spLocks/>
            </p:cNvSpPr>
            <p:nvPr/>
          </p:nvSpPr>
          <p:spPr bwMode="auto">
            <a:xfrm>
              <a:off x="4914267" y="4636714"/>
              <a:ext cx="1859" cy="32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7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8">
                  <a:moveTo>
                    <a:pt x="0" y="0"/>
                  </a:moveTo>
                  <a:lnTo>
                    <a:pt x="1" y="7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3" name="Freeform 189" descr="30%"/>
            <p:cNvSpPr>
              <a:spLocks/>
            </p:cNvSpPr>
            <p:nvPr/>
          </p:nvSpPr>
          <p:spPr bwMode="auto">
            <a:xfrm>
              <a:off x="4912408" y="4516256"/>
              <a:ext cx="1859" cy="160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4" name="Freeform 190" descr="30%"/>
            <p:cNvSpPr>
              <a:spLocks/>
            </p:cNvSpPr>
            <p:nvPr/>
          </p:nvSpPr>
          <p:spPr bwMode="auto">
            <a:xfrm>
              <a:off x="4906835" y="4840689"/>
              <a:ext cx="122688" cy="142941"/>
            </a:xfrm>
            <a:custGeom>
              <a:avLst/>
              <a:gdLst/>
              <a:ahLst/>
              <a:cxnLst>
                <a:cxn ang="0">
                  <a:pos x="23" y="7"/>
                </a:cxn>
                <a:cxn ang="0">
                  <a:pos x="29" y="11"/>
                </a:cxn>
                <a:cxn ang="0">
                  <a:pos x="37" y="8"/>
                </a:cxn>
                <a:cxn ang="0">
                  <a:pos x="46" y="7"/>
                </a:cxn>
                <a:cxn ang="0">
                  <a:pos x="53" y="7"/>
                </a:cxn>
                <a:cxn ang="0">
                  <a:pos x="61" y="22"/>
                </a:cxn>
                <a:cxn ang="0">
                  <a:pos x="65" y="29"/>
                </a:cxn>
                <a:cxn ang="0">
                  <a:pos x="69" y="38"/>
                </a:cxn>
                <a:cxn ang="0">
                  <a:pos x="70" y="51"/>
                </a:cxn>
                <a:cxn ang="0">
                  <a:pos x="68" y="68"/>
                </a:cxn>
                <a:cxn ang="0">
                  <a:pos x="84" y="74"/>
                </a:cxn>
                <a:cxn ang="0">
                  <a:pos x="95" y="86"/>
                </a:cxn>
                <a:cxn ang="0">
                  <a:pos x="98" y="91"/>
                </a:cxn>
                <a:cxn ang="0">
                  <a:pos x="105" y="107"/>
                </a:cxn>
                <a:cxn ang="0">
                  <a:pos x="118" y="110"/>
                </a:cxn>
                <a:cxn ang="0">
                  <a:pos x="126" y="127"/>
                </a:cxn>
                <a:cxn ang="0">
                  <a:pos x="130" y="135"/>
                </a:cxn>
                <a:cxn ang="0">
                  <a:pos x="122" y="152"/>
                </a:cxn>
                <a:cxn ang="0">
                  <a:pos x="120" y="161"/>
                </a:cxn>
                <a:cxn ang="0">
                  <a:pos x="113" y="177"/>
                </a:cxn>
                <a:cxn ang="0">
                  <a:pos x="120" y="187"/>
                </a:cxn>
                <a:cxn ang="0">
                  <a:pos x="119" y="203"/>
                </a:cxn>
                <a:cxn ang="0">
                  <a:pos x="122" y="212"/>
                </a:cxn>
                <a:cxn ang="0">
                  <a:pos x="122" y="220"/>
                </a:cxn>
                <a:cxn ang="0">
                  <a:pos x="115" y="221"/>
                </a:cxn>
                <a:cxn ang="0">
                  <a:pos x="123" y="234"/>
                </a:cxn>
                <a:cxn ang="0">
                  <a:pos x="121" y="241"/>
                </a:cxn>
                <a:cxn ang="0">
                  <a:pos x="116" y="250"/>
                </a:cxn>
                <a:cxn ang="0">
                  <a:pos x="110" y="245"/>
                </a:cxn>
                <a:cxn ang="0">
                  <a:pos x="103" y="239"/>
                </a:cxn>
                <a:cxn ang="0">
                  <a:pos x="97" y="254"/>
                </a:cxn>
                <a:cxn ang="0">
                  <a:pos x="93" y="266"/>
                </a:cxn>
                <a:cxn ang="0">
                  <a:pos x="88" y="257"/>
                </a:cxn>
                <a:cxn ang="0">
                  <a:pos x="85" y="244"/>
                </a:cxn>
                <a:cxn ang="0">
                  <a:pos x="80" y="245"/>
                </a:cxn>
                <a:cxn ang="0">
                  <a:pos x="76" y="230"/>
                </a:cxn>
                <a:cxn ang="0">
                  <a:pos x="76" y="219"/>
                </a:cxn>
                <a:cxn ang="0">
                  <a:pos x="68" y="216"/>
                </a:cxn>
                <a:cxn ang="0">
                  <a:pos x="67" y="204"/>
                </a:cxn>
                <a:cxn ang="0">
                  <a:pos x="60" y="195"/>
                </a:cxn>
                <a:cxn ang="0">
                  <a:pos x="58" y="187"/>
                </a:cxn>
                <a:cxn ang="0">
                  <a:pos x="49" y="181"/>
                </a:cxn>
                <a:cxn ang="0">
                  <a:pos x="46" y="171"/>
                </a:cxn>
                <a:cxn ang="0">
                  <a:pos x="37" y="155"/>
                </a:cxn>
                <a:cxn ang="0">
                  <a:pos x="38" y="138"/>
                </a:cxn>
                <a:cxn ang="0">
                  <a:pos x="31" y="142"/>
                </a:cxn>
                <a:cxn ang="0">
                  <a:pos x="23" y="141"/>
                </a:cxn>
                <a:cxn ang="0">
                  <a:pos x="17" y="140"/>
                </a:cxn>
                <a:cxn ang="0">
                  <a:pos x="20" y="127"/>
                </a:cxn>
                <a:cxn ang="0">
                  <a:pos x="19" y="117"/>
                </a:cxn>
                <a:cxn ang="0">
                  <a:pos x="12" y="137"/>
                </a:cxn>
                <a:cxn ang="0">
                  <a:pos x="8" y="121"/>
                </a:cxn>
                <a:cxn ang="0">
                  <a:pos x="2" y="122"/>
                </a:cxn>
                <a:cxn ang="0">
                  <a:pos x="6" y="114"/>
                </a:cxn>
                <a:cxn ang="0">
                  <a:pos x="9" y="98"/>
                </a:cxn>
                <a:cxn ang="0">
                  <a:pos x="12" y="86"/>
                </a:cxn>
                <a:cxn ang="0">
                  <a:pos x="11" y="78"/>
                </a:cxn>
                <a:cxn ang="0">
                  <a:pos x="12" y="72"/>
                </a:cxn>
                <a:cxn ang="0">
                  <a:pos x="9" y="62"/>
                </a:cxn>
                <a:cxn ang="0">
                  <a:pos x="11" y="43"/>
                </a:cxn>
                <a:cxn ang="0">
                  <a:pos x="14" y="38"/>
                </a:cxn>
                <a:cxn ang="0">
                  <a:pos x="16" y="28"/>
                </a:cxn>
                <a:cxn ang="0">
                  <a:pos x="20" y="22"/>
                </a:cxn>
              </a:cxnLst>
              <a:rect l="0" t="0" r="r" b="b"/>
              <a:pathLst>
                <a:path w="133" h="268">
                  <a:moveTo>
                    <a:pt x="21" y="20"/>
                  </a:moveTo>
                  <a:lnTo>
                    <a:pt x="20" y="17"/>
                  </a:lnTo>
                  <a:lnTo>
                    <a:pt x="21" y="13"/>
                  </a:lnTo>
                  <a:lnTo>
                    <a:pt x="21" y="12"/>
                  </a:lnTo>
                  <a:lnTo>
                    <a:pt x="23" y="7"/>
                  </a:lnTo>
                  <a:lnTo>
                    <a:pt x="24" y="13"/>
                  </a:lnTo>
                  <a:lnTo>
                    <a:pt x="25" y="12"/>
                  </a:lnTo>
                  <a:lnTo>
                    <a:pt x="27" y="10"/>
                  </a:lnTo>
                  <a:lnTo>
                    <a:pt x="28" y="6"/>
                  </a:lnTo>
                  <a:lnTo>
                    <a:pt x="29" y="11"/>
                  </a:lnTo>
                  <a:lnTo>
                    <a:pt x="31" y="12"/>
                  </a:lnTo>
                  <a:lnTo>
                    <a:pt x="34" y="10"/>
                  </a:lnTo>
                  <a:lnTo>
                    <a:pt x="36" y="12"/>
                  </a:lnTo>
                  <a:lnTo>
                    <a:pt x="37" y="12"/>
                  </a:lnTo>
                  <a:lnTo>
                    <a:pt x="37" y="8"/>
                  </a:lnTo>
                  <a:lnTo>
                    <a:pt x="38" y="6"/>
                  </a:lnTo>
                  <a:lnTo>
                    <a:pt x="39" y="6"/>
                  </a:lnTo>
                  <a:lnTo>
                    <a:pt x="40" y="5"/>
                  </a:lnTo>
                  <a:lnTo>
                    <a:pt x="43" y="3"/>
                  </a:lnTo>
                  <a:lnTo>
                    <a:pt x="46" y="7"/>
                  </a:lnTo>
                  <a:lnTo>
                    <a:pt x="49" y="2"/>
                  </a:lnTo>
                  <a:lnTo>
                    <a:pt x="51" y="0"/>
                  </a:lnTo>
                  <a:lnTo>
                    <a:pt x="52" y="2"/>
                  </a:lnTo>
                  <a:lnTo>
                    <a:pt x="53" y="3"/>
                  </a:lnTo>
                  <a:lnTo>
                    <a:pt x="53" y="7"/>
                  </a:lnTo>
                  <a:lnTo>
                    <a:pt x="55" y="8"/>
                  </a:lnTo>
                  <a:lnTo>
                    <a:pt x="55" y="12"/>
                  </a:lnTo>
                  <a:lnTo>
                    <a:pt x="57" y="15"/>
                  </a:lnTo>
                  <a:lnTo>
                    <a:pt x="57" y="18"/>
                  </a:lnTo>
                  <a:lnTo>
                    <a:pt x="61" y="22"/>
                  </a:lnTo>
                  <a:lnTo>
                    <a:pt x="61" y="23"/>
                  </a:lnTo>
                  <a:lnTo>
                    <a:pt x="64" y="26"/>
                  </a:lnTo>
                  <a:lnTo>
                    <a:pt x="64" y="28"/>
                  </a:lnTo>
                  <a:lnTo>
                    <a:pt x="65" y="27"/>
                  </a:lnTo>
                  <a:lnTo>
                    <a:pt x="65" y="29"/>
                  </a:lnTo>
                  <a:lnTo>
                    <a:pt x="67" y="28"/>
                  </a:lnTo>
                  <a:lnTo>
                    <a:pt x="69" y="31"/>
                  </a:lnTo>
                  <a:lnTo>
                    <a:pt x="68" y="33"/>
                  </a:lnTo>
                  <a:lnTo>
                    <a:pt x="69" y="34"/>
                  </a:lnTo>
                  <a:lnTo>
                    <a:pt x="69" y="38"/>
                  </a:lnTo>
                  <a:lnTo>
                    <a:pt x="69" y="41"/>
                  </a:lnTo>
                  <a:lnTo>
                    <a:pt x="69" y="42"/>
                  </a:lnTo>
                  <a:lnTo>
                    <a:pt x="72" y="43"/>
                  </a:lnTo>
                  <a:lnTo>
                    <a:pt x="74" y="47"/>
                  </a:lnTo>
                  <a:lnTo>
                    <a:pt x="70" y="51"/>
                  </a:lnTo>
                  <a:lnTo>
                    <a:pt x="70" y="54"/>
                  </a:lnTo>
                  <a:lnTo>
                    <a:pt x="69" y="55"/>
                  </a:lnTo>
                  <a:lnTo>
                    <a:pt x="69" y="60"/>
                  </a:lnTo>
                  <a:lnTo>
                    <a:pt x="67" y="65"/>
                  </a:lnTo>
                  <a:lnTo>
                    <a:pt x="68" y="68"/>
                  </a:lnTo>
                  <a:lnTo>
                    <a:pt x="72" y="73"/>
                  </a:lnTo>
                  <a:lnTo>
                    <a:pt x="76" y="68"/>
                  </a:lnTo>
                  <a:lnTo>
                    <a:pt x="78" y="70"/>
                  </a:lnTo>
                  <a:lnTo>
                    <a:pt x="78" y="75"/>
                  </a:lnTo>
                  <a:lnTo>
                    <a:pt x="84" y="74"/>
                  </a:lnTo>
                  <a:lnTo>
                    <a:pt x="88" y="80"/>
                  </a:lnTo>
                  <a:lnTo>
                    <a:pt x="88" y="85"/>
                  </a:lnTo>
                  <a:lnTo>
                    <a:pt x="91" y="85"/>
                  </a:lnTo>
                  <a:lnTo>
                    <a:pt x="92" y="88"/>
                  </a:lnTo>
                  <a:lnTo>
                    <a:pt x="95" y="86"/>
                  </a:lnTo>
                  <a:lnTo>
                    <a:pt x="96" y="88"/>
                  </a:lnTo>
                  <a:lnTo>
                    <a:pt x="98" y="81"/>
                  </a:lnTo>
                  <a:lnTo>
                    <a:pt x="100" y="86"/>
                  </a:lnTo>
                  <a:lnTo>
                    <a:pt x="98" y="89"/>
                  </a:lnTo>
                  <a:lnTo>
                    <a:pt x="98" y="91"/>
                  </a:lnTo>
                  <a:lnTo>
                    <a:pt x="98" y="94"/>
                  </a:lnTo>
                  <a:lnTo>
                    <a:pt x="100" y="100"/>
                  </a:lnTo>
                  <a:lnTo>
                    <a:pt x="103" y="103"/>
                  </a:lnTo>
                  <a:lnTo>
                    <a:pt x="104" y="105"/>
                  </a:lnTo>
                  <a:lnTo>
                    <a:pt x="105" y="107"/>
                  </a:lnTo>
                  <a:lnTo>
                    <a:pt x="106" y="107"/>
                  </a:lnTo>
                  <a:lnTo>
                    <a:pt x="107" y="105"/>
                  </a:lnTo>
                  <a:lnTo>
                    <a:pt x="110" y="106"/>
                  </a:lnTo>
                  <a:lnTo>
                    <a:pt x="114" y="112"/>
                  </a:lnTo>
                  <a:lnTo>
                    <a:pt x="118" y="110"/>
                  </a:lnTo>
                  <a:lnTo>
                    <a:pt x="121" y="117"/>
                  </a:lnTo>
                  <a:lnTo>
                    <a:pt x="120" y="121"/>
                  </a:lnTo>
                  <a:lnTo>
                    <a:pt x="125" y="122"/>
                  </a:lnTo>
                  <a:lnTo>
                    <a:pt x="127" y="125"/>
                  </a:lnTo>
                  <a:lnTo>
                    <a:pt x="126" y="127"/>
                  </a:lnTo>
                  <a:lnTo>
                    <a:pt x="127" y="130"/>
                  </a:lnTo>
                  <a:lnTo>
                    <a:pt x="126" y="131"/>
                  </a:lnTo>
                  <a:lnTo>
                    <a:pt x="127" y="132"/>
                  </a:lnTo>
                  <a:lnTo>
                    <a:pt x="130" y="133"/>
                  </a:lnTo>
                  <a:lnTo>
                    <a:pt x="130" y="135"/>
                  </a:lnTo>
                  <a:lnTo>
                    <a:pt x="133" y="142"/>
                  </a:lnTo>
                  <a:lnTo>
                    <a:pt x="131" y="146"/>
                  </a:lnTo>
                  <a:lnTo>
                    <a:pt x="125" y="147"/>
                  </a:lnTo>
                  <a:lnTo>
                    <a:pt x="122" y="150"/>
                  </a:lnTo>
                  <a:lnTo>
                    <a:pt x="122" y="152"/>
                  </a:lnTo>
                  <a:lnTo>
                    <a:pt x="120" y="152"/>
                  </a:lnTo>
                  <a:lnTo>
                    <a:pt x="120" y="153"/>
                  </a:lnTo>
                  <a:lnTo>
                    <a:pt x="120" y="157"/>
                  </a:lnTo>
                  <a:lnTo>
                    <a:pt x="120" y="159"/>
                  </a:lnTo>
                  <a:lnTo>
                    <a:pt x="120" y="161"/>
                  </a:lnTo>
                  <a:lnTo>
                    <a:pt x="118" y="159"/>
                  </a:lnTo>
                  <a:lnTo>
                    <a:pt x="116" y="168"/>
                  </a:lnTo>
                  <a:lnTo>
                    <a:pt x="114" y="171"/>
                  </a:lnTo>
                  <a:lnTo>
                    <a:pt x="113" y="173"/>
                  </a:lnTo>
                  <a:lnTo>
                    <a:pt x="113" y="177"/>
                  </a:lnTo>
                  <a:lnTo>
                    <a:pt x="114" y="179"/>
                  </a:lnTo>
                  <a:lnTo>
                    <a:pt x="116" y="181"/>
                  </a:lnTo>
                  <a:lnTo>
                    <a:pt x="118" y="183"/>
                  </a:lnTo>
                  <a:lnTo>
                    <a:pt x="120" y="182"/>
                  </a:lnTo>
                  <a:lnTo>
                    <a:pt x="120" y="187"/>
                  </a:lnTo>
                  <a:lnTo>
                    <a:pt x="119" y="190"/>
                  </a:lnTo>
                  <a:lnTo>
                    <a:pt x="114" y="193"/>
                  </a:lnTo>
                  <a:lnTo>
                    <a:pt x="114" y="194"/>
                  </a:lnTo>
                  <a:lnTo>
                    <a:pt x="118" y="197"/>
                  </a:lnTo>
                  <a:lnTo>
                    <a:pt x="119" y="203"/>
                  </a:lnTo>
                  <a:lnTo>
                    <a:pt x="120" y="207"/>
                  </a:lnTo>
                  <a:lnTo>
                    <a:pt x="121" y="207"/>
                  </a:lnTo>
                  <a:lnTo>
                    <a:pt x="121" y="209"/>
                  </a:lnTo>
                  <a:lnTo>
                    <a:pt x="120" y="209"/>
                  </a:lnTo>
                  <a:lnTo>
                    <a:pt x="122" y="212"/>
                  </a:lnTo>
                  <a:lnTo>
                    <a:pt x="122" y="213"/>
                  </a:lnTo>
                  <a:lnTo>
                    <a:pt x="125" y="218"/>
                  </a:lnTo>
                  <a:lnTo>
                    <a:pt x="125" y="221"/>
                  </a:lnTo>
                  <a:lnTo>
                    <a:pt x="123" y="219"/>
                  </a:lnTo>
                  <a:lnTo>
                    <a:pt x="122" y="220"/>
                  </a:lnTo>
                  <a:lnTo>
                    <a:pt x="120" y="214"/>
                  </a:lnTo>
                  <a:lnTo>
                    <a:pt x="119" y="216"/>
                  </a:lnTo>
                  <a:lnTo>
                    <a:pt x="115" y="216"/>
                  </a:lnTo>
                  <a:lnTo>
                    <a:pt x="115" y="218"/>
                  </a:lnTo>
                  <a:lnTo>
                    <a:pt x="115" y="221"/>
                  </a:lnTo>
                  <a:lnTo>
                    <a:pt x="116" y="223"/>
                  </a:lnTo>
                  <a:lnTo>
                    <a:pt x="116" y="225"/>
                  </a:lnTo>
                  <a:lnTo>
                    <a:pt x="120" y="226"/>
                  </a:lnTo>
                  <a:lnTo>
                    <a:pt x="120" y="231"/>
                  </a:lnTo>
                  <a:lnTo>
                    <a:pt x="123" y="234"/>
                  </a:lnTo>
                  <a:lnTo>
                    <a:pt x="122" y="235"/>
                  </a:lnTo>
                  <a:lnTo>
                    <a:pt x="120" y="235"/>
                  </a:lnTo>
                  <a:lnTo>
                    <a:pt x="120" y="239"/>
                  </a:lnTo>
                  <a:lnTo>
                    <a:pt x="121" y="239"/>
                  </a:lnTo>
                  <a:lnTo>
                    <a:pt x="121" y="241"/>
                  </a:lnTo>
                  <a:lnTo>
                    <a:pt x="120" y="242"/>
                  </a:lnTo>
                  <a:lnTo>
                    <a:pt x="119" y="246"/>
                  </a:lnTo>
                  <a:lnTo>
                    <a:pt x="118" y="251"/>
                  </a:lnTo>
                  <a:lnTo>
                    <a:pt x="116" y="251"/>
                  </a:lnTo>
                  <a:lnTo>
                    <a:pt x="116" y="250"/>
                  </a:lnTo>
                  <a:lnTo>
                    <a:pt x="115" y="250"/>
                  </a:lnTo>
                  <a:lnTo>
                    <a:pt x="114" y="247"/>
                  </a:lnTo>
                  <a:lnTo>
                    <a:pt x="111" y="250"/>
                  </a:lnTo>
                  <a:lnTo>
                    <a:pt x="111" y="251"/>
                  </a:lnTo>
                  <a:lnTo>
                    <a:pt x="110" y="245"/>
                  </a:lnTo>
                  <a:lnTo>
                    <a:pt x="108" y="244"/>
                  </a:lnTo>
                  <a:lnTo>
                    <a:pt x="108" y="241"/>
                  </a:lnTo>
                  <a:lnTo>
                    <a:pt x="106" y="241"/>
                  </a:lnTo>
                  <a:lnTo>
                    <a:pt x="105" y="239"/>
                  </a:lnTo>
                  <a:lnTo>
                    <a:pt x="103" y="239"/>
                  </a:lnTo>
                  <a:lnTo>
                    <a:pt x="99" y="244"/>
                  </a:lnTo>
                  <a:lnTo>
                    <a:pt x="100" y="245"/>
                  </a:lnTo>
                  <a:lnTo>
                    <a:pt x="100" y="250"/>
                  </a:lnTo>
                  <a:lnTo>
                    <a:pt x="98" y="254"/>
                  </a:lnTo>
                  <a:lnTo>
                    <a:pt x="97" y="254"/>
                  </a:lnTo>
                  <a:lnTo>
                    <a:pt x="97" y="255"/>
                  </a:lnTo>
                  <a:lnTo>
                    <a:pt x="98" y="256"/>
                  </a:lnTo>
                  <a:lnTo>
                    <a:pt x="95" y="260"/>
                  </a:lnTo>
                  <a:lnTo>
                    <a:pt x="95" y="265"/>
                  </a:lnTo>
                  <a:lnTo>
                    <a:pt x="93" y="266"/>
                  </a:lnTo>
                  <a:lnTo>
                    <a:pt x="93" y="268"/>
                  </a:lnTo>
                  <a:lnTo>
                    <a:pt x="92" y="268"/>
                  </a:lnTo>
                  <a:lnTo>
                    <a:pt x="91" y="266"/>
                  </a:lnTo>
                  <a:lnTo>
                    <a:pt x="91" y="260"/>
                  </a:lnTo>
                  <a:lnTo>
                    <a:pt x="88" y="257"/>
                  </a:lnTo>
                  <a:lnTo>
                    <a:pt x="88" y="255"/>
                  </a:lnTo>
                  <a:lnTo>
                    <a:pt x="88" y="251"/>
                  </a:lnTo>
                  <a:lnTo>
                    <a:pt x="87" y="251"/>
                  </a:lnTo>
                  <a:lnTo>
                    <a:pt x="85" y="247"/>
                  </a:lnTo>
                  <a:lnTo>
                    <a:pt x="85" y="244"/>
                  </a:lnTo>
                  <a:lnTo>
                    <a:pt x="84" y="245"/>
                  </a:lnTo>
                  <a:lnTo>
                    <a:pt x="83" y="244"/>
                  </a:lnTo>
                  <a:lnTo>
                    <a:pt x="81" y="246"/>
                  </a:lnTo>
                  <a:lnTo>
                    <a:pt x="81" y="245"/>
                  </a:lnTo>
                  <a:lnTo>
                    <a:pt x="80" y="245"/>
                  </a:lnTo>
                  <a:lnTo>
                    <a:pt x="78" y="242"/>
                  </a:lnTo>
                  <a:lnTo>
                    <a:pt x="80" y="238"/>
                  </a:lnTo>
                  <a:lnTo>
                    <a:pt x="80" y="233"/>
                  </a:lnTo>
                  <a:lnTo>
                    <a:pt x="77" y="230"/>
                  </a:lnTo>
                  <a:lnTo>
                    <a:pt x="76" y="230"/>
                  </a:lnTo>
                  <a:lnTo>
                    <a:pt x="76" y="229"/>
                  </a:lnTo>
                  <a:lnTo>
                    <a:pt x="77" y="229"/>
                  </a:lnTo>
                  <a:lnTo>
                    <a:pt x="78" y="226"/>
                  </a:lnTo>
                  <a:lnTo>
                    <a:pt x="75" y="225"/>
                  </a:lnTo>
                  <a:lnTo>
                    <a:pt x="76" y="219"/>
                  </a:lnTo>
                  <a:lnTo>
                    <a:pt x="75" y="218"/>
                  </a:lnTo>
                  <a:lnTo>
                    <a:pt x="73" y="220"/>
                  </a:lnTo>
                  <a:lnTo>
                    <a:pt x="70" y="218"/>
                  </a:lnTo>
                  <a:lnTo>
                    <a:pt x="69" y="219"/>
                  </a:lnTo>
                  <a:lnTo>
                    <a:pt x="68" y="216"/>
                  </a:lnTo>
                  <a:lnTo>
                    <a:pt x="69" y="214"/>
                  </a:lnTo>
                  <a:lnTo>
                    <a:pt x="69" y="209"/>
                  </a:lnTo>
                  <a:lnTo>
                    <a:pt x="68" y="208"/>
                  </a:lnTo>
                  <a:lnTo>
                    <a:pt x="69" y="204"/>
                  </a:lnTo>
                  <a:lnTo>
                    <a:pt x="67" y="204"/>
                  </a:lnTo>
                  <a:lnTo>
                    <a:pt x="65" y="208"/>
                  </a:lnTo>
                  <a:lnTo>
                    <a:pt x="64" y="208"/>
                  </a:lnTo>
                  <a:lnTo>
                    <a:pt x="62" y="203"/>
                  </a:lnTo>
                  <a:lnTo>
                    <a:pt x="64" y="198"/>
                  </a:lnTo>
                  <a:lnTo>
                    <a:pt x="60" y="195"/>
                  </a:lnTo>
                  <a:lnTo>
                    <a:pt x="59" y="197"/>
                  </a:lnTo>
                  <a:lnTo>
                    <a:pt x="57" y="194"/>
                  </a:lnTo>
                  <a:lnTo>
                    <a:pt x="57" y="192"/>
                  </a:lnTo>
                  <a:lnTo>
                    <a:pt x="58" y="190"/>
                  </a:lnTo>
                  <a:lnTo>
                    <a:pt x="58" y="187"/>
                  </a:lnTo>
                  <a:lnTo>
                    <a:pt x="55" y="186"/>
                  </a:lnTo>
                  <a:lnTo>
                    <a:pt x="53" y="183"/>
                  </a:lnTo>
                  <a:lnTo>
                    <a:pt x="51" y="183"/>
                  </a:lnTo>
                  <a:lnTo>
                    <a:pt x="50" y="184"/>
                  </a:lnTo>
                  <a:lnTo>
                    <a:pt x="49" y="181"/>
                  </a:lnTo>
                  <a:lnTo>
                    <a:pt x="46" y="178"/>
                  </a:lnTo>
                  <a:lnTo>
                    <a:pt x="46" y="177"/>
                  </a:lnTo>
                  <a:lnTo>
                    <a:pt x="47" y="177"/>
                  </a:lnTo>
                  <a:lnTo>
                    <a:pt x="46" y="174"/>
                  </a:lnTo>
                  <a:lnTo>
                    <a:pt x="46" y="171"/>
                  </a:lnTo>
                  <a:lnTo>
                    <a:pt x="43" y="167"/>
                  </a:lnTo>
                  <a:lnTo>
                    <a:pt x="43" y="163"/>
                  </a:lnTo>
                  <a:lnTo>
                    <a:pt x="40" y="162"/>
                  </a:lnTo>
                  <a:lnTo>
                    <a:pt x="39" y="159"/>
                  </a:lnTo>
                  <a:lnTo>
                    <a:pt x="37" y="155"/>
                  </a:lnTo>
                  <a:lnTo>
                    <a:pt x="39" y="148"/>
                  </a:lnTo>
                  <a:lnTo>
                    <a:pt x="42" y="147"/>
                  </a:lnTo>
                  <a:lnTo>
                    <a:pt x="42" y="145"/>
                  </a:lnTo>
                  <a:lnTo>
                    <a:pt x="39" y="140"/>
                  </a:lnTo>
                  <a:lnTo>
                    <a:pt x="38" y="138"/>
                  </a:lnTo>
                  <a:lnTo>
                    <a:pt x="37" y="140"/>
                  </a:lnTo>
                  <a:lnTo>
                    <a:pt x="35" y="138"/>
                  </a:lnTo>
                  <a:lnTo>
                    <a:pt x="34" y="141"/>
                  </a:lnTo>
                  <a:lnTo>
                    <a:pt x="32" y="140"/>
                  </a:lnTo>
                  <a:lnTo>
                    <a:pt x="31" y="142"/>
                  </a:lnTo>
                  <a:lnTo>
                    <a:pt x="29" y="142"/>
                  </a:lnTo>
                  <a:lnTo>
                    <a:pt x="28" y="137"/>
                  </a:lnTo>
                  <a:lnTo>
                    <a:pt x="27" y="145"/>
                  </a:lnTo>
                  <a:lnTo>
                    <a:pt x="24" y="146"/>
                  </a:lnTo>
                  <a:lnTo>
                    <a:pt x="23" y="141"/>
                  </a:lnTo>
                  <a:lnTo>
                    <a:pt x="21" y="142"/>
                  </a:lnTo>
                  <a:lnTo>
                    <a:pt x="20" y="143"/>
                  </a:lnTo>
                  <a:lnTo>
                    <a:pt x="16" y="143"/>
                  </a:lnTo>
                  <a:lnTo>
                    <a:pt x="16" y="142"/>
                  </a:lnTo>
                  <a:lnTo>
                    <a:pt x="17" y="140"/>
                  </a:lnTo>
                  <a:lnTo>
                    <a:pt x="20" y="138"/>
                  </a:lnTo>
                  <a:lnTo>
                    <a:pt x="16" y="135"/>
                  </a:lnTo>
                  <a:lnTo>
                    <a:pt x="17" y="135"/>
                  </a:lnTo>
                  <a:lnTo>
                    <a:pt x="17" y="131"/>
                  </a:lnTo>
                  <a:lnTo>
                    <a:pt x="20" y="127"/>
                  </a:lnTo>
                  <a:lnTo>
                    <a:pt x="23" y="126"/>
                  </a:lnTo>
                  <a:lnTo>
                    <a:pt x="22" y="124"/>
                  </a:lnTo>
                  <a:lnTo>
                    <a:pt x="22" y="121"/>
                  </a:lnTo>
                  <a:lnTo>
                    <a:pt x="20" y="117"/>
                  </a:lnTo>
                  <a:lnTo>
                    <a:pt x="19" y="117"/>
                  </a:lnTo>
                  <a:lnTo>
                    <a:pt x="16" y="122"/>
                  </a:lnTo>
                  <a:lnTo>
                    <a:pt x="15" y="122"/>
                  </a:lnTo>
                  <a:lnTo>
                    <a:pt x="15" y="126"/>
                  </a:lnTo>
                  <a:lnTo>
                    <a:pt x="12" y="130"/>
                  </a:lnTo>
                  <a:lnTo>
                    <a:pt x="12" y="137"/>
                  </a:lnTo>
                  <a:lnTo>
                    <a:pt x="11" y="140"/>
                  </a:lnTo>
                  <a:lnTo>
                    <a:pt x="8" y="133"/>
                  </a:lnTo>
                  <a:lnTo>
                    <a:pt x="8" y="132"/>
                  </a:lnTo>
                  <a:lnTo>
                    <a:pt x="11" y="122"/>
                  </a:lnTo>
                  <a:lnTo>
                    <a:pt x="8" y="121"/>
                  </a:lnTo>
                  <a:lnTo>
                    <a:pt x="5" y="125"/>
                  </a:lnTo>
                  <a:lnTo>
                    <a:pt x="0" y="127"/>
                  </a:lnTo>
                  <a:lnTo>
                    <a:pt x="0" y="125"/>
                  </a:lnTo>
                  <a:lnTo>
                    <a:pt x="1" y="121"/>
                  </a:lnTo>
                  <a:lnTo>
                    <a:pt x="2" y="122"/>
                  </a:lnTo>
                  <a:lnTo>
                    <a:pt x="5" y="120"/>
                  </a:lnTo>
                  <a:lnTo>
                    <a:pt x="7" y="121"/>
                  </a:lnTo>
                  <a:lnTo>
                    <a:pt x="8" y="117"/>
                  </a:lnTo>
                  <a:lnTo>
                    <a:pt x="8" y="116"/>
                  </a:lnTo>
                  <a:lnTo>
                    <a:pt x="6" y="114"/>
                  </a:lnTo>
                  <a:lnTo>
                    <a:pt x="6" y="114"/>
                  </a:lnTo>
                  <a:lnTo>
                    <a:pt x="8" y="109"/>
                  </a:lnTo>
                  <a:lnTo>
                    <a:pt x="8" y="105"/>
                  </a:lnTo>
                  <a:lnTo>
                    <a:pt x="11" y="104"/>
                  </a:lnTo>
                  <a:lnTo>
                    <a:pt x="9" y="98"/>
                  </a:lnTo>
                  <a:lnTo>
                    <a:pt x="9" y="98"/>
                  </a:lnTo>
                  <a:lnTo>
                    <a:pt x="9" y="95"/>
                  </a:lnTo>
                  <a:lnTo>
                    <a:pt x="11" y="94"/>
                  </a:lnTo>
                  <a:lnTo>
                    <a:pt x="9" y="89"/>
                  </a:lnTo>
                  <a:lnTo>
                    <a:pt x="12" y="86"/>
                  </a:lnTo>
                  <a:lnTo>
                    <a:pt x="11" y="85"/>
                  </a:lnTo>
                  <a:lnTo>
                    <a:pt x="14" y="84"/>
                  </a:lnTo>
                  <a:lnTo>
                    <a:pt x="15" y="83"/>
                  </a:lnTo>
                  <a:lnTo>
                    <a:pt x="11" y="80"/>
                  </a:lnTo>
                  <a:lnTo>
                    <a:pt x="11" y="78"/>
                  </a:lnTo>
                  <a:lnTo>
                    <a:pt x="12" y="74"/>
                  </a:lnTo>
                  <a:lnTo>
                    <a:pt x="14" y="74"/>
                  </a:lnTo>
                  <a:lnTo>
                    <a:pt x="14" y="73"/>
                  </a:lnTo>
                  <a:lnTo>
                    <a:pt x="14" y="72"/>
                  </a:lnTo>
                  <a:lnTo>
                    <a:pt x="12" y="72"/>
                  </a:lnTo>
                  <a:lnTo>
                    <a:pt x="14" y="64"/>
                  </a:lnTo>
                  <a:lnTo>
                    <a:pt x="13" y="63"/>
                  </a:lnTo>
                  <a:lnTo>
                    <a:pt x="9" y="64"/>
                  </a:lnTo>
                  <a:lnTo>
                    <a:pt x="9" y="63"/>
                  </a:lnTo>
                  <a:lnTo>
                    <a:pt x="9" y="62"/>
                  </a:lnTo>
                  <a:lnTo>
                    <a:pt x="11" y="57"/>
                  </a:lnTo>
                  <a:lnTo>
                    <a:pt x="12" y="55"/>
                  </a:lnTo>
                  <a:lnTo>
                    <a:pt x="11" y="49"/>
                  </a:lnTo>
                  <a:lnTo>
                    <a:pt x="12" y="46"/>
                  </a:lnTo>
                  <a:lnTo>
                    <a:pt x="11" y="43"/>
                  </a:lnTo>
                  <a:lnTo>
                    <a:pt x="9" y="43"/>
                  </a:lnTo>
                  <a:lnTo>
                    <a:pt x="11" y="39"/>
                  </a:lnTo>
                  <a:lnTo>
                    <a:pt x="13" y="37"/>
                  </a:lnTo>
                  <a:lnTo>
                    <a:pt x="13" y="38"/>
                  </a:lnTo>
                  <a:lnTo>
                    <a:pt x="14" y="38"/>
                  </a:lnTo>
                  <a:lnTo>
                    <a:pt x="16" y="36"/>
                  </a:lnTo>
                  <a:lnTo>
                    <a:pt x="16" y="32"/>
                  </a:lnTo>
                  <a:lnTo>
                    <a:pt x="15" y="31"/>
                  </a:lnTo>
                  <a:lnTo>
                    <a:pt x="15" y="29"/>
                  </a:lnTo>
                  <a:lnTo>
                    <a:pt x="16" y="28"/>
                  </a:lnTo>
                  <a:lnTo>
                    <a:pt x="17" y="25"/>
                  </a:lnTo>
                  <a:lnTo>
                    <a:pt x="19" y="27"/>
                  </a:lnTo>
                  <a:lnTo>
                    <a:pt x="20" y="27"/>
                  </a:lnTo>
                  <a:lnTo>
                    <a:pt x="20" y="26"/>
                  </a:lnTo>
                  <a:lnTo>
                    <a:pt x="20" y="22"/>
                  </a:lnTo>
                  <a:lnTo>
                    <a:pt x="21" y="21"/>
                  </a:lnTo>
                  <a:lnTo>
                    <a:pt x="21" y="2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5" name="Freeform 191" descr="30%"/>
            <p:cNvSpPr>
              <a:spLocks/>
            </p:cNvSpPr>
            <p:nvPr/>
          </p:nvSpPr>
          <p:spPr bwMode="auto">
            <a:xfrm>
              <a:off x="4904975" y="4517861"/>
              <a:ext cx="1859" cy="160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6" name="Freeform 192" descr="30%"/>
            <p:cNvSpPr>
              <a:spLocks/>
            </p:cNvSpPr>
            <p:nvPr/>
          </p:nvSpPr>
          <p:spPr bwMode="auto">
            <a:xfrm>
              <a:off x="4904975" y="4909752"/>
              <a:ext cx="1859" cy="160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1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7" name="Freeform 193" descr="30%"/>
            <p:cNvSpPr>
              <a:spLocks/>
            </p:cNvSpPr>
            <p:nvPr/>
          </p:nvSpPr>
          <p:spPr bwMode="auto">
            <a:xfrm>
              <a:off x="4903115" y="4238399"/>
              <a:ext cx="1859" cy="4819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3" y="4"/>
                </a:cxn>
                <a:cxn ang="0">
                  <a:pos x="1" y="9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0" y="4"/>
                </a:cxn>
              </a:cxnLst>
              <a:rect l="0" t="0" r="r" b="b"/>
              <a:pathLst>
                <a:path w="3" h="10">
                  <a:moveTo>
                    <a:pt x="0" y="4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3" y="4"/>
                  </a:lnTo>
                  <a:lnTo>
                    <a:pt x="1" y="9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8" name="Freeform 194" descr="30%"/>
            <p:cNvSpPr>
              <a:spLocks/>
            </p:cNvSpPr>
            <p:nvPr/>
          </p:nvSpPr>
          <p:spPr bwMode="auto">
            <a:xfrm>
              <a:off x="4897536" y="4646348"/>
              <a:ext cx="7438" cy="6424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8" y="6"/>
                </a:cxn>
                <a:cxn ang="0">
                  <a:pos x="8" y="10"/>
                </a:cxn>
                <a:cxn ang="0">
                  <a:pos x="6" y="9"/>
                </a:cxn>
                <a:cxn ang="0">
                  <a:pos x="6" y="11"/>
                </a:cxn>
                <a:cxn ang="0">
                  <a:pos x="3" y="11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3" y="3"/>
                </a:cxn>
                <a:cxn ang="0">
                  <a:pos x="7" y="0"/>
                </a:cxn>
                <a:cxn ang="0">
                  <a:pos x="8" y="1"/>
                </a:cxn>
                <a:cxn ang="0">
                  <a:pos x="8" y="3"/>
                </a:cxn>
              </a:cxnLst>
              <a:rect l="0" t="0" r="r" b="b"/>
              <a:pathLst>
                <a:path w="8" h="11">
                  <a:moveTo>
                    <a:pt x="8" y="3"/>
                  </a:moveTo>
                  <a:lnTo>
                    <a:pt x="8" y="6"/>
                  </a:lnTo>
                  <a:lnTo>
                    <a:pt x="8" y="10"/>
                  </a:lnTo>
                  <a:lnTo>
                    <a:pt x="6" y="9"/>
                  </a:lnTo>
                  <a:lnTo>
                    <a:pt x="6" y="11"/>
                  </a:lnTo>
                  <a:lnTo>
                    <a:pt x="3" y="11"/>
                  </a:lnTo>
                  <a:lnTo>
                    <a:pt x="0" y="10"/>
                  </a:lnTo>
                  <a:lnTo>
                    <a:pt x="0" y="6"/>
                  </a:lnTo>
                  <a:lnTo>
                    <a:pt x="3" y="3"/>
                  </a:lnTo>
                  <a:lnTo>
                    <a:pt x="7" y="0"/>
                  </a:lnTo>
                  <a:lnTo>
                    <a:pt x="8" y="1"/>
                  </a:lnTo>
                  <a:lnTo>
                    <a:pt x="8" y="3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9" name="Freeform 195" descr="30%"/>
            <p:cNvSpPr>
              <a:spLocks/>
            </p:cNvSpPr>
            <p:nvPr/>
          </p:nvSpPr>
          <p:spPr bwMode="auto">
            <a:xfrm>
              <a:off x="4890104" y="4516256"/>
              <a:ext cx="1859" cy="160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0" name="Freeform 196" descr="30%"/>
            <p:cNvSpPr>
              <a:spLocks/>
            </p:cNvSpPr>
            <p:nvPr/>
          </p:nvSpPr>
          <p:spPr bwMode="auto">
            <a:xfrm>
              <a:off x="4888244" y="4517861"/>
              <a:ext cx="1859" cy="160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1" name="Freeform 197" descr="30%"/>
            <p:cNvSpPr>
              <a:spLocks/>
            </p:cNvSpPr>
            <p:nvPr/>
          </p:nvSpPr>
          <p:spPr bwMode="auto">
            <a:xfrm>
              <a:off x="4875232" y="5370700"/>
              <a:ext cx="7438" cy="4819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7" y="4"/>
                </a:cxn>
                <a:cxn ang="0">
                  <a:pos x="5" y="8"/>
                </a:cxn>
                <a:cxn ang="0">
                  <a:pos x="4" y="10"/>
                </a:cxn>
                <a:cxn ang="0">
                  <a:pos x="2" y="9"/>
                </a:cxn>
                <a:cxn ang="0">
                  <a:pos x="1" y="3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5" y="3"/>
                </a:cxn>
              </a:cxnLst>
              <a:rect l="0" t="0" r="r" b="b"/>
              <a:pathLst>
                <a:path w="7" h="10">
                  <a:moveTo>
                    <a:pt x="5" y="3"/>
                  </a:moveTo>
                  <a:lnTo>
                    <a:pt x="7" y="4"/>
                  </a:lnTo>
                  <a:lnTo>
                    <a:pt x="5" y="8"/>
                  </a:lnTo>
                  <a:lnTo>
                    <a:pt x="4" y="10"/>
                  </a:lnTo>
                  <a:lnTo>
                    <a:pt x="2" y="9"/>
                  </a:lnTo>
                  <a:lnTo>
                    <a:pt x="1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2" name="Freeform 198" descr="30%"/>
            <p:cNvSpPr>
              <a:spLocks/>
            </p:cNvSpPr>
            <p:nvPr/>
          </p:nvSpPr>
          <p:spPr bwMode="auto">
            <a:xfrm>
              <a:off x="4867794" y="4222341"/>
              <a:ext cx="46473" cy="70668"/>
            </a:xfrm>
            <a:custGeom>
              <a:avLst/>
              <a:gdLst/>
              <a:ahLst/>
              <a:cxnLst>
                <a:cxn ang="0">
                  <a:pos x="31" y="74"/>
                </a:cxn>
                <a:cxn ang="0">
                  <a:pos x="34" y="78"/>
                </a:cxn>
                <a:cxn ang="0">
                  <a:pos x="38" y="85"/>
                </a:cxn>
                <a:cxn ang="0">
                  <a:pos x="39" y="83"/>
                </a:cxn>
                <a:cxn ang="0">
                  <a:pos x="42" y="75"/>
                </a:cxn>
                <a:cxn ang="0">
                  <a:pos x="47" y="71"/>
                </a:cxn>
                <a:cxn ang="0">
                  <a:pos x="49" y="80"/>
                </a:cxn>
                <a:cxn ang="0">
                  <a:pos x="49" y="90"/>
                </a:cxn>
                <a:cxn ang="0">
                  <a:pos x="49" y="101"/>
                </a:cxn>
                <a:cxn ang="0">
                  <a:pos x="48" y="110"/>
                </a:cxn>
                <a:cxn ang="0">
                  <a:pos x="41" y="112"/>
                </a:cxn>
                <a:cxn ang="0">
                  <a:pos x="38" y="109"/>
                </a:cxn>
                <a:cxn ang="0">
                  <a:pos x="36" y="104"/>
                </a:cxn>
                <a:cxn ang="0">
                  <a:pos x="36" y="96"/>
                </a:cxn>
                <a:cxn ang="0">
                  <a:pos x="32" y="105"/>
                </a:cxn>
                <a:cxn ang="0">
                  <a:pos x="32" y="115"/>
                </a:cxn>
                <a:cxn ang="0">
                  <a:pos x="23" y="118"/>
                </a:cxn>
                <a:cxn ang="0">
                  <a:pos x="18" y="130"/>
                </a:cxn>
                <a:cxn ang="0">
                  <a:pos x="14" y="117"/>
                </a:cxn>
                <a:cxn ang="0">
                  <a:pos x="18" y="115"/>
                </a:cxn>
                <a:cxn ang="0">
                  <a:pos x="21" y="104"/>
                </a:cxn>
                <a:cxn ang="0">
                  <a:pos x="26" y="92"/>
                </a:cxn>
                <a:cxn ang="0">
                  <a:pos x="29" y="86"/>
                </a:cxn>
                <a:cxn ang="0">
                  <a:pos x="28" y="71"/>
                </a:cxn>
                <a:cxn ang="0">
                  <a:pos x="25" y="73"/>
                </a:cxn>
                <a:cxn ang="0">
                  <a:pos x="24" y="64"/>
                </a:cxn>
                <a:cxn ang="0">
                  <a:pos x="20" y="69"/>
                </a:cxn>
                <a:cxn ang="0">
                  <a:pos x="18" y="71"/>
                </a:cxn>
                <a:cxn ang="0">
                  <a:pos x="14" y="73"/>
                </a:cxn>
                <a:cxn ang="0">
                  <a:pos x="14" y="66"/>
                </a:cxn>
                <a:cxn ang="0">
                  <a:pos x="11" y="64"/>
                </a:cxn>
                <a:cxn ang="0">
                  <a:pos x="12" y="59"/>
                </a:cxn>
                <a:cxn ang="0">
                  <a:pos x="11" y="52"/>
                </a:cxn>
                <a:cxn ang="0">
                  <a:pos x="11" y="44"/>
                </a:cxn>
                <a:cxn ang="0">
                  <a:pos x="5" y="39"/>
                </a:cxn>
                <a:cxn ang="0">
                  <a:pos x="1" y="22"/>
                </a:cxn>
                <a:cxn ang="0">
                  <a:pos x="2" y="14"/>
                </a:cxn>
                <a:cxn ang="0">
                  <a:pos x="8" y="12"/>
                </a:cxn>
                <a:cxn ang="0">
                  <a:pos x="6" y="18"/>
                </a:cxn>
                <a:cxn ang="0">
                  <a:pos x="9" y="23"/>
                </a:cxn>
                <a:cxn ang="0">
                  <a:pos x="12" y="19"/>
                </a:cxn>
                <a:cxn ang="0">
                  <a:pos x="14" y="26"/>
                </a:cxn>
                <a:cxn ang="0">
                  <a:pos x="19" y="22"/>
                </a:cxn>
                <a:cxn ang="0">
                  <a:pos x="19" y="9"/>
                </a:cxn>
                <a:cxn ang="0">
                  <a:pos x="21" y="1"/>
                </a:cxn>
                <a:cxn ang="0">
                  <a:pos x="26" y="8"/>
                </a:cxn>
                <a:cxn ang="0">
                  <a:pos x="25" y="16"/>
                </a:cxn>
                <a:cxn ang="0">
                  <a:pos x="28" y="21"/>
                </a:cxn>
                <a:cxn ang="0">
                  <a:pos x="29" y="27"/>
                </a:cxn>
                <a:cxn ang="0">
                  <a:pos x="32" y="31"/>
                </a:cxn>
                <a:cxn ang="0">
                  <a:pos x="35" y="39"/>
                </a:cxn>
                <a:cxn ang="0">
                  <a:pos x="34" y="52"/>
                </a:cxn>
                <a:cxn ang="0">
                  <a:pos x="36" y="48"/>
                </a:cxn>
                <a:cxn ang="0">
                  <a:pos x="35" y="55"/>
                </a:cxn>
                <a:cxn ang="0">
                  <a:pos x="31" y="57"/>
                </a:cxn>
                <a:cxn ang="0">
                  <a:pos x="31" y="69"/>
                </a:cxn>
              </a:cxnLst>
              <a:rect l="0" t="0" r="r" b="b"/>
              <a:pathLst>
                <a:path w="50" h="130">
                  <a:moveTo>
                    <a:pt x="31" y="69"/>
                  </a:moveTo>
                  <a:lnTo>
                    <a:pt x="29" y="73"/>
                  </a:lnTo>
                  <a:lnTo>
                    <a:pt x="31" y="74"/>
                  </a:lnTo>
                  <a:lnTo>
                    <a:pt x="32" y="76"/>
                  </a:lnTo>
                  <a:lnTo>
                    <a:pt x="33" y="75"/>
                  </a:lnTo>
                  <a:lnTo>
                    <a:pt x="34" y="78"/>
                  </a:lnTo>
                  <a:lnTo>
                    <a:pt x="34" y="84"/>
                  </a:lnTo>
                  <a:lnTo>
                    <a:pt x="36" y="86"/>
                  </a:lnTo>
                  <a:lnTo>
                    <a:pt x="38" y="85"/>
                  </a:lnTo>
                  <a:lnTo>
                    <a:pt x="36" y="83"/>
                  </a:lnTo>
                  <a:lnTo>
                    <a:pt x="39" y="78"/>
                  </a:lnTo>
                  <a:lnTo>
                    <a:pt x="39" y="83"/>
                  </a:lnTo>
                  <a:lnTo>
                    <a:pt x="40" y="84"/>
                  </a:lnTo>
                  <a:lnTo>
                    <a:pt x="41" y="80"/>
                  </a:lnTo>
                  <a:lnTo>
                    <a:pt x="42" y="75"/>
                  </a:lnTo>
                  <a:lnTo>
                    <a:pt x="43" y="76"/>
                  </a:lnTo>
                  <a:lnTo>
                    <a:pt x="46" y="71"/>
                  </a:lnTo>
                  <a:lnTo>
                    <a:pt x="47" y="71"/>
                  </a:lnTo>
                  <a:lnTo>
                    <a:pt x="48" y="69"/>
                  </a:lnTo>
                  <a:lnTo>
                    <a:pt x="50" y="76"/>
                  </a:lnTo>
                  <a:lnTo>
                    <a:pt x="49" y="80"/>
                  </a:lnTo>
                  <a:lnTo>
                    <a:pt x="50" y="84"/>
                  </a:lnTo>
                  <a:lnTo>
                    <a:pt x="50" y="87"/>
                  </a:lnTo>
                  <a:lnTo>
                    <a:pt x="49" y="90"/>
                  </a:lnTo>
                  <a:lnTo>
                    <a:pt x="49" y="91"/>
                  </a:lnTo>
                  <a:lnTo>
                    <a:pt x="48" y="94"/>
                  </a:lnTo>
                  <a:lnTo>
                    <a:pt x="49" y="101"/>
                  </a:lnTo>
                  <a:lnTo>
                    <a:pt x="47" y="105"/>
                  </a:lnTo>
                  <a:lnTo>
                    <a:pt x="48" y="107"/>
                  </a:lnTo>
                  <a:lnTo>
                    <a:pt x="48" y="110"/>
                  </a:lnTo>
                  <a:lnTo>
                    <a:pt x="44" y="113"/>
                  </a:lnTo>
                  <a:lnTo>
                    <a:pt x="43" y="109"/>
                  </a:lnTo>
                  <a:lnTo>
                    <a:pt x="41" y="112"/>
                  </a:lnTo>
                  <a:lnTo>
                    <a:pt x="40" y="113"/>
                  </a:lnTo>
                  <a:lnTo>
                    <a:pt x="38" y="106"/>
                  </a:lnTo>
                  <a:lnTo>
                    <a:pt x="38" y="109"/>
                  </a:lnTo>
                  <a:lnTo>
                    <a:pt x="36" y="106"/>
                  </a:lnTo>
                  <a:lnTo>
                    <a:pt x="36" y="105"/>
                  </a:lnTo>
                  <a:lnTo>
                    <a:pt x="36" y="104"/>
                  </a:lnTo>
                  <a:lnTo>
                    <a:pt x="36" y="100"/>
                  </a:lnTo>
                  <a:lnTo>
                    <a:pt x="36" y="97"/>
                  </a:lnTo>
                  <a:lnTo>
                    <a:pt x="36" y="96"/>
                  </a:lnTo>
                  <a:lnTo>
                    <a:pt x="33" y="100"/>
                  </a:lnTo>
                  <a:lnTo>
                    <a:pt x="33" y="104"/>
                  </a:lnTo>
                  <a:lnTo>
                    <a:pt x="32" y="105"/>
                  </a:lnTo>
                  <a:lnTo>
                    <a:pt x="32" y="109"/>
                  </a:lnTo>
                  <a:lnTo>
                    <a:pt x="33" y="113"/>
                  </a:lnTo>
                  <a:lnTo>
                    <a:pt x="32" y="115"/>
                  </a:lnTo>
                  <a:lnTo>
                    <a:pt x="29" y="118"/>
                  </a:lnTo>
                  <a:lnTo>
                    <a:pt x="25" y="121"/>
                  </a:lnTo>
                  <a:lnTo>
                    <a:pt x="23" y="118"/>
                  </a:lnTo>
                  <a:lnTo>
                    <a:pt x="19" y="123"/>
                  </a:lnTo>
                  <a:lnTo>
                    <a:pt x="19" y="126"/>
                  </a:lnTo>
                  <a:lnTo>
                    <a:pt x="18" y="130"/>
                  </a:lnTo>
                  <a:lnTo>
                    <a:pt x="17" y="125"/>
                  </a:lnTo>
                  <a:lnTo>
                    <a:pt x="14" y="121"/>
                  </a:lnTo>
                  <a:lnTo>
                    <a:pt x="14" y="117"/>
                  </a:lnTo>
                  <a:lnTo>
                    <a:pt x="16" y="118"/>
                  </a:lnTo>
                  <a:lnTo>
                    <a:pt x="17" y="118"/>
                  </a:lnTo>
                  <a:lnTo>
                    <a:pt x="18" y="115"/>
                  </a:lnTo>
                  <a:lnTo>
                    <a:pt x="19" y="107"/>
                  </a:lnTo>
                  <a:lnTo>
                    <a:pt x="21" y="106"/>
                  </a:lnTo>
                  <a:lnTo>
                    <a:pt x="21" y="104"/>
                  </a:lnTo>
                  <a:lnTo>
                    <a:pt x="25" y="99"/>
                  </a:lnTo>
                  <a:lnTo>
                    <a:pt x="25" y="96"/>
                  </a:lnTo>
                  <a:lnTo>
                    <a:pt x="26" y="92"/>
                  </a:lnTo>
                  <a:lnTo>
                    <a:pt x="27" y="92"/>
                  </a:lnTo>
                  <a:lnTo>
                    <a:pt x="28" y="91"/>
                  </a:lnTo>
                  <a:lnTo>
                    <a:pt x="29" y="86"/>
                  </a:lnTo>
                  <a:lnTo>
                    <a:pt x="31" y="86"/>
                  </a:lnTo>
                  <a:lnTo>
                    <a:pt x="31" y="76"/>
                  </a:lnTo>
                  <a:lnTo>
                    <a:pt x="28" y="71"/>
                  </a:lnTo>
                  <a:lnTo>
                    <a:pt x="27" y="69"/>
                  </a:lnTo>
                  <a:lnTo>
                    <a:pt x="25" y="69"/>
                  </a:lnTo>
                  <a:lnTo>
                    <a:pt x="25" y="73"/>
                  </a:lnTo>
                  <a:lnTo>
                    <a:pt x="24" y="71"/>
                  </a:lnTo>
                  <a:lnTo>
                    <a:pt x="25" y="65"/>
                  </a:lnTo>
                  <a:lnTo>
                    <a:pt x="24" y="64"/>
                  </a:lnTo>
                  <a:lnTo>
                    <a:pt x="23" y="65"/>
                  </a:lnTo>
                  <a:lnTo>
                    <a:pt x="21" y="68"/>
                  </a:lnTo>
                  <a:lnTo>
                    <a:pt x="20" y="69"/>
                  </a:lnTo>
                  <a:lnTo>
                    <a:pt x="19" y="66"/>
                  </a:lnTo>
                  <a:lnTo>
                    <a:pt x="17" y="69"/>
                  </a:lnTo>
                  <a:lnTo>
                    <a:pt x="18" y="71"/>
                  </a:lnTo>
                  <a:lnTo>
                    <a:pt x="17" y="74"/>
                  </a:lnTo>
                  <a:lnTo>
                    <a:pt x="16" y="71"/>
                  </a:lnTo>
                  <a:lnTo>
                    <a:pt x="14" y="73"/>
                  </a:lnTo>
                  <a:lnTo>
                    <a:pt x="14" y="69"/>
                  </a:lnTo>
                  <a:lnTo>
                    <a:pt x="16" y="68"/>
                  </a:lnTo>
                  <a:lnTo>
                    <a:pt x="14" y="66"/>
                  </a:lnTo>
                  <a:lnTo>
                    <a:pt x="14" y="63"/>
                  </a:lnTo>
                  <a:lnTo>
                    <a:pt x="13" y="63"/>
                  </a:lnTo>
                  <a:lnTo>
                    <a:pt x="11" y="64"/>
                  </a:lnTo>
                  <a:lnTo>
                    <a:pt x="11" y="63"/>
                  </a:lnTo>
                  <a:lnTo>
                    <a:pt x="11" y="59"/>
                  </a:lnTo>
                  <a:lnTo>
                    <a:pt x="12" y="59"/>
                  </a:lnTo>
                  <a:lnTo>
                    <a:pt x="13" y="57"/>
                  </a:lnTo>
                  <a:lnTo>
                    <a:pt x="13" y="54"/>
                  </a:lnTo>
                  <a:lnTo>
                    <a:pt x="11" y="52"/>
                  </a:lnTo>
                  <a:lnTo>
                    <a:pt x="12" y="49"/>
                  </a:lnTo>
                  <a:lnTo>
                    <a:pt x="12" y="45"/>
                  </a:lnTo>
                  <a:lnTo>
                    <a:pt x="11" y="44"/>
                  </a:lnTo>
                  <a:lnTo>
                    <a:pt x="9" y="47"/>
                  </a:lnTo>
                  <a:lnTo>
                    <a:pt x="8" y="45"/>
                  </a:lnTo>
                  <a:lnTo>
                    <a:pt x="5" y="39"/>
                  </a:lnTo>
                  <a:lnTo>
                    <a:pt x="2" y="35"/>
                  </a:lnTo>
                  <a:lnTo>
                    <a:pt x="1" y="26"/>
                  </a:lnTo>
                  <a:lnTo>
                    <a:pt x="1" y="22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2" y="14"/>
                  </a:lnTo>
                  <a:lnTo>
                    <a:pt x="3" y="12"/>
                  </a:lnTo>
                  <a:lnTo>
                    <a:pt x="5" y="16"/>
                  </a:lnTo>
                  <a:lnTo>
                    <a:pt x="8" y="12"/>
                  </a:lnTo>
                  <a:lnTo>
                    <a:pt x="8" y="13"/>
                  </a:lnTo>
                  <a:lnTo>
                    <a:pt x="8" y="16"/>
                  </a:lnTo>
                  <a:lnTo>
                    <a:pt x="6" y="18"/>
                  </a:lnTo>
                  <a:lnTo>
                    <a:pt x="6" y="19"/>
                  </a:lnTo>
                  <a:lnTo>
                    <a:pt x="9" y="21"/>
                  </a:lnTo>
                  <a:lnTo>
                    <a:pt x="9" y="23"/>
                  </a:lnTo>
                  <a:lnTo>
                    <a:pt x="10" y="23"/>
                  </a:lnTo>
                  <a:lnTo>
                    <a:pt x="11" y="19"/>
                  </a:lnTo>
                  <a:lnTo>
                    <a:pt x="12" y="19"/>
                  </a:lnTo>
                  <a:lnTo>
                    <a:pt x="12" y="26"/>
                  </a:lnTo>
                  <a:lnTo>
                    <a:pt x="14" y="24"/>
                  </a:lnTo>
                  <a:lnTo>
                    <a:pt x="14" y="26"/>
                  </a:lnTo>
                  <a:lnTo>
                    <a:pt x="16" y="27"/>
                  </a:lnTo>
                  <a:lnTo>
                    <a:pt x="18" y="26"/>
                  </a:lnTo>
                  <a:lnTo>
                    <a:pt x="19" y="22"/>
                  </a:lnTo>
                  <a:lnTo>
                    <a:pt x="18" y="14"/>
                  </a:lnTo>
                  <a:lnTo>
                    <a:pt x="18" y="11"/>
                  </a:lnTo>
                  <a:lnTo>
                    <a:pt x="19" y="9"/>
                  </a:lnTo>
                  <a:lnTo>
                    <a:pt x="20" y="5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4" y="7"/>
                  </a:lnTo>
                  <a:lnTo>
                    <a:pt x="25" y="6"/>
                  </a:lnTo>
                  <a:lnTo>
                    <a:pt x="26" y="8"/>
                  </a:lnTo>
                  <a:lnTo>
                    <a:pt x="25" y="9"/>
                  </a:lnTo>
                  <a:lnTo>
                    <a:pt x="24" y="13"/>
                  </a:lnTo>
                  <a:lnTo>
                    <a:pt x="25" y="16"/>
                  </a:lnTo>
                  <a:lnTo>
                    <a:pt x="25" y="21"/>
                  </a:lnTo>
                  <a:lnTo>
                    <a:pt x="27" y="22"/>
                  </a:lnTo>
                  <a:lnTo>
                    <a:pt x="28" y="21"/>
                  </a:lnTo>
                  <a:lnTo>
                    <a:pt x="28" y="22"/>
                  </a:lnTo>
                  <a:lnTo>
                    <a:pt x="31" y="22"/>
                  </a:lnTo>
                  <a:lnTo>
                    <a:pt x="29" y="27"/>
                  </a:lnTo>
                  <a:lnTo>
                    <a:pt x="29" y="28"/>
                  </a:lnTo>
                  <a:lnTo>
                    <a:pt x="32" y="29"/>
                  </a:lnTo>
                  <a:lnTo>
                    <a:pt x="32" y="31"/>
                  </a:lnTo>
                  <a:lnTo>
                    <a:pt x="34" y="32"/>
                  </a:lnTo>
                  <a:lnTo>
                    <a:pt x="35" y="34"/>
                  </a:lnTo>
                  <a:lnTo>
                    <a:pt x="35" y="39"/>
                  </a:lnTo>
                  <a:lnTo>
                    <a:pt x="34" y="43"/>
                  </a:lnTo>
                  <a:lnTo>
                    <a:pt x="33" y="43"/>
                  </a:lnTo>
                  <a:lnTo>
                    <a:pt x="34" y="52"/>
                  </a:lnTo>
                  <a:lnTo>
                    <a:pt x="35" y="52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6" y="50"/>
                  </a:lnTo>
                  <a:lnTo>
                    <a:pt x="35" y="52"/>
                  </a:lnTo>
                  <a:lnTo>
                    <a:pt x="35" y="55"/>
                  </a:lnTo>
                  <a:lnTo>
                    <a:pt x="34" y="53"/>
                  </a:lnTo>
                  <a:lnTo>
                    <a:pt x="32" y="54"/>
                  </a:lnTo>
                  <a:lnTo>
                    <a:pt x="31" y="57"/>
                  </a:lnTo>
                  <a:lnTo>
                    <a:pt x="32" y="64"/>
                  </a:lnTo>
                  <a:lnTo>
                    <a:pt x="29" y="65"/>
                  </a:lnTo>
                  <a:lnTo>
                    <a:pt x="31" y="69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3" name="Freeform 199" descr="30%"/>
            <p:cNvSpPr>
              <a:spLocks/>
            </p:cNvSpPr>
            <p:nvPr/>
          </p:nvSpPr>
          <p:spPr bwMode="auto">
            <a:xfrm>
              <a:off x="4865935" y="5349818"/>
              <a:ext cx="13012" cy="14454"/>
            </a:xfrm>
            <a:custGeom>
              <a:avLst/>
              <a:gdLst/>
              <a:ahLst/>
              <a:cxnLst>
                <a:cxn ang="0">
                  <a:pos x="13" y="19"/>
                </a:cxn>
                <a:cxn ang="0">
                  <a:pos x="12" y="24"/>
                </a:cxn>
                <a:cxn ang="0">
                  <a:pos x="12" y="25"/>
                </a:cxn>
                <a:cxn ang="0">
                  <a:pos x="11" y="26"/>
                </a:cxn>
                <a:cxn ang="0">
                  <a:pos x="10" y="26"/>
                </a:cxn>
                <a:cxn ang="0">
                  <a:pos x="10" y="25"/>
                </a:cxn>
                <a:cxn ang="0">
                  <a:pos x="8" y="24"/>
                </a:cxn>
                <a:cxn ang="0">
                  <a:pos x="5" y="24"/>
                </a:cxn>
                <a:cxn ang="0">
                  <a:pos x="3" y="25"/>
                </a:cxn>
                <a:cxn ang="0">
                  <a:pos x="0" y="24"/>
                </a:cxn>
                <a:cxn ang="0">
                  <a:pos x="0" y="17"/>
                </a:cxn>
                <a:cxn ang="0">
                  <a:pos x="4" y="10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6" y="0"/>
                </a:cxn>
                <a:cxn ang="0">
                  <a:pos x="7" y="0"/>
                </a:cxn>
                <a:cxn ang="0">
                  <a:pos x="7" y="4"/>
                </a:cxn>
                <a:cxn ang="0">
                  <a:pos x="8" y="11"/>
                </a:cxn>
                <a:cxn ang="0">
                  <a:pos x="12" y="15"/>
                </a:cxn>
                <a:cxn ang="0">
                  <a:pos x="13" y="19"/>
                </a:cxn>
              </a:cxnLst>
              <a:rect l="0" t="0" r="r" b="b"/>
              <a:pathLst>
                <a:path w="13" h="26">
                  <a:moveTo>
                    <a:pt x="13" y="19"/>
                  </a:moveTo>
                  <a:lnTo>
                    <a:pt x="12" y="24"/>
                  </a:lnTo>
                  <a:lnTo>
                    <a:pt x="12" y="25"/>
                  </a:lnTo>
                  <a:lnTo>
                    <a:pt x="11" y="26"/>
                  </a:lnTo>
                  <a:lnTo>
                    <a:pt x="10" y="26"/>
                  </a:lnTo>
                  <a:lnTo>
                    <a:pt x="10" y="25"/>
                  </a:lnTo>
                  <a:lnTo>
                    <a:pt x="8" y="24"/>
                  </a:lnTo>
                  <a:lnTo>
                    <a:pt x="5" y="24"/>
                  </a:lnTo>
                  <a:lnTo>
                    <a:pt x="3" y="25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4" y="10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4"/>
                  </a:lnTo>
                  <a:lnTo>
                    <a:pt x="8" y="11"/>
                  </a:lnTo>
                  <a:lnTo>
                    <a:pt x="12" y="15"/>
                  </a:lnTo>
                  <a:lnTo>
                    <a:pt x="13" y="19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4" name="Freeform 200" descr="30%"/>
            <p:cNvSpPr>
              <a:spLocks/>
            </p:cNvSpPr>
            <p:nvPr/>
          </p:nvSpPr>
          <p:spPr bwMode="auto">
            <a:xfrm>
              <a:off x="4832479" y="4029610"/>
              <a:ext cx="1859" cy="160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0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5" name="Freeform 201" descr="30%"/>
            <p:cNvSpPr>
              <a:spLocks/>
            </p:cNvSpPr>
            <p:nvPr/>
          </p:nvSpPr>
          <p:spPr bwMode="auto">
            <a:xfrm>
              <a:off x="4819467" y="4026396"/>
              <a:ext cx="1859" cy="160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3"/>
                  </a:lnTo>
                  <a:lnTo>
                    <a:pt x="0" y="3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" name="Freeform 202" descr="30%"/>
            <p:cNvSpPr>
              <a:spLocks/>
            </p:cNvSpPr>
            <p:nvPr/>
          </p:nvSpPr>
          <p:spPr bwMode="auto">
            <a:xfrm>
              <a:off x="5631797" y="4726655"/>
              <a:ext cx="5578" cy="6424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0" y="8"/>
                </a:cxn>
                <a:cxn ang="0">
                  <a:pos x="1" y="7"/>
                </a:cxn>
                <a:cxn ang="0">
                  <a:pos x="2" y="1"/>
                </a:cxn>
                <a:cxn ang="0">
                  <a:pos x="4" y="0"/>
                </a:cxn>
                <a:cxn ang="0">
                  <a:pos x="6" y="2"/>
                </a:cxn>
                <a:cxn ang="0">
                  <a:pos x="6" y="7"/>
                </a:cxn>
                <a:cxn ang="0">
                  <a:pos x="6" y="8"/>
                </a:cxn>
                <a:cxn ang="0">
                  <a:pos x="6" y="11"/>
                </a:cxn>
                <a:cxn ang="0">
                  <a:pos x="4" y="13"/>
                </a:cxn>
                <a:cxn ang="0">
                  <a:pos x="1" y="12"/>
                </a:cxn>
              </a:cxnLst>
              <a:rect l="0" t="0" r="r" b="b"/>
              <a:pathLst>
                <a:path w="6" h="13">
                  <a:moveTo>
                    <a:pt x="1" y="12"/>
                  </a:moveTo>
                  <a:lnTo>
                    <a:pt x="0" y="8"/>
                  </a:lnTo>
                  <a:lnTo>
                    <a:pt x="1" y="7"/>
                  </a:lnTo>
                  <a:lnTo>
                    <a:pt x="2" y="1"/>
                  </a:lnTo>
                  <a:lnTo>
                    <a:pt x="4" y="0"/>
                  </a:lnTo>
                  <a:lnTo>
                    <a:pt x="6" y="2"/>
                  </a:lnTo>
                  <a:lnTo>
                    <a:pt x="6" y="7"/>
                  </a:lnTo>
                  <a:lnTo>
                    <a:pt x="6" y="8"/>
                  </a:lnTo>
                  <a:lnTo>
                    <a:pt x="6" y="11"/>
                  </a:lnTo>
                  <a:lnTo>
                    <a:pt x="4" y="13"/>
                  </a:lnTo>
                  <a:lnTo>
                    <a:pt x="1" y="1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7" name="Freeform 203" descr="30%"/>
            <p:cNvSpPr>
              <a:spLocks/>
            </p:cNvSpPr>
            <p:nvPr/>
          </p:nvSpPr>
          <p:spPr bwMode="auto">
            <a:xfrm>
              <a:off x="5635516" y="4736289"/>
              <a:ext cx="3719" cy="3215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3" y="5"/>
                </a:cxn>
                <a:cxn ang="0">
                  <a:pos x="1" y="4"/>
                </a:cxn>
              </a:cxnLst>
              <a:rect l="0" t="0" r="r" b="b"/>
              <a:pathLst>
                <a:path w="3" h="5">
                  <a:moveTo>
                    <a:pt x="1" y="4"/>
                  </a:moveTo>
                  <a:lnTo>
                    <a:pt x="1" y="3"/>
                  </a:lnTo>
                  <a:lnTo>
                    <a:pt x="1" y="3"/>
                  </a:lnTo>
                  <a:lnTo>
                    <a:pt x="0" y="0"/>
                  </a:lnTo>
                  <a:lnTo>
                    <a:pt x="3" y="2"/>
                  </a:lnTo>
                  <a:lnTo>
                    <a:pt x="3" y="5"/>
                  </a:lnTo>
                  <a:lnTo>
                    <a:pt x="1" y="4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8" name="Freeform 204" descr="30%"/>
            <p:cNvSpPr>
              <a:spLocks/>
            </p:cNvSpPr>
            <p:nvPr/>
          </p:nvSpPr>
          <p:spPr bwMode="auto">
            <a:xfrm>
              <a:off x="4800877" y="4664016"/>
              <a:ext cx="3719" cy="3215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4"/>
                </a:cxn>
                <a:cxn ang="0">
                  <a:pos x="1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4" y="2"/>
                </a:cxn>
              </a:cxnLst>
              <a:rect l="0" t="0" r="r" b="b"/>
              <a:pathLst>
                <a:path w="4" h="5">
                  <a:moveTo>
                    <a:pt x="4" y="2"/>
                  </a:moveTo>
                  <a:lnTo>
                    <a:pt x="4" y="4"/>
                  </a:lnTo>
                  <a:lnTo>
                    <a:pt x="1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9" name="Freeform 205" descr="30%"/>
            <p:cNvSpPr>
              <a:spLocks/>
            </p:cNvSpPr>
            <p:nvPr/>
          </p:nvSpPr>
          <p:spPr bwMode="auto">
            <a:xfrm>
              <a:off x="4799017" y="4668836"/>
              <a:ext cx="9292" cy="6424"/>
            </a:xfrm>
            <a:custGeom>
              <a:avLst/>
              <a:gdLst/>
              <a:ahLst/>
              <a:cxnLst>
                <a:cxn ang="0">
                  <a:pos x="9" y="6"/>
                </a:cxn>
                <a:cxn ang="0">
                  <a:pos x="9" y="7"/>
                </a:cxn>
                <a:cxn ang="0">
                  <a:pos x="8" y="10"/>
                </a:cxn>
                <a:cxn ang="0">
                  <a:pos x="3" y="12"/>
                </a:cxn>
                <a:cxn ang="0">
                  <a:pos x="2" y="8"/>
                </a:cxn>
                <a:cxn ang="0">
                  <a:pos x="2" y="5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7" y="1"/>
                </a:cxn>
                <a:cxn ang="0">
                  <a:pos x="9" y="6"/>
                </a:cxn>
              </a:cxnLst>
              <a:rect l="0" t="0" r="r" b="b"/>
              <a:pathLst>
                <a:path w="9" h="12">
                  <a:moveTo>
                    <a:pt x="9" y="6"/>
                  </a:moveTo>
                  <a:lnTo>
                    <a:pt x="9" y="7"/>
                  </a:lnTo>
                  <a:lnTo>
                    <a:pt x="8" y="10"/>
                  </a:lnTo>
                  <a:lnTo>
                    <a:pt x="3" y="12"/>
                  </a:lnTo>
                  <a:lnTo>
                    <a:pt x="2" y="8"/>
                  </a:lnTo>
                  <a:lnTo>
                    <a:pt x="2" y="5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7" y="1"/>
                  </a:lnTo>
                  <a:lnTo>
                    <a:pt x="9" y="6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" name="Freeform 206" descr="30%"/>
            <p:cNvSpPr>
              <a:spLocks/>
            </p:cNvSpPr>
            <p:nvPr/>
          </p:nvSpPr>
          <p:spPr bwMode="auto">
            <a:xfrm>
              <a:off x="4795298" y="4660807"/>
              <a:ext cx="3719" cy="4819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5" y="4"/>
                </a:cxn>
                <a:cxn ang="0">
                  <a:pos x="5" y="6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8"/>
                </a:cxn>
                <a:cxn ang="0">
                  <a:pos x="0" y="4"/>
                </a:cxn>
              </a:cxnLst>
              <a:rect l="0" t="0" r="r" b="b"/>
              <a:pathLst>
                <a:path w="5" h="9">
                  <a:moveTo>
                    <a:pt x="0" y="4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4"/>
                  </a:lnTo>
                  <a:lnTo>
                    <a:pt x="5" y="6"/>
                  </a:lnTo>
                  <a:lnTo>
                    <a:pt x="4" y="9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1" name="Freeform 207" descr="30%"/>
            <p:cNvSpPr>
              <a:spLocks/>
            </p:cNvSpPr>
            <p:nvPr/>
          </p:nvSpPr>
          <p:spPr bwMode="auto">
            <a:xfrm>
              <a:off x="4789725" y="4654382"/>
              <a:ext cx="1859" cy="160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2" name="Rectangle 208" descr="30%"/>
            <p:cNvSpPr>
              <a:spLocks noChangeArrowheads="1"/>
            </p:cNvSpPr>
            <p:nvPr/>
          </p:nvSpPr>
          <p:spPr bwMode="auto">
            <a:xfrm>
              <a:off x="4787866" y="4649563"/>
              <a:ext cx="1859" cy="0"/>
            </a:xfrm>
            <a:prstGeom prst="rect">
              <a:avLst/>
            </a:prstGeom>
            <a:grpFill/>
            <a:ln w="3175">
              <a:solidFill>
                <a:schemeClr val="tx1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3" name="Freeform 209" descr="30%"/>
            <p:cNvSpPr>
              <a:spLocks/>
            </p:cNvSpPr>
            <p:nvPr/>
          </p:nvSpPr>
          <p:spPr bwMode="auto">
            <a:xfrm>
              <a:off x="4787866" y="4495378"/>
              <a:ext cx="156149" cy="171853"/>
            </a:xfrm>
            <a:custGeom>
              <a:avLst/>
              <a:gdLst/>
              <a:ahLst/>
              <a:cxnLst>
                <a:cxn ang="0">
                  <a:pos x="145" y="112"/>
                </a:cxn>
                <a:cxn ang="0">
                  <a:pos x="137" y="142"/>
                </a:cxn>
                <a:cxn ang="0">
                  <a:pos x="148" y="153"/>
                </a:cxn>
                <a:cxn ang="0">
                  <a:pos x="148" y="172"/>
                </a:cxn>
                <a:cxn ang="0">
                  <a:pos x="145" y="185"/>
                </a:cxn>
                <a:cxn ang="0">
                  <a:pos x="151" y="189"/>
                </a:cxn>
                <a:cxn ang="0">
                  <a:pos x="143" y="199"/>
                </a:cxn>
                <a:cxn ang="0">
                  <a:pos x="137" y="213"/>
                </a:cxn>
                <a:cxn ang="0">
                  <a:pos x="132" y="226"/>
                </a:cxn>
                <a:cxn ang="0">
                  <a:pos x="129" y="250"/>
                </a:cxn>
                <a:cxn ang="0">
                  <a:pos x="125" y="257"/>
                </a:cxn>
                <a:cxn ang="0">
                  <a:pos x="107" y="273"/>
                </a:cxn>
                <a:cxn ang="0">
                  <a:pos x="104" y="293"/>
                </a:cxn>
                <a:cxn ang="0">
                  <a:pos x="92" y="296"/>
                </a:cxn>
                <a:cxn ang="0">
                  <a:pos x="80" y="305"/>
                </a:cxn>
                <a:cxn ang="0">
                  <a:pos x="73" y="320"/>
                </a:cxn>
                <a:cxn ang="0">
                  <a:pos x="66" y="318"/>
                </a:cxn>
                <a:cxn ang="0">
                  <a:pos x="58" y="314"/>
                </a:cxn>
                <a:cxn ang="0">
                  <a:pos x="52" y="304"/>
                </a:cxn>
                <a:cxn ang="0">
                  <a:pos x="46" y="302"/>
                </a:cxn>
                <a:cxn ang="0">
                  <a:pos x="36" y="292"/>
                </a:cxn>
                <a:cxn ang="0">
                  <a:pos x="27" y="279"/>
                </a:cxn>
                <a:cxn ang="0">
                  <a:pos x="18" y="291"/>
                </a:cxn>
                <a:cxn ang="0">
                  <a:pos x="12" y="270"/>
                </a:cxn>
                <a:cxn ang="0">
                  <a:pos x="0" y="246"/>
                </a:cxn>
                <a:cxn ang="0">
                  <a:pos x="3" y="208"/>
                </a:cxn>
                <a:cxn ang="0">
                  <a:pos x="8" y="178"/>
                </a:cxn>
                <a:cxn ang="0">
                  <a:pos x="8" y="163"/>
                </a:cxn>
                <a:cxn ang="0">
                  <a:pos x="18" y="152"/>
                </a:cxn>
                <a:cxn ang="0">
                  <a:pos x="23" y="149"/>
                </a:cxn>
                <a:cxn ang="0">
                  <a:pos x="31" y="141"/>
                </a:cxn>
                <a:cxn ang="0">
                  <a:pos x="43" y="125"/>
                </a:cxn>
                <a:cxn ang="0">
                  <a:pos x="50" y="109"/>
                </a:cxn>
                <a:cxn ang="0">
                  <a:pos x="37" y="102"/>
                </a:cxn>
                <a:cxn ang="0">
                  <a:pos x="29" y="109"/>
                </a:cxn>
                <a:cxn ang="0">
                  <a:pos x="38" y="87"/>
                </a:cxn>
                <a:cxn ang="0">
                  <a:pos x="61" y="52"/>
                </a:cxn>
                <a:cxn ang="0">
                  <a:pos x="76" y="42"/>
                </a:cxn>
                <a:cxn ang="0">
                  <a:pos x="92" y="24"/>
                </a:cxn>
                <a:cxn ang="0">
                  <a:pos x="100" y="21"/>
                </a:cxn>
                <a:cxn ang="0">
                  <a:pos x="104" y="8"/>
                </a:cxn>
                <a:cxn ang="0">
                  <a:pos x="111" y="0"/>
                </a:cxn>
                <a:cxn ang="0">
                  <a:pos x="118" y="14"/>
                </a:cxn>
                <a:cxn ang="0">
                  <a:pos x="111" y="13"/>
                </a:cxn>
                <a:cxn ang="0">
                  <a:pos x="107" y="32"/>
                </a:cxn>
                <a:cxn ang="0">
                  <a:pos x="98" y="47"/>
                </a:cxn>
                <a:cxn ang="0">
                  <a:pos x="112" y="58"/>
                </a:cxn>
                <a:cxn ang="0">
                  <a:pos x="125" y="49"/>
                </a:cxn>
                <a:cxn ang="0">
                  <a:pos x="130" y="48"/>
                </a:cxn>
                <a:cxn ang="0">
                  <a:pos x="136" y="47"/>
                </a:cxn>
                <a:cxn ang="0">
                  <a:pos x="145" y="47"/>
                </a:cxn>
                <a:cxn ang="0">
                  <a:pos x="143" y="38"/>
                </a:cxn>
                <a:cxn ang="0">
                  <a:pos x="148" y="32"/>
                </a:cxn>
                <a:cxn ang="0">
                  <a:pos x="140" y="27"/>
                </a:cxn>
                <a:cxn ang="0">
                  <a:pos x="140" y="9"/>
                </a:cxn>
                <a:cxn ang="0">
                  <a:pos x="145" y="17"/>
                </a:cxn>
                <a:cxn ang="0">
                  <a:pos x="157" y="6"/>
                </a:cxn>
                <a:cxn ang="0">
                  <a:pos x="165" y="23"/>
                </a:cxn>
                <a:cxn ang="0">
                  <a:pos x="166" y="30"/>
                </a:cxn>
                <a:cxn ang="0">
                  <a:pos x="153" y="39"/>
                </a:cxn>
                <a:cxn ang="0">
                  <a:pos x="158" y="58"/>
                </a:cxn>
                <a:cxn ang="0">
                  <a:pos x="145" y="86"/>
                </a:cxn>
              </a:cxnLst>
              <a:rect l="0" t="0" r="r" b="b"/>
              <a:pathLst>
                <a:path w="167" h="322">
                  <a:moveTo>
                    <a:pt x="143" y="102"/>
                  </a:moveTo>
                  <a:lnTo>
                    <a:pt x="144" y="109"/>
                  </a:lnTo>
                  <a:lnTo>
                    <a:pt x="147" y="107"/>
                  </a:lnTo>
                  <a:lnTo>
                    <a:pt x="147" y="110"/>
                  </a:lnTo>
                  <a:lnTo>
                    <a:pt x="145" y="110"/>
                  </a:lnTo>
                  <a:lnTo>
                    <a:pt x="145" y="112"/>
                  </a:lnTo>
                  <a:lnTo>
                    <a:pt x="143" y="118"/>
                  </a:lnTo>
                  <a:lnTo>
                    <a:pt x="140" y="121"/>
                  </a:lnTo>
                  <a:lnTo>
                    <a:pt x="140" y="125"/>
                  </a:lnTo>
                  <a:lnTo>
                    <a:pt x="136" y="131"/>
                  </a:lnTo>
                  <a:lnTo>
                    <a:pt x="135" y="135"/>
                  </a:lnTo>
                  <a:lnTo>
                    <a:pt x="137" y="142"/>
                  </a:lnTo>
                  <a:lnTo>
                    <a:pt x="140" y="147"/>
                  </a:lnTo>
                  <a:lnTo>
                    <a:pt x="141" y="151"/>
                  </a:lnTo>
                  <a:lnTo>
                    <a:pt x="142" y="153"/>
                  </a:lnTo>
                  <a:lnTo>
                    <a:pt x="144" y="152"/>
                  </a:lnTo>
                  <a:lnTo>
                    <a:pt x="145" y="153"/>
                  </a:lnTo>
                  <a:lnTo>
                    <a:pt x="148" y="153"/>
                  </a:lnTo>
                  <a:lnTo>
                    <a:pt x="148" y="156"/>
                  </a:lnTo>
                  <a:lnTo>
                    <a:pt x="149" y="156"/>
                  </a:lnTo>
                  <a:lnTo>
                    <a:pt x="151" y="159"/>
                  </a:lnTo>
                  <a:lnTo>
                    <a:pt x="155" y="168"/>
                  </a:lnTo>
                  <a:lnTo>
                    <a:pt x="150" y="172"/>
                  </a:lnTo>
                  <a:lnTo>
                    <a:pt x="148" y="172"/>
                  </a:lnTo>
                  <a:lnTo>
                    <a:pt x="147" y="173"/>
                  </a:lnTo>
                  <a:lnTo>
                    <a:pt x="144" y="172"/>
                  </a:lnTo>
                  <a:lnTo>
                    <a:pt x="143" y="173"/>
                  </a:lnTo>
                  <a:lnTo>
                    <a:pt x="143" y="178"/>
                  </a:lnTo>
                  <a:lnTo>
                    <a:pt x="144" y="185"/>
                  </a:lnTo>
                  <a:lnTo>
                    <a:pt x="145" y="185"/>
                  </a:lnTo>
                  <a:lnTo>
                    <a:pt x="147" y="183"/>
                  </a:lnTo>
                  <a:lnTo>
                    <a:pt x="148" y="184"/>
                  </a:lnTo>
                  <a:lnTo>
                    <a:pt x="149" y="185"/>
                  </a:lnTo>
                  <a:lnTo>
                    <a:pt x="151" y="183"/>
                  </a:lnTo>
                  <a:lnTo>
                    <a:pt x="153" y="187"/>
                  </a:lnTo>
                  <a:lnTo>
                    <a:pt x="151" y="189"/>
                  </a:lnTo>
                  <a:lnTo>
                    <a:pt x="148" y="189"/>
                  </a:lnTo>
                  <a:lnTo>
                    <a:pt x="147" y="190"/>
                  </a:lnTo>
                  <a:lnTo>
                    <a:pt x="147" y="196"/>
                  </a:lnTo>
                  <a:lnTo>
                    <a:pt x="144" y="198"/>
                  </a:lnTo>
                  <a:lnTo>
                    <a:pt x="144" y="200"/>
                  </a:lnTo>
                  <a:lnTo>
                    <a:pt x="143" y="199"/>
                  </a:lnTo>
                  <a:lnTo>
                    <a:pt x="141" y="200"/>
                  </a:lnTo>
                  <a:lnTo>
                    <a:pt x="141" y="204"/>
                  </a:lnTo>
                  <a:lnTo>
                    <a:pt x="140" y="205"/>
                  </a:lnTo>
                  <a:lnTo>
                    <a:pt x="140" y="208"/>
                  </a:lnTo>
                  <a:lnTo>
                    <a:pt x="139" y="213"/>
                  </a:lnTo>
                  <a:lnTo>
                    <a:pt x="137" y="213"/>
                  </a:lnTo>
                  <a:lnTo>
                    <a:pt x="134" y="217"/>
                  </a:lnTo>
                  <a:lnTo>
                    <a:pt x="134" y="219"/>
                  </a:lnTo>
                  <a:lnTo>
                    <a:pt x="135" y="222"/>
                  </a:lnTo>
                  <a:lnTo>
                    <a:pt x="134" y="225"/>
                  </a:lnTo>
                  <a:lnTo>
                    <a:pt x="133" y="225"/>
                  </a:lnTo>
                  <a:lnTo>
                    <a:pt x="132" y="226"/>
                  </a:lnTo>
                  <a:lnTo>
                    <a:pt x="130" y="234"/>
                  </a:lnTo>
                  <a:lnTo>
                    <a:pt x="132" y="239"/>
                  </a:lnTo>
                  <a:lnTo>
                    <a:pt x="130" y="242"/>
                  </a:lnTo>
                  <a:lnTo>
                    <a:pt x="132" y="245"/>
                  </a:lnTo>
                  <a:lnTo>
                    <a:pt x="132" y="247"/>
                  </a:lnTo>
                  <a:lnTo>
                    <a:pt x="129" y="250"/>
                  </a:lnTo>
                  <a:lnTo>
                    <a:pt x="129" y="252"/>
                  </a:lnTo>
                  <a:lnTo>
                    <a:pt x="127" y="255"/>
                  </a:lnTo>
                  <a:lnTo>
                    <a:pt x="127" y="257"/>
                  </a:lnTo>
                  <a:lnTo>
                    <a:pt x="127" y="260"/>
                  </a:lnTo>
                  <a:lnTo>
                    <a:pt x="126" y="261"/>
                  </a:lnTo>
                  <a:lnTo>
                    <a:pt x="125" y="257"/>
                  </a:lnTo>
                  <a:lnTo>
                    <a:pt x="124" y="256"/>
                  </a:lnTo>
                  <a:lnTo>
                    <a:pt x="118" y="258"/>
                  </a:lnTo>
                  <a:lnTo>
                    <a:pt x="112" y="267"/>
                  </a:lnTo>
                  <a:lnTo>
                    <a:pt x="112" y="270"/>
                  </a:lnTo>
                  <a:lnTo>
                    <a:pt x="112" y="271"/>
                  </a:lnTo>
                  <a:lnTo>
                    <a:pt x="107" y="273"/>
                  </a:lnTo>
                  <a:lnTo>
                    <a:pt x="107" y="278"/>
                  </a:lnTo>
                  <a:lnTo>
                    <a:pt x="104" y="286"/>
                  </a:lnTo>
                  <a:lnTo>
                    <a:pt x="105" y="287"/>
                  </a:lnTo>
                  <a:lnTo>
                    <a:pt x="103" y="288"/>
                  </a:lnTo>
                  <a:lnTo>
                    <a:pt x="104" y="291"/>
                  </a:lnTo>
                  <a:lnTo>
                    <a:pt x="104" y="293"/>
                  </a:lnTo>
                  <a:lnTo>
                    <a:pt x="100" y="288"/>
                  </a:lnTo>
                  <a:lnTo>
                    <a:pt x="100" y="289"/>
                  </a:lnTo>
                  <a:lnTo>
                    <a:pt x="96" y="288"/>
                  </a:lnTo>
                  <a:lnTo>
                    <a:pt x="92" y="294"/>
                  </a:lnTo>
                  <a:lnTo>
                    <a:pt x="91" y="294"/>
                  </a:lnTo>
                  <a:lnTo>
                    <a:pt x="92" y="296"/>
                  </a:lnTo>
                  <a:lnTo>
                    <a:pt x="89" y="297"/>
                  </a:lnTo>
                  <a:lnTo>
                    <a:pt x="89" y="298"/>
                  </a:lnTo>
                  <a:lnTo>
                    <a:pt x="84" y="303"/>
                  </a:lnTo>
                  <a:lnTo>
                    <a:pt x="84" y="304"/>
                  </a:lnTo>
                  <a:lnTo>
                    <a:pt x="81" y="303"/>
                  </a:lnTo>
                  <a:lnTo>
                    <a:pt x="80" y="305"/>
                  </a:lnTo>
                  <a:lnTo>
                    <a:pt x="80" y="305"/>
                  </a:lnTo>
                  <a:lnTo>
                    <a:pt x="79" y="307"/>
                  </a:lnTo>
                  <a:lnTo>
                    <a:pt x="80" y="310"/>
                  </a:lnTo>
                  <a:lnTo>
                    <a:pt x="75" y="317"/>
                  </a:lnTo>
                  <a:lnTo>
                    <a:pt x="73" y="318"/>
                  </a:lnTo>
                  <a:lnTo>
                    <a:pt x="73" y="320"/>
                  </a:lnTo>
                  <a:lnTo>
                    <a:pt x="72" y="319"/>
                  </a:lnTo>
                  <a:lnTo>
                    <a:pt x="72" y="322"/>
                  </a:lnTo>
                  <a:lnTo>
                    <a:pt x="71" y="322"/>
                  </a:lnTo>
                  <a:lnTo>
                    <a:pt x="68" y="318"/>
                  </a:lnTo>
                  <a:lnTo>
                    <a:pt x="66" y="318"/>
                  </a:lnTo>
                  <a:lnTo>
                    <a:pt x="66" y="318"/>
                  </a:lnTo>
                  <a:lnTo>
                    <a:pt x="65" y="319"/>
                  </a:lnTo>
                  <a:lnTo>
                    <a:pt x="64" y="317"/>
                  </a:lnTo>
                  <a:lnTo>
                    <a:pt x="59" y="314"/>
                  </a:lnTo>
                  <a:lnTo>
                    <a:pt x="60" y="313"/>
                  </a:lnTo>
                  <a:lnTo>
                    <a:pt x="58" y="312"/>
                  </a:lnTo>
                  <a:lnTo>
                    <a:pt x="58" y="314"/>
                  </a:lnTo>
                  <a:lnTo>
                    <a:pt x="58" y="315"/>
                  </a:lnTo>
                  <a:lnTo>
                    <a:pt x="53" y="313"/>
                  </a:lnTo>
                  <a:lnTo>
                    <a:pt x="53" y="310"/>
                  </a:lnTo>
                  <a:lnTo>
                    <a:pt x="53" y="308"/>
                  </a:lnTo>
                  <a:lnTo>
                    <a:pt x="51" y="308"/>
                  </a:lnTo>
                  <a:lnTo>
                    <a:pt x="52" y="304"/>
                  </a:lnTo>
                  <a:lnTo>
                    <a:pt x="51" y="302"/>
                  </a:lnTo>
                  <a:lnTo>
                    <a:pt x="49" y="302"/>
                  </a:lnTo>
                  <a:lnTo>
                    <a:pt x="48" y="303"/>
                  </a:lnTo>
                  <a:lnTo>
                    <a:pt x="48" y="307"/>
                  </a:lnTo>
                  <a:lnTo>
                    <a:pt x="46" y="308"/>
                  </a:lnTo>
                  <a:lnTo>
                    <a:pt x="46" y="302"/>
                  </a:lnTo>
                  <a:lnTo>
                    <a:pt x="45" y="299"/>
                  </a:lnTo>
                  <a:lnTo>
                    <a:pt x="43" y="299"/>
                  </a:lnTo>
                  <a:lnTo>
                    <a:pt x="38" y="304"/>
                  </a:lnTo>
                  <a:lnTo>
                    <a:pt x="38" y="303"/>
                  </a:lnTo>
                  <a:lnTo>
                    <a:pt x="38" y="298"/>
                  </a:lnTo>
                  <a:lnTo>
                    <a:pt x="36" y="292"/>
                  </a:lnTo>
                  <a:lnTo>
                    <a:pt x="33" y="291"/>
                  </a:lnTo>
                  <a:lnTo>
                    <a:pt x="33" y="292"/>
                  </a:lnTo>
                  <a:lnTo>
                    <a:pt x="33" y="283"/>
                  </a:lnTo>
                  <a:lnTo>
                    <a:pt x="30" y="282"/>
                  </a:lnTo>
                  <a:lnTo>
                    <a:pt x="29" y="279"/>
                  </a:lnTo>
                  <a:lnTo>
                    <a:pt x="27" y="279"/>
                  </a:lnTo>
                  <a:lnTo>
                    <a:pt x="26" y="284"/>
                  </a:lnTo>
                  <a:lnTo>
                    <a:pt x="24" y="287"/>
                  </a:lnTo>
                  <a:lnTo>
                    <a:pt x="22" y="288"/>
                  </a:lnTo>
                  <a:lnTo>
                    <a:pt x="19" y="287"/>
                  </a:lnTo>
                  <a:lnTo>
                    <a:pt x="18" y="291"/>
                  </a:lnTo>
                  <a:lnTo>
                    <a:pt x="18" y="291"/>
                  </a:lnTo>
                  <a:lnTo>
                    <a:pt x="16" y="289"/>
                  </a:lnTo>
                  <a:lnTo>
                    <a:pt x="18" y="288"/>
                  </a:lnTo>
                  <a:lnTo>
                    <a:pt x="15" y="283"/>
                  </a:lnTo>
                  <a:lnTo>
                    <a:pt x="16" y="278"/>
                  </a:lnTo>
                  <a:lnTo>
                    <a:pt x="15" y="274"/>
                  </a:lnTo>
                  <a:lnTo>
                    <a:pt x="12" y="270"/>
                  </a:lnTo>
                  <a:lnTo>
                    <a:pt x="13" y="268"/>
                  </a:lnTo>
                  <a:lnTo>
                    <a:pt x="12" y="267"/>
                  </a:lnTo>
                  <a:lnTo>
                    <a:pt x="7" y="265"/>
                  </a:lnTo>
                  <a:lnTo>
                    <a:pt x="6" y="256"/>
                  </a:lnTo>
                  <a:lnTo>
                    <a:pt x="4" y="248"/>
                  </a:lnTo>
                  <a:lnTo>
                    <a:pt x="0" y="246"/>
                  </a:lnTo>
                  <a:lnTo>
                    <a:pt x="1" y="240"/>
                  </a:lnTo>
                  <a:lnTo>
                    <a:pt x="1" y="231"/>
                  </a:lnTo>
                  <a:lnTo>
                    <a:pt x="0" y="226"/>
                  </a:lnTo>
                  <a:lnTo>
                    <a:pt x="1" y="214"/>
                  </a:lnTo>
                  <a:lnTo>
                    <a:pt x="3" y="211"/>
                  </a:lnTo>
                  <a:lnTo>
                    <a:pt x="3" y="208"/>
                  </a:lnTo>
                  <a:lnTo>
                    <a:pt x="7" y="205"/>
                  </a:lnTo>
                  <a:lnTo>
                    <a:pt x="9" y="199"/>
                  </a:lnTo>
                  <a:lnTo>
                    <a:pt x="8" y="193"/>
                  </a:lnTo>
                  <a:lnTo>
                    <a:pt x="8" y="185"/>
                  </a:lnTo>
                  <a:lnTo>
                    <a:pt x="8" y="184"/>
                  </a:lnTo>
                  <a:lnTo>
                    <a:pt x="8" y="178"/>
                  </a:lnTo>
                  <a:lnTo>
                    <a:pt x="8" y="175"/>
                  </a:lnTo>
                  <a:lnTo>
                    <a:pt x="11" y="177"/>
                  </a:lnTo>
                  <a:lnTo>
                    <a:pt x="11" y="175"/>
                  </a:lnTo>
                  <a:lnTo>
                    <a:pt x="11" y="172"/>
                  </a:lnTo>
                  <a:lnTo>
                    <a:pt x="8" y="172"/>
                  </a:lnTo>
                  <a:lnTo>
                    <a:pt x="8" y="163"/>
                  </a:lnTo>
                  <a:lnTo>
                    <a:pt x="12" y="158"/>
                  </a:lnTo>
                  <a:lnTo>
                    <a:pt x="13" y="154"/>
                  </a:lnTo>
                  <a:lnTo>
                    <a:pt x="14" y="156"/>
                  </a:lnTo>
                  <a:lnTo>
                    <a:pt x="15" y="156"/>
                  </a:lnTo>
                  <a:lnTo>
                    <a:pt x="15" y="153"/>
                  </a:lnTo>
                  <a:lnTo>
                    <a:pt x="18" y="152"/>
                  </a:lnTo>
                  <a:lnTo>
                    <a:pt x="18" y="152"/>
                  </a:lnTo>
                  <a:lnTo>
                    <a:pt x="19" y="151"/>
                  </a:lnTo>
                  <a:lnTo>
                    <a:pt x="19" y="148"/>
                  </a:lnTo>
                  <a:lnTo>
                    <a:pt x="21" y="148"/>
                  </a:lnTo>
                  <a:lnTo>
                    <a:pt x="22" y="151"/>
                  </a:lnTo>
                  <a:lnTo>
                    <a:pt x="23" y="149"/>
                  </a:lnTo>
                  <a:lnTo>
                    <a:pt x="24" y="149"/>
                  </a:lnTo>
                  <a:lnTo>
                    <a:pt x="26" y="147"/>
                  </a:lnTo>
                  <a:lnTo>
                    <a:pt x="24" y="143"/>
                  </a:lnTo>
                  <a:lnTo>
                    <a:pt x="29" y="137"/>
                  </a:lnTo>
                  <a:lnTo>
                    <a:pt x="30" y="137"/>
                  </a:lnTo>
                  <a:lnTo>
                    <a:pt x="31" y="141"/>
                  </a:lnTo>
                  <a:lnTo>
                    <a:pt x="31" y="141"/>
                  </a:lnTo>
                  <a:lnTo>
                    <a:pt x="35" y="135"/>
                  </a:lnTo>
                  <a:lnTo>
                    <a:pt x="38" y="135"/>
                  </a:lnTo>
                  <a:lnTo>
                    <a:pt x="39" y="131"/>
                  </a:lnTo>
                  <a:lnTo>
                    <a:pt x="42" y="130"/>
                  </a:lnTo>
                  <a:lnTo>
                    <a:pt x="43" y="125"/>
                  </a:lnTo>
                  <a:lnTo>
                    <a:pt x="44" y="121"/>
                  </a:lnTo>
                  <a:lnTo>
                    <a:pt x="45" y="121"/>
                  </a:lnTo>
                  <a:lnTo>
                    <a:pt x="49" y="120"/>
                  </a:lnTo>
                  <a:lnTo>
                    <a:pt x="50" y="117"/>
                  </a:lnTo>
                  <a:lnTo>
                    <a:pt x="51" y="113"/>
                  </a:lnTo>
                  <a:lnTo>
                    <a:pt x="50" y="109"/>
                  </a:lnTo>
                  <a:lnTo>
                    <a:pt x="48" y="106"/>
                  </a:lnTo>
                  <a:lnTo>
                    <a:pt x="45" y="107"/>
                  </a:lnTo>
                  <a:lnTo>
                    <a:pt x="43" y="112"/>
                  </a:lnTo>
                  <a:lnTo>
                    <a:pt x="42" y="107"/>
                  </a:lnTo>
                  <a:lnTo>
                    <a:pt x="41" y="106"/>
                  </a:lnTo>
                  <a:lnTo>
                    <a:pt x="37" y="102"/>
                  </a:lnTo>
                  <a:lnTo>
                    <a:pt x="33" y="107"/>
                  </a:lnTo>
                  <a:lnTo>
                    <a:pt x="31" y="111"/>
                  </a:lnTo>
                  <a:lnTo>
                    <a:pt x="31" y="113"/>
                  </a:lnTo>
                  <a:lnTo>
                    <a:pt x="30" y="115"/>
                  </a:lnTo>
                  <a:lnTo>
                    <a:pt x="30" y="109"/>
                  </a:lnTo>
                  <a:lnTo>
                    <a:pt x="29" y="109"/>
                  </a:lnTo>
                  <a:lnTo>
                    <a:pt x="28" y="107"/>
                  </a:lnTo>
                  <a:lnTo>
                    <a:pt x="30" y="104"/>
                  </a:lnTo>
                  <a:lnTo>
                    <a:pt x="30" y="101"/>
                  </a:lnTo>
                  <a:lnTo>
                    <a:pt x="33" y="100"/>
                  </a:lnTo>
                  <a:lnTo>
                    <a:pt x="35" y="91"/>
                  </a:lnTo>
                  <a:lnTo>
                    <a:pt x="38" y="87"/>
                  </a:lnTo>
                  <a:lnTo>
                    <a:pt x="41" y="79"/>
                  </a:lnTo>
                  <a:lnTo>
                    <a:pt x="45" y="74"/>
                  </a:lnTo>
                  <a:lnTo>
                    <a:pt x="46" y="69"/>
                  </a:lnTo>
                  <a:lnTo>
                    <a:pt x="48" y="66"/>
                  </a:lnTo>
                  <a:lnTo>
                    <a:pt x="59" y="49"/>
                  </a:lnTo>
                  <a:lnTo>
                    <a:pt x="61" y="52"/>
                  </a:lnTo>
                  <a:lnTo>
                    <a:pt x="64" y="49"/>
                  </a:lnTo>
                  <a:lnTo>
                    <a:pt x="65" y="45"/>
                  </a:lnTo>
                  <a:lnTo>
                    <a:pt x="67" y="47"/>
                  </a:lnTo>
                  <a:lnTo>
                    <a:pt x="74" y="43"/>
                  </a:lnTo>
                  <a:lnTo>
                    <a:pt x="74" y="42"/>
                  </a:lnTo>
                  <a:lnTo>
                    <a:pt x="76" y="42"/>
                  </a:lnTo>
                  <a:lnTo>
                    <a:pt x="79" y="38"/>
                  </a:lnTo>
                  <a:lnTo>
                    <a:pt x="83" y="34"/>
                  </a:lnTo>
                  <a:lnTo>
                    <a:pt x="86" y="35"/>
                  </a:lnTo>
                  <a:lnTo>
                    <a:pt x="87" y="35"/>
                  </a:lnTo>
                  <a:lnTo>
                    <a:pt x="89" y="28"/>
                  </a:lnTo>
                  <a:lnTo>
                    <a:pt x="92" y="24"/>
                  </a:lnTo>
                  <a:lnTo>
                    <a:pt x="92" y="22"/>
                  </a:lnTo>
                  <a:lnTo>
                    <a:pt x="91" y="19"/>
                  </a:lnTo>
                  <a:lnTo>
                    <a:pt x="92" y="19"/>
                  </a:lnTo>
                  <a:lnTo>
                    <a:pt x="97" y="24"/>
                  </a:lnTo>
                  <a:lnTo>
                    <a:pt x="99" y="19"/>
                  </a:lnTo>
                  <a:lnTo>
                    <a:pt x="100" y="21"/>
                  </a:lnTo>
                  <a:lnTo>
                    <a:pt x="103" y="17"/>
                  </a:lnTo>
                  <a:lnTo>
                    <a:pt x="106" y="18"/>
                  </a:lnTo>
                  <a:lnTo>
                    <a:pt x="107" y="16"/>
                  </a:lnTo>
                  <a:lnTo>
                    <a:pt x="106" y="12"/>
                  </a:lnTo>
                  <a:lnTo>
                    <a:pt x="105" y="12"/>
                  </a:lnTo>
                  <a:lnTo>
                    <a:pt x="104" y="8"/>
                  </a:lnTo>
                  <a:lnTo>
                    <a:pt x="106" y="6"/>
                  </a:lnTo>
                  <a:lnTo>
                    <a:pt x="107" y="6"/>
                  </a:lnTo>
                  <a:lnTo>
                    <a:pt x="109" y="3"/>
                  </a:lnTo>
                  <a:lnTo>
                    <a:pt x="109" y="1"/>
                  </a:lnTo>
                  <a:lnTo>
                    <a:pt x="109" y="0"/>
                  </a:lnTo>
                  <a:lnTo>
                    <a:pt x="111" y="0"/>
                  </a:lnTo>
                  <a:lnTo>
                    <a:pt x="111" y="2"/>
                  </a:lnTo>
                  <a:lnTo>
                    <a:pt x="111" y="6"/>
                  </a:lnTo>
                  <a:lnTo>
                    <a:pt x="113" y="7"/>
                  </a:lnTo>
                  <a:lnTo>
                    <a:pt x="117" y="13"/>
                  </a:lnTo>
                  <a:lnTo>
                    <a:pt x="117" y="17"/>
                  </a:lnTo>
                  <a:lnTo>
                    <a:pt x="118" y="14"/>
                  </a:lnTo>
                  <a:lnTo>
                    <a:pt x="119" y="17"/>
                  </a:lnTo>
                  <a:lnTo>
                    <a:pt x="117" y="24"/>
                  </a:lnTo>
                  <a:lnTo>
                    <a:pt x="115" y="22"/>
                  </a:lnTo>
                  <a:lnTo>
                    <a:pt x="115" y="19"/>
                  </a:lnTo>
                  <a:lnTo>
                    <a:pt x="112" y="14"/>
                  </a:lnTo>
                  <a:lnTo>
                    <a:pt x="111" y="13"/>
                  </a:lnTo>
                  <a:lnTo>
                    <a:pt x="110" y="14"/>
                  </a:lnTo>
                  <a:lnTo>
                    <a:pt x="109" y="14"/>
                  </a:lnTo>
                  <a:lnTo>
                    <a:pt x="110" y="17"/>
                  </a:lnTo>
                  <a:lnTo>
                    <a:pt x="109" y="18"/>
                  </a:lnTo>
                  <a:lnTo>
                    <a:pt x="107" y="22"/>
                  </a:lnTo>
                  <a:lnTo>
                    <a:pt x="107" y="32"/>
                  </a:lnTo>
                  <a:lnTo>
                    <a:pt x="106" y="40"/>
                  </a:lnTo>
                  <a:lnTo>
                    <a:pt x="104" y="44"/>
                  </a:lnTo>
                  <a:lnTo>
                    <a:pt x="102" y="45"/>
                  </a:lnTo>
                  <a:lnTo>
                    <a:pt x="99" y="45"/>
                  </a:lnTo>
                  <a:lnTo>
                    <a:pt x="99" y="48"/>
                  </a:lnTo>
                  <a:lnTo>
                    <a:pt x="98" y="47"/>
                  </a:lnTo>
                  <a:lnTo>
                    <a:pt x="97" y="49"/>
                  </a:lnTo>
                  <a:lnTo>
                    <a:pt x="98" y="52"/>
                  </a:lnTo>
                  <a:lnTo>
                    <a:pt x="102" y="58"/>
                  </a:lnTo>
                  <a:lnTo>
                    <a:pt x="109" y="63"/>
                  </a:lnTo>
                  <a:lnTo>
                    <a:pt x="110" y="63"/>
                  </a:lnTo>
                  <a:lnTo>
                    <a:pt x="112" y="58"/>
                  </a:lnTo>
                  <a:lnTo>
                    <a:pt x="113" y="55"/>
                  </a:lnTo>
                  <a:lnTo>
                    <a:pt x="117" y="55"/>
                  </a:lnTo>
                  <a:lnTo>
                    <a:pt x="120" y="52"/>
                  </a:lnTo>
                  <a:lnTo>
                    <a:pt x="121" y="53"/>
                  </a:lnTo>
                  <a:lnTo>
                    <a:pt x="122" y="48"/>
                  </a:lnTo>
                  <a:lnTo>
                    <a:pt x="125" y="49"/>
                  </a:lnTo>
                  <a:lnTo>
                    <a:pt x="126" y="53"/>
                  </a:lnTo>
                  <a:lnTo>
                    <a:pt x="127" y="53"/>
                  </a:lnTo>
                  <a:lnTo>
                    <a:pt x="129" y="50"/>
                  </a:lnTo>
                  <a:lnTo>
                    <a:pt x="128" y="48"/>
                  </a:lnTo>
                  <a:lnTo>
                    <a:pt x="128" y="47"/>
                  </a:lnTo>
                  <a:lnTo>
                    <a:pt x="130" y="48"/>
                  </a:lnTo>
                  <a:lnTo>
                    <a:pt x="132" y="52"/>
                  </a:lnTo>
                  <a:lnTo>
                    <a:pt x="133" y="52"/>
                  </a:lnTo>
                  <a:lnTo>
                    <a:pt x="133" y="50"/>
                  </a:lnTo>
                  <a:lnTo>
                    <a:pt x="134" y="50"/>
                  </a:lnTo>
                  <a:lnTo>
                    <a:pt x="134" y="49"/>
                  </a:lnTo>
                  <a:lnTo>
                    <a:pt x="136" y="47"/>
                  </a:lnTo>
                  <a:lnTo>
                    <a:pt x="136" y="48"/>
                  </a:lnTo>
                  <a:lnTo>
                    <a:pt x="139" y="54"/>
                  </a:lnTo>
                  <a:lnTo>
                    <a:pt x="141" y="54"/>
                  </a:lnTo>
                  <a:lnTo>
                    <a:pt x="142" y="55"/>
                  </a:lnTo>
                  <a:lnTo>
                    <a:pt x="143" y="54"/>
                  </a:lnTo>
                  <a:lnTo>
                    <a:pt x="145" y="47"/>
                  </a:lnTo>
                  <a:lnTo>
                    <a:pt x="144" y="45"/>
                  </a:lnTo>
                  <a:lnTo>
                    <a:pt x="142" y="48"/>
                  </a:lnTo>
                  <a:lnTo>
                    <a:pt x="141" y="45"/>
                  </a:lnTo>
                  <a:lnTo>
                    <a:pt x="140" y="40"/>
                  </a:lnTo>
                  <a:lnTo>
                    <a:pt x="142" y="38"/>
                  </a:lnTo>
                  <a:lnTo>
                    <a:pt x="143" y="38"/>
                  </a:lnTo>
                  <a:lnTo>
                    <a:pt x="144" y="39"/>
                  </a:lnTo>
                  <a:lnTo>
                    <a:pt x="144" y="43"/>
                  </a:lnTo>
                  <a:lnTo>
                    <a:pt x="145" y="44"/>
                  </a:lnTo>
                  <a:lnTo>
                    <a:pt x="147" y="43"/>
                  </a:lnTo>
                  <a:lnTo>
                    <a:pt x="147" y="37"/>
                  </a:lnTo>
                  <a:lnTo>
                    <a:pt x="148" y="32"/>
                  </a:lnTo>
                  <a:lnTo>
                    <a:pt x="148" y="29"/>
                  </a:lnTo>
                  <a:lnTo>
                    <a:pt x="147" y="27"/>
                  </a:lnTo>
                  <a:lnTo>
                    <a:pt x="145" y="27"/>
                  </a:lnTo>
                  <a:lnTo>
                    <a:pt x="144" y="24"/>
                  </a:lnTo>
                  <a:lnTo>
                    <a:pt x="143" y="24"/>
                  </a:lnTo>
                  <a:lnTo>
                    <a:pt x="140" y="27"/>
                  </a:lnTo>
                  <a:lnTo>
                    <a:pt x="137" y="26"/>
                  </a:lnTo>
                  <a:lnTo>
                    <a:pt x="137" y="27"/>
                  </a:lnTo>
                  <a:lnTo>
                    <a:pt x="136" y="26"/>
                  </a:lnTo>
                  <a:lnTo>
                    <a:pt x="137" y="19"/>
                  </a:lnTo>
                  <a:lnTo>
                    <a:pt x="139" y="9"/>
                  </a:lnTo>
                  <a:lnTo>
                    <a:pt x="140" y="9"/>
                  </a:lnTo>
                  <a:lnTo>
                    <a:pt x="142" y="6"/>
                  </a:lnTo>
                  <a:lnTo>
                    <a:pt x="142" y="8"/>
                  </a:lnTo>
                  <a:lnTo>
                    <a:pt x="144" y="11"/>
                  </a:lnTo>
                  <a:lnTo>
                    <a:pt x="143" y="16"/>
                  </a:lnTo>
                  <a:lnTo>
                    <a:pt x="145" y="17"/>
                  </a:lnTo>
                  <a:lnTo>
                    <a:pt x="145" y="17"/>
                  </a:lnTo>
                  <a:lnTo>
                    <a:pt x="149" y="8"/>
                  </a:lnTo>
                  <a:lnTo>
                    <a:pt x="152" y="9"/>
                  </a:lnTo>
                  <a:lnTo>
                    <a:pt x="153" y="7"/>
                  </a:lnTo>
                  <a:lnTo>
                    <a:pt x="155" y="8"/>
                  </a:lnTo>
                  <a:lnTo>
                    <a:pt x="157" y="6"/>
                  </a:lnTo>
                  <a:lnTo>
                    <a:pt x="157" y="6"/>
                  </a:lnTo>
                  <a:lnTo>
                    <a:pt x="159" y="13"/>
                  </a:lnTo>
                  <a:lnTo>
                    <a:pt x="160" y="14"/>
                  </a:lnTo>
                  <a:lnTo>
                    <a:pt x="162" y="14"/>
                  </a:lnTo>
                  <a:lnTo>
                    <a:pt x="163" y="21"/>
                  </a:lnTo>
                  <a:lnTo>
                    <a:pt x="163" y="22"/>
                  </a:lnTo>
                  <a:lnTo>
                    <a:pt x="165" y="23"/>
                  </a:lnTo>
                  <a:lnTo>
                    <a:pt x="166" y="19"/>
                  </a:lnTo>
                  <a:lnTo>
                    <a:pt x="167" y="19"/>
                  </a:lnTo>
                  <a:lnTo>
                    <a:pt x="167" y="22"/>
                  </a:lnTo>
                  <a:lnTo>
                    <a:pt x="167" y="24"/>
                  </a:lnTo>
                  <a:lnTo>
                    <a:pt x="167" y="27"/>
                  </a:lnTo>
                  <a:lnTo>
                    <a:pt x="166" y="30"/>
                  </a:lnTo>
                  <a:lnTo>
                    <a:pt x="163" y="32"/>
                  </a:lnTo>
                  <a:lnTo>
                    <a:pt x="163" y="30"/>
                  </a:lnTo>
                  <a:lnTo>
                    <a:pt x="160" y="29"/>
                  </a:lnTo>
                  <a:lnTo>
                    <a:pt x="158" y="33"/>
                  </a:lnTo>
                  <a:lnTo>
                    <a:pt x="157" y="38"/>
                  </a:lnTo>
                  <a:lnTo>
                    <a:pt x="153" y="39"/>
                  </a:lnTo>
                  <a:lnTo>
                    <a:pt x="155" y="47"/>
                  </a:lnTo>
                  <a:lnTo>
                    <a:pt x="156" y="50"/>
                  </a:lnTo>
                  <a:lnTo>
                    <a:pt x="157" y="53"/>
                  </a:lnTo>
                  <a:lnTo>
                    <a:pt x="160" y="52"/>
                  </a:lnTo>
                  <a:lnTo>
                    <a:pt x="158" y="54"/>
                  </a:lnTo>
                  <a:lnTo>
                    <a:pt x="158" y="58"/>
                  </a:lnTo>
                  <a:lnTo>
                    <a:pt x="155" y="63"/>
                  </a:lnTo>
                  <a:lnTo>
                    <a:pt x="151" y="70"/>
                  </a:lnTo>
                  <a:lnTo>
                    <a:pt x="148" y="74"/>
                  </a:lnTo>
                  <a:lnTo>
                    <a:pt x="148" y="76"/>
                  </a:lnTo>
                  <a:lnTo>
                    <a:pt x="149" y="80"/>
                  </a:lnTo>
                  <a:lnTo>
                    <a:pt x="145" y="86"/>
                  </a:lnTo>
                  <a:lnTo>
                    <a:pt x="144" y="92"/>
                  </a:lnTo>
                  <a:lnTo>
                    <a:pt x="143" y="95"/>
                  </a:lnTo>
                  <a:lnTo>
                    <a:pt x="143" y="10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" name="Freeform 210" descr="30%"/>
            <p:cNvSpPr>
              <a:spLocks/>
            </p:cNvSpPr>
            <p:nvPr/>
          </p:nvSpPr>
          <p:spPr bwMode="auto">
            <a:xfrm>
              <a:off x="4787866" y="4646348"/>
              <a:ext cx="1859" cy="160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0" y="0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" name="Freeform 211" descr="30%"/>
            <p:cNvSpPr>
              <a:spLocks/>
            </p:cNvSpPr>
            <p:nvPr/>
          </p:nvSpPr>
          <p:spPr bwMode="auto">
            <a:xfrm>
              <a:off x="4786006" y="4596563"/>
              <a:ext cx="1859" cy="160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" name="Freeform 212" descr="30%"/>
            <p:cNvSpPr>
              <a:spLocks/>
            </p:cNvSpPr>
            <p:nvPr/>
          </p:nvSpPr>
          <p:spPr bwMode="auto">
            <a:xfrm>
              <a:off x="4786006" y="4599773"/>
              <a:ext cx="1859" cy="321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0"/>
                </a:cxn>
                <a:cxn ang="0">
                  <a:pos x="2" y="1"/>
                </a:cxn>
                <a:cxn ang="0">
                  <a:pos x="2" y="4"/>
                </a:cxn>
                <a:cxn ang="0">
                  <a:pos x="1" y="5"/>
                </a:cxn>
                <a:cxn ang="0">
                  <a:pos x="0" y="4"/>
                </a:cxn>
                <a:cxn ang="0">
                  <a:pos x="0" y="3"/>
                </a:cxn>
              </a:cxnLst>
              <a:rect l="0" t="0" r="r" b="b"/>
              <a:pathLst>
                <a:path w="2" h="5">
                  <a:moveTo>
                    <a:pt x="0" y="3"/>
                  </a:moveTo>
                  <a:lnTo>
                    <a:pt x="1" y="0"/>
                  </a:lnTo>
                  <a:lnTo>
                    <a:pt x="2" y="1"/>
                  </a:lnTo>
                  <a:lnTo>
                    <a:pt x="2" y="4"/>
                  </a:lnTo>
                  <a:lnTo>
                    <a:pt x="1" y="5"/>
                  </a:lnTo>
                  <a:lnTo>
                    <a:pt x="0" y="4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7" name="Freeform 213" descr="30%"/>
            <p:cNvSpPr>
              <a:spLocks/>
            </p:cNvSpPr>
            <p:nvPr/>
          </p:nvSpPr>
          <p:spPr bwMode="auto">
            <a:xfrm>
              <a:off x="4786006" y="4569256"/>
              <a:ext cx="1859" cy="160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8" name="Freeform 214" descr="30%"/>
            <p:cNvSpPr>
              <a:spLocks/>
            </p:cNvSpPr>
            <p:nvPr/>
          </p:nvSpPr>
          <p:spPr bwMode="auto">
            <a:xfrm>
              <a:off x="4784147" y="4591744"/>
              <a:ext cx="1859" cy="160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1" y="0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9" name="Freeform 215" descr="30%"/>
            <p:cNvSpPr>
              <a:spLocks/>
            </p:cNvSpPr>
            <p:nvPr/>
          </p:nvSpPr>
          <p:spPr bwMode="auto">
            <a:xfrm>
              <a:off x="4778567" y="4943478"/>
              <a:ext cx="1859" cy="1605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" y="1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0" name="Freeform 216" descr="30%"/>
            <p:cNvSpPr>
              <a:spLocks/>
            </p:cNvSpPr>
            <p:nvPr/>
          </p:nvSpPr>
          <p:spPr bwMode="auto">
            <a:xfrm>
              <a:off x="4776708" y="4582105"/>
              <a:ext cx="5578" cy="4819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7" y="1"/>
                </a:cxn>
                <a:cxn ang="0">
                  <a:pos x="7" y="6"/>
                </a:cxn>
                <a:cxn ang="0">
                  <a:pos x="5" y="7"/>
                </a:cxn>
                <a:cxn ang="0">
                  <a:pos x="5" y="8"/>
                </a:cxn>
                <a:cxn ang="0">
                  <a:pos x="3" y="8"/>
                </a:cxn>
                <a:cxn ang="0">
                  <a:pos x="2" y="11"/>
                </a:cxn>
                <a:cxn ang="0">
                  <a:pos x="1" y="11"/>
                </a:cxn>
                <a:cxn ang="0">
                  <a:pos x="1" y="8"/>
                </a:cxn>
                <a:cxn ang="0">
                  <a:pos x="1" y="9"/>
                </a:cxn>
                <a:cxn ang="0">
                  <a:pos x="0" y="8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3"/>
                </a:cxn>
                <a:cxn ang="0">
                  <a:pos x="3" y="2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5" y="2"/>
                </a:cxn>
              </a:cxnLst>
              <a:rect l="0" t="0" r="r" b="b"/>
              <a:pathLst>
                <a:path w="7" h="11">
                  <a:moveTo>
                    <a:pt x="5" y="2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7" y="6"/>
                  </a:lnTo>
                  <a:lnTo>
                    <a:pt x="5" y="7"/>
                  </a:lnTo>
                  <a:lnTo>
                    <a:pt x="5" y="8"/>
                  </a:lnTo>
                  <a:lnTo>
                    <a:pt x="3" y="8"/>
                  </a:lnTo>
                  <a:lnTo>
                    <a:pt x="2" y="11"/>
                  </a:lnTo>
                  <a:lnTo>
                    <a:pt x="1" y="11"/>
                  </a:lnTo>
                  <a:lnTo>
                    <a:pt x="1" y="8"/>
                  </a:lnTo>
                  <a:lnTo>
                    <a:pt x="1" y="9"/>
                  </a:lnTo>
                  <a:lnTo>
                    <a:pt x="0" y="8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3"/>
                  </a:lnTo>
                  <a:lnTo>
                    <a:pt x="3" y="2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1" name="Freeform 217" descr="30%"/>
            <p:cNvSpPr>
              <a:spLocks/>
            </p:cNvSpPr>
            <p:nvPr/>
          </p:nvSpPr>
          <p:spPr bwMode="auto">
            <a:xfrm>
              <a:off x="4771135" y="4585319"/>
              <a:ext cx="9292" cy="963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6" y="4"/>
                </a:cxn>
                <a:cxn ang="0">
                  <a:pos x="5" y="5"/>
                </a:cxn>
                <a:cxn ang="0">
                  <a:pos x="6" y="7"/>
                </a:cxn>
                <a:cxn ang="0">
                  <a:pos x="7" y="9"/>
                </a:cxn>
                <a:cxn ang="0">
                  <a:pos x="8" y="15"/>
                </a:cxn>
                <a:cxn ang="0">
                  <a:pos x="9" y="16"/>
                </a:cxn>
                <a:cxn ang="0">
                  <a:pos x="9" y="17"/>
                </a:cxn>
                <a:cxn ang="0">
                  <a:pos x="7" y="19"/>
                </a:cxn>
                <a:cxn ang="0">
                  <a:pos x="6" y="15"/>
                </a:cxn>
                <a:cxn ang="0">
                  <a:pos x="3" y="15"/>
                </a:cxn>
                <a:cxn ang="0">
                  <a:pos x="3" y="12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2" y="0"/>
                </a:cxn>
              </a:cxnLst>
              <a:rect l="0" t="0" r="r" b="b"/>
              <a:pathLst>
                <a:path w="9" h="19">
                  <a:moveTo>
                    <a:pt x="2" y="0"/>
                  </a:moveTo>
                  <a:lnTo>
                    <a:pt x="6" y="4"/>
                  </a:lnTo>
                  <a:lnTo>
                    <a:pt x="5" y="5"/>
                  </a:lnTo>
                  <a:lnTo>
                    <a:pt x="6" y="7"/>
                  </a:lnTo>
                  <a:lnTo>
                    <a:pt x="7" y="9"/>
                  </a:lnTo>
                  <a:lnTo>
                    <a:pt x="8" y="15"/>
                  </a:lnTo>
                  <a:lnTo>
                    <a:pt x="9" y="16"/>
                  </a:lnTo>
                  <a:lnTo>
                    <a:pt x="9" y="17"/>
                  </a:lnTo>
                  <a:lnTo>
                    <a:pt x="7" y="19"/>
                  </a:lnTo>
                  <a:lnTo>
                    <a:pt x="6" y="15"/>
                  </a:lnTo>
                  <a:lnTo>
                    <a:pt x="3" y="15"/>
                  </a:lnTo>
                  <a:lnTo>
                    <a:pt x="3" y="12"/>
                  </a:lnTo>
                  <a:lnTo>
                    <a:pt x="1" y="7"/>
                  </a:lnTo>
                  <a:lnTo>
                    <a:pt x="0" y="4"/>
                  </a:lnTo>
                  <a:lnTo>
                    <a:pt x="1" y="4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2" name="Freeform 218" descr="30%"/>
            <p:cNvSpPr>
              <a:spLocks/>
            </p:cNvSpPr>
            <p:nvPr/>
          </p:nvSpPr>
          <p:spPr bwMode="auto">
            <a:xfrm>
              <a:off x="4769275" y="4688109"/>
              <a:ext cx="1859" cy="160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0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3" name="Freeform 219" descr="30%"/>
            <p:cNvSpPr>
              <a:spLocks/>
            </p:cNvSpPr>
            <p:nvPr/>
          </p:nvSpPr>
          <p:spPr bwMode="auto">
            <a:xfrm>
              <a:off x="4759984" y="4011942"/>
              <a:ext cx="5578" cy="3215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5" y="5"/>
                </a:cxn>
                <a:cxn ang="0">
                  <a:pos x="3" y="7"/>
                </a:cxn>
                <a:cxn ang="0">
                  <a:pos x="3" y="5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3" y="0"/>
                </a:cxn>
                <a:cxn ang="0">
                  <a:pos x="4" y="1"/>
                </a:cxn>
                <a:cxn ang="0">
                  <a:pos x="6" y="0"/>
                </a:cxn>
                <a:cxn ang="0">
                  <a:pos x="5" y="3"/>
                </a:cxn>
              </a:cxnLst>
              <a:rect l="0" t="0" r="r" b="b"/>
              <a:pathLst>
                <a:path w="6" h="7">
                  <a:moveTo>
                    <a:pt x="5" y="3"/>
                  </a:moveTo>
                  <a:lnTo>
                    <a:pt x="5" y="5"/>
                  </a:lnTo>
                  <a:lnTo>
                    <a:pt x="3" y="7"/>
                  </a:lnTo>
                  <a:lnTo>
                    <a:pt x="3" y="5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0"/>
                  </a:lnTo>
                  <a:lnTo>
                    <a:pt x="4" y="1"/>
                  </a:lnTo>
                  <a:lnTo>
                    <a:pt x="6" y="0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4" name="Freeform 220" descr="30%"/>
            <p:cNvSpPr>
              <a:spLocks/>
            </p:cNvSpPr>
            <p:nvPr/>
          </p:nvSpPr>
          <p:spPr bwMode="auto">
            <a:xfrm>
              <a:off x="4758123" y="4911357"/>
              <a:ext cx="98519" cy="80307"/>
            </a:xfrm>
            <a:custGeom>
              <a:avLst/>
              <a:gdLst/>
              <a:ahLst/>
              <a:cxnLst>
                <a:cxn ang="0">
                  <a:pos x="105" y="13"/>
                </a:cxn>
                <a:cxn ang="0">
                  <a:pos x="100" y="22"/>
                </a:cxn>
                <a:cxn ang="0">
                  <a:pos x="103" y="30"/>
                </a:cxn>
                <a:cxn ang="0">
                  <a:pos x="99" y="35"/>
                </a:cxn>
                <a:cxn ang="0">
                  <a:pos x="97" y="35"/>
                </a:cxn>
                <a:cxn ang="0">
                  <a:pos x="94" y="41"/>
                </a:cxn>
                <a:cxn ang="0">
                  <a:pos x="91" y="45"/>
                </a:cxn>
                <a:cxn ang="0">
                  <a:pos x="91" y="48"/>
                </a:cxn>
                <a:cxn ang="0">
                  <a:pos x="85" y="54"/>
                </a:cxn>
                <a:cxn ang="0">
                  <a:pos x="85" y="57"/>
                </a:cxn>
                <a:cxn ang="0">
                  <a:pos x="83" y="62"/>
                </a:cxn>
                <a:cxn ang="0">
                  <a:pos x="80" y="72"/>
                </a:cxn>
                <a:cxn ang="0">
                  <a:pos x="80" y="76"/>
                </a:cxn>
                <a:cxn ang="0">
                  <a:pos x="77" y="79"/>
                </a:cxn>
                <a:cxn ang="0">
                  <a:pos x="74" y="75"/>
                </a:cxn>
                <a:cxn ang="0">
                  <a:pos x="70" y="79"/>
                </a:cxn>
                <a:cxn ang="0">
                  <a:pos x="66" y="90"/>
                </a:cxn>
                <a:cxn ang="0">
                  <a:pos x="63" y="91"/>
                </a:cxn>
                <a:cxn ang="0">
                  <a:pos x="61" y="95"/>
                </a:cxn>
                <a:cxn ang="0">
                  <a:pos x="62" y="98"/>
                </a:cxn>
                <a:cxn ang="0">
                  <a:pos x="56" y="106"/>
                </a:cxn>
                <a:cxn ang="0">
                  <a:pos x="52" y="107"/>
                </a:cxn>
                <a:cxn ang="0">
                  <a:pos x="48" y="118"/>
                </a:cxn>
                <a:cxn ang="0">
                  <a:pos x="41" y="121"/>
                </a:cxn>
                <a:cxn ang="0">
                  <a:pos x="36" y="126"/>
                </a:cxn>
                <a:cxn ang="0">
                  <a:pos x="30" y="128"/>
                </a:cxn>
                <a:cxn ang="0">
                  <a:pos x="23" y="138"/>
                </a:cxn>
                <a:cxn ang="0">
                  <a:pos x="20" y="140"/>
                </a:cxn>
                <a:cxn ang="0">
                  <a:pos x="17" y="147"/>
                </a:cxn>
                <a:cxn ang="0">
                  <a:pos x="17" y="144"/>
                </a:cxn>
                <a:cxn ang="0">
                  <a:pos x="8" y="150"/>
                </a:cxn>
                <a:cxn ang="0">
                  <a:pos x="7" y="147"/>
                </a:cxn>
                <a:cxn ang="0">
                  <a:pos x="2" y="145"/>
                </a:cxn>
                <a:cxn ang="0">
                  <a:pos x="1" y="138"/>
                </a:cxn>
                <a:cxn ang="0">
                  <a:pos x="3" y="131"/>
                </a:cxn>
                <a:cxn ang="0">
                  <a:pos x="8" y="113"/>
                </a:cxn>
                <a:cxn ang="0">
                  <a:pos x="15" y="97"/>
                </a:cxn>
                <a:cxn ang="0">
                  <a:pos x="20" y="96"/>
                </a:cxn>
                <a:cxn ang="0">
                  <a:pos x="21" y="88"/>
                </a:cxn>
                <a:cxn ang="0">
                  <a:pos x="25" y="77"/>
                </a:cxn>
                <a:cxn ang="0">
                  <a:pos x="29" y="46"/>
                </a:cxn>
                <a:cxn ang="0">
                  <a:pos x="37" y="38"/>
                </a:cxn>
                <a:cxn ang="0">
                  <a:pos x="39" y="39"/>
                </a:cxn>
                <a:cxn ang="0">
                  <a:pos x="43" y="36"/>
                </a:cxn>
                <a:cxn ang="0">
                  <a:pos x="50" y="30"/>
                </a:cxn>
                <a:cxn ang="0">
                  <a:pos x="56" y="24"/>
                </a:cxn>
                <a:cxn ang="0">
                  <a:pos x="61" y="18"/>
                </a:cxn>
                <a:cxn ang="0">
                  <a:pos x="63" y="12"/>
                </a:cxn>
                <a:cxn ang="0">
                  <a:pos x="65" y="10"/>
                </a:cxn>
                <a:cxn ang="0">
                  <a:pos x="66" y="9"/>
                </a:cxn>
                <a:cxn ang="0">
                  <a:pos x="68" y="5"/>
                </a:cxn>
                <a:cxn ang="0">
                  <a:pos x="71" y="5"/>
                </a:cxn>
                <a:cxn ang="0">
                  <a:pos x="76" y="4"/>
                </a:cxn>
                <a:cxn ang="0">
                  <a:pos x="81" y="4"/>
                </a:cxn>
                <a:cxn ang="0">
                  <a:pos x="82" y="2"/>
                </a:cxn>
                <a:cxn ang="0">
                  <a:pos x="85" y="4"/>
                </a:cxn>
                <a:cxn ang="0">
                  <a:pos x="90" y="0"/>
                </a:cxn>
                <a:cxn ang="0">
                  <a:pos x="96" y="5"/>
                </a:cxn>
                <a:cxn ang="0">
                  <a:pos x="104" y="5"/>
                </a:cxn>
                <a:cxn ang="0">
                  <a:pos x="106" y="10"/>
                </a:cxn>
              </a:cxnLst>
              <a:rect l="0" t="0" r="r" b="b"/>
              <a:pathLst>
                <a:path w="106" h="150">
                  <a:moveTo>
                    <a:pt x="105" y="10"/>
                  </a:moveTo>
                  <a:lnTo>
                    <a:pt x="105" y="13"/>
                  </a:lnTo>
                  <a:lnTo>
                    <a:pt x="99" y="17"/>
                  </a:lnTo>
                  <a:lnTo>
                    <a:pt x="100" y="22"/>
                  </a:lnTo>
                  <a:lnTo>
                    <a:pt x="101" y="22"/>
                  </a:lnTo>
                  <a:lnTo>
                    <a:pt x="103" y="30"/>
                  </a:lnTo>
                  <a:lnTo>
                    <a:pt x="101" y="34"/>
                  </a:lnTo>
                  <a:lnTo>
                    <a:pt x="99" y="35"/>
                  </a:lnTo>
                  <a:lnTo>
                    <a:pt x="99" y="34"/>
                  </a:lnTo>
                  <a:lnTo>
                    <a:pt x="97" y="35"/>
                  </a:lnTo>
                  <a:lnTo>
                    <a:pt x="97" y="43"/>
                  </a:lnTo>
                  <a:lnTo>
                    <a:pt x="94" y="41"/>
                  </a:lnTo>
                  <a:lnTo>
                    <a:pt x="93" y="44"/>
                  </a:lnTo>
                  <a:lnTo>
                    <a:pt x="91" y="45"/>
                  </a:lnTo>
                  <a:lnTo>
                    <a:pt x="91" y="46"/>
                  </a:lnTo>
                  <a:lnTo>
                    <a:pt x="91" y="48"/>
                  </a:lnTo>
                  <a:lnTo>
                    <a:pt x="85" y="54"/>
                  </a:lnTo>
                  <a:lnTo>
                    <a:pt x="85" y="54"/>
                  </a:lnTo>
                  <a:lnTo>
                    <a:pt x="86" y="55"/>
                  </a:lnTo>
                  <a:lnTo>
                    <a:pt x="85" y="57"/>
                  </a:lnTo>
                  <a:lnTo>
                    <a:pt x="82" y="56"/>
                  </a:lnTo>
                  <a:lnTo>
                    <a:pt x="83" y="62"/>
                  </a:lnTo>
                  <a:lnTo>
                    <a:pt x="81" y="67"/>
                  </a:lnTo>
                  <a:lnTo>
                    <a:pt x="80" y="72"/>
                  </a:lnTo>
                  <a:lnTo>
                    <a:pt x="81" y="75"/>
                  </a:lnTo>
                  <a:lnTo>
                    <a:pt x="80" y="76"/>
                  </a:lnTo>
                  <a:lnTo>
                    <a:pt x="78" y="76"/>
                  </a:lnTo>
                  <a:lnTo>
                    <a:pt x="77" y="79"/>
                  </a:lnTo>
                  <a:lnTo>
                    <a:pt x="75" y="80"/>
                  </a:lnTo>
                  <a:lnTo>
                    <a:pt x="74" y="75"/>
                  </a:lnTo>
                  <a:lnTo>
                    <a:pt x="71" y="75"/>
                  </a:lnTo>
                  <a:lnTo>
                    <a:pt x="70" y="79"/>
                  </a:lnTo>
                  <a:lnTo>
                    <a:pt x="68" y="82"/>
                  </a:lnTo>
                  <a:lnTo>
                    <a:pt x="66" y="90"/>
                  </a:lnTo>
                  <a:lnTo>
                    <a:pt x="67" y="91"/>
                  </a:lnTo>
                  <a:lnTo>
                    <a:pt x="63" y="91"/>
                  </a:lnTo>
                  <a:lnTo>
                    <a:pt x="63" y="92"/>
                  </a:lnTo>
                  <a:lnTo>
                    <a:pt x="61" y="95"/>
                  </a:lnTo>
                  <a:lnTo>
                    <a:pt x="60" y="96"/>
                  </a:lnTo>
                  <a:lnTo>
                    <a:pt x="62" y="98"/>
                  </a:lnTo>
                  <a:lnTo>
                    <a:pt x="60" y="105"/>
                  </a:lnTo>
                  <a:lnTo>
                    <a:pt x="56" y="106"/>
                  </a:lnTo>
                  <a:lnTo>
                    <a:pt x="54" y="105"/>
                  </a:lnTo>
                  <a:lnTo>
                    <a:pt x="52" y="107"/>
                  </a:lnTo>
                  <a:lnTo>
                    <a:pt x="52" y="111"/>
                  </a:lnTo>
                  <a:lnTo>
                    <a:pt x="48" y="118"/>
                  </a:lnTo>
                  <a:lnTo>
                    <a:pt x="44" y="118"/>
                  </a:lnTo>
                  <a:lnTo>
                    <a:pt x="41" y="121"/>
                  </a:lnTo>
                  <a:lnTo>
                    <a:pt x="38" y="121"/>
                  </a:lnTo>
                  <a:lnTo>
                    <a:pt x="36" y="126"/>
                  </a:lnTo>
                  <a:lnTo>
                    <a:pt x="33" y="128"/>
                  </a:lnTo>
                  <a:lnTo>
                    <a:pt x="30" y="128"/>
                  </a:lnTo>
                  <a:lnTo>
                    <a:pt x="30" y="133"/>
                  </a:lnTo>
                  <a:lnTo>
                    <a:pt x="23" y="138"/>
                  </a:lnTo>
                  <a:lnTo>
                    <a:pt x="22" y="139"/>
                  </a:lnTo>
                  <a:lnTo>
                    <a:pt x="20" y="140"/>
                  </a:lnTo>
                  <a:lnTo>
                    <a:pt x="18" y="147"/>
                  </a:lnTo>
                  <a:lnTo>
                    <a:pt x="17" y="147"/>
                  </a:lnTo>
                  <a:lnTo>
                    <a:pt x="17" y="144"/>
                  </a:lnTo>
                  <a:lnTo>
                    <a:pt x="17" y="144"/>
                  </a:lnTo>
                  <a:lnTo>
                    <a:pt x="15" y="149"/>
                  </a:lnTo>
                  <a:lnTo>
                    <a:pt x="8" y="150"/>
                  </a:lnTo>
                  <a:lnTo>
                    <a:pt x="8" y="150"/>
                  </a:lnTo>
                  <a:lnTo>
                    <a:pt x="7" y="147"/>
                  </a:lnTo>
                  <a:lnTo>
                    <a:pt x="5" y="148"/>
                  </a:lnTo>
                  <a:lnTo>
                    <a:pt x="2" y="145"/>
                  </a:lnTo>
                  <a:lnTo>
                    <a:pt x="0" y="145"/>
                  </a:lnTo>
                  <a:lnTo>
                    <a:pt x="1" y="138"/>
                  </a:lnTo>
                  <a:lnTo>
                    <a:pt x="3" y="134"/>
                  </a:lnTo>
                  <a:lnTo>
                    <a:pt x="3" y="131"/>
                  </a:lnTo>
                  <a:lnTo>
                    <a:pt x="5" y="129"/>
                  </a:lnTo>
                  <a:lnTo>
                    <a:pt x="8" y="113"/>
                  </a:lnTo>
                  <a:lnTo>
                    <a:pt x="14" y="103"/>
                  </a:lnTo>
                  <a:lnTo>
                    <a:pt x="15" y="97"/>
                  </a:lnTo>
                  <a:lnTo>
                    <a:pt x="17" y="95"/>
                  </a:lnTo>
                  <a:lnTo>
                    <a:pt x="20" y="96"/>
                  </a:lnTo>
                  <a:lnTo>
                    <a:pt x="21" y="93"/>
                  </a:lnTo>
                  <a:lnTo>
                    <a:pt x="21" y="88"/>
                  </a:lnTo>
                  <a:lnTo>
                    <a:pt x="21" y="87"/>
                  </a:lnTo>
                  <a:lnTo>
                    <a:pt x="25" y="77"/>
                  </a:lnTo>
                  <a:lnTo>
                    <a:pt x="24" y="65"/>
                  </a:lnTo>
                  <a:lnTo>
                    <a:pt x="29" y="46"/>
                  </a:lnTo>
                  <a:lnTo>
                    <a:pt x="33" y="40"/>
                  </a:lnTo>
                  <a:lnTo>
                    <a:pt x="37" y="38"/>
                  </a:lnTo>
                  <a:lnTo>
                    <a:pt x="38" y="38"/>
                  </a:lnTo>
                  <a:lnTo>
                    <a:pt x="39" y="39"/>
                  </a:lnTo>
                  <a:lnTo>
                    <a:pt x="41" y="36"/>
                  </a:lnTo>
                  <a:lnTo>
                    <a:pt x="43" y="36"/>
                  </a:lnTo>
                  <a:lnTo>
                    <a:pt x="47" y="30"/>
                  </a:lnTo>
                  <a:lnTo>
                    <a:pt x="50" y="30"/>
                  </a:lnTo>
                  <a:lnTo>
                    <a:pt x="51" y="28"/>
                  </a:lnTo>
                  <a:lnTo>
                    <a:pt x="56" y="24"/>
                  </a:lnTo>
                  <a:lnTo>
                    <a:pt x="59" y="20"/>
                  </a:lnTo>
                  <a:lnTo>
                    <a:pt x="61" y="18"/>
                  </a:lnTo>
                  <a:lnTo>
                    <a:pt x="61" y="17"/>
                  </a:lnTo>
                  <a:lnTo>
                    <a:pt x="63" y="12"/>
                  </a:lnTo>
                  <a:lnTo>
                    <a:pt x="65" y="13"/>
                  </a:lnTo>
                  <a:lnTo>
                    <a:pt x="65" y="10"/>
                  </a:lnTo>
                  <a:lnTo>
                    <a:pt x="65" y="9"/>
                  </a:lnTo>
                  <a:lnTo>
                    <a:pt x="66" y="9"/>
                  </a:lnTo>
                  <a:lnTo>
                    <a:pt x="67" y="7"/>
                  </a:lnTo>
                  <a:lnTo>
                    <a:pt x="68" y="5"/>
                  </a:lnTo>
                  <a:lnTo>
                    <a:pt x="70" y="8"/>
                  </a:lnTo>
                  <a:lnTo>
                    <a:pt x="71" y="5"/>
                  </a:lnTo>
                  <a:lnTo>
                    <a:pt x="75" y="4"/>
                  </a:lnTo>
                  <a:lnTo>
                    <a:pt x="76" y="4"/>
                  </a:lnTo>
                  <a:lnTo>
                    <a:pt x="78" y="7"/>
                  </a:lnTo>
                  <a:lnTo>
                    <a:pt x="81" y="4"/>
                  </a:lnTo>
                  <a:lnTo>
                    <a:pt x="82" y="2"/>
                  </a:lnTo>
                  <a:lnTo>
                    <a:pt x="82" y="2"/>
                  </a:lnTo>
                  <a:lnTo>
                    <a:pt x="83" y="3"/>
                  </a:lnTo>
                  <a:lnTo>
                    <a:pt x="85" y="4"/>
                  </a:lnTo>
                  <a:lnTo>
                    <a:pt x="89" y="3"/>
                  </a:lnTo>
                  <a:lnTo>
                    <a:pt x="90" y="0"/>
                  </a:lnTo>
                  <a:lnTo>
                    <a:pt x="91" y="3"/>
                  </a:lnTo>
                  <a:lnTo>
                    <a:pt x="96" y="5"/>
                  </a:lnTo>
                  <a:lnTo>
                    <a:pt x="99" y="3"/>
                  </a:lnTo>
                  <a:lnTo>
                    <a:pt x="104" y="5"/>
                  </a:lnTo>
                  <a:lnTo>
                    <a:pt x="106" y="8"/>
                  </a:lnTo>
                  <a:lnTo>
                    <a:pt x="106" y="10"/>
                  </a:lnTo>
                  <a:lnTo>
                    <a:pt x="105" y="1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5" name="Freeform 221" descr="30%"/>
            <p:cNvSpPr>
              <a:spLocks/>
            </p:cNvSpPr>
            <p:nvPr/>
          </p:nvSpPr>
          <p:spPr bwMode="auto">
            <a:xfrm>
              <a:off x="4756263" y="4293009"/>
              <a:ext cx="1859" cy="160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6" name="Freeform 222" descr="30%"/>
            <p:cNvSpPr>
              <a:spLocks/>
            </p:cNvSpPr>
            <p:nvPr/>
          </p:nvSpPr>
          <p:spPr bwMode="auto">
            <a:xfrm>
              <a:off x="4752544" y="4991659"/>
              <a:ext cx="3719" cy="3215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4" y="6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5" y="1"/>
                </a:cxn>
                <a:cxn ang="0">
                  <a:pos x="5" y="3"/>
                </a:cxn>
              </a:cxnLst>
              <a:rect l="0" t="0" r="r" b="b"/>
              <a:pathLst>
                <a:path w="5" h="6">
                  <a:moveTo>
                    <a:pt x="5" y="3"/>
                  </a:moveTo>
                  <a:lnTo>
                    <a:pt x="4" y="6"/>
                  </a:lnTo>
                  <a:lnTo>
                    <a:pt x="1" y="1"/>
                  </a:lnTo>
                  <a:lnTo>
                    <a:pt x="0" y="0"/>
                  </a:lnTo>
                  <a:lnTo>
                    <a:pt x="5" y="1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7" name="Freeform 224" descr="30%"/>
            <p:cNvSpPr>
              <a:spLocks/>
            </p:cNvSpPr>
            <p:nvPr/>
          </p:nvSpPr>
          <p:spPr bwMode="auto">
            <a:xfrm>
              <a:off x="455998" y="1957339"/>
              <a:ext cx="385811" cy="438037"/>
            </a:xfrm>
            <a:custGeom>
              <a:avLst/>
              <a:gdLst/>
              <a:ahLst/>
              <a:cxnLst>
                <a:cxn ang="0">
                  <a:pos x="54" y="42"/>
                </a:cxn>
                <a:cxn ang="0">
                  <a:pos x="69" y="53"/>
                </a:cxn>
                <a:cxn ang="0">
                  <a:pos x="111" y="51"/>
                </a:cxn>
                <a:cxn ang="0">
                  <a:pos x="178" y="17"/>
                </a:cxn>
                <a:cxn ang="0">
                  <a:pos x="187" y="16"/>
                </a:cxn>
                <a:cxn ang="0">
                  <a:pos x="209" y="12"/>
                </a:cxn>
                <a:cxn ang="0">
                  <a:pos x="227" y="50"/>
                </a:cxn>
                <a:cxn ang="0">
                  <a:pos x="242" y="61"/>
                </a:cxn>
                <a:cxn ang="0">
                  <a:pos x="251" y="56"/>
                </a:cxn>
                <a:cxn ang="0">
                  <a:pos x="268" y="71"/>
                </a:cxn>
                <a:cxn ang="0">
                  <a:pos x="272" y="74"/>
                </a:cxn>
                <a:cxn ang="0">
                  <a:pos x="277" y="98"/>
                </a:cxn>
                <a:cxn ang="0">
                  <a:pos x="269" y="113"/>
                </a:cxn>
                <a:cxn ang="0">
                  <a:pos x="264" y="138"/>
                </a:cxn>
                <a:cxn ang="0">
                  <a:pos x="256" y="155"/>
                </a:cxn>
                <a:cxn ang="0">
                  <a:pos x="205" y="186"/>
                </a:cxn>
                <a:cxn ang="0">
                  <a:pos x="181" y="233"/>
                </a:cxn>
                <a:cxn ang="0">
                  <a:pos x="187" y="270"/>
                </a:cxn>
                <a:cxn ang="0">
                  <a:pos x="194" y="279"/>
                </a:cxn>
                <a:cxn ang="0">
                  <a:pos x="183" y="297"/>
                </a:cxn>
                <a:cxn ang="0">
                  <a:pos x="193" y="307"/>
                </a:cxn>
                <a:cxn ang="0">
                  <a:pos x="212" y="332"/>
                </a:cxn>
                <a:cxn ang="0">
                  <a:pos x="232" y="347"/>
                </a:cxn>
                <a:cxn ang="0">
                  <a:pos x="250" y="347"/>
                </a:cxn>
                <a:cxn ang="0">
                  <a:pos x="255" y="375"/>
                </a:cxn>
                <a:cxn ang="0">
                  <a:pos x="253" y="405"/>
                </a:cxn>
                <a:cxn ang="0">
                  <a:pos x="234" y="384"/>
                </a:cxn>
                <a:cxn ang="0">
                  <a:pos x="242" y="416"/>
                </a:cxn>
                <a:cxn ang="0">
                  <a:pos x="242" y="490"/>
                </a:cxn>
                <a:cxn ang="0">
                  <a:pos x="251" y="560"/>
                </a:cxn>
                <a:cxn ang="0">
                  <a:pos x="284" y="639"/>
                </a:cxn>
                <a:cxn ang="0">
                  <a:pos x="321" y="665"/>
                </a:cxn>
                <a:cxn ang="0">
                  <a:pos x="331" y="694"/>
                </a:cxn>
                <a:cxn ang="0">
                  <a:pos x="376" y="651"/>
                </a:cxn>
                <a:cxn ang="0">
                  <a:pos x="395" y="708"/>
                </a:cxn>
                <a:cxn ang="0">
                  <a:pos x="420" y="789"/>
                </a:cxn>
                <a:cxn ang="0">
                  <a:pos x="391" y="811"/>
                </a:cxn>
                <a:cxn ang="0">
                  <a:pos x="372" y="796"/>
                </a:cxn>
                <a:cxn ang="0">
                  <a:pos x="315" y="754"/>
                </a:cxn>
                <a:cxn ang="0">
                  <a:pos x="246" y="697"/>
                </a:cxn>
                <a:cxn ang="0">
                  <a:pos x="203" y="644"/>
                </a:cxn>
                <a:cxn ang="0">
                  <a:pos x="190" y="590"/>
                </a:cxn>
                <a:cxn ang="0">
                  <a:pos x="188" y="540"/>
                </a:cxn>
                <a:cxn ang="0">
                  <a:pos x="185" y="507"/>
                </a:cxn>
                <a:cxn ang="0">
                  <a:pos x="174" y="463"/>
                </a:cxn>
                <a:cxn ang="0">
                  <a:pos x="158" y="420"/>
                </a:cxn>
                <a:cxn ang="0">
                  <a:pos x="125" y="394"/>
                </a:cxn>
                <a:cxn ang="0">
                  <a:pos x="118" y="373"/>
                </a:cxn>
                <a:cxn ang="0">
                  <a:pos x="95" y="351"/>
                </a:cxn>
                <a:cxn ang="0">
                  <a:pos x="86" y="303"/>
                </a:cxn>
                <a:cxn ang="0">
                  <a:pos x="80" y="281"/>
                </a:cxn>
                <a:cxn ang="0">
                  <a:pos x="79" y="266"/>
                </a:cxn>
                <a:cxn ang="0">
                  <a:pos x="66" y="266"/>
                </a:cxn>
                <a:cxn ang="0">
                  <a:pos x="61" y="266"/>
                </a:cxn>
                <a:cxn ang="0">
                  <a:pos x="39" y="238"/>
                </a:cxn>
                <a:cxn ang="0">
                  <a:pos x="44" y="190"/>
                </a:cxn>
                <a:cxn ang="0">
                  <a:pos x="20" y="191"/>
                </a:cxn>
                <a:cxn ang="0">
                  <a:pos x="12" y="131"/>
                </a:cxn>
                <a:cxn ang="0">
                  <a:pos x="14" y="104"/>
                </a:cxn>
              </a:cxnLst>
              <a:rect l="0" t="0" r="r" b="b"/>
              <a:pathLst>
                <a:path w="420" h="822">
                  <a:moveTo>
                    <a:pt x="28" y="69"/>
                  </a:moveTo>
                  <a:lnTo>
                    <a:pt x="33" y="60"/>
                  </a:lnTo>
                  <a:lnTo>
                    <a:pt x="35" y="55"/>
                  </a:lnTo>
                  <a:lnTo>
                    <a:pt x="36" y="50"/>
                  </a:lnTo>
                  <a:lnTo>
                    <a:pt x="38" y="46"/>
                  </a:lnTo>
                  <a:lnTo>
                    <a:pt x="38" y="43"/>
                  </a:lnTo>
                  <a:lnTo>
                    <a:pt x="38" y="43"/>
                  </a:lnTo>
                  <a:lnTo>
                    <a:pt x="38" y="38"/>
                  </a:lnTo>
                  <a:lnTo>
                    <a:pt x="42" y="48"/>
                  </a:lnTo>
                  <a:lnTo>
                    <a:pt x="51" y="46"/>
                  </a:lnTo>
                  <a:lnTo>
                    <a:pt x="54" y="42"/>
                  </a:lnTo>
                  <a:lnTo>
                    <a:pt x="57" y="45"/>
                  </a:lnTo>
                  <a:lnTo>
                    <a:pt x="58" y="45"/>
                  </a:lnTo>
                  <a:lnTo>
                    <a:pt x="59" y="43"/>
                  </a:lnTo>
                  <a:lnTo>
                    <a:pt x="60" y="46"/>
                  </a:lnTo>
                  <a:lnTo>
                    <a:pt x="64" y="46"/>
                  </a:lnTo>
                  <a:lnTo>
                    <a:pt x="65" y="47"/>
                  </a:lnTo>
                  <a:lnTo>
                    <a:pt x="64" y="48"/>
                  </a:lnTo>
                  <a:lnTo>
                    <a:pt x="64" y="51"/>
                  </a:lnTo>
                  <a:lnTo>
                    <a:pt x="68" y="52"/>
                  </a:lnTo>
                  <a:lnTo>
                    <a:pt x="69" y="53"/>
                  </a:lnTo>
                  <a:lnTo>
                    <a:pt x="69" y="53"/>
                  </a:lnTo>
                  <a:lnTo>
                    <a:pt x="68" y="55"/>
                  </a:lnTo>
                  <a:lnTo>
                    <a:pt x="68" y="56"/>
                  </a:lnTo>
                  <a:lnTo>
                    <a:pt x="74" y="57"/>
                  </a:lnTo>
                  <a:lnTo>
                    <a:pt x="82" y="55"/>
                  </a:lnTo>
                  <a:lnTo>
                    <a:pt x="89" y="50"/>
                  </a:lnTo>
                  <a:lnTo>
                    <a:pt x="92" y="48"/>
                  </a:lnTo>
                  <a:lnTo>
                    <a:pt x="102" y="40"/>
                  </a:lnTo>
                  <a:lnTo>
                    <a:pt x="105" y="42"/>
                  </a:lnTo>
                  <a:lnTo>
                    <a:pt x="107" y="47"/>
                  </a:lnTo>
                  <a:lnTo>
                    <a:pt x="110" y="47"/>
                  </a:lnTo>
                  <a:lnTo>
                    <a:pt x="111" y="51"/>
                  </a:lnTo>
                  <a:lnTo>
                    <a:pt x="112" y="51"/>
                  </a:lnTo>
                  <a:lnTo>
                    <a:pt x="118" y="50"/>
                  </a:lnTo>
                  <a:lnTo>
                    <a:pt x="127" y="43"/>
                  </a:lnTo>
                  <a:lnTo>
                    <a:pt x="130" y="45"/>
                  </a:lnTo>
                  <a:lnTo>
                    <a:pt x="130" y="50"/>
                  </a:lnTo>
                  <a:lnTo>
                    <a:pt x="136" y="56"/>
                  </a:lnTo>
                  <a:lnTo>
                    <a:pt x="142" y="58"/>
                  </a:lnTo>
                  <a:lnTo>
                    <a:pt x="149" y="53"/>
                  </a:lnTo>
                  <a:lnTo>
                    <a:pt x="155" y="50"/>
                  </a:lnTo>
                  <a:lnTo>
                    <a:pt x="165" y="37"/>
                  </a:lnTo>
                  <a:lnTo>
                    <a:pt x="178" y="17"/>
                  </a:lnTo>
                  <a:lnTo>
                    <a:pt x="185" y="5"/>
                  </a:lnTo>
                  <a:lnTo>
                    <a:pt x="186" y="1"/>
                  </a:lnTo>
                  <a:lnTo>
                    <a:pt x="186" y="0"/>
                  </a:lnTo>
                  <a:lnTo>
                    <a:pt x="193" y="4"/>
                  </a:lnTo>
                  <a:lnTo>
                    <a:pt x="194" y="8"/>
                  </a:lnTo>
                  <a:lnTo>
                    <a:pt x="197" y="6"/>
                  </a:lnTo>
                  <a:lnTo>
                    <a:pt x="197" y="9"/>
                  </a:lnTo>
                  <a:lnTo>
                    <a:pt x="197" y="11"/>
                  </a:lnTo>
                  <a:lnTo>
                    <a:pt x="195" y="14"/>
                  </a:lnTo>
                  <a:lnTo>
                    <a:pt x="187" y="16"/>
                  </a:lnTo>
                  <a:lnTo>
                    <a:pt x="187" y="16"/>
                  </a:lnTo>
                  <a:lnTo>
                    <a:pt x="189" y="19"/>
                  </a:lnTo>
                  <a:lnTo>
                    <a:pt x="195" y="17"/>
                  </a:lnTo>
                  <a:lnTo>
                    <a:pt x="196" y="19"/>
                  </a:lnTo>
                  <a:lnTo>
                    <a:pt x="195" y="17"/>
                  </a:lnTo>
                  <a:lnTo>
                    <a:pt x="197" y="15"/>
                  </a:lnTo>
                  <a:lnTo>
                    <a:pt x="197" y="12"/>
                  </a:lnTo>
                  <a:lnTo>
                    <a:pt x="197" y="11"/>
                  </a:lnTo>
                  <a:lnTo>
                    <a:pt x="201" y="12"/>
                  </a:lnTo>
                  <a:lnTo>
                    <a:pt x="202" y="10"/>
                  </a:lnTo>
                  <a:lnTo>
                    <a:pt x="203" y="12"/>
                  </a:lnTo>
                  <a:lnTo>
                    <a:pt x="209" y="12"/>
                  </a:lnTo>
                  <a:lnTo>
                    <a:pt x="210" y="14"/>
                  </a:lnTo>
                  <a:lnTo>
                    <a:pt x="212" y="22"/>
                  </a:lnTo>
                  <a:lnTo>
                    <a:pt x="213" y="25"/>
                  </a:lnTo>
                  <a:lnTo>
                    <a:pt x="212" y="26"/>
                  </a:lnTo>
                  <a:lnTo>
                    <a:pt x="213" y="30"/>
                  </a:lnTo>
                  <a:lnTo>
                    <a:pt x="213" y="32"/>
                  </a:lnTo>
                  <a:lnTo>
                    <a:pt x="215" y="35"/>
                  </a:lnTo>
                  <a:lnTo>
                    <a:pt x="216" y="40"/>
                  </a:lnTo>
                  <a:lnTo>
                    <a:pt x="221" y="46"/>
                  </a:lnTo>
                  <a:lnTo>
                    <a:pt x="223" y="45"/>
                  </a:lnTo>
                  <a:lnTo>
                    <a:pt x="227" y="50"/>
                  </a:lnTo>
                  <a:lnTo>
                    <a:pt x="227" y="51"/>
                  </a:lnTo>
                  <a:lnTo>
                    <a:pt x="231" y="47"/>
                  </a:lnTo>
                  <a:lnTo>
                    <a:pt x="234" y="50"/>
                  </a:lnTo>
                  <a:lnTo>
                    <a:pt x="234" y="53"/>
                  </a:lnTo>
                  <a:lnTo>
                    <a:pt x="236" y="53"/>
                  </a:lnTo>
                  <a:lnTo>
                    <a:pt x="238" y="55"/>
                  </a:lnTo>
                  <a:lnTo>
                    <a:pt x="239" y="53"/>
                  </a:lnTo>
                  <a:lnTo>
                    <a:pt x="240" y="55"/>
                  </a:lnTo>
                  <a:lnTo>
                    <a:pt x="239" y="60"/>
                  </a:lnTo>
                  <a:lnTo>
                    <a:pt x="240" y="61"/>
                  </a:lnTo>
                  <a:lnTo>
                    <a:pt x="242" y="61"/>
                  </a:lnTo>
                  <a:lnTo>
                    <a:pt x="247" y="61"/>
                  </a:lnTo>
                  <a:lnTo>
                    <a:pt x="247" y="58"/>
                  </a:lnTo>
                  <a:lnTo>
                    <a:pt x="245" y="56"/>
                  </a:lnTo>
                  <a:lnTo>
                    <a:pt x="245" y="53"/>
                  </a:lnTo>
                  <a:lnTo>
                    <a:pt x="248" y="52"/>
                  </a:lnTo>
                  <a:lnTo>
                    <a:pt x="247" y="50"/>
                  </a:lnTo>
                  <a:lnTo>
                    <a:pt x="248" y="48"/>
                  </a:lnTo>
                  <a:lnTo>
                    <a:pt x="249" y="51"/>
                  </a:lnTo>
                  <a:lnTo>
                    <a:pt x="250" y="51"/>
                  </a:lnTo>
                  <a:lnTo>
                    <a:pt x="250" y="57"/>
                  </a:lnTo>
                  <a:lnTo>
                    <a:pt x="251" y="56"/>
                  </a:lnTo>
                  <a:lnTo>
                    <a:pt x="253" y="58"/>
                  </a:lnTo>
                  <a:lnTo>
                    <a:pt x="255" y="60"/>
                  </a:lnTo>
                  <a:lnTo>
                    <a:pt x="254" y="66"/>
                  </a:lnTo>
                  <a:lnTo>
                    <a:pt x="256" y="69"/>
                  </a:lnTo>
                  <a:lnTo>
                    <a:pt x="259" y="69"/>
                  </a:lnTo>
                  <a:lnTo>
                    <a:pt x="261" y="72"/>
                  </a:lnTo>
                  <a:lnTo>
                    <a:pt x="263" y="73"/>
                  </a:lnTo>
                  <a:lnTo>
                    <a:pt x="263" y="76"/>
                  </a:lnTo>
                  <a:lnTo>
                    <a:pt x="264" y="77"/>
                  </a:lnTo>
                  <a:lnTo>
                    <a:pt x="266" y="74"/>
                  </a:lnTo>
                  <a:lnTo>
                    <a:pt x="268" y="71"/>
                  </a:lnTo>
                  <a:lnTo>
                    <a:pt x="265" y="66"/>
                  </a:lnTo>
                  <a:lnTo>
                    <a:pt x="265" y="60"/>
                  </a:lnTo>
                  <a:lnTo>
                    <a:pt x="268" y="62"/>
                  </a:lnTo>
                  <a:lnTo>
                    <a:pt x="269" y="62"/>
                  </a:lnTo>
                  <a:lnTo>
                    <a:pt x="269" y="64"/>
                  </a:lnTo>
                  <a:lnTo>
                    <a:pt x="269" y="66"/>
                  </a:lnTo>
                  <a:lnTo>
                    <a:pt x="272" y="64"/>
                  </a:lnTo>
                  <a:lnTo>
                    <a:pt x="271" y="67"/>
                  </a:lnTo>
                  <a:lnTo>
                    <a:pt x="272" y="69"/>
                  </a:lnTo>
                  <a:lnTo>
                    <a:pt x="273" y="71"/>
                  </a:lnTo>
                  <a:lnTo>
                    <a:pt x="272" y="74"/>
                  </a:lnTo>
                  <a:lnTo>
                    <a:pt x="272" y="77"/>
                  </a:lnTo>
                  <a:lnTo>
                    <a:pt x="274" y="76"/>
                  </a:lnTo>
                  <a:lnTo>
                    <a:pt x="277" y="77"/>
                  </a:lnTo>
                  <a:lnTo>
                    <a:pt x="277" y="79"/>
                  </a:lnTo>
                  <a:lnTo>
                    <a:pt x="277" y="81"/>
                  </a:lnTo>
                  <a:lnTo>
                    <a:pt x="279" y="83"/>
                  </a:lnTo>
                  <a:lnTo>
                    <a:pt x="278" y="89"/>
                  </a:lnTo>
                  <a:lnTo>
                    <a:pt x="277" y="90"/>
                  </a:lnTo>
                  <a:lnTo>
                    <a:pt x="276" y="94"/>
                  </a:lnTo>
                  <a:lnTo>
                    <a:pt x="278" y="94"/>
                  </a:lnTo>
                  <a:lnTo>
                    <a:pt x="277" y="98"/>
                  </a:lnTo>
                  <a:lnTo>
                    <a:pt x="278" y="99"/>
                  </a:lnTo>
                  <a:lnTo>
                    <a:pt x="277" y="100"/>
                  </a:lnTo>
                  <a:lnTo>
                    <a:pt x="271" y="98"/>
                  </a:lnTo>
                  <a:lnTo>
                    <a:pt x="273" y="103"/>
                  </a:lnTo>
                  <a:lnTo>
                    <a:pt x="273" y="105"/>
                  </a:lnTo>
                  <a:lnTo>
                    <a:pt x="272" y="105"/>
                  </a:lnTo>
                  <a:lnTo>
                    <a:pt x="271" y="108"/>
                  </a:lnTo>
                  <a:lnTo>
                    <a:pt x="270" y="107"/>
                  </a:lnTo>
                  <a:lnTo>
                    <a:pt x="270" y="110"/>
                  </a:lnTo>
                  <a:lnTo>
                    <a:pt x="269" y="112"/>
                  </a:lnTo>
                  <a:lnTo>
                    <a:pt x="269" y="113"/>
                  </a:lnTo>
                  <a:lnTo>
                    <a:pt x="271" y="114"/>
                  </a:lnTo>
                  <a:lnTo>
                    <a:pt x="271" y="115"/>
                  </a:lnTo>
                  <a:lnTo>
                    <a:pt x="269" y="118"/>
                  </a:lnTo>
                  <a:lnTo>
                    <a:pt x="271" y="120"/>
                  </a:lnTo>
                  <a:lnTo>
                    <a:pt x="270" y="121"/>
                  </a:lnTo>
                  <a:lnTo>
                    <a:pt x="266" y="120"/>
                  </a:lnTo>
                  <a:lnTo>
                    <a:pt x="265" y="123"/>
                  </a:lnTo>
                  <a:lnTo>
                    <a:pt x="265" y="126"/>
                  </a:lnTo>
                  <a:lnTo>
                    <a:pt x="266" y="130"/>
                  </a:lnTo>
                  <a:lnTo>
                    <a:pt x="266" y="134"/>
                  </a:lnTo>
                  <a:lnTo>
                    <a:pt x="264" y="138"/>
                  </a:lnTo>
                  <a:lnTo>
                    <a:pt x="265" y="142"/>
                  </a:lnTo>
                  <a:lnTo>
                    <a:pt x="264" y="144"/>
                  </a:lnTo>
                  <a:lnTo>
                    <a:pt x="262" y="141"/>
                  </a:lnTo>
                  <a:lnTo>
                    <a:pt x="259" y="141"/>
                  </a:lnTo>
                  <a:lnTo>
                    <a:pt x="258" y="144"/>
                  </a:lnTo>
                  <a:lnTo>
                    <a:pt x="259" y="147"/>
                  </a:lnTo>
                  <a:lnTo>
                    <a:pt x="261" y="149"/>
                  </a:lnTo>
                  <a:lnTo>
                    <a:pt x="261" y="151"/>
                  </a:lnTo>
                  <a:lnTo>
                    <a:pt x="259" y="152"/>
                  </a:lnTo>
                  <a:lnTo>
                    <a:pt x="257" y="150"/>
                  </a:lnTo>
                  <a:lnTo>
                    <a:pt x="256" y="155"/>
                  </a:lnTo>
                  <a:lnTo>
                    <a:pt x="257" y="159"/>
                  </a:lnTo>
                  <a:lnTo>
                    <a:pt x="254" y="161"/>
                  </a:lnTo>
                  <a:lnTo>
                    <a:pt x="251" y="161"/>
                  </a:lnTo>
                  <a:lnTo>
                    <a:pt x="245" y="169"/>
                  </a:lnTo>
                  <a:lnTo>
                    <a:pt x="243" y="169"/>
                  </a:lnTo>
                  <a:lnTo>
                    <a:pt x="238" y="173"/>
                  </a:lnTo>
                  <a:lnTo>
                    <a:pt x="236" y="172"/>
                  </a:lnTo>
                  <a:lnTo>
                    <a:pt x="234" y="176"/>
                  </a:lnTo>
                  <a:lnTo>
                    <a:pt x="217" y="177"/>
                  </a:lnTo>
                  <a:lnTo>
                    <a:pt x="213" y="180"/>
                  </a:lnTo>
                  <a:lnTo>
                    <a:pt x="205" y="186"/>
                  </a:lnTo>
                  <a:lnTo>
                    <a:pt x="202" y="193"/>
                  </a:lnTo>
                  <a:lnTo>
                    <a:pt x="201" y="196"/>
                  </a:lnTo>
                  <a:lnTo>
                    <a:pt x="201" y="198"/>
                  </a:lnTo>
                  <a:lnTo>
                    <a:pt x="200" y="199"/>
                  </a:lnTo>
                  <a:lnTo>
                    <a:pt x="195" y="203"/>
                  </a:lnTo>
                  <a:lnTo>
                    <a:pt x="185" y="206"/>
                  </a:lnTo>
                  <a:lnTo>
                    <a:pt x="182" y="211"/>
                  </a:lnTo>
                  <a:lnTo>
                    <a:pt x="179" y="223"/>
                  </a:lnTo>
                  <a:lnTo>
                    <a:pt x="178" y="228"/>
                  </a:lnTo>
                  <a:lnTo>
                    <a:pt x="179" y="230"/>
                  </a:lnTo>
                  <a:lnTo>
                    <a:pt x="181" y="233"/>
                  </a:lnTo>
                  <a:lnTo>
                    <a:pt x="183" y="238"/>
                  </a:lnTo>
                  <a:lnTo>
                    <a:pt x="185" y="238"/>
                  </a:lnTo>
                  <a:lnTo>
                    <a:pt x="187" y="242"/>
                  </a:lnTo>
                  <a:lnTo>
                    <a:pt x="183" y="242"/>
                  </a:lnTo>
                  <a:lnTo>
                    <a:pt x="182" y="244"/>
                  </a:lnTo>
                  <a:lnTo>
                    <a:pt x="180" y="255"/>
                  </a:lnTo>
                  <a:lnTo>
                    <a:pt x="181" y="261"/>
                  </a:lnTo>
                  <a:lnTo>
                    <a:pt x="185" y="263"/>
                  </a:lnTo>
                  <a:lnTo>
                    <a:pt x="186" y="266"/>
                  </a:lnTo>
                  <a:lnTo>
                    <a:pt x="187" y="266"/>
                  </a:lnTo>
                  <a:lnTo>
                    <a:pt x="187" y="270"/>
                  </a:lnTo>
                  <a:lnTo>
                    <a:pt x="189" y="274"/>
                  </a:lnTo>
                  <a:lnTo>
                    <a:pt x="189" y="276"/>
                  </a:lnTo>
                  <a:lnTo>
                    <a:pt x="192" y="277"/>
                  </a:lnTo>
                  <a:lnTo>
                    <a:pt x="193" y="274"/>
                  </a:lnTo>
                  <a:lnTo>
                    <a:pt x="195" y="273"/>
                  </a:lnTo>
                  <a:lnTo>
                    <a:pt x="196" y="274"/>
                  </a:lnTo>
                  <a:lnTo>
                    <a:pt x="198" y="281"/>
                  </a:lnTo>
                  <a:lnTo>
                    <a:pt x="198" y="282"/>
                  </a:lnTo>
                  <a:lnTo>
                    <a:pt x="197" y="280"/>
                  </a:lnTo>
                  <a:lnTo>
                    <a:pt x="196" y="279"/>
                  </a:lnTo>
                  <a:lnTo>
                    <a:pt x="194" y="279"/>
                  </a:lnTo>
                  <a:lnTo>
                    <a:pt x="193" y="282"/>
                  </a:lnTo>
                  <a:lnTo>
                    <a:pt x="190" y="286"/>
                  </a:lnTo>
                  <a:lnTo>
                    <a:pt x="190" y="291"/>
                  </a:lnTo>
                  <a:lnTo>
                    <a:pt x="190" y="292"/>
                  </a:lnTo>
                  <a:lnTo>
                    <a:pt x="188" y="292"/>
                  </a:lnTo>
                  <a:lnTo>
                    <a:pt x="187" y="289"/>
                  </a:lnTo>
                  <a:lnTo>
                    <a:pt x="185" y="285"/>
                  </a:lnTo>
                  <a:lnTo>
                    <a:pt x="183" y="285"/>
                  </a:lnTo>
                  <a:lnTo>
                    <a:pt x="181" y="292"/>
                  </a:lnTo>
                  <a:lnTo>
                    <a:pt x="183" y="292"/>
                  </a:lnTo>
                  <a:lnTo>
                    <a:pt x="183" y="297"/>
                  </a:lnTo>
                  <a:lnTo>
                    <a:pt x="182" y="299"/>
                  </a:lnTo>
                  <a:lnTo>
                    <a:pt x="182" y="301"/>
                  </a:lnTo>
                  <a:lnTo>
                    <a:pt x="186" y="302"/>
                  </a:lnTo>
                  <a:lnTo>
                    <a:pt x="186" y="307"/>
                  </a:lnTo>
                  <a:lnTo>
                    <a:pt x="186" y="311"/>
                  </a:lnTo>
                  <a:lnTo>
                    <a:pt x="189" y="315"/>
                  </a:lnTo>
                  <a:lnTo>
                    <a:pt x="193" y="313"/>
                  </a:lnTo>
                  <a:lnTo>
                    <a:pt x="195" y="315"/>
                  </a:lnTo>
                  <a:lnTo>
                    <a:pt x="196" y="308"/>
                  </a:lnTo>
                  <a:lnTo>
                    <a:pt x="194" y="306"/>
                  </a:lnTo>
                  <a:lnTo>
                    <a:pt x="193" y="307"/>
                  </a:lnTo>
                  <a:lnTo>
                    <a:pt x="192" y="303"/>
                  </a:lnTo>
                  <a:lnTo>
                    <a:pt x="194" y="302"/>
                  </a:lnTo>
                  <a:lnTo>
                    <a:pt x="194" y="299"/>
                  </a:lnTo>
                  <a:lnTo>
                    <a:pt x="194" y="297"/>
                  </a:lnTo>
                  <a:lnTo>
                    <a:pt x="196" y="300"/>
                  </a:lnTo>
                  <a:lnTo>
                    <a:pt x="197" y="303"/>
                  </a:lnTo>
                  <a:lnTo>
                    <a:pt x="197" y="313"/>
                  </a:lnTo>
                  <a:lnTo>
                    <a:pt x="197" y="318"/>
                  </a:lnTo>
                  <a:lnTo>
                    <a:pt x="200" y="323"/>
                  </a:lnTo>
                  <a:lnTo>
                    <a:pt x="203" y="327"/>
                  </a:lnTo>
                  <a:lnTo>
                    <a:pt x="212" y="332"/>
                  </a:lnTo>
                  <a:lnTo>
                    <a:pt x="216" y="331"/>
                  </a:lnTo>
                  <a:lnTo>
                    <a:pt x="220" y="333"/>
                  </a:lnTo>
                  <a:lnTo>
                    <a:pt x="221" y="336"/>
                  </a:lnTo>
                  <a:lnTo>
                    <a:pt x="221" y="339"/>
                  </a:lnTo>
                  <a:lnTo>
                    <a:pt x="223" y="342"/>
                  </a:lnTo>
                  <a:lnTo>
                    <a:pt x="227" y="342"/>
                  </a:lnTo>
                  <a:lnTo>
                    <a:pt x="228" y="341"/>
                  </a:lnTo>
                  <a:lnTo>
                    <a:pt x="230" y="342"/>
                  </a:lnTo>
                  <a:lnTo>
                    <a:pt x="233" y="343"/>
                  </a:lnTo>
                  <a:lnTo>
                    <a:pt x="232" y="344"/>
                  </a:lnTo>
                  <a:lnTo>
                    <a:pt x="232" y="347"/>
                  </a:lnTo>
                  <a:lnTo>
                    <a:pt x="233" y="348"/>
                  </a:lnTo>
                  <a:lnTo>
                    <a:pt x="234" y="349"/>
                  </a:lnTo>
                  <a:lnTo>
                    <a:pt x="234" y="349"/>
                  </a:lnTo>
                  <a:lnTo>
                    <a:pt x="234" y="349"/>
                  </a:lnTo>
                  <a:lnTo>
                    <a:pt x="235" y="346"/>
                  </a:lnTo>
                  <a:lnTo>
                    <a:pt x="236" y="349"/>
                  </a:lnTo>
                  <a:lnTo>
                    <a:pt x="240" y="349"/>
                  </a:lnTo>
                  <a:lnTo>
                    <a:pt x="243" y="348"/>
                  </a:lnTo>
                  <a:lnTo>
                    <a:pt x="246" y="348"/>
                  </a:lnTo>
                  <a:lnTo>
                    <a:pt x="248" y="347"/>
                  </a:lnTo>
                  <a:lnTo>
                    <a:pt x="250" y="347"/>
                  </a:lnTo>
                  <a:lnTo>
                    <a:pt x="253" y="348"/>
                  </a:lnTo>
                  <a:lnTo>
                    <a:pt x="253" y="352"/>
                  </a:lnTo>
                  <a:lnTo>
                    <a:pt x="257" y="352"/>
                  </a:lnTo>
                  <a:lnTo>
                    <a:pt x="258" y="353"/>
                  </a:lnTo>
                  <a:lnTo>
                    <a:pt x="257" y="356"/>
                  </a:lnTo>
                  <a:lnTo>
                    <a:pt x="253" y="358"/>
                  </a:lnTo>
                  <a:lnTo>
                    <a:pt x="248" y="368"/>
                  </a:lnTo>
                  <a:lnTo>
                    <a:pt x="249" y="374"/>
                  </a:lnTo>
                  <a:lnTo>
                    <a:pt x="249" y="375"/>
                  </a:lnTo>
                  <a:lnTo>
                    <a:pt x="254" y="377"/>
                  </a:lnTo>
                  <a:lnTo>
                    <a:pt x="255" y="375"/>
                  </a:lnTo>
                  <a:lnTo>
                    <a:pt x="255" y="377"/>
                  </a:lnTo>
                  <a:lnTo>
                    <a:pt x="255" y="378"/>
                  </a:lnTo>
                  <a:lnTo>
                    <a:pt x="254" y="380"/>
                  </a:lnTo>
                  <a:lnTo>
                    <a:pt x="254" y="382"/>
                  </a:lnTo>
                  <a:lnTo>
                    <a:pt x="254" y="382"/>
                  </a:lnTo>
                  <a:lnTo>
                    <a:pt x="254" y="386"/>
                  </a:lnTo>
                  <a:lnTo>
                    <a:pt x="254" y="389"/>
                  </a:lnTo>
                  <a:lnTo>
                    <a:pt x="254" y="391"/>
                  </a:lnTo>
                  <a:lnTo>
                    <a:pt x="254" y="401"/>
                  </a:lnTo>
                  <a:lnTo>
                    <a:pt x="254" y="403"/>
                  </a:lnTo>
                  <a:lnTo>
                    <a:pt x="253" y="405"/>
                  </a:lnTo>
                  <a:lnTo>
                    <a:pt x="247" y="412"/>
                  </a:lnTo>
                  <a:lnTo>
                    <a:pt x="245" y="412"/>
                  </a:lnTo>
                  <a:lnTo>
                    <a:pt x="243" y="408"/>
                  </a:lnTo>
                  <a:lnTo>
                    <a:pt x="243" y="411"/>
                  </a:lnTo>
                  <a:lnTo>
                    <a:pt x="242" y="411"/>
                  </a:lnTo>
                  <a:lnTo>
                    <a:pt x="241" y="400"/>
                  </a:lnTo>
                  <a:lnTo>
                    <a:pt x="239" y="399"/>
                  </a:lnTo>
                  <a:lnTo>
                    <a:pt x="240" y="399"/>
                  </a:lnTo>
                  <a:lnTo>
                    <a:pt x="240" y="388"/>
                  </a:lnTo>
                  <a:lnTo>
                    <a:pt x="236" y="384"/>
                  </a:lnTo>
                  <a:lnTo>
                    <a:pt x="234" y="384"/>
                  </a:lnTo>
                  <a:lnTo>
                    <a:pt x="233" y="386"/>
                  </a:lnTo>
                  <a:lnTo>
                    <a:pt x="233" y="393"/>
                  </a:lnTo>
                  <a:lnTo>
                    <a:pt x="232" y="399"/>
                  </a:lnTo>
                  <a:lnTo>
                    <a:pt x="234" y="401"/>
                  </a:lnTo>
                  <a:lnTo>
                    <a:pt x="232" y="404"/>
                  </a:lnTo>
                  <a:lnTo>
                    <a:pt x="240" y="410"/>
                  </a:lnTo>
                  <a:lnTo>
                    <a:pt x="239" y="412"/>
                  </a:lnTo>
                  <a:lnTo>
                    <a:pt x="240" y="415"/>
                  </a:lnTo>
                  <a:lnTo>
                    <a:pt x="242" y="417"/>
                  </a:lnTo>
                  <a:lnTo>
                    <a:pt x="242" y="417"/>
                  </a:lnTo>
                  <a:lnTo>
                    <a:pt x="242" y="416"/>
                  </a:lnTo>
                  <a:lnTo>
                    <a:pt x="242" y="417"/>
                  </a:lnTo>
                  <a:lnTo>
                    <a:pt x="243" y="420"/>
                  </a:lnTo>
                  <a:lnTo>
                    <a:pt x="243" y="421"/>
                  </a:lnTo>
                  <a:lnTo>
                    <a:pt x="243" y="426"/>
                  </a:lnTo>
                  <a:lnTo>
                    <a:pt x="242" y="429"/>
                  </a:lnTo>
                  <a:lnTo>
                    <a:pt x="243" y="431"/>
                  </a:lnTo>
                  <a:lnTo>
                    <a:pt x="242" y="437"/>
                  </a:lnTo>
                  <a:lnTo>
                    <a:pt x="239" y="453"/>
                  </a:lnTo>
                  <a:lnTo>
                    <a:pt x="242" y="479"/>
                  </a:lnTo>
                  <a:lnTo>
                    <a:pt x="241" y="489"/>
                  </a:lnTo>
                  <a:lnTo>
                    <a:pt x="242" y="490"/>
                  </a:lnTo>
                  <a:lnTo>
                    <a:pt x="245" y="500"/>
                  </a:lnTo>
                  <a:lnTo>
                    <a:pt x="245" y="500"/>
                  </a:lnTo>
                  <a:lnTo>
                    <a:pt x="246" y="504"/>
                  </a:lnTo>
                  <a:lnTo>
                    <a:pt x="246" y="509"/>
                  </a:lnTo>
                  <a:lnTo>
                    <a:pt x="247" y="512"/>
                  </a:lnTo>
                  <a:lnTo>
                    <a:pt x="248" y="516"/>
                  </a:lnTo>
                  <a:lnTo>
                    <a:pt x="251" y="525"/>
                  </a:lnTo>
                  <a:lnTo>
                    <a:pt x="250" y="535"/>
                  </a:lnTo>
                  <a:lnTo>
                    <a:pt x="251" y="546"/>
                  </a:lnTo>
                  <a:lnTo>
                    <a:pt x="250" y="559"/>
                  </a:lnTo>
                  <a:lnTo>
                    <a:pt x="251" y="560"/>
                  </a:lnTo>
                  <a:lnTo>
                    <a:pt x="251" y="567"/>
                  </a:lnTo>
                  <a:lnTo>
                    <a:pt x="254" y="582"/>
                  </a:lnTo>
                  <a:lnTo>
                    <a:pt x="256" y="602"/>
                  </a:lnTo>
                  <a:lnTo>
                    <a:pt x="257" y="606"/>
                  </a:lnTo>
                  <a:lnTo>
                    <a:pt x="261" y="611"/>
                  </a:lnTo>
                  <a:lnTo>
                    <a:pt x="262" y="618"/>
                  </a:lnTo>
                  <a:lnTo>
                    <a:pt x="263" y="625"/>
                  </a:lnTo>
                  <a:lnTo>
                    <a:pt x="268" y="627"/>
                  </a:lnTo>
                  <a:lnTo>
                    <a:pt x="271" y="630"/>
                  </a:lnTo>
                  <a:lnTo>
                    <a:pt x="278" y="633"/>
                  </a:lnTo>
                  <a:lnTo>
                    <a:pt x="284" y="639"/>
                  </a:lnTo>
                  <a:lnTo>
                    <a:pt x="291" y="647"/>
                  </a:lnTo>
                  <a:lnTo>
                    <a:pt x="296" y="648"/>
                  </a:lnTo>
                  <a:lnTo>
                    <a:pt x="300" y="647"/>
                  </a:lnTo>
                  <a:lnTo>
                    <a:pt x="308" y="647"/>
                  </a:lnTo>
                  <a:lnTo>
                    <a:pt x="311" y="648"/>
                  </a:lnTo>
                  <a:lnTo>
                    <a:pt x="317" y="651"/>
                  </a:lnTo>
                  <a:lnTo>
                    <a:pt x="318" y="658"/>
                  </a:lnTo>
                  <a:lnTo>
                    <a:pt x="318" y="659"/>
                  </a:lnTo>
                  <a:lnTo>
                    <a:pt x="318" y="663"/>
                  </a:lnTo>
                  <a:lnTo>
                    <a:pt x="319" y="665"/>
                  </a:lnTo>
                  <a:lnTo>
                    <a:pt x="321" y="665"/>
                  </a:lnTo>
                  <a:lnTo>
                    <a:pt x="319" y="668"/>
                  </a:lnTo>
                  <a:lnTo>
                    <a:pt x="321" y="670"/>
                  </a:lnTo>
                  <a:lnTo>
                    <a:pt x="321" y="671"/>
                  </a:lnTo>
                  <a:lnTo>
                    <a:pt x="323" y="675"/>
                  </a:lnTo>
                  <a:lnTo>
                    <a:pt x="323" y="679"/>
                  </a:lnTo>
                  <a:lnTo>
                    <a:pt x="324" y="681"/>
                  </a:lnTo>
                  <a:lnTo>
                    <a:pt x="325" y="686"/>
                  </a:lnTo>
                  <a:lnTo>
                    <a:pt x="327" y="690"/>
                  </a:lnTo>
                  <a:lnTo>
                    <a:pt x="329" y="689"/>
                  </a:lnTo>
                  <a:lnTo>
                    <a:pt x="329" y="690"/>
                  </a:lnTo>
                  <a:lnTo>
                    <a:pt x="331" y="694"/>
                  </a:lnTo>
                  <a:lnTo>
                    <a:pt x="336" y="694"/>
                  </a:lnTo>
                  <a:lnTo>
                    <a:pt x="342" y="692"/>
                  </a:lnTo>
                  <a:lnTo>
                    <a:pt x="354" y="685"/>
                  </a:lnTo>
                  <a:lnTo>
                    <a:pt x="363" y="676"/>
                  </a:lnTo>
                  <a:lnTo>
                    <a:pt x="368" y="671"/>
                  </a:lnTo>
                  <a:lnTo>
                    <a:pt x="368" y="670"/>
                  </a:lnTo>
                  <a:lnTo>
                    <a:pt x="367" y="669"/>
                  </a:lnTo>
                  <a:lnTo>
                    <a:pt x="368" y="669"/>
                  </a:lnTo>
                  <a:lnTo>
                    <a:pt x="370" y="668"/>
                  </a:lnTo>
                  <a:lnTo>
                    <a:pt x="374" y="661"/>
                  </a:lnTo>
                  <a:lnTo>
                    <a:pt x="376" y="651"/>
                  </a:lnTo>
                  <a:lnTo>
                    <a:pt x="376" y="644"/>
                  </a:lnTo>
                  <a:lnTo>
                    <a:pt x="376" y="644"/>
                  </a:lnTo>
                  <a:lnTo>
                    <a:pt x="377" y="645"/>
                  </a:lnTo>
                  <a:lnTo>
                    <a:pt x="379" y="649"/>
                  </a:lnTo>
                  <a:lnTo>
                    <a:pt x="379" y="660"/>
                  </a:lnTo>
                  <a:lnTo>
                    <a:pt x="383" y="675"/>
                  </a:lnTo>
                  <a:lnTo>
                    <a:pt x="389" y="689"/>
                  </a:lnTo>
                  <a:lnTo>
                    <a:pt x="390" y="690"/>
                  </a:lnTo>
                  <a:lnTo>
                    <a:pt x="391" y="689"/>
                  </a:lnTo>
                  <a:lnTo>
                    <a:pt x="391" y="694"/>
                  </a:lnTo>
                  <a:lnTo>
                    <a:pt x="395" y="708"/>
                  </a:lnTo>
                  <a:lnTo>
                    <a:pt x="398" y="713"/>
                  </a:lnTo>
                  <a:lnTo>
                    <a:pt x="398" y="718"/>
                  </a:lnTo>
                  <a:lnTo>
                    <a:pt x="398" y="722"/>
                  </a:lnTo>
                  <a:lnTo>
                    <a:pt x="398" y="736"/>
                  </a:lnTo>
                  <a:lnTo>
                    <a:pt x="400" y="744"/>
                  </a:lnTo>
                  <a:lnTo>
                    <a:pt x="407" y="767"/>
                  </a:lnTo>
                  <a:lnTo>
                    <a:pt x="410" y="773"/>
                  </a:lnTo>
                  <a:lnTo>
                    <a:pt x="410" y="772"/>
                  </a:lnTo>
                  <a:lnTo>
                    <a:pt x="410" y="774"/>
                  </a:lnTo>
                  <a:lnTo>
                    <a:pt x="416" y="782"/>
                  </a:lnTo>
                  <a:lnTo>
                    <a:pt x="420" y="789"/>
                  </a:lnTo>
                  <a:lnTo>
                    <a:pt x="420" y="793"/>
                  </a:lnTo>
                  <a:lnTo>
                    <a:pt x="417" y="798"/>
                  </a:lnTo>
                  <a:lnTo>
                    <a:pt x="416" y="801"/>
                  </a:lnTo>
                  <a:lnTo>
                    <a:pt x="416" y="805"/>
                  </a:lnTo>
                  <a:lnTo>
                    <a:pt x="414" y="812"/>
                  </a:lnTo>
                  <a:lnTo>
                    <a:pt x="414" y="819"/>
                  </a:lnTo>
                  <a:lnTo>
                    <a:pt x="412" y="822"/>
                  </a:lnTo>
                  <a:lnTo>
                    <a:pt x="409" y="822"/>
                  </a:lnTo>
                  <a:lnTo>
                    <a:pt x="400" y="811"/>
                  </a:lnTo>
                  <a:lnTo>
                    <a:pt x="393" y="810"/>
                  </a:lnTo>
                  <a:lnTo>
                    <a:pt x="391" y="811"/>
                  </a:lnTo>
                  <a:lnTo>
                    <a:pt x="390" y="814"/>
                  </a:lnTo>
                  <a:lnTo>
                    <a:pt x="391" y="815"/>
                  </a:lnTo>
                  <a:lnTo>
                    <a:pt x="390" y="815"/>
                  </a:lnTo>
                  <a:lnTo>
                    <a:pt x="389" y="814"/>
                  </a:lnTo>
                  <a:lnTo>
                    <a:pt x="387" y="814"/>
                  </a:lnTo>
                  <a:lnTo>
                    <a:pt x="386" y="811"/>
                  </a:lnTo>
                  <a:lnTo>
                    <a:pt x="384" y="810"/>
                  </a:lnTo>
                  <a:lnTo>
                    <a:pt x="379" y="803"/>
                  </a:lnTo>
                  <a:lnTo>
                    <a:pt x="378" y="801"/>
                  </a:lnTo>
                  <a:lnTo>
                    <a:pt x="376" y="801"/>
                  </a:lnTo>
                  <a:lnTo>
                    <a:pt x="372" y="796"/>
                  </a:lnTo>
                  <a:lnTo>
                    <a:pt x="368" y="793"/>
                  </a:lnTo>
                  <a:lnTo>
                    <a:pt x="365" y="788"/>
                  </a:lnTo>
                  <a:lnTo>
                    <a:pt x="349" y="775"/>
                  </a:lnTo>
                  <a:lnTo>
                    <a:pt x="346" y="770"/>
                  </a:lnTo>
                  <a:lnTo>
                    <a:pt x="336" y="763"/>
                  </a:lnTo>
                  <a:lnTo>
                    <a:pt x="332" y="763"/>
                  </a:lnTo>
                  <a:lnTo>
                    <a:pt x="331" y="764"/>
                  </a:lnTo>
                  <a:lnTo>
                    <a:pt x="326" y="763"/>
                  </a:lnTo>
                  <a:lnTo>
                    <a:pt x="322" y="759"/>
                  </a:lnTo>
                  <a:lnTo>
                    <a:pt x="316" y="756"/>
                  </a:lnTo>
                  <a:lnTo>
                    <a:pt x="315" y="754"/>
                  </a:lnTo>
                  <a:lnTo>
                    <a:pt x="315" y="748"/>
                  </a:lnTo>
                  <a:lnTo>
                    <a:pt x="311" y="743"/>
                  </a:lnTo>
                  <a:lnTo>
                    <a:pt x="301" y="727"/>
                  </a:lnTo>
                  <a:lnTo>
                    <a:pt x="297" y="723"/>
                  </a:lnTo>
                  <a:lnTo>
                    <a:pt x="284" y="712"/>
                  </a:lnTo>
                  <a:lnTo>
                    <a:pt x="278" y="708"/>
                  </a:lnTo>
                  <a:lnTo>
                    <a:pt x="270" y="707"/>
                  </a:lnTo>
                  <a:lnTo>
                    <a:pt x="264" y="700"/>
                  </a:lnTo>
                  <a:lnTo>
                    <a:pt x="259" y="697"/>
                  </a:lnTo>
                  <a:lnTo>
                    <a:pt x="253" y="696"/>
                  </a:lnTo>
                  <a:lnTo>
                    <a:pt x="246" y="697"/>
                  </a:lnTo>
                  <a:lnTo>
                    <a:pt x="242" y="700"/>
                  </a:lnTo>
                  <a:lnTo>
                    <a:pt x="241" y="699"/>
                  </a:lnTo>
                  <a:lnTo>
                    <a:pt x="236" y="687"/>
                  </a:lnTo>
                  <a:lnTo>
                    <a:pt x="232" y="681"/>
                  </a:lnTo>
                  <a:lnTo>
                    <a:pt x="230" y="677"/>
                  </a:lnTo>
                  <a:lnTo>
                    <a:pt x="213" y="664"/>
                  </a:lnTo>
                  <a:lnTo>
                    <a:pt x="209" y="659"/>
                  </a:lnTo>
                  <a:lnTo>
                    <a:pt x="206" y="654"/>
                  </a:lnTo>
                  <a:lnTo>
                    <a:pt x="205" y="653"/>
                  </a:lnTo>
                  <a:lnTo>
                    <a:pt x="205" y="648"/>
                  </a:lnTo>
                  <a:lnTo>
                    <a:pt x="203" y="644"/>
                  </a:lnTo>
                  <a:lnTo>
                    <a:pt x="202" y="638"/>
                  </a:lnTo>
                  <a:lnTo>
                    <a:pt x="203" y="634"/>
                  </a:lnTo>
                  <a:lnTo>
                    <a:pt x="202" y="630"/>
                  </a:lnTo>
                  <a:lnTo>
                    <a:pt x="203" y="628"/>
                  </a:lnTo>
                  <a:lnTo>
                    <a:pt x="202" y="623"/>
                  </a:lnTo>
                  <a:lnTo>
                    <a:pt x="200" y="622"/>
                  </a:lnTo>
                  <a:lnTo>
                    <a:pt x="197" y="616"/>
                  </a:lnTo>
                  <a:lnTo>
                    <a:pt x="197" y="613"/>
                  </a:lnTo>
                  <a:lnTo>
                    <a:pt x="196" y="607"/>
                  </a:lnTo>
                  <a:lnTo>
                    <a:pt x="194" y="599"/>
                  </a:lnTo>
                  <a:lnTo>
                    <a:pt x="190" y="590"/>
                  </a:lnTo>
                  <a:lnTo>
                    <a:pt x="189" y="582"/>
                  </a:lnTo>
                  <a:lnTo>
                    <a:pt x="190" y="583"/>
                  </a:lnTo>
                  <a:lnTo>
                    <a:pt x="192" y="580"/>
                  </a:lnTo>
                  <a:lnTo>
                    <a:pt x="190" y="573"/>
                  </a:lnTo>
                  <a:lnTo>
                    <a:pt x="190" y="567"/>
                  </a:lnTo>
                  <a:lnTo>
                    <a:pt x="189" y="561"/>
                  </a:lnTo>
                  <a:lnTo>
                    <a:pt x="188" y="559"/>
                  </a:lnTo>
                  <a:lnTo>
                    <a:pt x="188" y="557"/>
                  </a:lnTo>
                  <a:lnTo>
                    <a:pt x="188" y="554"/>
                  </a:lnTo>
                  <a:lnTo>
                    <a:pt x="187" y="549"/>
                  </a:lnTo>
                  <a:lnTo>
                    <a:pt x="188" y="540"/>
                  </a:lnTo>
                  <a:lnTo>
                    <a:pt x="186" y="536"/>
                  </a:lnTo>
                  <a:lnTo>
                    <a:pt x="185" y="529"/>
                  </a:lnTo>
                  <a:lnTo>
                    <a:pt x="183" y="529"/>
                  </a:lnTo>
                  <a:lnTo>
                    <a:pt x="185" y="526"/>
                  </a:lnTo>
                  <a:lnTo>
                    <a:pt x="182" y="525"/>
                  </a:lnTo>
                  <a:lnTo>
                    <a:pt x="182" y="521"/>
                  </a:lnTo>
                  <a:lnTo>
                    <a:pt x="181" y="521"/>
                  </a:lnTo>
                  <a:lnTo>
                    <a:pt x="182" y="519"/>
                  </a:lnTo>
                  <a:lnTo>
                    <a:pt x="182" y="510"/>
                  </a:lnTo>
                  <a:lnTo>
                    <a:pt x="185" y="509"/>
                  </a:lnTo>
                  <a:lnTo>
                    <a:pt x="185" y="507"/>
                  </a:lnTo>
                  <a:lnTo>
                    <a:pt x="187" y="505"/>
                  </a:lnTo>
                  <a:lnTo>
                    <a:pt x="187" y="502"/>
                  </a:lnTo>
                  <a:lnTo>
                    <a:pt x="188" y="498"/>
                  </a:lnTo>
                  <a:lnTo>
                    <a:pt x="188" y="494"/>
                  </a:lnTo>
                  <a:lnTo>
                    <a:pt x="186" y="484"/>
                  </a:lnTo>
                  <a:lnTo>
                    <a:pt x="182" y="472"/>
                  </a:lnTo>
                  <a:lnTo>
                    <a:pt x="180" y="469"/>
                  </a:lnTo>
                  <a:lnTo>
                    <a:pt x="178" y="466"/>
                  </a:lnTo>
                  <a:lnTo>
                    <a:pt x="175" y="464"/>
                  </a:lnTo>
                  <a:lnTo>
                    <a:pt x="175" y="463"/>
                  </a:lnTo>
                  <a:lnTo>
                    <a:pt x="174" y="463"/>
                  </a:lnTo>
                  <a:lnTo>
                    <a:pt x="175" y="456"/>
                  </a:lnTo>
                  <a:lnTo>
                    <a:pt x="173" y="455"/>
                  </a:lnTo>
                  <a:lnTo>
                    <a:pt x="172" y="443"/>
                  </a:lnTo>
                  <a:lnTo>
                    <a:pt x="171" y="441"/>
                  </a:lnTo>
                  <a:lnTo>
                    <a:pt x="168" y="441"/>
                  </a:lnTo>
                  <a:lnTo>
                    <a:pt x="167" y="436"/>
                  </a:lnTo>
                  <a:lnTo>
                    <a:pt x="165" y="435"/>
                  </a:lnTo>
                  <a:lnTo>
                    <a:pt x="165" y="430"/>
                  </a:lnTo>
                  <a:lnTo>
                    <a:pt x="164" y="429"/>
                  </a:lnTo>
                  <a:lnTo>
                    <a:pt x="163" y="424"/>
                  </a:lnTo>
                  <a:lnTo>
                    <a:pt x="158" y="420"/>
                  </a:lnTo>
                  <a:lnTo>
                    <a:pt x="156" y="415"/>
                  </a:lnTo>
                  <a:lnTo>
                    <a:pt x="150" y="409"/>
                  </a:lnTo>
                  <a:lnTo>
                    <a:pt x="149" y="408"/>
                  </a:lnTo>
                  <a:lnTo>
                    <a:pt x="148" y="409"/>
                  </a:lnTo>
                  <a:lnTo>
                    <a:pt x="145" y="404"/>
                  </a:lnTo>
                  <a:lnTo>
                    <a:pt x="142" y="401"/>
                  </a:lnTo>
                  <a:lnTo>
                    <a:pt x="137" y="403"/>
                  </a:lnTo>
                  <a:lnTo>
                    <a:pt x="134" y="398"/>
                  </a:lnTo>
                  <a:lnTo>
                    <a:pt x="132" y="400"/>
                  </a:lnTo>
                  <a:lnTo>
                    <a:pt x="130" y="398"/>
                  </a:lnTo>
                  <a:lnTo>
                    <a:pt x="125" y="394"/>
                  </a:lnTo>
                  <a:lnTo>
                    <a:pt x="122" y="390"/>
                  </a:lnTo>
                  <a:lnTo>
                    <a:pt x="122" y="385"/>
                  </a:lnTo>
                  <a:lnTo>
                    <a:pt x="125" y="384"/>
                  </a:lnTo>
                  <a:lnTo>
                    <a:pt x="125" y="382"/>
                  </a:lnTo>
                  <a:lnTo>
                    <a:pt x="127" y="378"/>
                  </a:lnTo>
                  <a:lnTo>
                    <a:pt x="126" y="375"/>
                  </a:lnTo>
                  <a:lnTo>
                    <a:pt x="124" y="374"/>
                  </a:lnTo>
                  <a:lnTo>
                    <a:pt x="122" y="375"/>
                  </a:lnTo>
                  <a:lnTo>
                    <a:pt x="121" y="373"/>
                  </a:lnTo>
                  <a:lnTo>
                    <a:pt x="119" y="372"/>
                  </a:lnTo>
                  <a:lnTo>
                    <a:pt x="118" y="373"/>
                  </a:lnTo>
                  <a:lnTo>
                    <a:pt x="117" y="373"/>
                  </a:lnTo>
                  <a:lnTo>
                    <a:pt x="117" y="373"/>
                  </a:lnTo>
                  <a:lnTo>
                    <a:pt x="118" y="370"/>
                  </a:lnTo>
                  <a:lnTo>
                    <a:pt x="117" y="369"/>
                  </a:lnTo>
                  <a:lnTo>
                    <a:pt x="109" y="363"/>
                  </a:lnTo>
                  <a:lnTo>
                    <a:pt x="109" y="359"/>
                  </a:lnTo>
                  <a:lnTo>
                    <a:pt x="105" y="360"/>
                  </a:lnTo>
                  <a:lnTo>
                    <a:pt x="99" y="354"/>
                  </a:lnTo>
                  <a:lnTo>
                    <a:pt x="96" y="354"/>
                  </a:lnTo>
                  <a:lnTo>
                    <a:pt x="96" y="351"/>
                  </a:lnTo>
                  <a:lnTo>
                    <a:pt x="95" y="351"/>
                  </a:lnTo>
                  <a:lnTo>
                    <a:pt x="95" y="347"/>
                  </a:lnTo>
                  <a:lnTo>
                    <a:pt x="95" y="346"/>
                  </a:lnTo>
                  <a:lnTo>
                    <a:pt x="96" y="344"/>
                  </a:lnTo>
                  <a:lnTo>
                    <a:pt x="95" y="338"/>
                  </a:lnTo>
                  <a:lnTo>
                    <a:pt x="95" y="333"/>
                  </a:lnTo>
                  <a:lnTo>
                    <a:pt x="90" y="320"/>
                  </a:lnTo>
                  <a:lnTo>
                    <a:pt x="91" y="317"/>
                  </a:lnTo>
                  <a:lnTo>
                    <a:pt x="90" y="315"/>
                  </a:lnTo>
                  <a:lnTo>
                    <a:pt x="87" y="310"/>
                  </a:lnTo>
                  <a:lnTo>
                    <a:pt x="87" y="305"/>
                  </a:lnTo>
                  <a:lnTo>
                    <a:pt x="86" y="303"/>
                  </a:lnTo>
                  <a:lnTo>
                    <a:pt x="83" y="301"/>
                  </a:lnTo>
                  <a:lnTo>
                    <a:pt x="82" y="302"/>
                  </a:lnTo>
                  <a:lnTo>
                    <a:pt x="81" y="301"/>
                  </a:lnTo>
                  <a:lnTo>
                    <a:pt x="80" y="302"/>
                  </a:lnTo>
                  <a:lnTo>
                    <a:pt x="77" y="300"/>
                  </a:lnTo>
                  <a:lnTo>
                    <a:pt x="81" y="295"/>
                  </a:lnTo>
                  <a:lnTo>
                    <a:pt x="82" y="294"/>
                  </a:lnTo>
                  <a:lnTo>
                    <a:pt x="82" y="292"/>
                  </a:lnTo>
                  <a:lnTo>
                    <a:pt x="83" y="289"/>
                  </a:lnTo>
                  <a:lnTo>
                    <a:pt x="82" y="284"/>
                  </a:lnTo>
                  <a:lnTo>
                    <a:pt x="80" y="281"/>
                  </a:lnTo>
                  <a:lnTo>
                    <a:pt x="81" y="281"/>
                  </a:lnTo>
                  <a:lnTo>
                    <a:pt x="81" y="280"/>
                  </a:lnTo>
                  <a:lnTo>
                    <a:pt x="80" y="281"/>
                  </a:lnTo>
                  <a:lnTo>
                    <a:pt x="79" y="277"/>
                  </a:lnTo>
                  <a:lnTo>
                    <a:pt x="81" y="279"/>
                  </a:lnTo>
                  <a:lnTo>
                    <a:pt x="82" y="276"/>
                  </a:lnTo>
                  <a:lnTo>
                    <a:pt x="83" y="271"/>
                  </a:lnTo>
                  <a:lnTo>
                    <a:pt x="84" y="269"/>
                  </a:lnTo>
                  <a:lnTo>
                    <a:pt x="86" y="265"/>
                  </a:lnTo>
                  <a:lnTo>
                    <a:pt x="84" y="264"/>
                  </a:lnTo>
                  <a:lnTo>
                    <a:pt x="79" y="266"/>
                  </a:lnTo>
                  <a:lnTo>
                    <a:pt x="76" y="265"/>
                  </a:lnTo>
                  <a:lnTo>
                    <a:pt x="75" y="268"/>
                  </a:lnTo>
                  <a:lnTo>
                    <a:pt x="72" y="270"/>
                  </a:lnTo>
                  <a:lnTo>
                    <a:pt x="71" y="270"/>
                  </a:lnTo>
                  <a:lnTo>
                    <a:pt x="72" y="268"/>
                  </a:lnTo>
                  <a:lnTo>
                    <a:pt x="73" y="266"/>
                  </a:lnTo>
                  <a:lnTo>
                    <a:pt x="72" y="264"/>
                  </a:lnTo>
                  <a:lnTo>
                    <a:pt x="69" y="265"/>
                  </a:lnTo>
                  <a:lnTo>
                    <a:pt x="69" y="261"/>
                  </a:lnTo>
                  <a:lnTo>
                    <a:pt x="68" y="261"/>
                  </a:lnTo>
                  <a:lnTo>
                    <a:pt x="66" y="266"/>
                  </a:lnTo>
                  <a:lnTo>
                    <a:pt x="68" y="268"/>
                  </a:lnTo>
                  <a:lnTo>
                    <a:pt x="67" y="271"/>
                  </a:lnTo>
                  <a:lnTo>
                    <a:pt x="65" y="274"/>
                  </a:lnTo>
                  <a:lnTo>
                    <a:pt x="64" y="270"/>
                  </a:lnTo>
                  <a:lnTo>
                    <a:pt x="64" y="268"/>
                  </a:lnTo>
                  <a:lnTo>
                    <a:pt x="62" y="268"/>
                  </a:lnTo>
                  <a:lnTo>
                    <a:pt x="62" y="269"/>
                  </a:lnTo>
                  <a:lnTo>
                    <a:pt x="62" y="274"/>
                  </a:lnTo>
                  <a:lnTo>
                    <a:pt x="61" y="274"/>
                  </a:lnTo>
                  <a:lnTo>
                    <a:pt x="59" y="271"/>
                  </a:lnTo>
                  <a:lnTo>
                    <a:pt x="61" y="266"/>
                  </a:lnTo>
                  <a:lnTo>
                    <a:pt x="59" y="266"/>
                  </a:lnTo>
                  <a:lnTo>
                    <a:pt x="58" y="264"/>
                  </a:lnTo>
                  <a:lnTo>
                    <a:pt x="53" y="266"/>
                  </a:lnTo>
                  <a:lnTo>
                    <a:pt x="51" y="264"/>
                  </a:lnTo>
                  <a:lnTo>
                    <a:pt x="51" y="263"/>
                  </a:lnTo>
                  <a:lnTo>
                    <a:pt x="48" y="261"/>
                  </a:lnTo>
                  <a:lnTo>
                    <a:pt x="46" y="258"/>
                  </a:lnTo>
                  <a:lnTo>
                    <a:pt x="37" y="253"/>
                  </a:lnTo>
                  <a:lnTo>
                    <a:pt x="37" y="248"/>
                  </a:lnTo>
                  <a:lnTo>
                    <a:pt x="38" y="245"/>
                  </a:lnTo>
                  <a:lnTo>
                    <a:pt x="39" y="238"/>
                  </a:lnTo>
                  <a:lnTo>
                    <a:pt x="39" y="235"/>
                  </a:lnTo>
                  <a:lnTo>
                    <a:pt x="38" y="229"/>
                  </a:lnTo>
                  <a:lnTo>
                    <a:pt x="39" y="223"/>
                  </a:lnTo>
                  <a:lnTo>
                    <a:pt x="41" y="222"/>
                  </a:lnTo>
                  <a:lnTo>
                    <a:pt x="41" y="214"/>
                  </a:lnTo>
                  <a:lnTo>
                    <a:pt x="42" y="211"/>
                  </a:lnTo>
                  <a:lnTo>
                    <a:pt x="44" y="208"/>
                  </a:lnTo>
                  <a:lnTo>
                    <a:pt x="44" y="206"/>
                  </a:lnTo>
                  <a:lnTo>
                    <a:pt x="46" y="201"/>
                  </a:lnTo>
                  <a:lnTo>
                    <a:pt x="45" y="193"/>
                  </a:lnTo>
                  <a:lnTo>
                    <a:pt x="44" y="190"/>
                  </a:lnTo>
                  <a:lnTo>
                    <a:pt x="36" y="181"/>
                  </a:lnTo>
                  <a:lnTo>
                    <a:pt x="30" y="178"/>
                  </a:lnTo>
                  <a:lnTo>
                    <a:pt x="26" y="186"/>
                  </a:lnTo>
                  <a:lnTo>
                    <a:pt x="26" y="190"/>
                  </a:lnTo>
                  <a:lnTo>
                    <a:pt x="26" y="193"/>
                  </a:lnTo>
                  <a:lnTo>
                    <a:pt x="24" y="193"/>
                  </a:lnTo>
                  <a:lnTo>
                    <a:pt x="23" y="199"/>
                  </a:lnTo>
                  <a:lnTo>
                    <a:pt x="22" y="199"/>
                  </a:lnTo>
                  <a:lnTo>
                    <a:pt x="21" y="198"/>
                  </a:lnTo>
                  <a:lnTo>
                    <a:pt x="20" y="193"/>
                  </a:lnTo>
                  <a:lnTo>
                    <a:pt x="20" y="191"/>
                  </a:lnTo>
                  <a:lnTo>
                    <a:pt x="22" y="193"/>
                  </a:lnTo>
                  <a:lnTo>
                    <a:pt x="24" y="191"/>
                  </a:lnTo>
                  <a:lnTo>
                    <a:pt x="20" y="187"/>
                  </a:lnTo>
                  <a:lnTo>
                    <a:pt x="23" y="181"/>
                  </a:lnTo>
                  <a:lnTo>
                    <a:pt x="23" y="175"/>
                  </a:lnTo>
                  <a:lnTo>
                    <a:pt x="24" y="172"/>
                  </a:lnTo>
                  <a:lnTo>
                    <a:pt x="22" y="165"/>
                  </a:lnTo>
                  <a:lnTo>
                    <a:pt x="22" y="157"/>
                  </a:lnTo>
                  <a:lnTo>
                    <a:pt x="19" y="149"/>
                  </a:lnTo>
                  <a:lnTo>
                    <a:pt x="16" y="142"/>
                  </a:lnTo>
                  <a:lnTo>
                    <a:pt x="12" y="131"/>
                  </a:lnTo>
                  <a:lnTo>
                    <a:pt x="12" y="129"/>
                  </a:lnTo>
                  <a:lnTo>
                    <a:pt x="9" y="128"/>
                  </a:lnTo>
                  <a:lnTo>
                    <a:pt x="5" y="128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4" y="124"/>
                  </a:lnTo>
                  <a:lnTo>
                    <a:pt x="7" y="119"/>
                  </a:lnTo>
                  <a:lnTo>
                    <a:pt x="9" y="120"/>
                  </a:lnTo>
                  <a:lnTo>
                    <a:pt x="12" y="118"/>
                  </a:lnTo>
                  <a:lnTo>
                    <a:pt x="13" y="114"/>
                  </a:lnTo>
                  <a:lnTo>
                    <a:pt x="14" y="104"/>
                  </a:lnTo>
                  <a:lnTo>
                    <a:pt x="19" y="89"/>
                  </a:lnTo>
                  <a:lnTo>
                    <a:pt x="20" y="83"/>
                  </a:lnTo>
                  <a:lnTo>
                    <a:pt x="24" y="74"/>
                  </a:lnTo>
                  <a:lnTo>
                    <a:pt x="28" y="69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8" name="Freeform 225" descr="30%"/>
            <p:cNvSpPr>
              <a:spLocks/>
            </p:cNvSpPr>
            <p:nvPr/>
          </p:nvSpPr>
          <p:spPr bwMode="auto">
            <a:xfrm>
              <a:off x="455998" y="1962554"/>
              <a:ext cx="385811" cy="432822"/>
            </a:xfrm>
            <a:custGeom>
              <a:avLst/>
              <a:gdLst/>
              <a:ahLst/>
              <a:cxnLst>
                <a:cxn ang="0">
                  <a:pos x="202" y="0"/>
                </a:cxn>
                <a:cxn ang="0">
                  <a:pos x="216" y="30"/>
                </a:cxn>
                <a:cxn ang="0">
                  <a:pos x="239" y="43"/>
                </a:cxn>
                <a:cxn ang="0">
                  <a:pos x="247" y="40"/>
                </a:cxn>
                <a:cxn ang="0">
                  <a:pos x="259" y="59"/>
                </a:cxn>
                <a:cxn ang="0">
                  <a:pos x="269" y="52"/>
                </a:cxn>
                <a:cxn ang="0">
                  <a:pos x="277" y="67"/>
                </a:cxn>
                <a:cxn ang="0">
                  <a:pos x="277" y="90"/>
                </a:cxn>
                <a:cxn ang="0">
                  <a:pos x="271" y="104"/>
                </a:cxn>
                <a:cxn ang="0">
                  <a:pos x="264" y="128"/>
                </a:cxn>
                <a:cxn ang="0">
                  <a:pos x="257" y="140"/>
                </a:cxn>
                <a:cxn ang="0">
                  <a:pos x="217" y="167"/>
                </a:cxn>
                <a:cxn ang="0">
                  <a:pos x="179" y="213"/>
                </a:cxn>
                <a:cxn ang="0">
                  <a:pos x="181" y="251"/>
                </a:cxn>
                <a:cxn ang="0">
                  <a:pos x="196" y="264"/>
                </a:cxn>
                <a:cxn ang="0">
                  <a:pos x="188" y="282"/>
                </a:cxn>
                <a:cxn ang="0">
                  <a:pos x="186" y="297"/>
                </a:cxn>
                <a:cxn ang="0">
                  <a:pos x="194" y="289"/>
                </a:cxn>
                <a:cxn ang="0">
                  <a:pos x="220" y="323"/>
                </a:cxn>
                <a:cxn ang="0">
                  <a:pos x="233" y="338"/>
                </a:cxn>
                <a:cxn ang="0">
                  <a:pos x="250" y="337"/>
                </a:cxn>
                <a:cxn ang="0">
                  <a:pos x="254" y="367"/>
                </a:cxn>
                <a:cxn ang="0">
                  <a:pos x="254" y="391"/>
                </a:cxn>
                <a:cxn ang="0">
                  <a:pos x="240" y="389"/>
                </a:cxn>
                <a:cxn ang="0">
                  <a:pos x="239" y="402"/>
                </a:cxn>
                <a:cxn ang="0">
                  <a:pos x="243" y="421"/>
                </a:cxn>
                <a:cxn ang="0">
                  <a:pos x="247" y="502"/>
                </a:cxn>
                <a:cxn ang="0">
                  <a:pos x="257" y="596"/>
                </a:cxn>
                <a:cxn ang="0">
                  <a:pos x="300" y="637"/>
                </a:cxn>
                <a:cxn ang="0">
                  <a:pos x="321" y="660"/>
                </a:cxn>
                <a:cxn ang="0">
                  <a:pos x="336" y="684"/>
                </a:cxn>
                <a:cxn ang="0">
                  <a:pos x="376" y="641"/>
                </a:cxn>
                <a:cxn ang="0">
                  <a:pos x="391" y="684"/>
                </a:cxn>
                <a:cxn ang="0">
                  <a:pos x="410" y="764"/>
                </a:cxn>
                <a:cxn ang="0">
                  <a:pos x="409" y="812"/>
                </a:cxn>
                <a:cxn ang="0">
                  <a:pos x="384" y="800"/>
                </a:cxn>
                <a:cxn ang="0">
                  <a:pos x="332" y="753"/>
                </a:cxn>
                <a:cxn ang="0">
                  <a:pos x="284" y="702"/>
                </a:cxn>
                <a:cxn ang="0">
                  <a:pos x="232" y="671"/>
                </a:cxn>
                <a:cxn ang="0">
                  <a:pos x="202" y="620"/>
                </a:cxn>
                <a:cxn ang="0">
                  <a:pos x="190" y="573"/>
                </a:cxn>
                <a:cxn ang="0">
                  <a:pos x="186" y="526"/>
                </a:cxn>
                <a:cxn ang="0">
                  <a:pos x="185" y="497"/>
                </a:cxn>
                <a:cxn ang="0">
                  <a:pos x="175" y="453"/>
                </a:cxn>
                <a:cxn ang="0">
                  <a:pos x="164" y="419"/>
                </a:cxn>
                <a:cxn ang="0">
                  <a:pos x="134" y="388"/>
                </a:cxn>
                <a:cxn ang="0">
                  <a:pos x="124" y="364"/>
                </a:cxn>
                <a:cxn ang="0">
                  <a:pos x="109" y="349"/>
                </a:cxn>
                <a:cxn ang="0">
                  <a:pos x="95" y="323"/>
                </a:cxn>
                <a:cxn ang="0">
                  <a:pos x="80" y="292"/>
                </a:cxn>
                <a:cxn ang="0">
                  <a:pos x="80" y="271"/>
                </a:cxn>
                <a:cxn ang="0">
                  <a:pos x="75" y="258"/>
                </a:cxn>
                <a:cxn ang="0">
                  <a:pos x="68" y="258"/>
                </a:cxn>
                <a:cxn ang="0">
                  <a:pos x="61" y="256"/>
                </a:cxn>
                <a:cxn ang="0">
                  <a:pos x="38" y="235"/>
                </a:cxn>
                <a:cxn ang="0">
                  <a:pos x="46" y="191"/>
                </a:cxn>
                <a:cxn ang="0">
                  <a:pos x="22" y="189"/>
                </a:cxn>
                <a:cxn ang="0">
                  <a:pos x="22" y="155"/>
                </a:cxn>
                <a:cxn ang="0">
                  <a:pos x="4" y="114"/>
                </a:cxn>
              </a:cxnLst>
              <a:rect l="0" t="0" r="r" b="b"/>
              <a:pathLst>
                <a:path w="420" h="812">
                  <a:moveTo>
                    <a:pt x="187" y="6"/>
                  </a:moveTo>
                  <a:lnTo>
                    <a:pt x="189" y="9"/>
                  </a:lnTo>
                  <a:lnTo>
                    <a:pt x="195" y="7"/>
                  </a:lnTo>
                  <a:lnTo>
                    <a:pt x="196" y="9"/>
                  </a:lnTo>
                  <a:lnTo>
                    <a:pt x="195" y="7"/>
                  </a:lnTo>
                  <a:lnTo>
                    <a:pt x="197" y="5"/>
                  </a:lnTo>
                  <a:lnTo>
                    <a:pt x="197" y="2"/>
                  </a:lnTo>
                  <a:lnTo>
                    <a:pt x="197" y="1"/>
                  </a:lnTo>
                  <a:lnTo>
                    <a:pt x="201" y="2"/>
                  </a:lnTo>
                  <a:lnTo>
                    <a:pt x="202" y="0"/>
                  </a:lnTo>
                  <a:lnTo>
                    <a:pt x="203" y="2"/>
                  </a:lnTo>
                  <a:lnTo>
                    <a:pt x="209" y="2"/>
                  </a:lnTo>
                  <a:lnTo>
                    <a:pt x="210" y="4"/>
                  </a:lnTo>
                  <a:lnTo>
                    <a:pt x="212" y="12"/>
                  </a:lnTo>
                  <a:lnTo>
                    <a:pt x="213" y="15"/>
                  </a:lnTo>
                  <a:lnTo>
                    <a:pt x="212" y="16"/>
                  </a:lnTo>
                  <a:lnTo>
                    <a:pt x="213" y="20"/>
                  </a:lnTo>
                  <a:lnTo>
                    <a:pt x="213" y="22"/>
                  </a:lnTo>
                  <a:lnTo>
                    <a:pt x="215" y="25"/>
                  </a:lnTo>
                  <a:lnTo>
                    <a:pt x="216" y="30"/>
                  </a:lnTo>
                  <a:lnTo>
                    <a:pt x="221" y="36"/>
                  </a:lnTo>
                  <a:lnTo>
                    <a:pt x="223" y="35"/>
                  </a:lnTo>
                  <a:lnTo>
                    <a:pt x="227" y="40"/>
                  </a:lnTo>
                  <a:lnTo>
                    <a:pt x="227" y="41"/>
                  </a:lnTo>
                  <a:lnTo>
                    <a:pt x="231" y="37"/>
                  </a:lnTo>
                  <a:lnTo>
                    <a:pt x="234" y="40"/>
                  </a:lnTo>
                  <a:lnTo>
                    <a:pt x="234" y="43"/>
                  </a:lnTo>
                  <a:lnTo>
                    <a:pt x="236" y="43"/>
                  </a:lnTo>
                  <a:lnTo>
                    <a:pt x="238" y="45"/>
                  </a:lnTo>
                  <a:lnTo>
                    <a:pt x="239" y="43"/>
                  </a:lnTo>
                  <a:lnTo>
                    <a:pt x="240" y="45"/>
                  </a:lnTo>
                  <a:lnTo>
                    <a:pt x="239" y="50"/>
                  </a:lnTo>
                  <a:lnTo>
                    <a:pt x="240" y="51"/>
                  </a:lnTo>
                  <a:lnTo>
                    <a:pt x="242" y="51"/>
                  </a:lnTo>
                  <a:lnTo>
                    <a:pt x="247" y="51"/>
                  </a:lnTo>
                  <a:lnTo>
                    <a:pt x="247" y="48"/>
                  </a:lnTo>
                  <a:lnTo>
                    <a:pt x="245" y="46"/>
                  </a:lnTo>
                  <a:lnTo>
                    <a:pt x="245" y="43"/>
                  </a:lnTo>
                  <a:lnTo>
                    <a:pt x="248" y="42"/>
                  </a:lnTo>
                  <a:lnTo>
                    <a:pt x="247" y="40"/>
                  </a:lnTo>
                  <a:lnTo>
                    <a:pt x="248" y="38"/>
                  </a:lnTo>
                  <a:lnTo>
                    <a:pt x="249" y="41"/>
                  </a:lnTo>
                  <a:lnTo>
                    <a:pt x="250" y="41"/>
                  </a:lnTo>
                  <a:lnTo>
                    <a:pt x="250" y="47"/>
                  </a:lnTo>
                  <a:lnTo>
                    <a:pt x="251" y="46"/>
                  </a:lnTo>
                  <a:lnTo>
                    <a:pt x="253" y="48"/>
                  </a:lnTo>
                  <a:lnTo>
                    <a:pt x="255" y="50"/>
                  </a:lnTo>
                  <a:lnTo>
                    <a:pt x="254" y="56"/>
                  </a:lnTo>
                  <a:lnTo>
                    <a:pt x="256" y="59"/>
                  </a:lnTo>
                  <a:lnTo>
                    <a:pt x="259" y="59"/>
                  </a:lnTo>
                  <a:lnTo>
                    <a:pt x="261" y="62"/>
                  </a:lnTo>
                  <a:lnTo>
                    <a:pt x="263" y="63"/>
                  </a:lnTo>
                  <a:lnTo>
                    <a:pt x="263" y="66"/>
                  </a:lnTo>
                  <a:lnTo>
                    <a:pt x="264" y="67"/>
                  </a:lnTo>
                  <a:lnTo>
                    <a:pt x="266" y="64"/>
                  </a:lnTo>
                  <a:lnTo>
                    <a:pt x="268" y="61"/>
                  </a:lnTo>
                  <a:lnTo>
                    <a:pt x="265" y="56"/>
                  </a:lnTo>
                  <a:lnTo>
                    <a:pt x="265" y="50"/>
                  </a:lnTo>
                  <a:lnTo>
                    <a:pt x="268" y="52"/>
                  </a:lnTo>
                  <a:lnTo>
                    <a:pt x="269" y="52"/>
                  </a:lnTo>
                  <a:lnTo>
                    <a:pt x="269" y="54"/>
                  </a:lnTo>
                  <a:lnTo>
                    <a:pt x="269" y="56"/>
                  </a:lnTo>
                  <a:lnTo>
                    <a:pt x="272" y="54"/>
                  </a:lnTo>
                  <a:lnTo>
                    <a:pt x="271" y="57"/>
                  </a:lnTo>
                  <a:lnTo>
                    <a:pt x="272" y="59"/>
                  </a:lnTo>
                  <a:lnTo>
                    <a:pt x="273" y="61"/>
                  </a:lnTo>
                  <a:lnTo>
                    <a:pt x="272" y="64"/>
                  </a:lnTo>
                  <a:lnTo>
                    <a:pt x="272" y="67"/>
                  </a:lnTo>
                  <a:lnTo>
                    <a:pt x="274" y="66"/>
                  </a:lnTo>
                  <a:lnTo>
                    <a:pt x="277" y="67"/>
                  </a:lnTo>
                  <a:lnTo>
                    <a:pt x="277" y="69"/>
                  </a:lnTo>
                  <a:lnTo>
                    <a:pt x="277" y="71"/>
                  </a:lnTo>
                  <a:lnTo>
                    <a:pt x="279" y="73"/>
                  </a:lnTo>
                  <a:lnTo>
                    <a:pt x="278" y="79"/>
                  </a:lnTo>
                  <a:lnTo>
                    <a:pt x="277" y="80"/>
                  </a:lnTo>
                  <a:lnTo>
                    <a:pt x="276" y="84"/>
                  </a:lnTo>
                  <a:lnTo>
                    <a:pt x="278" y="84"/>
                  </a:lnTo>
                  <a:lnTo>
                    <a:pt x="277" y="88"/>
                  </a:lnTo>
                  <a:lnTo>
                    <a:pt x="278" y="89"/>
                  </a:lnTo>
                  <a:lnTo>
                    <a:pt x="277" y="90"/>
                  </a:lnTo>
                  <a:lnTo>
                    <a:pt x="271" y="88"/>
                  </a:lnTo>
                  <a:lnTo>
                    <a:pt x="273" y="93"/>
                  </a:lnTo>
                  <a:lnTo>
                    <a:pt x="273" y="95"/>
                  </a:lnTo>
                  <a:lnTo>
                    <a:pt x="272" y="95"/>
                  </a:lnTo>
                  <a:lnTo>
                    <a:pt x="271" y="98"/>
                  </a:lnTo>
                  <a:lnTo>
                    <a:pt x="270" y="97"/>
                  </a:lnTo>
                  <a:lnTo>
                    <a:pt x="270" y="100"/>
                  </a:lnTo>
                  <a:lnTo>
                    <a:pt x="269" y="102"/>
                  </a:lnTo>
                  <a:lnTo>
                    <a:pt x="269" y="103"/>
                  </a:lnTo>
                  <a:lnTo>
                    <a:pt x="271" y="104"/>
                  </a:lnTo>
                  <a:lnTo>
                    <a:pt x="271" y="105"/>
                  </a:lnTo>
                  <a:lnTo>
                    <a:pt x="269" y="108"/>
                  </a:lnTo>
                  <a:lnTo>
                    <a:pt x="271" y="110"/>
                  </a:lnTo>
                  <a:lnTo>
                    <a:pt x="270" y="111"/>
                  </a:lnTo>
                  <a:lnTo>
                    <a:pt x="266" y="110"/>
                  </a:lnTo>
                  <a:lnTo>
                    <a:pt x="265" y="113"/>
                  </a:lnTo>
                  <a:lnTo>
                    <a:pt x="265" y="116"/>
                  </a:lnTo>
                  <a:lnTo>
                    <a:pt x="266" y="120"/>
                  </a:lnTo>
                  <a:lnTo>
                    <a:pt x="266" y="124"/>
                  </a:lnTo>
                  <a:lnTo>
                    <a:pt x="264" y="128"/>
                  </a:lnTo>
                  <a:lnTo>
                    <a:pt x="265" y="132"/>
                  </a:lnTo>
                  <a:lnTo>
                    <a:pt x="264" y="134"/>
                  </a:lnTo>
                  <a:lnTo>
                    <a:pt x="262" y="131"/>
                  </a:lnTo>
                  <a:lnTo>
                    <a:pt x="259" y="131"/>
                  </a:lnTo>
                  <a:lnTo>
                    <a:pt x="258" y="134"/>
                  </a:lnTo>
                  <a:lnTo>
                    <a:pt x="259" y="137"/>
                  </a:lnTo>
                  <a:lnTo>
                    <a:pt x="261" y="139"/>
                  </a:lnTo>
                  <a:lnTo>
                    <a:pt x="261" y="141"/>
                  </a:lnTo>
                  <a:lnTo>
                    <a:pt x="259" y="142"/>
                  </a:lnTo>
                  <a:lnTo>
                    <a:pt x="257" y="140"/>
                  </a:lnTo>
                  <a:lnTo>
                    <a:pt x="256" y="145"/>
                  </a:lnTo>
                  <a:lnTo>
                    <a:pt x="257" y="149"/>
                  </a:lnTo>
                  <a:lnTo>
                    <a:pt x="254" y="151"/>
                  </a:lnTo>
                  <a:lnTo>
                    <a:pt x="251" y="151"/>
                  </a:lnTo>
                  <a:lnTo>
                    <a:pt x="245" y="159"/>
                  </a:lnTo>
                  <a:lnTo>
                    <a:pt x="243" y="159"/>
                  </a:lnTo>
                  <a:lnTo>
                    <a:pt x="238" y="163"/>
                  </a:lnTo>
                  <a:lnTo>
                    <a:pt x="236" y="162"/>
                  </a:lnTo>
                  <a:lnTo>
                    <a:pt x="234" y="166"/>
                  </a:lnTo>
                  <a:lnTo>
                    <a:pt x="217" y="167"/>
                  </a:lnTo>
                  <a:lnTo>
                    <a:pt x="213" y="170"/>
                  </a:lnTo>
                  <a:lnTo>
                    <a:pt x="205" y="176"/>
                  </a:lnTo>
                  <a:lnTo>
                    <a:pt x="202" y="183"/>
                  </a:lnTo>
                  <a:lnTo>
                    <a:pt x="201" y="186"/>
                  </a:lnTo>
                  <a:lnTo>
                    <a:pt x="201" y="188"/>
                  </a:lnTo>
                  <a:lnTo>
                    <a:pt x="200" y="189"/>
                  </a:lnTo>
                  <a:lnTo>
                    <a:pt x="195" y="193"/>
                  </a:lnTo>
                  <a:lnTo>
                    <a:pt x="185" y="196"/>
                  </a:lnTo>
                  <a:lnTo>
                    <a:pt x="182" y="201"/>
                  </a:lnTo>
                  <a:lnTo>
                    <a:pt x="179" y="213"/>
                  </a:lnTo>
                  <a:lnTo>
                    <a:pt x="178" y="218"/>
                  </a:lnTo>
                  <a:lnTo>
                    <a:pt x="179" y="220"/>
                  </a:lnTo>
                  <a:lnTo>
                    <a:pt x="181" y="223"/>
                  </a:lnTo>
                  <a:lnTo>
                    <a:pt x="183" y="228"/>
                  </a:lnTo>
                  <a:lnTo>
                    <a:pt x="185" y="228"/>
                  </a:lnTo>
                  <a:lnTo>
                    <a:pt x="187" y="232"/>
                  </a:lnTo>
                  <a:lnTo>
                    <a:pt x="183" y="232"/>
                  </a:lnTo>
                  <a:lnTo>
                    <a:pt x="182" y="234"/>
                  </a:lnTo>
                  <a:lnTo>
                    <a:pt x="180" y="245"/>
                  </a:lnTo>
                  <a:lnTo>
                    <a:pt x="181" y="251"/>
                  </a:lnTo>
                  <a:lnTo>
                    <a:pt x="185" y="253"/>
                  </a:lnTo>
                  <a:lnTo>
                    <a:pt x="186" y="256"/>
                  </a:lnTo>
                  <a:lnTo>
                    <a:pt x="187" y="256"/>
                  </a:lnTo>
                  <a:lnTo>
                    <a:pt x="187" y="260"/>
                  </a:lnTo>
                  <a:lnTo>
                    <a:pt x="189" y="264"/>
                  </a:lnTo>
                  <a:lnTo>
                    <a:pt x="189" y="266"/>
                  </a:lnTo>
                  <a:lnTo>
                    <a:pt x="192" y="267"/>
                  </a:lnTo>
                  <a:lnTo>
                    <a:pt x="193" y="264"/>
                  </a:lnTo>
                  <a:lnTo>
                    <a:pt x="195" y="263"/>
                  </a:lnTo>
                  <a:lnTo>
                    <a:pt x="196" y="264"/>
                  </a:lnTo>
                  <a:lnTo>
                    <a:pt x="198" y="271"/>
                  </a:lnTo>
                  <a:lnTo>
                    <a:pt x="198" y="272"/>
                  </a:lnTo>
                  <a:lnTo>
                    <a:pt x="197" y="270"/>
                  </a:lnTo>
                  <a:lnTo>
                    <a:pt x="196" y="269"/>
                  </a:lnTo>
                  <a:lnTo>
                    <a:pt x="194" y="269"/>
                  </a:lnTo>
                  <a:lnTo>
                    <a:pt x="193" y="272"/>
                  </a:lnTo>
                  <a:lnTo>
                    <a:pt x="190" y="276"/>
                  </a:lnTo>
                  <a:lnTo>
                    <a:pt x="190" y="281"/>
                  </a:lnTo>
                  <a:lnTo>
                    <a:pt x="190" y="282"/>
                  </a:lnTo>
                  <a:lnTo>
                    <a:pt x="188" y="282"/>
                  </a:lnTo>
                  <a:lnTo>
                    <a:pt x="187" y="279"/>
                  </a:lnTo>
                  <a:lnTo>
                    <a:pt x="185" y="275"/>
                  </a:lnTo>
                  <a:lnTo>
                    <a:pt x="183" y="275"/>
                  </a:lnTo>
                  <a:lnTo>
                    <a:pt x="181" y="282"/>
                  </a:lnTo>
                  <a:lnTo>
                    <a:pt x="183" y="282"/>
                  </a:lnTo>
                  <a:lnTo>
                    <a:pt x="183" y="287"/>
                  </a:lnTo>
                  <a:lnTo>
                    <a:pt x="182" y="289"/>
                  </a:lnTo>
                  <a:lnTo>
                    <a:pt x="182" y="291"/>
                  </a:lnTo>
                  <a:lnTo>
                    <a:pt x="186" y="292"/>
                  </a:lnTo>
                  <a:lnTo>
                    <a:pt x="186" y="297"/>
                  </a:lnTo>
                  <a:lnTo>
                    <a:pt x="186" y="301"/>
                  </a:lnTo>
                  <a:lnTo>
                    <a:pt x="189" y="305"/>
                  </a:lnTo>
                  <a:lnTo>
                    <a:pt x="193" y="303"/>
                  </a:lnTo>
                  <a:lnTo>
                    <a:pt x="195" y="305"/>
                  </a:lnTo>
                  <a:lnTo>
                    <a:pt x="196" y="298"/>
                  </a:lnTo>
                  <a:lnTo>
                    <a:pt x="194" y="296"/>
                  </a:lnTo>
                  <a:lnTo>
                    <a:pt x="193" y="297"/>
                  </a:lnTo>
                  <a:lnTo>
                    <a:pt x="192" y="293"/>
                  </a:lnTo>
                  <a:lnTo>
                    <a:pt x="194" y="292"/>
                  </a:lnTo>
                  <a:lnTo>
                    <a:pt x="194" y="289"/>
                  </a:lnTo>
                  <a:lnTo>
                    <a:pt x="194" y="287"/>
                  </a:lnTo>
                  <a:lnTo>
                    <a:pt x="196" y="290"/>
                  </a:lnTo>
                  <a:lnTo>
                    <a:pt x="197" y="293"/>
                  </a:lnTo>
                  <a:lnTo>
                    <a:pt x="197" y="303"/>
                  </a:lnTo>
                  <a:lnTo>
                    <a:pt x="197" y="308"/>
                  </a:lnTo>
                  <a:lnTo>
                    <a:pt x="200" y="313"/>
                  </a:lnTo>
                  <a:lnTo>
                    <a:pt x="203" y="317"/>
                  </a:lnTo>
                  <a:lnTo>
                    <a:pt x="212" y="322"/>
                  </a:lnTo>
                  <a:lnTo>
                    <a:pt x="216" y="321"/>
                  </a:lnTo>
                  <a:lnTo>
                    <a:pt x="220" y="323"/>
                  </a:lnTo>
                  <a:lnTo>
                    <a:pt x="221" y="326"/>
                  </a:lnTo>
                  <a:lnTo>
                    <a:pt x="221" y="329"/>
                  </a:lnTo>
                  <a:lnTo>
                    <a:pt x="223" y="332"/>
                  </a:lnTo>
                  <a:lnTo>
                    <a:pt x="227" y="332"/>
                  </a:lnTo>
                  <a:lnTo>
                    <a:pt x="228" y="331"/>
                  </a:lnTo>
                  <a:lnTo>
                    <a:pt x="230" y="332"/>
                  </a:lnTo>
                  <a:lnTo>
                    <a:pt x="233" y="333"/>
                  </a:lnTo>
                  <a:lnTo>
                    <a:pt x="232" y="334"/>
                  </a:lnTo>
                  <a:lnTo>
                    <a:pt x="232" y="337"/>
                  </a:lnTo>
                  <a:lnTo>
                    <a:pt x="233" y="338"/>
                  </a:lnTo>
                  <a:lnTo>
                    <a:pt x="234" y="339"/>
                  </a:lnTo>
                  <a:lnTo>
                    <a:pt x="234" y="339"/>
                  </a:lnTo>
                  <a:lnTo>
                    <a:pt x="234" y="339"/>
                  </a:lnTo>
                  <a:lnTo>
                    <a:pt x="235" y="336"/>
                  </a:lnTo>
                  <a:lnTo>
                    <a:pt x="236" y="339"/>
                  </a:lnTo>
                  <a:lnTo>
                    <a:pt x="240" y="339"/>
                  </a:lnTo>
                  <a:lnTo>
                    <a:pt x="243" y="338"/>
                  </a:lnTo>
                  <a:lnTo>
                    <a:pt x="246" y="338"/>
                  </a:lnTo>
                  <a:lnTo>
                    <a:pt x="248" y="337"/>
                  </a:lnTo>
                  <a:lnTo>
                    <a:pt x="250" y="337"/>
                  </a:lnTo>
                  <a:lnTo>
                    <a:pt x="253" y="338"/>
                  </a:lnTo>
                  <a:lnTo>
                    <a:pt x="253" y="342"/>
                  </a:lnTo>
                  <a:lnTo>
                    <a:pt x="257" y="342"/>
                  </a:lnTo>
                  <a:lnTo>
                    <a:pt x="258" y="343"/>
                  </a:lnTo>
                  <a:lnTo>
                    <a:pt x="257" y="346"/>
                  </a:lnTo>
                  <a:lnTo>
                    <a:pt x="253" y="348"/>
                  </a:lnTo>
                  <a:lnTo>
                    <a:pt x="248" y="358"/>
                  </a:lnTo>
                  <a:lnTo>
                    <a:pt x="249" y="364"/>
                  </a:lnTo>
                  <a:lnTo>
                    <a:pt x="249" y="365"/>
                  </a:lnTo>
                  <a:lnTo>
                    <a:pt x="254" y="367"/>
                  </a:lnTo>
                  <a:lnTo>
                    <a:pt x="255" y="365"/>
                  </a:lnTo>
                  <a:lnTo>
                    <a:pt x="255" y="367"/>
                  </a:lnTo>
                  <a:lnTo>
                    <a:pt x="255" y="368"/>
                  </a:lnTo>
                  <a:lnTo>
                    <a:pt x="254" y="370"/>
                  </a:lnTo>
                  <a:lnTo>
                    <a:pt x="254" y="372"/>
                  </a:lnTo>
                  <a:lnTo>
                    <a:pt x="254" y="372"/>
                  </a:lnTo>
                  <a:lnTo>
                    <a:pt x="254" y="376"/>
                  </a:lnTo>
                  <a:lnTo>
                    <a:pt x="254" y="379"/>
                  </a:lnTo>
                  <a:lnTo>
                    <a:pt x="254" y="381"/>
                  </a:lnTo>
                  <a:lnTo>
                    <a:pt x="254" y="391"/>
                  </a:lnTo>
                  <a:lnTo>
                    <a:pt x="254" y="393"/>
                  </a:lnTo>
                  <a:lnTo>
                    <a:pt x="253" y="395"/>
                  </a:lnTo>
                  <a:lnTo>
                    <a:pt x="247" y="402"/>
                  </a:lnTo>
                  <a:lnTo>
                    <a:pt x="245" y="402"/>
                  </a:lnTo>
                  <a:lnTo>
                    <a:pt x="243" y="398"/>
                  </a:lnTo>
                  <a:lnTo>
                    <a:pt x="243" y="401"/>
                  </a:lnTo>
                  <a:lnTo>
                    <a:pt x="242" y="401"/>
                  </a:lnTo>
                  <a:lnTo>
                    <a:pt x="241" y="390"/>
                  </a:lnTo>
                  <a:lnTo>
                    <a:pt x="239" y="389"/>
                  </a:lnTo>
                  <a:lnTo>
                    <a:pt x="240" y="389"/>
                  </a:lnTo>
                  <a:lnTo>
                    <a:pt x="240" y="378"/>
                  </a:lnTo>
                  <a:lnTo>
                    <a:pt x="236" y="374"/>
                  </a:lnTo>
                  <a:lnTo>
                    <a:pt x="234" y="374"/>
                  </a:lnTo>
                  <a:lnTo>
                    <a:pt x="233" y="376"/>
                  </a:lnTo>
                  <a:lnTo>
                    <a:pt x="233" y="383"/>
                  </a:lnTo>
                  <a:lnTo>
                    <a:pt x="232" y="389"/>
                  </a:lnTo>
                  <a:lnTo>
                    <a:pt x="234" y="391"/>
                  </a:lnTo>
                  <a:lnTo>
                    <a:pt x="232" y="394"/>
                  </a:lnTo>
                  <a:lnTo>
                    <a:pt x="240" y="400"/>
                  </a:lnTo>
                  <a:lnTo>
                    <a:pt x="239" y="402"/>
                  </a:lnTo>
                  <a:lnTo>
                    <a:pt x="240" y="405"/>
                  </a:lnTo>
                  <a:lnTo>
                    <a:pt x="242" y="407"/>
                  </a:lnTo>
                  <a:lnTo>
                    <a:pt x="242" y="407"/>
                  </a:lnTo>
                  <a:lnTo>
                    <a:pt x="242" y="406"/>
                  </a:lnTo>
                  <a:lnTo>
                    <a:pt x="242" y="407"/>
                  </a:lnTo>
                  <a:lnTo>
                    <a:pt x="243" y="410"/>
                  </a:lnTo>
                  <a:lnTo>
                    <a:pt x="243" y="411"/>
                  </a:lnTo>
                  <a:lnTo>
                    <a:pt x="243" y="416"/>
                  </a:lnTo>
                  <a:lnTo>
                    <a:pt x="242" y="419"/>
                  </a:lnTo>
                  <a:lnTo>
                    <a:pt x="243" y="421"/>
                  </a:lnTo>
                  <a:lnTo>
                    <a:pt x="242" y="427"/>
                  </a:lnTo>
                  <a:lnTo>
                    <a:pt x="239" y="443"/>
                  </a:lnTo>
                  <a:lnTo>
                    <a:pt x="242" y="469"/>
                  </a:lnTo>
                  <a:lnTo>
                    <a:pt x="241" y="479"/>
                  </a:lnTo>
                  <a:lnTo>
                    <a:pt x="242" y="480"/>
                  </a:lnTo>
                  <a:lnTo>
                    <a:pt x="245" y="490"/>
                  </a:lnTo>
                  <a:lnTo>
                    <a:pt x="245" y="490"/>
                  </a:lnTo>
                  <a:lnTo>
                    <a:pt x="246" y="494"/>
                  </a:lnTo>
                  <a:lnTo>
                    <a:pt x="246" y="499"/>
                  </a:lnTo>
                  <a:lnTo>
                    <a:pt x="247" y="502"/>
                  </a:lnTo>
                  <a:lnTo>
                    <a:pt x="248" y="506"/>
                  </a:lnTo>
                  <a:lnTo>
                    <a:pt x="251" y="515"/>
                  </a:lnTo>
                  <a:lnTo>
                    <a:pt x="250" y="525"/>
                  </a:lnTo>
                  <a:lnTo>
                    <a:pt x="251" y="536"/>
                  </a:lnTo>
                  <a:lnTo>
                    <a:pt x="250" y="549"/>
                  </a:lnTo>
                  <a:lnTo>
                    <a:pt x="251" y="550"/>
                  </a:lnTo>
                  <a:lnTo>
                    <a:pt x="251" y="557"/>
                  </a:lnTo>
                  <a:lnTo>
                    <a:pt x="254" y="572"/>
                  </a:lnTo>
                  <a:lnTo>
                    <a:pt x="256" y="592"/>
                  </a:lnTo>
                  <a:lnTo>
                    <a:pt x="257" y="596"/>
                  </a:lnTo>
                  <a:lnTo>
                    <a:pt x="261" y="601"/>
                  </a:lnTo>
                  <a:lnTo>
                    <a:pt x="262" y="608"/>
                  </a:lnTo>
                  <a:lnTo>
                    <a:pt x="263" y="615"/>
                  </a:lnTo>
                  <a:lnTo>
                    <a:pt x="268" y="617"/>
                  </a:lnTo>
                  <a:lnTo>
                    <a:pt x="271" y="620"/>
                  </a:lnTo>
                  <a:lnTo>
                    <a:pt x="278" y="623"/>
                  </a:lnTo>
                  <a:lnTo>
                    <a:pt x="284" y="629"/>
                  </a:lnTo>
                  <a:lnTo>
                    <a:pt x="291" y="637"/>
                  </a:lnTo>
                  <a:lnTo>
                    <a:pt x="296" y="638"/>
                  </a:lnTo>
                  <a:lnTo>
                    <a:pt x="300" y="637"/>
                  </a:lnTo>
                  <a:lnTo>
                    <a:pt x="308" y="637"/>
                  </a:lnTo>
                  <a:lnTo>
                    <a:pt x="311" y="638"/>
                  </a:lnTo>
                  <a:lnTo>
                    <a:pt x="317" y="641"/>
                  </a:lnTo>
                  <a:lnTo>
                    <a:pt x="318" y="648"/>
                  </a:lnTo>
                  <a:lnTo>
                    <a:pt x="318" y="649"/>
                  </a:lnTo>
                  <a:lnTo>
                    <a:pt x="318" y="653"/>
                  </a:lnTo>
                  <a:lnTo>
                    <a:pt x="319" y="655"/>
                  </a:lnTo>
                  <a:lnTo>
                    <a:pt x="321" y="655"/>
                  </a:lnTo>
                  <a:lnTo>
                    <a:pt x="319" y="658"/>
                  </a:lnTo>
                  <a:lnTo>
                    <a:pt x="321" y="660"/>
                  </a:lnTo>
                  <a:lnTo>
                    <a:pt x="321" y="661"/>
                  </a:lnTo>
                  <a:lnTo>
                    <a:pt x="323" y="665"/>
                  </a:lnTo>
                  <a:lnTo>
                    <a:pt x="323" y="669"/>
                  </a:lnTo>
                  <a:lnTo>
                    <a:pt x="324" y="671"/>
                  </a:lnTo>
                  <a:lnTo>
                    <a:pt x="325" y="676"/>
                  </a:lnTo>
                  <a:lnTo>
                    <a:pt x="327" y="680"/>
                  </a:lnTo>
                  <a:lnTo>
                    <a:pt x="329" y="679"/>
                  </a:lnTo>
                  <a:lnTo>
                    <a:pt x="329" y="680"/>
                  </a:lnTo>
                  <a:lnTo>
                    <a:pt x="331" y="684"/>
                  </a:lnTo>
                  <a:lnTo>
                    <a:pt x="336" y="684"/>
                  </a:lnTo>
                  <a:lnTo>
                    <a:pt x="342" y="682"/>
                  </a:lnTo>
                  <a:lnTo>
                    <a:pt x="354" y="675"/>
                  </a:lnTo>
                  <a:lnTo>
                    <a:pt x="363" y="666"/>
                  </a:lnTo>
                  <a:lnTo>
                    <a:pt x="368" y="661"/>
                  </a:lnTo>
                  <a:lnTo>
                    <a:pt x="368" y="660"/>
                  </a:lnTo>
                  <a:lnTo>
                    <a:pt x="367" y="659"/>
                  </a:lnTo>
                  <a:lnTo>
                    <a:pt x="368" y="659"/>
                  </a:lnTo>
                  <a:lnTo>
                    <a:pt x="370" y="658"/>
                  </a:lnTo>
                  <a:lnTo>
                    <a:pt x="374" y="651"/>
                  </a:lnTo>
                  <a:lnTo>
                    <a:pt x="376" y="641"/>
                  </a:lnTo>
                  <a:lnTo>
                    <a:pt x="376" y="634"/>
                  </a:lnTo>
                  <a:lnTo>
                    <a:pt x="376" y="634"/>
                  </a:lnTo>
                  <a:lnTo>
                    <a:pt x="377" y="635"/>
                  </a:lnTo>
                  <a:lnTo>
                    <a:pt x="379" y="639"/>
                  </a:lnTo>
                  <a:lnTo>
                    <a:pt x="379" y="650"/>
                  </a:lnTo>
                  <a:lnTo>
                    <a:pt x="383" y="665"/>
                  </a:lnTo>
                  <a:lnTo>
                    <a:pt x="389" y="679"/>
                  </a:lnTo>
                  <a:lnTo>
                    <a:pt x="390" y="680"/>
                  </a:lnTo>
                  <a:lnTo>
                    <a:pt x="391" y="679"/>
                  </a:lnTo>
                  <a:lnTo>
                    <a:pt x="391" y="684"/>
                  </a:lnTo>
                  <a:lnTo>
                    <a:pt x="395" y="698"/>
                  </a:lnTo>
                  <a:lnTo>
                    <a:pt x="398" y="703"/>
                  </a:lnTo>
                  <a:lnTo>
                    <a:pt x="398" y="708"/>
                  </a:lnTo>
                  <a:lnTo>
                    <a:pt x="398" y="712"/>
                  </a:lnTo>
                  <a:lnTo>
                    <a:pt x="398" y="726"/>
                  </a:lnTo>
                  <a:lnTo>
                    <a:pt x="400" y="734"/>
                  </a:lnTo>
                  <a:lnTo>
                    <a:pt x="407" y="757"/>
                  </a:lnTo>
                  <a:lnTo>
                    <a:pt x="410" y="763"/>
                  </a:lnTo>
                  <a:lnTo>
                    <a:pt x="410" y="762"/>
                  </a:lnTo>
                  <a:lnTo>
                    <a:pt x="410" y="764"/>
                  </a:lnTo>
                  <a:lnTo>
                    <a:pt x="416" y="772"/>
                  </a:lnTo>
                  <a:lnTo>
                    <a:pt x="420" y="779"/>
                  </a:lnTo>
                  <a:lnTo>
                    <a:pt x="420" y="783"/>
                  </a:lnTo>
                  <a:lnTo>
                    <a:pt x="417" y="788"/>
                  </a:lnTo>
                  <a:lnTo>
                    <a:pt x="416" y="791"/>
                  </a:lnTo>
                  <a:lnTo>
                    <a:pt x="416" y="795"/>
                  </a:lnTo>
                  <a:lnTo>
                    <a:pt x="414" y="802"/>
                  </a:lnTo>
                  <a:lnTo>
                    <a:pt x="414" y="809"/>
                  </a:lnTo>
                  <a:lnTo>
                    <a:pt x="412" y="812"/>
                  </a:lnTo>
                  <a:lnTo>
                    <a:pt x="409" y="812"/>
                  </a:lnTo>
                  <a:lnTo>
                    <a:pt x="400" y="801"/>
                  </a:lnTo>
                  <a:lnTo>
                    <a:pt x="393" y="800"/>
                  </a:lnTo>
                  <a:lnTo>
                    <a:pt x="391" y="801"/>
                  </a:lnTo>
                  <a:lnTo>
                    <a:pt x="390" y="804"/>
                  </a:lnTo>
                  <a:lnTo>
                    <a:pt x="391" y="805"/>
                  </a:lnTo>
                  <a:lnTo>
                    <a:pt x="390" y="805"/>
                  </a:lnTo>
                  <a:lnTo>
                    <a:pt x="389" y="804"/>
                  </a:lnTo>
                  <a:lnTo>
                    <a:pt x="387" y="804"/>
                  </a:lnTo>
                  <a:lnTo>
                    <a:pt x="386" y="801"/>
                  </a:lnTo>
                  <a:lnTo>
                    <a:pt x="384" y="800"/>
                  </a:lnTo>
                  <a:lnTo>
                    <a:pt x="379" y="793"/>
                  </a:lnTo>
                  <a:lnTo>
                    <a:pt x="378" y="791"/>
                  </a:lnTo>
                  <a:lnTo>
                    <a:pt x="376" y="791"/>
                  </a:lnTo>
                  <a:lnTo>
                    <a:pt x="372" y="786"/>
                  </a:lnTo>
                  <a:lnTo>
                    <a:pt x="368" y="783"/>
                  </a:lnTo>
                  <a:lnTo>
                    <a:pt x="365" y="778"/>
                  </a:lnTo>
                  <a:lnTo>
                    <a:pt x="349" y="765"/>
                  </a:lnTo>
                  <a:lnTo>
                    <a:pt x="346" y="760"/>
                  </a:lnTo>
                  <a:lnTo>
                    <a:pt x="336" y="753"/>
                  </a:lnTo>
                  <a:lnTo>
                    <a:pt x="332" y="753"/>
                  </a:lnTo>
                  <a:lnTo>
                    <a:pt x="331" y="754"/>
                  </a:lnTo>
                  <a:lnTo>
                    <a:pt x="326" y="753"/>
                  </a:lnTo>
                  <a:lnTo>
                    <a:pt x="322" y="749"/>
                  </a:lnTo>
                  <a:lnTo>
                    <a:pt x="316" y="746"/>
                  </a:lnTo>
                  <a:lnTo>
                    <a:pt x="315" y="744"/>
                  </a:lnTo>
                  <a:lnTo>
                    <a:pt x="315" y="738"/>
                  </a:lnTo>
                  <a:lnTo>
                    <a:pt x="311" y="733"/>
                  </a:lnTo>
                  <a:lnTo>
                    <a:pt x="301" y="717"/>
                  </a:lnTo>
                  <a:lnTo>
                    <a:pt x="297" y="713"/>
                  </a:lnTo>
                  <a:lnTo>
                    <a:pt x="284" y="702"/>
                  </a:lnTo>
                  <a:lnTo>
                    <a:pt x="278" y="698"/>
                  </a:lnTo>
                  <a:lnTo>
                    <a:pt x="270" y="697"/>
                  </a:lnTo>
                  <a:lnTo>
                    <a:pt x="264" y="690"/>
                  </a:lnTo>
                  <a:lnTo>
                    <a:pt x="259" y="687"/>
                  </a:lnTo>
                  <a:lnTo>
                    <a:pt x="253" y="686"/>
                  </a:lnTo>
                  <a:lnTo>
                    <a:pt x="246" y="687"/>
                  </a:lnTo>
                  <a:lnTo>
                    <a:pt x="242" y="690"/>
                  </a:lnTo>
                  <a:lnTo>
                    <a:pt x="241" y="689"/>
                  </a:lnTo>
                  <a:lnTo>
                    <a:pt x="236" y="677"/>
                  </a:lnTo>
                  <a:lnTo>
                    <a:pt x="232" y="671"/>
                  </a:lnTo>
                  <a:lnTo>
                    <a:pt x="230" y="667"/>
                  </a:lnTo>
                  <a:lnTo>
                    <a:pt x="213" y="654"/>
                  </a:lnTo>
                  <a:lnTo>
                    <a:pt x="209" y="649"/>
                  </a:lnTo>
                  <a:lnTo>
                    <a:pt x="206" y="644"/>
                  </a:lnTo>
                  <a:lnTo>
                    <a:pt x="205" y="643"/>
                  </a:lnTo>
                  <a:lnTo>
                    <a:pt x="205" y="638"/>
                  </a:lnTo>
                  <a:lnTo>
                    <a:pt x="203" y="634"/>
                  </a:lnTo>
                  <a:lnTo>
                    <a:pt x="202" y="628"/>
                  </a:lnTo>
                  <a:lnTo>
                    <a:pt x="203" y="624"/>
                  </a:lnTo>
                  <a:lnTo>
                    <a:pt x="202" y="620"/>
                  </a:lnTo>
                  <a:lnTo>
                    <a:pt x="203" y="618"/>
                  </a:lnTo>
                  <a:lnTo>
                    <a:pt x="202" y="613"/>
                  </a:lnTo>
                  <a:lnTo>
                    <a:pt x="200" y="612"/>
                  </a:lnTo>
                  <a:lnTo>
                    <a:pt x="197" y="606"/>
                  </a:lnTo>
                  <a:lnTo>
                    <a:pt x="197" y="603"/>
                  </a:lnTo>
                  <a:lnTo>
                    <a:pt x="196" y="597"/>
                  </a:lnTo>
                  <a:lnTo>
                    <a:pt x="194" y="589"/>
                  </a:lnTo>
                  <a:lnTo>
                    <a:pt x="190" y="580"/>
                  </a:lnTo>
                  <a:lnTo>
                    <a:pt x="189" y="572"/>
                  </a:lnTo>
                  <a:lnTo>
                    <a:pt x="190" y="573"/>
                  </a:lnTo>
                  <a:lnTo>
                    <a:pt x="192" y="570"/>
                  </a:lnTo>
                  <a:lnTo>
                    <a:pt x="190" y="563"/>
                  </a:lnTo>
                  <a:lnTo>
                    <a:pt x="190" y="557"/>
                  </a:lnTo>
                  <a:lnTo>
                    <a:pt x="189" y="551"/>
                  </a:lnTo>
                  <a:lnTo>
                    <a:pt x="188" y="549"/>
                  </a:lnTo>
                  <a:lnTo>
                    <a:pt x="188" y="547"/>
                  </a:lnTo>
                  <a:lnTo>
                    <a:pt x="188" y="544"/>
                  </a:lnTo>
                  <a:lnTo>
                    <a:pt x="187" y="539"/>
                  </a:lnTo>
                  <a:lnTo>
                    <a:pt x="188" y="530"/>
                  </a:lnTo>
                  <a:lnTo>
                    <a:pt x="186" y="526"/>
                  </a:lnTo>
                  <a:lnTo>
                    <a:pt x="185" y="519"/>
                  </a:lnTo>
                  <a:lnTo>
                    <a:pt x="183" y="519"/>
                  </a:lnTo>
                  <a:lnTo>
                    <a:pt x="185" y="516"/>
                  </a:lnTo>
                  <a:lnTo>
                    <a:pt x="182" y="515"/>
                  </a:lnTo>
                  <a:lnTo>
                    <a:pt x="182" y="511"/>
                  </a:lnTo>
                  <a:lnTo>
                    <a:pt x="181" y="511"/>
                  </a:lnTo>
                  <a:lnTo>
                    <a:pt x="182" y="509"/>
                  </a:lnTo>
                  <a:lnTo>
                    <a:pt x="182" y="500"/>
                  </a:lnTo>
                  <a:lnTo>
                    <a:pt x="185" y="499"/>
                  </a:lnTo>
                  <a:lnTo>
                    <a:pt x="185" y="497"/>
                  </a:lnTo>
                  <a:lnTo>
                    <a:pt x="187" y="495"/>
                  </a:lnTo>
                  <a:lnTo>
                    <a:pt x="187" y="492"/>
                  </a:lnTo>
                  <a:lnTo>
                    <a:pt x="188" y="488"/>
                  </a:lnTo>
                  <a:lnTo>
                    <a:pt x="188" y="484"/>
                  </a:lnTo>
                  <a:lnTo>
                    <a:pt x="186" y="474"/>
                  </a:lnTo>
                  <a:lnTo>
                    <a:pt x="182" y="462"/>
                  </a:lnTo>
                  <a:lnTo>
                    <a:pt x="180" y="459"/>
                  </a:lnTo>
                  <a:lnTo>
                    <a:pt x="178" y="456"/>
                  </a:lnTo>
                  <a:lnTo>
                    <a:pt x="175" y="454"/>
                  </a:lnTo>
                  <a:lnTo>
                    <a:pt x="175" y="453"/>
                  </a:lnTo>
                  <a:lnTo>
                    <a:pt x="174" y="453"/>
                  </a:lnTo>
                  <a:lnTo>
                    <a:pt x="175" y="446"/>
                  </a:lnTo>
                  <a:lnTo>
                    <a:pt x="173" y="445"/>
                  </a:lnTo>
                  <a:lnTo>
                    <a:pt x="172" y="433"/>
                  </a:lnTo>
                  <a:lnTo>
                    <a:pt x="171" y="431"/>
                  </a:lnTo>
                  <a:lnTo>
                    <a:pt x="168" y="431"/>
                  </a:lnTo>
                  <a:lnTo>
                    <a:pt x="167" y="426"/>
                  </a:lnTo>
                  <a:lnTo>
                    <a:pt x="165" y="425"/>
                  </a:lnTo>
                  <a:lnTo>
                    <a:pt x="165" y="420"/>
                  </a:lnTo>
                  <a:lnTo>
                    <a:pt x="164" y="419"/>
                  </a:lnTo>
                  <a:lnTo>
                    <a:pt x="163" y="414"/>
                  </a:lnTo>
                  <a:lnTo>
                    <a:pt x="158" y="410"/>
                  </a:lnTo>
                  <a:lnTo>
                    <a:pt x="156" y="405"/>
                  </a:lnTo>
                  <a:lnTo>
                    <a:pt x="150" y="399"/>
                  </a:lnTo>
                  <a:lnTo>
                    <a:pt x="149" y="398"/>
                  </a:lnTo>
                  <a:lnTo>
                    <a:pt x="148" y="399"/>
                  </a:lnTo>
                  <a:lnTo>
                    <a:pt x="145" y="394"/>
                  </a:lnTo>
                  <a:lnTo>
                    <a:pt x="142" y="391"/>
                  </a:lnTo>
                  <a:lnTo>
                    <a:pt x="137" y="393"/>
                  </a:lnTo>
                  <a:lnTo>
                    <a:pt x="134" y="388"/>
                  </a:lnTo>
                  <a:lnTo>
                    <a:pt x="132" y="390"/>
                  </a:lnTo>
                  <a:lnTo>
                    <a:pt x="130" y="388"/>
                  </a:lnTo>
                  <a:lnTo>
                    <a:pt x="125" y="384"/>
                  </a:lnTo>
                  <a:lnTo>
                    <a:pt x="122" y="380"/>
                  </a:lnTo>
                  <a:lnTo>
                    <a:pt x="122" y="375"/>
                  </a:lnTo>
                  <a:lnTo>
                    <a:pt x="125" y="374"/>
                  </a:lnTo>
                  <a:lnTo>
                    <a:pt x="125" y="372"/>
                  </a:lnTo>
                  <a:lnTo>
                    <a:pt x="127" y="368"/>
                  </a:lnTo>
                  <a:lnTo>
                    <a:pt x="126" y="365"/>
                  </a:lnTo>
                  <a:lnTo>
                    <a:pt x="124" y="364"/>
                  </a:lnTo>
                  <a:lnTo>
                    <a:pt x="122" y="365"/>
                  </a:lnTo>
                  <a:lnTo>
                    <a:pt x="121" y="363"/>
                  </a:lnTo>
                  <a:lnTo>
                    <a:pt x="119" y="362"/>
                  </a:lnTo>
                  <a:lnTo>
                    <a:pt x="118" y="363"/>
                  </a:lnTo>
                  <a:lnTo>
                    <a:pt x="117" y="363"/>
                  </a:lnTo>
                  <a:lnTo>
                    <a:pt x="117" y="363"/>
                  </a:lnTo>
                  <a:lnTo>
                    <a:pt x="118" y="360"/>
                  </a:lnTo>
                  <a:lnTo>
                    <a:pt x="117" y="359"/>
                  </a:lnTo>
                  <a:lnTo>
                    <a:pt x="109" y="353"/>
                  </a:lnTo>
                  <a:lnTo>
                    <a:pt x="109" y="349"/>
                  </a:lnTo>
                  <a:lnTo>
                    <a:pt x="105" y="350"/>
                  </a:lnTo>
                  <a:lnTo>
                    <a:pt x="99" y="344"/>
                  </a:lnTo>
                  <a:lnTo>
                    <a:pt x="96" y="344"/>
                  </a:lnTo>
                  <a:lnTo>
                    <a:pt x="96" y="341"/>
                  </a:lnTo>
                  <a:lnTo>
                    <a:pt x="95" y="341"/>
                  </a:lnTo>
                  <a:lnTo>
                    <a:pt x="95" y="337"/>
                  </a:lnTo>
                  <a:lnTo>
                    <a:pt x="95" y="336"/>
                  </a:lnTo>
                  <a:lnTo>
                    <a:pt x="96" y="334"/>
                  </a:lnTo>
                  <a:lnTo>
                    <a:pt x="95" y="328"/>
                  </a:lnTo>
                  <a:lnTo>
                    <a:pt x="95" y="323"/>
                  </a:lnTo>
                  <a:lnTo>
                    <a:pt x="90" y="310"/>
                  </a:lnTo>
                  <a:lnTo>
                    <a:pt x="91" y="307"/>
                  </a:lnTo>
                  <a:lnTo>
                    <a:pt x="90" y="305"/>
                  </a:lnTo>
                  <a:lnTo>
                    <a:pt x="87" y="300"/>
                  </a:lnTo>
                  <a:lnTo>
                    <a:pt x="87" y="295"/>
                  </a:lnTo>
                  <a:lnTo>
                    <a:pt x="86" y="293"/>
                  </a:lnTo>
                  <a:lnTo>
                    <a:pt x="83" y="291"/>
                  </a:lnTo>
                  <a:lnTo>
                    <a:pt x="82" y="292"/>
                  </a:lnTo>
                  <a:lnTo>
                    <a:pt x="81" y="291"/>
                  </a:lnTo>
                  <a:lnTo>
                    <a:pt x="80" y="292"/>
                  </a:lnTo>
                  <a:lnTo>
                    <a:pt x="77" y="290"/>
                  </a:lnTo>
                  <a:lnTo>
                    <a:pt x="81" y="285"/>
                  </a:lnTo>
                  <a:lnTo>
                    <a:pt x="82" y="284"/>
                  </a:lnTo>
                  <a:lnTo>
                    <a:pt x="82" y="282"/>
                  </a:lnTo>
                  <a:lnTo>
                    <a:pt x="83" y="279"/>
                  </a:lnTo>
                  <a:lnTo>
                    <a:pt x="82" y="274"/>
                  </a:lnTo>
                  <a:lnTo>
                    <a:pt x="80" y="271"/>
                  </a:lnTo>
                  <a:lnTo>
                    <a:pt x="81" y="271"/>
                  </a:lnTo>
                  <a:lnTo>
                    <a:pt x="81" y="270"/>
                  </a:lnTo>
                  <a:lnTo>
                    <a:pt x="80" y="271"/>
                  </a:lnTo>
                  <a:lnTo>
                    <a:pt x="79" y="267"/>
                  </a:lnTo>
                  <a:lnTo>
                    <a:pt x="81" y="269"/>
                  </a:lnTo>
                  <a:lnTo>
                    <a:pt x="82" y="266"/>
                  </a:lnTo>
                  <a:lnTo>
                    <a:pt x="83" y="261"/>
                  </a:lnTo>
                  <a:lnTo>
                    <a:pt x="84" y="259"/>
                  </a:lnTo>
                  <a:lnTo>
                    <a:pt x="86" y="255"/>
                  </a:lnTo>
                  <a:lnTo>
                    <a:pt x="84" y="254"/>
                  </a:lnTo>
                  <a:lnTo>
                    <a:pt x="79" y="256"/>
                  </a:lnTo>
                  <a:lnTo>
                    <a:pt x="76" y="255"/>
                  </a:lnTo>
                  <a:lnTo>
                    <a:pt x="75" y="258"/>
                  </a:lnTo>
                  <a:lnTo>
                    <a:pt x="72" y="260"/>
                  </a:lnTo>
                  <a:lnTo>
                    <a:pt x="71" y="260"/>
                  </a:lnTo>
                  <a:lnTo>
                    <a:pt x="72" y="258"/>
                  </a:lnTo>
                  <a:lnTo>
                    <a:pt x="73" y="256"/>
                  </a:lnTo>
                  <a:lnTo>
                    <a:pt x="72" y="254"/>
                  </a:lnTo>
                  <a:lnTo>
                    <a:pt x="69" y="255"/>
                  </a:lnTo>
                  <a:lnTo>
                    <a:pt x="69" y="251"/>
                  </a:lnTo>
                  <a:lnTo>
                    <a:pt x="68" y="251"/>
                  </a:lnTo>
                  <a:lnTo>
                    <a:pt x="66" y="256"/>
                  </a:lnTo>
                  <a:lnTo>
                    <a:pt x="68" y="258"/>
                  </a:lnTo>
                  <a:lnTo>
                    <a:pt x="67" y="261"/>
                  </a:lnTo>
                  <a:lnTo>
                    <a:pt x="65" y="264"/>
                  </a:lnTo>
                  <a:lnTo>
                    <a:pt x="64" y="260"/>
                  </a:lnTo>
                  <a:lnTo>
                    <a:pt x="64" y="258"/>
                  </a:lnTo>
                  <a:lnTo>
                    <a:pt x="62" y="258"/>
                  </a:lnTo>
                  <a:lnTo>
                    <a:pt x="62" y="259"/>
                  </a:lnTo>
                  <a:lnTo>
                    <a:pt x="62" y="264"/>
                  </a:lnTo>
                  <a:lnTo>
                    <a:pt x="61" y="264"/>
                  </a:lnTo>
                  <a:lnTo>
                    <a:pt x="59" y="261"/>
                  </a:lnTo>
                  <a:lnTo>
                    <a:pt x="61" y="256"/>
                  </a:lnTo>
                  <a:lnTo>
                    <a:pt x="59" y="256"/>
                  </a:lnTo>
                  <a:lnTo>
                    <a:pt x="58" y="254"/>
                  </a:lnTo>
                  <a:lnTo>
                    <a:pt x="53" y="256"/>
                  </a:lnTo>
                  <a:lnTo>
                    <a:pt x="51" y="254"/>
                  </a:lnTo>
                  <a:lnTo>
                    <a:pt x="51" y="253"/>
                  </a:lnTo>
                  <a:lnTo>
                    <a:pt x="48" y="251"/>
                  </a:lnTo>
                  <a:lnTo>
                    <a:pt x="46" y="248"/>
                  </a:lnTo>
                  <a:lnTo>
                    <a:pt x="37" y="243"/>
                  </a:lnTo>
                  <a:lnTo>
                    <a:pt x="37" y="238"/>
                  </a:lnTo>
                  <a:lnTo>
                    <a:pt x="38" y="235"/>
                  </a:lnTo>
                  <a:lnTo>
                    <a:pt x="39" y="228"/>
                  </a:lnTo>
                  <a:lnTo>
                    <a:pt x="39" y="225"/>
                  </a:lnTo>
                  <a:lnTo>
                    <a:pt x="38" y="219"/>
                  </a:lnTo>
                  <a:lnTo>
                    <a:pt x="39" y="213"/>
                  </a:lnTo>
                  <a:lnTo>
                    <a:pt x="41" y="212"/>
                  </a:lnTo>
                  <a:lnTo>
                    <a:pt x="41" y="204"/>
                  </a:lnTo>
                  <a:lnTo>
                    <a:pt x="42" y="201"/>
                  </a:lnTo>
                  <a:lnTo>
                    <a:pt x="44" y="198"/>
                  </a:lnTo>
                  <a:lnTo>
                    <a:pt x="44" y="196"/>
                  </a:lnTo>
                  <a:lnTo>
                    <a:pt x="46" y="191"/>
                  </a:lnTo>
                  <a:lnTo>
                    <a:pt x="45" y="183"/>
                  </a:lnTo>
                  <a:lnTo>
                    <a:pt x="44" y="180"/>
                  </a:lnTo>
                  <a:lnTo>
                    <a:pt x="36" y="171"/>
                  </a:lnTo>
                  <a:lnTo>
                    <a:pt x="30" y="168"/>
                  </a:lnTo>
                  <a:lnTo>
                    <a:pt x="26" y="176"/>
                  </a:lnTo>
                  <a:lnTo>
                    <a:pt x="26" y="180"/>
                  </a:lnTo>
                  <a:lnTo>
                    <a:pt x="26" y="183"/>
                  </a:lnTo>
                  <a:lnTo>
                    <a:pt x="24" y="183"/>
                  </a:lnTo>
                  <a:lnTo>
                    <a:pt x="23" y="189"/>
                  </a:lnTo>
                  <a:lnTo>
                    <a:pt x="22" y="189"/>
                  </a:lnTo>
                  <a:lnTo>
                    <a:pt x="21" y="188"/>
                  </a:lnTo>
                  <a:lnTo>
                    <a:pt x="20" y="183"/>
                  </a:lnTo>
                  <a:lnTo>
                    <a:pt x="20" y="181"/>
                  </a:lnTo>
                  <a:lnTo>
                    <a:pt x="22" y="183"/>
                  </a:lnTo>
                  <a:lnTo>
                    <a:pt x="24" y="181"/>
                  </a:lnTo>
                  <a:lnTo>
                    <a:pt x="20" y="177"/>
                  </a:lnTo>
                  <a:lnTo>
                    <a:pt x="23" y="171"/>
                  </a:lnTo>
                  <a:lnTo>
                    <a:pt x="23" y="165"/>
                  </a:lnTo>
                  <a:lnTo>
                    <a:pt x="24" y="162"/>
                  </a:lnTo>
                  <a:lnTo>
                    <a:pt x="22" y="155"/>
                  </a:lnTo>
                  <a:lnTo>
                    <a:pt x="22" y="147"/>
                  </a:lnTo>
                  <a:lnTo>
                    <a:pt x="19" y="139"/>
                  </a:lnTo>
                  <a:lnTo>
                    <a:pt x="16" y="132"/>
                  </a:lnTo>
                  <a:lnTo>
                    <a:pt x="12" y="121"/>
                  </a:lnTo>
                  <a:lnTo>
                    <a:pt x="12" y="119"/>
                  </a:lnTo>
                  <a:lnTo>
                    <a:pt x="9" y="118"/>
                  </a:lnTo>
                  <a:lnTo>
                    <a:pt x="5" y="118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4" y="114"/>
                  </a:lnTo>
                  <a:lnTo>
                    <a:pt x="7" y="109"/>
                  </a:lnTo>
                  <a:lnTo>
                    <a:pt x="9" y="110"/>
                  </a:lnTo>
                  <a:lnTo>
                    <a:pt x="12" y="108"/>
                  </a:lnTo>
                  <a:lnTo>
                    <a:pt x="13" y="104"/>
                  </a:lnTo>
                  <a:lnTo>
                    <a:pt x="14" y="94"/>
                  </a:lnTo>
                  <a:lnTo>
                    <a:pt x="19" y="79"/>
                  </a:lnTo>
                  <a:lnTo>
                    <a:pt x="20" y="73"/>
                  </a:lnTo>
                  <a:lnTo>
                    <a:pt x="24" y="64"/>
                  </a:lnTo>
                  <a:lnTo>
                    <a:pt x="28" y="59"/>
                  </a:lnTo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9" name="Freeform 226" descr="30%"/>
            <p:cNvSpPr>
              <a:spLocks/>
            </p:cNvSpPr>
            <p:nvPr/>
          </p:nvSpPr>
          <p:spPr bwMode="auto">
            <a:xfrm>
              <a:off x="473534" y="1957339"/>
              <a:ext cx="157832" cy="31288"/>
            </a:xfrm>
            <a:custGeom>
              <a:avLst/>
              <a:gdLst/>
              <a:ahLst/>
              <a:cxnLst>
                <a:cxn ang="0">
                  <a:pos x="0" y="69"/>
                </a:cxn>
                <a:cxn ang="0">
                  <a:pos x="5" y="60"/>
                </a:cxn>
                <a:cxn ang="0">
                  <a:pos x="7" y="55"/>
                </a:cxn>
                <a:cxn ang="0">
                  <a:pos x="8" y="50"/>
                </a:cxn>
                <a:cxn ang="0">
                  <a:pos x="10" y="46"/>
                </a:cxn>
                <a:cxn ang="0">
                  <a:pos x="10" y="43"/>
                </a:cxn>
                <a:cxn ang="0">
                  <a:pos x="10" y="43"/>
                </a:cxn>
                <a:cxn ang="0">
                  <a:pos x="10" y="38"/>
                </a:cxn>
                <a:cxn ang="0">
                  <a:pos x="14" y="48"/>
                </a:cxn>
                <a:cxn ang="0">
                  <a:pos x="23" y="46"/>
                </a:cxn>
                <a:cxn ang="0">
                  <a:pos x="26" y="42"/>
                </a:cxn>
                <a:cxn ang="0">
                  <a:pos x="29" y="45"/>
                </a:cxn>
                <a:cxn ang="0">
                  <a:pos x="30" y="45"/>
                </a:cxn>
                <a:cxn ang="0">
                  <a:pos x="31" y="43"/>
                </a:cxn>
                <a:cxn ang="0">
                  <a:pos x="32" y="46"/>
                </a:cxn>
                <a:cxn ang="0">
                  <a:pos x="36" y="46"/>
                </a:cxn>
                <a:cxn ang="0">
                  <a:pos x="37" y="47"/>
                </a:cxn>
                <a:cxn ang="0">
                  <a:pos x="36" y="48"/>
                </a:cxn>
                <a:cxn ang="0">
                  <a:pos x="36" y="51"/>
                </a:cxn>
                <a:cxn ang="0">
                  <a:pos x="40" y="52"/>
                </a:cxn>
                <a:cxn ang="0">
                  <a:pos x="41" y="53"/>
                </a:cxn>
                <a:cxn ang="0">
                  <a:pos x="41" y="53"/>
                </a:cxn>
                <a:cxn ang="0">
                  <a:pos x="40" y="55"/>
                </a:cxn>
                <a:cxn ang="0">
                  <a:pos x="40" y="56"/>
                </a:cxn>
                <a:cxn ang="0">
                  <a:pos x="46" y="57"/>
                </a:cxn>
                <a:cxn ang="0">
                  <a:pos x="54" y="55"/>
                </a:cxn>
                <a:cxn ang="0">
                  <a:pos x="61" y="50"/>
                </a:cxn>
                <a:cxn ang="0">
                  <a:pos x="64" y="48"/>
                </a:cxn>
                <a:cxn ang="0">
                  <a:pos x="74" y="40"/>
                </a:cxn>
                <a:cxn ang="0">
                  <a:pos x="77" y="42"/>
                </a:cxn>
                <a:cxn ang="0">
                  <a:pos x="79" y="47"/>
                </a:cxn>
                <a:cxn ang="0">
                  <a:pos x="82" y="47"/>
                </a:cxn>
                <a:cxn ang="0">
                  <a:pos x="83" y="51"/>
                </a:cxn>
                <a:cxn ang="0">
                  <a:pos x="84" y="51"/>
                </a:cxn>
                <a:cxn ang="0">
                  <a:pos x="90" y="50"/>
                </a:cxn>
                <a:cxn ang="0">
                  <a:pos x="99" y="43"/>
                </a:cxn>
                <a:cxn ang="0">
                  <a:pos x="102" y="45"/>
                </a:cxn>
                <a:cxn ang="0">
                  <a:pos x="102" y="50"/>
                </a:cxn>
                <a:cxn ang="0">
                  <a:pos x="108" y="56"/>
                </a:cxn>
                <a:cxn ang="0">
                  <a:pos x="114" y="58"/>
                </a:cxn>
                <a:cxn ang="0">
                  <a:pos x="121" y="53"/>
                </a:cxn>
                <a:cxn ang="0">
                  <a:pos x="127" y="50"/>
                </a:cxn>
                <a:cxn ang="0">
                  <a:pos x="137" y="37"/>
                </a:cxn>
                <a:cxn ang="0">
                  <a:pos x="150" y="17"/>
                </a:cxn>
                <a:cxn ang="0">
                  <a:pos x="157" y="5"/>
                </a:cxn>
                <a:cxn ang="0">
                  <a:pos x="158" y="1"/>
                </a:cxn>
                <a:cxn ang="0">
                  <a:pos x="158" y="0"/>
                </a:cxn>
                <a:cxn ang="0">
                  <a:pos x="165" y="4"/>
                </a:cxn>
                <a:cxn ang="0">
                  <a:pos x="166" y="8"/>
                </a:cxn>
                <a:cxn ang="0">
                  <a:pos x="169" y="6"/>
                </a:cxn>
                <a:cxn ang="0">
                  <a:pos x="169" y="9"/>
                </a:cxn>
                <a:cxn ang="0">
                  <a:pos x="169" y="11"/>
                </a:cxn>
                <a:cxn ang="0">
                  <a:pos x="167" y="14"/>
                </a:cxn>
                <a:cxn ang="0">
                  <a:pos x="159" y="16"/>
                </a:cxn>
                <a:cxn ang="0">
                  <a:pos x="159" y="16"/>
                </a:cxn>
              </a:cxnLst>
              <a:rect l="0" t="0" r="r" b="b"/>
              <a:pathLst>
                <a:path w="169" h="69">
                  <a:moveTo>
                    <a:pt x="0" y="69"/>
                  </a:moveTo>
                  <a:lnTo>
                    <a:pt x="5" y="60"/>
                  </a:lnTo>
                  <a:lnTo>
                    <a:pt x="7" y="55"/>
                  </a:lnTo>
                  <a:lnTo>
                    <a:pt x="8" y="50"/>
                  </a:lnTo>
                  <a:lnTo>
                    <a:pt x="10" y="46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10" y="38"/>
                  </a:lnTo>
                  <a:lnTo>
                    <a:pt x="14" y="48"/>
                  </a:lnTo>
                  <a:lnTo>
                    <a:pt x="23" y="46"/>
                  </a:lnTo>
                  <a:lnTo>
                    <a:pt x="26" y="42"/>
                  </a:lnTo>
                  <a:lnTo>
                    <a:pt x="29" y="45"/>
                  </a:lnTo>
                  <a:lnTo>
                    <a:pt x="30" y="45"/>
                  </a:lnTo>
                  <a:lnTo>
                    <a:pt x="31" y="43"/>
                  </a:lnTo>
                  <a:lnTo>
                    <a:pt x="32" y="46"/>
                  </a:lnTo>
                  <a:lnTo>
                    <a:pt x="36" y="46"/>
                  </a:lnTo>
                  <a:lnTo>
                    <a:pt x="37" y="47"/>
                  </a:lnTo>
                  <a:lnTo>
                    <a:pt x="36" y="48"/>
                  </a:lnTo>
                  <a:lnTo>
                    <a:pt x="36" y="51"/>
                  </a:lnTo>
                  <a:lnTo>
                    <a:pt x="40" y="52"/>
                  </a:lnTo>
                  <a:lnTo>
                    <a:pt x="41" y="53"/>
                  </a:lnTo>
                  <a:lnTo>
                    <a:pt x="41" y="53"/>
                  </a:lnTo>
                  <a:lnTo>
                    <a:pt x="40" y="55"/>
                  </a:lnTo>
                  <a:lnTo>
                    <a:pt x="40" y="56"/>
                  </a:lnTo>
                  <a:lnTo>
                    <a:pt x="46" y="57"/>
                  </a:lnTo>
                  <a:lnTo>
                    <a:pt x="54" y="55"/>
                  </a:lnTo>
                  <a:lnTo>
                    <a:pt x="61" y="50"/>
                  </a:lnTo>
                  <a:lnTo>
                    <a:pt x="64" y="48"/>
                  </a:lnTo>
                  <a:lnTo>
                    <a:pt x="74" y="40"/>
                  </a:lnTo>
                  <a:lnTo>
                    <a:pt x="77" y="42"/>
                  </a:lnTo>
                  <a:lnTo>
                    <a:pt x="79" y="47"/>
                  </a:lnTo>
                  <a:lnTo>
                    <a:pt x="82" y="47"/>
                  </a:lnTo>
                  <a:lnTo>
                    <a:pt x="83" y="51"/>
                  </a:lnTo>
                  <a:lnTo>
                    <a:pt x="84" y="51"/>
                  </a:lnTo>
                  <a:lnTo>
                    <a:pt x="90" y="50"/>
                  </a:lnTo>
                  <a:lnTo>
                    <a:pt x="99" y="43"/>
                  </a:lnTo>
                  <a:lnTo>
                    <a:pt x="102" y="45"/>
                  </a:lnTo>
                  <a:lnTo>
                    <a:pt x="102" y="50"/>
                  </a:lnTo>
                  <a:lnTo>
                    <a:pt x="108" y="56"/>
                  </a:lnTo>
                  <a:lnTo>
                    <a:pt x="114" y="58"/>
                  </a:lnTo>
                  <a:lnTo>
                    <a:pt x="121" y="53"/>
                  </a:lnTo>
                  <a:lnTo>
                    <a:pt x="127" y="50"/>
                  </a:lnTo>
                  <a:lnTo>
                    <a:pt x="137" y="37"/>
                  </a:lnTo>
                  <a:lnTo>
                    <a:pt x="150" y="17"/>
                  </a:lnTo>
                  <a:lnTo>
                    <a:pt x="157" y="5"/>
                  </a:lnTo>
                  <a:lnTo>
                    <a:pt x="158" y="1"/>
                  </a:lnTo>
                  <a:lnTo>
                    <a:pt x="158" y="0"/>
                  </a:lnTo>
                  <a:lnTo>
                    <a:pt x="165" y="4"/>
                  </a:lnTo>
                  <a:lnTo>
                    <a:pt x="166" y="8"/>
                  </a:lnTo>
                  <a:lnTo>
                    <a:pt x="169" y="6"/>
                  </a:lnTo>
                  <a:lnTo>
                    <a:pt x="169" y="9"/>
                  </a:lnTo>
                  <a:lnTo>
                    <a:pt x="169" y="11"/>
                  </a:lnTo>
                  <a:lnTo>
                    <a:pt x="167" y="14"/>
                  </a:lnTo>
                  <a:lnTo>
                    <a:pt x="159" y="16"/>
                  </a:lnTo>
                  <a:lnTo>
                    <a:pt x="159" y="16"/>
                  </a:lnTo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0" name="Freeform 227" descr="30%"/>
            <p:cNvSpPr>
              <a:spLocks/>
            </p:cNvSpPr>
            <p:nvPr/>
          </p:nvSpPr>
          <p:spPr bwMode="auto">
            <a:xfrm>
              <a:off x="251400" y="1905192"/>
              <a:ext cx="46766" cy="36503"/>
            </a:xfrm>
            <a:custGeom>
              <a:avLst/>
              <a:gdLst/>
              <a:ahLst/>
              <a:cxnLst>
                <a:cxn ang="0">
                  <a:pos x="43" y="4"/>
                </a:cxn>
                <a:cxn ang="0">
                  <a:pos x="47" y="5"/>
                </a:cxn>
                <a:cxn ang="0">
                  <a:pos x="48" y="6"/>
                </a:cxn>
                <a:cxn ang="0">
                  <a:pos x="49" y="9"/>
                </a:cxn>
                <a:cxn ang="0">
                  <a:pos x="49" y="11"/>
                </a:cxn>
                <a:cxn ang="0">
                  <a:pos x="44" y="14"/>
                </a:cxn>
                <a:cxn ang="0">
                  <a:pos x="41" y="21"/>
                </a:cxn>
                <a:cxn ang="0">
                  <a:pos x="39" y="22"/>
                </a:cxn>
                <a:cxn ang="0">
                  <a:pos x="39" y="26"/>
                </a:cxn>
                <a:cxn ang="0">
                  <a:pos x="35" y="35"/>
                </a:cxn>
                <a:cxn ang="0">
                  <a:pos x="33" y="47"/>
                </a:cxn>
                <a:cxn ang="0">
                  <a:pos x="31" y="52"/>
                </a:cxn>
                <a:cxn ang="0">
                  <a:pos x="25" y="48"/>
                </a:cxn>
                <a:cxn ang="0">
                  <a:pos x="23" y="50"/>
                </a:cxn>
                <a:cxn ang="0">
                  <a:pos x="23" y="53"/>
                </a:cxn>
                <a:cxn ang="0">
                  <a:pos x="21" y="57"/>
                </a:cxn>
                <a:cxn ang="0">
                  <a:pos x="19" y="57"/>
                </a:cxn>
                <a:cxn ang="0">
                  <a:pos x="19" y="58"/>
                </a:cxn>
                <a:cxn ang="0">
                  <a:pos x="18" y="57"/>
                </a:cxn>
                <a:cxn ang="0">
                  <a:pos x="15" y="60"/>
                </a:cxn>
                <a:cxn ang="0">
                  <a:pos x="13" y="58"/>
                </a:cxn>
                <a:cxn ang="0">
                  <a:pos x="10" y="58"/>
                </a:cxn>
                <a:cxn ang="0">
                  <a:pos x="10" y="52"/>
                </a:cxn>
                <a:cxn ang="0">
                  <a:pos x="8" y="47"/>
                </a:cxn>
                <a:cxn ang="0">
                  <a:pos x="4" y="48"/>
                </a:cxn>
                <a:cxn ang="0">
                  <a:pos x="2" y="50"/>
                </a:cxn>
                <a:cxn ang="0">
                  <a:pos x="1" y="47"/>
                </a:cxn>
                <a:cxn ang="0">
                  <a:pos x="2" y="47"/>
                </a:cxn>
                <a:cxn ang="0">
                  <a:pos x="1" y="40"/>
                </a:cxn>
                <a:cxn ang="0">
                  <a:pos x="2" y="37"/>
                </a:cxn>
                <a:cxn ang="0">
                  <a:pos x="1" y="31"/>
                </a:cxn>
                <a:cxn ang="0">
                  <a:pos x="0" y="31"/>
                </a:cxn>
                <a:cxn ang="0">
                  <a:pos x="0" y="26"/>
                </a:cxn>
                <a:cxn ang="0">
                  <a:pos x="0" y="19"/>
                </a:cxn>
                <a:cxn ang="0">
                  <a:pos x="0" y="14"/>
                </a:cxn>
                <a:cxn ang="0">
                  <a:pos x="5" y="0"/>
                </a:cxn>
                <a:cxn ang="0">
                  <a:pos x="11" y="3"/>
                </a:cxn>
                <a:cxn ang="0">
                  <a:pos x="11" y="5"/>
                </a:cxn>
                <a:cxn ang="0">
                  <a:pos x="13" y="5"/>
                </a:cxn>
                <a:cxn ang="0">
                  <a:pos x="18" y="15"/>
                </a:cxn>
                <a:cxn ang="0">
                  <a:pos x="23" y="16"/>
                </a:cxn>
                <a:cxn ang="0">
                  <a:pos x="26" y="15"/>
                </a:cxn>
                <a:cxn ang="0">
                  <a:pos x="31" y="11"/>
                </a:cxn>
                <a:cxn ang="0">
                  <a:pos x="33" y="10"/>
                </a:cxn>
                <a:cxn ang="0">
                  <a:pos x="34" y="8"/>
                </a:cxn>
                <a:cxn ang="0">
                  <a:pos x="40" y="4"/>
                </a:cxn>
                <a:cxn ang="0">
                  <a:pos x="43" y="4"/>
                </a:cxn>
              </a:cxnLst>
              <a:rect l="0" t="0" r="r" b="b"/>
              <a:pathLst>
                <a:path w="49" h="60">
                  <a:moveTo>
                    <a:pt x="43" y="4"/>
                  </a:moveTo>
                  <a:lnTo>
                    <a:pt x="47" y="5"/>
                  </a:lnTo>
                  <a:lnTo>
                    <a:pt x="48" y="6"/>
                  </a:lnTo>
                  <a:lnTo>
                    <a:pt x="49" y="9"/>
                  </a:lnTo>
                  <a:lnTo>
                    <a:pt x="49" y="11"/>
                  </a:lnTo>
                  <a:lnTo>
                    <a:pt x="44" y="14"/>
                  </a:lnTo>
                  <a:lnTo>
                    <a:pt x="41" y="21"/>
                  </a:lnTo>
                  <a:lnTo>
                    <a:pt x="39" y="22"/>
                  </a:lnTo>
                  <a:lnTo>
                    <a:pt x="39" y="26"/>
                  </a:lnTo>
                  <a:lnTo>
                    <a:pt x="35" y="35"/>
                  </a:lnTo>
                  <a:lnTo>
                    <a:pt x="33" y="47"/>
                  </a:lnTo>
                  <a:lnTo>
                    <a:pt x="31" y="52"/>
                  </a:lnTo>
                  <a:lnTo>
                    <a:pt x="25" y="48"/>
                  </a:lnTo>
                  <a:lnTo>
                    <a:pt x="23" y="50"/>
                  </a:lnTo>
                  <a:lnTo>
                    <a:pt x="23" y="53"/>
                  </a:lnTo>
                  <a:lnTo>
                    <a:pt x="21" y="57"/>
                  </a:lnTo>
                  <a:lnTo>
                    <a:pt x="19" y="57"/>
                  </a:lnTo>
                  <a:lnTo>
                    <a:pt x="19" y="58"/>
                  </a:lnTo>
                  <a:lnTo>
                    <a:pt x="18" y="57"/>
                  </a:lnTo>
                  <a:lnTo>
                    <a:pt x="15" y="60"/>
                  </a:lnTo>
                  <a:lnTo>
                    <a:pt x="13" y="58"/>
                  </a:lnTo>
                  <a:lnTo>
                    <a:pt x="10" y="58"/>
                  </a:lnTo>
                  <a:lnTo>
                    <a:pt x="10" y="52"/>
                  </a:lnTo>
                  <a:lnTo>
                    <a:pt x="8" y="47"/>
                  </a:lnTo>
                  <a:lnTo>
                    <a:pt x="4" y="48"/>
                  </a:lnTo>
                  <a:lnTo>
                    <a:pt x="2" y="50"/>
                  </a:lnTo>
                  <a:lnTo>
                    <a:pt x="1" y="47"/>
                  </a:lnTo>
                  <a:lnTo>
                    <a:pt x="2" y="47"/>
                  </a:lnTo>
                  <a:lnTo>
                    <a:pt x="1" y="40"/>
                  </a:lnTo>
                  <a:lnTo>
                    <a:pt x="2" y="37"/>
                  </a:lnTo>
                  <a:lnTo>
                    <a:pt x="1" y="31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5" y="0"/>
                  </a:lnTo>
                  <a:lnTo>
                    <a:pt x="11" y="3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8" y="15"/>
                  </a:lnTo>
                  <a:lnTo>
                    <a:pt x="23" y="16"/>
                  </a:lnTo>
                  <a:lnTo>
                    <a:pt x="26" y="15"/>
                  </a:lnTo>
                  <a:lnTo>
                    <a:pt x="31" y="11"/>
                  </a:lnTo>
                  <a:lnTo>
                    <a:pt x="33" y="10"/>
                  </a:lnTo>
                  <a:lnTo>
                    <a:pt x="34" y="8"/>
                  </a:lnTo>
                  <a:lnTo>
                    <a:pt x="40" y="4"/>
                  </a:lnTo>
                  <a:lnTo>
                    <a:pt x="43" y="4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1" name="Freeform 228" descr="30%"/>
            <p:cNvSpPr>
              <a:spLocks/>
            </p:cNvSpPr>
            <p:nvPr/>
          </p:nvSpPr>
          <p:spPr bwMode="auto">
            <a:xfrm>
              <a:off x="683977" y="2411020"/>
              <a:ext cx="0" cy="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2" name="Freeform 229" descr="30%"/>
            <p:cNvSpPr>
              <a:spLocks/>
            </p:cNvSpPr>
            <p:nvPr/>
          </p:nvSpPr>
          <p:spPr bwMode="auto">
            <a:xfrm>
              <a:off x="683977" y="2411020"/>
              <a:ext cx="0" cy="0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2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3" name="Freeform 230" descr="30%"/>
            <p:cNvSpPr>
              <a:spLocks/>
            </p:cNvSpPr>
            <p:nvPr/>
          </p:nvSpPr>
          <p:spPr bwMode="auto">
            <a:xfrm>
              <a:off x="683977" y="2118996"/>
              <a:ext cx="11691" cy="10429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2" y="10"/>
                </a:cxn>
                <a:cxn ang="0">
                  <a:pos x="0" y="10"/>
                </a:cxn>
                <a:cxn ang="0">
                  <a:pos x="0" y="9"/>
                </a:cxn>
                <a:cxn ang="0">
                  <a:pos x="3" y="6"/>
                </a:cxn>
                <a:cxn ang="0">
                  <a:pos x="3" y="2"/>
                </a:cxn>
                <a:cxn ang="0">
                  <a:pos x="9" y="0"/>
                </a:cxn>
                <a:cxn ang="0">
                  <a:pos x="9" y="4"/>
                </a:cxn>
                <a:cxn ang="0">
                  <a:pos x="11" y="5"/>
                </a:cxn>
                <a:cxn ang="0">
                  <a:pos x="10" y="10"/>
                </a:cxn>
                <a:cxn ang="0">
                  <a:pos x="9" y="13"/>
                </a:cxn>
                <a:cxn ang="0">
                  <a:pos x="6" y="12"/>
                </a:cxn>
              </a:cxnLst>
              <a:rect l="0" t="0" r="r" b="b"/>
              <a:pathLst>
                <a:path w="11" h="13">
                  <a:moveTo>
                    <a:pt x="6" y="12"/>
                  </a:moveTo>
                  <a:lnTo>
                    <a:pt x="2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3" y="6"/>
                  </a:lnTo>
                  <a:lnTo>
                    <a:pt x="3" y="2"/>
                  </a:lnTo>
                  <a:lnTo>
                    <a:pt x="9" y="0"/>
                  </a:lnTo>
                  <a:lnTo>
                    <a:pt x="9" y="4"/>
                  </a:lnTo>
                  <a:lnTo>
                    <a:pt x="11" y="5"/>
                  </a:lnTo>
                  <a:lnTo>
                    <a:pt x="10" y="10"/>
                  </a:lnTo>
                  <a:lnTo>
                    <a:pt x="9" y="13"/>
                  </a:lnTo>
                  <a:lnTo>
                    <a:pt x="6" y="1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4" name="Freeform 231" descr="30%"/>
            <p:cNvSpPr>
              <a:spLocks/>
            </p:cNvSpPr>
            <p:nvPr/>
          </p:nvSpPr>
          <p:spPr bwMode="auto">
            <a:xfrm>
              <a:off x="894420" y="2546603"/>
              <a:ext cx="5845" cy="5215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6" y="0"/>
                </a:cxn>
                <a:cxn ang="0">
                  <a:pos x="5" y="3"/>
                </a:cxn>
                <a:cxn ang="0">
                  <a:pos x="6" y="5"/>
                </a:cxn>
                <a:cxn ang="0">
                  <a:pos x="2" y="8"/>
                </a:cxn>
                <a:cxn ang="0">
                  <a:pos x="2" y="10"/>
                </a:cxn>
                <a:cxn ang="0">
                  <a:pos x="1" y="9"/>
                </a:cxn>
                <a:cxn ang="0">
                  <a:pos x="0" y="4"/>
                </a:cxn>
                <a:cxn ang="0">
                  <a:pos x="1" y="1"/>
                </a:cxn>
              </a:cxnLst>
              <a:rect l="0" t="0" r="r" b="b"/>
              <a:pathLst>
                <a:path w="6" h="10">
                  <a:moveTo>
                    <a:pt x="1" y="1"/>
                  </a:moveTo>
                  <a:lnTo>
                    <a:pt x="6" y="0"/>
                  </a:lnTo>
                  <a:lnTo>
                    <a:pt x="5" y="3"/>
                  </a:lnTo>
                  <a:lnTo>
                    <a:pt x="6" y="5"/>
                  </a:lnTo>
                  <a:lnTo>
                    <a:pt x="2" y="8"/>
                  </a:lnTo>
                  <a:lnTo>
                    <a:pt x="2" y="10"/>
                  </a:lnTo>
                  <a:lnTo>
                    <a:pt x="1" y="9"/>
                  </a:lnTo>
                  <a:lnTo>
                    <a:pt x="0" y="4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5" name="Freeform 232" descr="30%"/>
            <p:cNvSpPr>
              <a:spLocks/>
            </p:cNvSpPr>
            <p:nvPr/>
          </p:nvSpPr>
          <p:spPr bwMode="auto">
            <a:xfrm>
              <a:off x="678132" y="2405806"/>
              <a:ext cx="0" cy="52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6" name="Freeform 233" descr="30%"/>
            <p:cNvSpPr>
              <a:spLocks/>
            </p:cNvSpPr>
            <p:nvPr/>
          </p:nvSpPr>
          <p:spPr bwMode="auto">
            <a:xfrm>
              <a:off x="648902" y="2113781"/>
              <a:ext cx="0" cy="5215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4" y="4"/>
                </a:cxn>
                <a:cxn ang="0">
                  <a:pos x="1" y="4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3" y="1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lnTo>
                    <a:pt x="4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7" name="Freeform 234" descr="30%"/>
            <p:cNvSpPr>
              <a:spLocks/>
            </p:cNvSpPr>
            <p:nvPr/>
          </p:nvSpPr>
          <p:spPr bwMode="auto">
            <a:xfrm>
              <a:off x="900265" y="2541389"/>
              <a:ext cx="0" cy="5215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" y="1"/>
                </a:cxn>
              </a:cxnLst>
              <a:rect l="0" t="0" r="r" b="b"/>
              <a:pathLst>
                <a:path w="2" h="5">
                  <a:moveTo>
                    <a:pt x="2" y="1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0" y="5"/>
                  </a:lnTo>
                  <a:lnTo>
                    <a:pt x="0" y="0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8" name="Freeform 235" descr="30%"/>
            <p:cNvSpPr>
              <a:spLocks/>
            </p:cNvSpPr>
            <p:nvPr/>
          </p:nvSpPr>
          <p:spPr bwMode="auto">
            <a:xfrm>
              <a:off x="631366" y="2254579"/>
              <a:ext cx="0" cy="0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9" name="Freeform 236" descr="30%"/>
            <p:cNvSpPr>
              <a:spLocks/>
            </p:cNvSpPr>
            <p:nvPr/>
          </p:nvSpPr>
          <p:spPr bwMode="auto">
            <a:xfrm>
              <a:off x="911956" y="2562248"/>
              <a:ext cx="5845" cy="5215"/>
            </a:xfrm>
            <a:custGeom>
              <a:avLst/>
              <a:gdLst/>
              <a:ahLst/>
              <a:cxnLst>
                <a:cxn ang="0">
                  <a:pos x="7" y="5"/>
                </a:cxn>
                <a:cxn ang="0">
                  <a:pos x="7" y="5"/>
                </a:cxn>
                <a:cxn ang="0">
                  <a:pos x="7" y="7"/>
                </a:cxn>
                <a:cxn ang="0">
                  <a:pos x="6" y="11"/>
                </a:cxn>
                <a:cxn ang="0">
                  <a:pos x="7" y="14"/>
                </a:cxn>
                <a:cxn ang="0">
                  <a:pos x="6" y="14"/>
                </a:cxn>
                <a:cxn ang="0">
                  <a:pos x="2" y="12"/>
                </a:cxn>
                <a:cxn ang="0">
                  <a:pos x="1" y="7"/>
                </a:cxn>
                <a:cxn ang="0">
                  <a:pos x="2" y="5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6" y="1"/>
                </a:cxn>
                <a:cxn ang="0">
                  <a:pos x="7" y="5"/>
                </a:cxn>
              </a:cxnLst>
              <a:rect l="0" t="0" r="r" b="b"/>
              <a:pathLst>
                <a:path w="7" h="14">
                  <a:moveTo>
                    <a:pt x="7" y="5"/>
                  </a:moveTo>
                  <a:lnTo>
                    <a:pt x="7" y="5"/>
                  </a:lnTo>
                  <a:lnTo>
                    <a:pt x="7" y="7"/>
                  </a:lnTo>
                  <a:lnTo>
                    <a:pt x="6" y="11"/>
                  </a:lnTo>
                  <a:lnTo>
                    <a:pt x="7" y="14"/>
                  </a:lnTo>
                  <a:lnTo>
                    <a:pt x="6" y="14"/>
                  </a:lnTo>
                  <a:lnTo>
                    <a:pt x="2" y="12"/>
                  </a:lnTo>
                  <a:lnTo>
                    <a:pt x="1" y="7"/>
                  </a:lnTo>
                  <a:lnTo>
                    <a:pt x="2" y="5"/>
                  </a:lnTo>
                  <a:lnTo>
                    <a:pt x="0" y="2"/>
                  </a:lnTo>
                  <a:lnTo>
                    <a:pt x="1" y="0"/>
                  </a:lnTo>
                  <a:lnTo>
                    <a:pt x="2" y="0"/>
                  </a:lnTo>
                  <a:lnTo>
                    <a:pt x="6" y="1"/>
                  </a:lnTo>
                  <a:lnTo>
                    <a:pt x="7" y="5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0" name="Freeform 237" descr="30%"/>
            <p:cNvSpPr>
              <a:spLocks/>
            </p:cNvSpPr>
            <p:nvPr/>
          </p:nvSpPr>
          <p:spPr bwMode="auto">
            <a:xfrm>
              <a:off x="625522" y="222850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1" name="Freeform 238" descr="30%"/>
            <p:cNvSpPr>
              <a:spLocks/>
            </p:cNvSpPr>
            <p:nvPr/>
          </p:nvSpPr>
          <p:spPr bwMode="auto">
            <a:xfrm>
              <a:off x="911956" y="2588321"/>
              <a:ext cx="40921" cy="26074"/>
            </a:xfrm>
            <a:custGeom>
              <a:avLst/>
              <a:gdLst/>
              <a:ahLst/>
              <a:cxnLst>
                <a:cxn ang="0">
                  <a:pos x="7" y="23"/>
                </a:cxn>
                <a:cxn ang="0">
                  <a:pos x="6" y="19"/>
                </a:cxn>
                <a:cxn ang="0">
                  <a:pos x="1" y="18"/>
                </a:cxn>
                <a:cxn ang="0">
                  <a:pos x="0" y="15"/>
                </a:cxn>
                <a:cxn ang="0">
                  <a:pos x="3" y="12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10" y="4"/>
                </a:cxn>
                <a:cxn ang="0">
                  <a:pos x="11" y="0"/>
                </a:cxn>
                <a:cxn ang="0">
                  <a:pos x="12" y="2"/>
                </a:cxn>
                <a:cxn ang="0">
                  <a:pos x="12" y="3"/>
                </a:cxn>
                <a:cxn ang="0">
                  <a:pos x="15" y="3"/>
                </a:cxn>
                <a:cxn ang="0">
                  <a:pos x="16" y="4"/>
                </a:cxn>
                <a:cxn ang="0">
                  <a:pos x="15" y="7"/>
                </a:cxn>
                <a:cxn ang="0">
                  <a:pos x="16" y="7"/>
                </a:cxn>
                <a:cxn ang="0">
                  <a:pos x="16" y="10"/>
                </a:cxn>
                <a:cxn ang="0">
                  <a:pos x="18" y="10"/>
                </a:cxn>
                <a:cxn ang="0">
                  <a:pos x="18" y="9"/>
                </a:cxn>
                <a:cxn ang="0">
                  <a:pos x="21" y="12"/>
                </a:cxn>
                <a:cxn ang="0">
                  <a:pos x="19" y="15"/>
                </a:cxn>
                <a:cxn ang="0">
                  <a:pos x="21" y="17"/>
                </a:cxn>
                <a:cxn ang="0">
                  <a:pos x="22" y="20"/>
                </a:cxn>
                <a:cxn ang="0">
                  <a:pos x="24" y="18"/>
                </a:cxn>
                <a:cxn ang="0">
                  <a:pos x="25" y="20"/>
                </a:cxn>
                <a:cxn ang="0">
                  <a:pos x="26" y="19"/>
                </a:cxn>
                <a:cxn ang="0">
                  <a:pos x="27" y="23"/>
                </a:cxn>
                <a:cxn ang="0">
                  <a:pos x="27" y="24"/>
                </a:cxn>
                <a:cxn ang="0">
                  <a:pos x="26" y="24"/>
                </a:cxn>
                <a:cxn ang="0">
                  <a:pos x="26" y="29"/>
                </a:cxn>
                <a:cxn ang="0">
                  <a:pos x="29" y="29"/>
                </a:cxn>
                <a:cxn ang="0">
                  <a:pos x="29" y="31"/>
                </a:cxn>
                <a:cxn ang="0">
                  <a:pos x="30" y="35"/>
                </a:cxn>
                <a:cxn ang="0">
                  <a:pos x="33" y="35"/>
                </a:cxn>
                <a:cxn ang="0">
                  <a:pos x="36" y="38"/>
                </a:cxn>
                <a:cxn ang="0">
                  <a:pos x="37" y="41"/>
                </a:cxn>
                <a:cxn ang="0">
                  <a:pos x="38" y="41"/>
                </a:cxn>
                <a:cxn ang="0">
                  <a:pos x="38" y="43"/>
                </a:cxn>
                <a:cxn ang="0">
                  <a:pos x="40" y="46"/>
                </a:cxn>
                <a:cxn ang="0">
                  <a:pos x="39" y="48"/>
                </a:cxn>
                <a:cxn ang="0">
                  <a:pos x="34" y="48"/>
                </a:cxn>
                <a:cxn ang="0">
                  <a:pos x="32" y="50"/>
                </a:cxn>
                <a:cxn ang="0">
                  <a:pos x="29" y="51"/>
                </a:cxn>
                <a:cxn ang="0">
                  <a:pos x="29" y="50"/>
                </a:cxn>
                <a:cxn ang="0">
                  <a:pos x="24" y="49"/>
                </a:cxn>
                <a:cxn ang="0">
                  <a:pos x="23" y="49"/>
                </a:cxn>
                <a:cxn ang="0">
                  <a:pos x="23" y="46"/>
                </a:cxn>
                <a:cxn ang="0">
                  <a:pos x="26" y="44"/>
                </a:cxn>
                <a:cxn ang="0">
                  <a:pos x="27" y="43"/>
                </a:cxn>
                <a:cxn ang="0">
                  <a:pos x="21" y="41"/>
                </a:cxn>
                <a:cxn ang="0">
                  <a:pos x="21" y="40"/>
                </a:cxn>
                <a:cxn ang="0">
                  <a:pos x="19" y="39"/>
                </a:cxn>
                <a:cxn ang="0">
                  <a:pos x="21" y="38"/>
                </a:cxn>
                <a:cxn ang="0">
                  <a:pos x="19" y="35"/>
                </a:cxn>
                <a:cxn ang="0">
                  <a:pos x="17" y="35"/>
                </a:cxn>
                <a:cxn ang="0">
                  <a:pos x="16" y="33"/>
                </a:cxn>
                <a:cxn ang="0">
                  <a:pos x="15" y="33"/>
                </a:cxn>
                <a:cxn ang="0">
                  <a:pos x="16" y="30"/>
                </a:cxn>
                <a:cxn ang="0">
                  <a:pos x="10" y="33"/>
                </a:cxn>
                <a:cxn ang="0">
                  <a:pos x="7" y="31"/>
                </a:cxn>
                <a:cxn ang="0">
                  <a:pos x="6" y="24"/>
                </a:cxn>
                <a:cxn ang="0">
                  <a:pos x="7" y="23"/>
                </a:cxn>
              </a:cxnLst>
              <a:rect l="0" t="0" r="r" b="b"/>
              <a:pathLst>
                <a:path w="40" h="51">
                  <a:moveTo>
                    <a:pt x="7" y="23"/>
                  </a:moveTo>
                  <a:lnTo>
                    <a:pt x="6" y="19"/>
                  </a:lnTo>
                  <a:lnTo>
                    <a:pt x="1" y="18"/>
                  </a:lnTo>
                  <a:lnTo>
                    <a:pt x="0" y="15"/>
                  </a:lnTo>
                  <a:lnTo>
                    <a:pt x="3" y="12"/>
                  </a:lnTo>
                  <a:lnTo>
                    <a:pt x="8" y="10"/>
                  </a:lnTo>
                  <a:lnTo>
                    <a:pt x="8" y="8"/>
                  </a:lnTo>
                  <a:lnTo>
                    <a:pt x="10" y="4"/>
                  </a:lnTo>
                  <a:lnTo>
                    <a:pt x="11" y="0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5" y="3"/>
                  </a:lnTo>
                  <a:lnTo>
                    <a:pt x="16" y="4"/>
                  </a:lnTo>
                  <a:lnTo>
                    <a:pt x="15" y="7"/>
                  </a:lnTo>
                  <a:lnTo>
                    <a:pt x="16" y="7"/>
                  </a:lnTo>
                  <a:lnTo>
                    <a:pt x="16" y="10"/>
                  </a:lnTo>
                  <a:lnTo>
                    <a:pt x="18" y="10"/>
                  </a:lnTo>
                  <a:lnTo>
                    <a:pt x="18" y="9"/>
                  </a:lnTo>
                  <a:lnTo>
                    <a:pt x="21" y="12"/>
                  </a:lnTo>
                  <a:lnTo>
                    <a:pt x="19" y="15"/>
                  </a:lnTo>
                  <a:lnTo>
                    <a:pt x="21" y="17"/>
                  </a:lnTo>
                  <a:lnTo>
                    <a:pt x="22" y="20"/>
                  </a:lnTo>
                  <a:lnTo>
                    <a:pt x="24" y="18"/>
                  </a:lnTo>
                  <a:lnTo>
                    <a:pt x="25" y="20"/>
                  </a:lnTo>
                  <a:lnTo>
                    <a:pt x="26" y="19"/>
                  </a:lnTo>
                  <a:lnTo>
                    <a:pt x="27" y="23"/>
                  </a:lnTo>
                  <a:lnTo>
                    <a:pt x="27" y="24"/>
                  </a:lnTo>
                  <a:lnTo>
                    <a:pt x="26" y="24"/>
                  </a:lnTo>
                  <a:lnTo>
                    <a:pt x="26" y="29"/>
                  </a:lnTo>
                  <a:lnTo>
                    <a:pt x="29" y="29"/>
                  </a:lnTo>
                  <a:lnTo>
                    <a:pt x="29" y="31"/>
                  </a:lnTo>
                  <a:lnTo>
                    <a:pt x="30" y="35"/>
                  </a:lnTo>
                  <a:lnTo>
                    <a:pt x="33" y="35"/>
                  </a:lnTo>
                  <a:lnTo>
                    <a:pt x="36" y="38"/>
                  </a:lnTo>
                  <a:lnTo>
                    <a:pt x="37" y="41"/>
                  </a:lnTo>
                  <a:lnTo>
                    <a:pt x="38" y="41"/>
                  </a:lnTo>
                  <a:lnTo>
                    <a:pt x="38" y="43"/>
                  </a:lnTo>
                  <a:lnTo>
                    <a:pt x="40" y="46"/>
                  </a:lnTo>
                  <a:lnTo>
                    <a:pt x="39" y="48"/>
                  </a:lnTo>
                  <a:lnTo>
                    <a:pt x="34" y="48"/>
                  </a:lnTo>
                  <a:lnTo>
                    <a:pt x="32" y="50"/>
                  </a:lnTo>
                  <a:lnTo>
                    <a:pt x="29" y="51"/>
                  </a:lnTo>
                  <a:lnTo>
                    <a:pt x="29" y="50"/>
                  </a:lnTo>
                  <a:lnTo>
                    <a:pt x="24" y="49"/>
                  </a:lnTo>
                  <a:lnTo>
                    <a:pt x="23" y="49"/>
                  </a:lnTo>
                  <a:lnTo>
                    <a:pt x="23" y="46"/>
                  </a:lnTo>
                  <a:lnTo>
                    <a:pt x="26" y="44"/>
                  </a:lnTo>
                  <a:lnTo>
                    <a:pt x="27" y="43"/>
                  </a:lnTo>
                  <a:lnTo>
                    <a:pt x="21" y="41"/>
                  </a:lnTo>
                  <a:lnTo>
                    <a:pt x="21" y="40"/>
                  </a:lnTo>
                  <a:lnTo>
                    <a:pt x="19" y="39"/>
                  </a:lnTo>
                  <a:lnTo>
                    <a:pt x="21" y="38"/>
                  </a:lnTo>
                  <a:lnTo>
                    <a:pt x="19" y="35"/>
                  </a:lnTo>
                  <a:lnTo>
                    <a:pt x="17" y="35"/>
                  </a:lnTo>
                  <a:lnTo>
                    <a:pt x="16" y="33"/>
                  </a:lnTo>
                  <a:lnTo>
                    <a:pt x="15" y="33"/>
                  </a:lnTo>
                  <a:lnTo>
                    <a:pt x="16" y="30"/>
                  </a:lnTo>
                  <a:lnTo>
                    <a:pt x="10" y="33"/>
                  </a:lnTo>
                  <a:lnTo>
                    <a:pt x="7" y="31"/>
                  </a:lnTo>
                  <a:lnTo>
                    <a:pt x="6" y="24"/>
                  </a:lnTo>
                  <a:lnTo>
                    <a:pt x="7" y="23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2" name="Freeform 239" descr="30%"/>
            <p:cNvSpPr>
              <a:spLocks/>
            </p:cNvSpPr>
            <p:nvPr/>
          </p:nvSpPr>
          <p:spPr bwMode="auto">
            <a:xfrm>
              <a:off x="917801" y="2567462"/>
              <a:ext cx="0" cy="0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1" y="7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4" y="0"/>
                </a:cxn>
                <a:cxn ang="0">
                  <a:pos x="5" y="3"/>
                </a:cxn>
                <a:cxn ang="0">
                  <a:pos x="4" y="5"/>
                </a:cxn>
              </a:cxnLst>
              <a:rect l="0" t="0" r="r" b="b"/>
              <a:pathLst>
                <a:path w="5" h="7">
                  <a:moveTo>
                    <a:pt x="4" y="5"/>
                  </a:moveTo>
                  <a:lnTo>
                    <a:pt x="1" y="7"/>
                  </a:lnTo>
                  <a:lnTo>
                    <a:pt x="0" y="3"/>
                  </a:lnTo>
                  <a:lnTo>
                    <a:pt x="1" y="2"/>
                  </a:lnTo>
                  <a:lnTo>
                    <a:pt x="4" y="0"/>
                  </a:lnTo>
                  <a:lnTo>
                    <a:pt x="5" y="3"/>
                  </a:lnTo>
                  <a:lnTo>
                    <a:pt x="4" y="5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3" name="Freeform 240" descr="30%"/>
            <p:cNvSpPr>
              <a:spLocks/>
            </p:cNvSpPr>
            <p:nvPr/>
          </p:nvSpPr>
          <p:spPr bwMode="auto">
            <a:xfrm>
              <a:off x="917801" y="2598751"/>
              <a:ext cx="0" cy="52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3" y="1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4" name="Freeform 241" descr="30%"/>
            <p:cNvSpPr>
              <a:spLocks/>
            </p:cNvSpPr>
            <p:nvPr/>
          </p:nvSpPr>
          <p:spPr bwMode="auto">
            <a:xfrm>
              <a:off x="613831" y="219200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5" name="Freeform 242" descr="30%"/>
            <p:cNvSpPr>
              <a:spLocks/>
            </p:cNvSpPr>
            <p:nvPr/>
          </p:nvSpPr>
          <p:spPr bwMode="auto">
            <a:xfrm>
              <a:off x="531990" y="21294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6" name="Rectangle 243" descr="30%"/>
            <p:cNvSpPr>
              <a:spLocks noChangeArrowheads="1"/>
            </p:cNvSpPr>
            <p:nvPr/>
          </p:nvSpPr>
          <p:spPr bwMode="auto">
            <a:xfrm>
              <a:off x="502765" y="2103352"/>
              <a:ext cx="5845" cy="0"/>
            </a:xfrm>
            <a:prstGeom prst="rect">
              <a:avLst/>
            </a:prstGeom>
            <a:grpFill/>
            <a:ln w="3175">
              <a:solidFill>
                <a:schemeClr val="tx1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7" name="Freeform 244" descr="30%"/>
            <p:cNvSpPr>
              <a:spLocks/>
            </p:cNvSpPr>
            <p:nvPr/>
          </p:nvSpPr>
          <p:spPr bwMode="auto">
            <a:xfrm>
              <a:off x="455998" y="2035560"/>
              <a:ext cx="5845" cy="10429"/>
            </a:xfrm>
            <a:custGeom>
              <a:avLst/>
              <a:gdLst/>
              <a:ahLst/>
              <a:cxnLst>
                <a:cxn ang="0">
                  <a:pos x="1" y="9"/>
                </a:cxn>
                <a:cxn ang="0">
                  <a:pos x="2" y="14"/>
                </a:cxn>
                <a:cxn ang="0">
                  <a:pos x="1" y="12"/>
                </a:cxn>
                <a:cxn ang="0">
                  <a:pos x="1" y="8"/>
                </a:cxn>
                <a:cxn ang="0">
                  <a:pos x="0" y="5"/>
                </a:cxn>
                <a:cxn ang="0">
                  <a:pos x="1" y="0"/>
                </a:cxn>
                <a:cxn ang="0">
                  <a:pos x="2" y="1"/>
                </a:cxn>
                <a:cxn ang="0">
                  <a:pos x="1" y="9"/>
                </a:cxn>
              </a:cxnLst>
              <a:rect l="0" t="0" r="r" b="b"/>
              <a:pathLst>
                <a:path w="2" h="14">
                  <a:moveTo>
                    <a:pt x="1" y="9"/>
                  </a:moveTo>
                  <a:lnTo>
                    <a:pt x="2" y="14"/>
                  </a:lnTo>
                  <a:lnTo>
                    <a:pt x="1" y="12"/>
                  </a:lnTo>
                  <a:lnTo>
                    <a:pt x="1" y="8"/>
                  </a:lnTo>
                  <a:lnTo>
                    <a:pt x="0" y="5"/>
                  </a:lnTo>
                  <a:lnTo>
                    <a:pt x="1" y="0"/>
                  </a:lnTo>
                  <a:lnTo>
                    <a:pt x="2" y="1"/>
                  </a:lnTo>
                  <a:lnTo>
                    <a:pt x="1" y="9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8" name="Freeform 245" descr="30%"/>
            <p:cNvSpPr>
              <a:spLocks/>
            </p:cNvSpPr>
            <p:nvPr/>
          </p:nvSpPr>
          <p:spPr bwMode="auto">
            <a:xfrm>
              <a:off x="952877" y="2624824"/>
              <a:ext cx="0" cy="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2" y="0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3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9" name="Freeform 246" descr="30%"/>
            <p:cNvSpPr>
              <a:spLocks/>
            </p:cNvSpPr>
            <p:nvPr/>
          </p:nvSpPr>
          <p:spPr bwMode="auto">
            <a:xfrm>
              <a:off x="420923" y="1999057"/>
              <a:ext cx="5845" cy="10429"/>
            </a:xfrm>
            <a:custGeom>
              <a:avLst/>
              <a:gdLst/>
              <a:ahLst/>
              <a:cxnLst>
                <a:cxn ang="0">
                  <a:pos x="1" y="13"/>
                </a:cxn>
                <a:cxn ang="0">
                  <a:pos x="0" y="6"/>
                </a:cxn>
                <a:cxn ang="0">
                  <a:pos x="2" y="4"/>
                </a:cxn>
                <a:cxn ang="0">
                  <a:pos x="2" y="1"/>
                </a:cxn>
                <a:cxn ang="0">
                  <a:pos x="3" y="0"/>
                </a:cxn>
                <a:cxn ang="0">
                  <a:pos x="4" y="5"/>
                </a:cxn>
                <a:cxn ang="0">
                  <a:pos x="6" y="9"/>
                </a:cxn>
                <a:cxn ang="0">
                  <a:pos x="3" y="15"/>
                </a:cxn>
                <a:cxn ang="0">
                  <a:pos x="1" y="15"/>
                </a:cxn>
                <a:cxn ang="0">
                  <a:pos x="1" y="13"/>
                </a:cxn>
              </a:cxnLst>
              <a:rect l="0" t="0" r="r" b="b"/>
              <a:pathLst>
                <a:path w="6" h="15">
                  <a:moveTo>
                    <a:pt x="1" y="13"/>
                  </a:moveTo>
                  <a:lnTo>
                    <a:pt x="0" y="6"/>
                  </a:lnTo>
                  <a:lnTo>
                    <a:pt x="2" y="4"/>
                  </a:lnTo>
                  <a:lnTo>
                    <a:pt x="2" y="1"/>
                  </a:lnTo>
                  <a:lnTo>
                    <a:pt x="3" y="0"/>
                  </a:lnTo>
                  <a:lnTo>
                    <a:pt x="4" y="5"/>
                  </a:lnTo>
                  <a:lnTo>
                    <a:pt x="6" y="9"/>
                  </a:lnTo>
                  <a:lnTo>
                    <a:pt x="3" y="15"/>
                  </a:lnTo>
                  <a:lnTo>
                    <a:pt x="1" y="15"/>
                  </a:lnTo>
                  <a:lnTo>
                    <a:pt x="1" y="13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0" name="Freeform 247" descr="30%"/>
            <p:cNvSpPr>
              <a:spLocks/>
            </p:cNvSpPr>
            <p:nvPr/>
          </p:nvSpPr>
          <p:spPr bwMode="auto">
            <a:xfrm>
              <a:off x="420923" y="2009486"/>
              <a:ext cx="0" cy="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2" y="1"/>
                </a:cxn>
                <a:cxn ang="0">
                  <a:pos x="2" y="3"/>
                </a:cxn>
                <a:cxn ang="0">
                  <a:pos x="1" y="5"/>
                </a:cxn>
                <a:cxn ang="0">
                  <a:pos x="0" y="1"/>
                </a:cxn>
                <a:cxn ang="0">
                  <a:pos x="1" y="0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2" y="1"/>
                  </a:lnTo>
                  <a:lnTo>
                    <a:pt x="2" y="3"/>
                  </a:lnTo>
                  <a:lnTo>
                    <a:pt x="1" y="5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1" name="Freeform 248" descr="30%"/>
            <p:cNvSpPr>
              <a:spLocks/>
            </p:cNvSpPr>
            <p:nvPr/>
          </p:nvSpPr>
          <p:spPr bwMode="auto">
            <a:xfrm>
              <a:off x="403388" y="1879118"/>
              <a:ext cx="23380" cy="20859"/>
            </a:xfrm>
            <a:custGeom>
              <a:avLst/>
              <a:gdLst/>
              <a:ahLst/>
              <a:cxnLst>
                <a:cxn ang="0">
                  <a:pos x="7" y="46"/>
                </a:cxn>
                <a:cxn ang="0">
                  <a:pos x="6" y="45"/>
                </a:cxn>
                <a:cxn ang="0">
                  <a:pos x="7" y="41"/>
                </a:cxn>
                <a:cxn ang="0">
                  <a:pos x="6" y="36"/>
                </a:cxn>
                <a:cxn ang="0">
                  <a:pos x="4" y="31"/>
                </a:cxn>
                <a:cxn ang="0">
                  <a:pos x="2" y="31"/>
                </a:cxn>
                <a:cxn ang="0">
                  <a:pos x="2" y="29"/>
                </a:cxn>
                <a:cxn ang="0">
                  <a:pos x="3" y="27"/>
                </a:cxn>
                <a:cxn ang="0">
                  <a:pos x="3" y="26"/>
                </a:cxn>
                <a:cxn ang="0">
                  <a:pos x="0" y="19"/>
                </a:cxn>
                <a:cxn ang="0">
                  <a:pos x="0" y="8"/>
                </a:cxn>
                <a:cxn ang="0">
                  <a:pos x="2" y="1"/>
                </a:cxn>
                <a:cxn ang="0">
                  <a:pos x="5" y="0"/>
                </a:cxn>
                <a:cxn ang="0">
                  <a:pos x="9" y="3"/>
                </a:cxn>
                <a:cxn ang="0">
                  <a:pos x="11" y="1"/>
                </a:cxn>
                <a:cxn ang="0">
                  <a:pos x="12" y="6"/>
                </a:cxn>
                <a:cxn ang="0">
                  <a:pos x="14" y="6"/>
                </a:cxn>
                <a:cxn ang="0">
                  <a:pos x="21" y="11"/>
                </a:cxn>
                <a:cxn ang="0">
                  <a:pos x="25" y="21"/>
                </a:cxn>
                <a:cxn ang="0">
                  <a:pos x="21" y="32"/>
                </a:cxn>
                <a:cxn ang="0">
                  <a:pos x="21" y="37"/>
                </a:cxn>
                <a:cxn ang="0">
                  <a:pos x="21" y="42"/>
                </a:cxn>
                <a:cxn ang="0">
                  <a:pos x="20" y="42"/>
                </a:cxn>
                <a:cxn ang="0">
                  <a:pos x="17" y="39"/>
                </a:cxn>
                <a:cxn ang="0">
                  <a:pos x="11" y="37"/>
                </a:cxn>
                <a:cxn ang="0">
                  <a:pos x="9" y="39"/>
                </a:cxn>
                <a:cxn ang="0">
                  <a:pos x="7" y="41"/>
                </a:cxn>
                <a:cxn ang="0">
                  <a:pos x="9" y="43"/>
                </a:cxn>
                <a:cxn ang="0">
                  <a:pos x="7" y="46"/>
                </a:cxn>
              </a:cxnLst>
              <a:rect l="0" t="0" r="r" b="b"/>
              <a:pathLst>
                <a:path w="25" h="46">
                  <a:moveTo>
                    <a:pt x="7" y="46"/>
                  </a:moveTo>
                  <a:lnTo>
                    <a:pt x="6" y="45"/>
                  </a:lnTo>
                  <a:lnTo>
                    <a:pt x="7" y="41"/>
                  </a:lnTo>
                  <a:lnTo>
                    <a:pt x="6" y="36"/>
                  </a:lnTo>
                  <a:lnTo>
                    <a:pt x="4" y="31"/>
                  </a:lnTo>
                  <a:lnTo>
                    <a:pt x="2" y="31"/>
                  </a:lnTo>
                  <a:lnTo>
                    <a:pt x="2" y="29"/>
                  </a:lnTo>
                  <a:lnTo>
                    <a:pt x="3" y="27"/>
                  </a:lnTo>
                  <a:lnTo>
                    <a:pt x="3" y="26"/>
                  </a:lnTo>
                  <a:lnTo>
                    <a:pt x="0" y="19"/>
                  </a:lnTo>
                  <a:lnTo>
                    <a:pt x="0" y="8"/>
                  </a:lnTo>
                  <a:lnTo>
                    <a:pt x="2" y="1"/>
                  </a:lnTo>
                  <a:lnTo>
                    <a:pt x="5" y="0"/>
                  </a:lnTo>
                  <a:lnTo>
                    <a:pt x="9" y="3"/>
                  </a:lnTo>
                  <a:lnTo>
                    <a:pt x="11" y="1"/>
                  </a:lnTo>
                  <a:lnTo>
                    <a:pt x="12" y="6"/>
                  </a:lnTo>
                  <a:lnTo>
                    <a:pt x="14" y="6"/>
                  </a:lnTo>
                  <a:lnTo>
                    <a:pt x="21" y="11"/>
                  </a:lnTo>
                  <a:lnTo>
                    <a:pt x="25" y="21"/>
                  </a:lnTo>
                  <a:lnTo>
                    <a:pt x="21" y="32"/>
                  </a:lnTo>
                  <a:lnTo>
                    <a:pt x="21" y="37"/>
                  </a:lnTo>
                  <a:lnTo>
                    <a:pt x="21" y="42"/>
                  </a:lnTo>
                  <a:lnTo>
                    <a:pt x="20" y="42"/>
                  </a:lnTo>
                  <a:lnTo>
                    <a:pt x="17" y="39"/>
                  </a:lnTo>
                  <a:lnTo>
                    <a:pt x="11" y="37"/>
                  </a:lnTo>
                  <a:lnTo>
                    <a:pt x="9" y="39"/>
                  </a:lnTo>
                  <a:lnTo>
                    <a:pt x="7" y="41"/>
                  </a:lnTo>
                  <a:lnTo>
                    <a:pt x="9" y="43"/>
                  </a:lnTo>
                  <a:lnTo>
                    <a:pt x="7" y="46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2" name="Freeform 249" descr="30%"/>
            <p:cNvSpPr>
              <a:spLocks/>
            </p:cNvSpPr>
            <p:nvPr/>
          </p:nvSpPr>
          <p:spPr bwMode="auto">
            <a:xfrm>
              <a:off x="362466" y="2025131"/>
              <a:ext cx="0" cy="5215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3" name="Freeform 250" descr="30%"/>
            <p:cNvSpPr>
              <a:spLocks/>
            </p:cNvSpPr>
            <p:nvPr/>
          </p:nvSpPr>
          <p:spPr bwMode="auto">
            <a:xfrm>
              <a:off x="350777" y="1999057"/>
              <a:ext cx="0" cy="521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0"/>
                </a:cxn>
                <a:cxn ang="0">
                  <a:pos x="1" y="3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0" y="3"/>
                </a:cxn>
              </a:cxnLst>
              <a:rect l="0" t="0" r="r" b="b"/>
              <a:pathLst>
                <a:path w="1" h="6">
                  <a:moveTo>
                    <a:pt x="0" y="3"/>
                  </a:moveTo>
                  <a:lnTo>
                    <a:pt x="0" y="0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4" name="Freeform 251" descr="30%"/>
            <p:cNvSpPr>
              <a:spLocks/>
            </p:cNvSpPr>
            <p:nvPr/>
          </p:nvSpPr>
          <p:spPr bwMode="auto">
            <a:xfrm>
              <a:off x="356622" y="1988627"/>
              <a:ext cx="23380" cy="26074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21" y="33"/>
                </a:cxn>
                <a:cxn ang="0">
                  <a:pos x="23" y="39"/>
                </a:cxn>
                <a:cxn ang="0">
                  <a:pos x="23" y="43"/>
                </a:cxn>
                <a:cxn ang="0">
                  <a:pos x="25" y="44"/>
                </a:cxn>
                <a:cxn ang="0">
                  <a:pos x="24" y="47"/>
                </a:cxn>
                <a:cxn ang="0">
                  <a:pos x="16" y="50"/>
                </a:cxn>
                <a:cxn ang="0">
                  <a:pos x="12" y="48"/>
                </a:cxn>
                <a:cxn ang="0">
                  <a:pos x="11" y="43"/>
                </a:cxn>
                <a:cxn ang="0">
                  <a:pos x="10" y="42"/>
                </a:cxn>
                <a:cxn ang="0">
                  <a:pos x="9" y="38"/>
                </a:cxn>
                <a:cxn ang="0">
                  <a:pos x="9" y="32"/>
                </a:cxn>
                <a:cxn ang="0">
                  <a:pos x="7" y="28"/>
                </a:cxn>
                <a:cxn ang="0">
                  <a:pos x="7" y="26"/>
                </a:cxn>
                <a:cxn ang="0">
                  <a:pos x="5" y="23"/>
                </a:cxn>
                <a:cxn ang="0">
                  <a:pos x="4" y="23"/>
                </a:cxn>
                <a:cxn ang="0">
                  <a:pos x="5" y="16"/>
                </a:cxn>
                <a:cxn ang="0">
                  <a:pos x="3" y="13"/>
                </a:cxn>
                <a:cxn ang="0">
                  <a:pos x="0" y="10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4" y="1"/>
                </a:cxn>
                <a:cxn ang="0">
                  <a:pos x="8" y="7"/>
                </a:cxn>
                <a:cxn ang="0">
                  <a:pos x="10" y="10"/>
                </a:cxn>
                <a:cxn ang="0">
                  <a:pos x="11" y="15"/>
                </a:cxn>
                <a:cxn ang="0">
                  <a:pos x="15" y="22"/>
                </a:cxn>
              </a:cxnLst>
              <a:rect l="0" t="0" r="r" b="b"/>
              <a:pathLst>
                <a:path w="25" h="50">
                  <a:moveTo>
                    <a:pt x="15" y="22"/>
                  </a:moveTo>
                  <a:lnTo>
                    <a:pt x="21" y="33"/>
                  </a:lnTo>
                  <a:lnTo>
                    <a:pt x="23" y="39"/>
                  </a:lnTo>
                  <a:lnTo>
                    <a:pt x="23" y="43"/>
                  </a:lnTo>
                  <a:lnTo>
                    <a:pt x="25" y="44"/>
                  </a:lnTo>
                  <a:lnTo>
                    <a:pt x="24" y="47"/>
                  </a:lnTo>
                  <a:lnTo>
                    <a:pt x="16" y="50"/>
                  </a:lnTo>
                  <a:lnTo>
                    <a:pt x="12" y="48"/>
                  </a:lnTo>
                  <a:lnTo>
                    <a:pt x="11" y="43"/>
                  </a:lnTo>
                  <a:lnTo>
                    <a:pt x="10" y="42"/>
                  </a:lnTo>
                  <a:lnTo>
                    <a:pt x="9" y="38"/>
                  </a:lnTo>
                  <a:lnTo>
                    <a:pt x="9" y="32"/>
                  </a:lnTo>
                  <a:lnTo>
                    <a:pt x="7" y="28"/>
                  </a:lnTo>
                  <a:lnTo>
                    <a:pt x="7" y="26"/>
                  </a:lnTo>
                  <a:lnTo>
                    <a:pt x="5" y="23"/>
                  </a:lnTo>
                  <a:lnTo>
                    <a:pt x="4" y="23"/>
                  </a:lnTo>
                  <a:lnTo>
                    <a:pt x="5" y="16"/>
                  </a:lnTo>
                  <a:lnTo>
                    <a:pt x="3" y="13"/>
                  </a:lnTo>
                  <a:lnTo>
                    <a:pt x="0" y="10"/>
                  </a:lnTo>
                  <a:lnTo>
                    <a:pt x="0" y="3"/>
                  </a:lnTo>
                  <a:lnTo>
                    <a:pt x="2" y="0"/>
                  </a:lnTo>
                  <a:lnTo>
                    <a:pt x="4" y="1"/>
                  </a:lnTo>
                  <a:lnTo>
                    <a:pt x="8" y="7"/>
                  </a:lnTo>
                  <a:lnTo>
                    <a:pt x="10" y="10"/>
                  </a:lnTo>
                  <a:lnTo>
                    <a:pt x="11" y="15"/>
                  </a:lnTo>
                  <a:lnTo>
                    <a:pt x="15" y="2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5" name="Freeform 252" descr="30%"/>
            <p:cNvSpPr>
              <a:spLocks/>
            </p:cNvSpPr>
            <p:nvPr/>
          </p:nvSpPr>
          <p:spPr bwMode="auto">
            <a:xfrm>
              <a:off x="841810" y="2504886"/>
              <a:ext cx="70146" cy="62577"/>
            </a:xfrm>
            <a:custGeom>
              <a:avLst/>
              <a:gdLst/>
              <a:ahLst/>
              <a:cxnLst>
                <a:cxn ang="0">
                  <a:pos x="59" y="70"/>
                </a:cxn>
                <a:cxn ang="0">
                  <a:pos x="62" y="75"/>
                </a:cxn>
                <a:cxn ang="0">
                  <a:pos x="57" y="85"/>
                </a:cxn>
                <a:cxn ang="0">
                  <a:pos x="64" y="91"/>
                </a:cxn>
                <a:cxn ang="0">
                  <a:pos x="67" y="97"/>
                </a:cxn>
                <a:cxn ang="0">
                  <a:pos x="72" y="102"/>
                </a:cxn>
                <a:cxn ang="0">
                  <a:pos x="72" y="106"/>
                </a:cxn>
                <a:cxn ang="0">
                  <a:pos x="73" y="109"/>
                </a:cxn>
                <a:cxn ang="0">
                  <a:pos x="73" y="118"/>
                </a:cxn>
                <a:cxn ang="0">
                  <a:pos x="76" y="124"/>
                </a:cxn>
                <a:cxn ang="0">
                  <a:pos x="65" y="122"/>
                </a:cxn>
                <a:cxn ang="0">
                  <a:pos x="53" y="123"/>
                </a:cxn>
                <a:cxn ang="0">
                  <a:pos x="50" y="119"/>
                </a:cxn>
                <a:cxn ang="0">
                  <a:pos x="43" y="116"/>
                </a:cxn>
                <a:cxn ang="0">
                  <a:pos x="41" y="114"/>
                </a:cxn>
                <a:cxn ang="0">
                  <a:pos x="38" y="106"/>
                </a:cxn>
                <a:cxn ang="0">
                  <a:pos x="38" y="101"/>
                </a:cxn>
                <a:cxn ang="0">
                  <a:pos x="35" y="97"/>
                </a:cxn>
                <a:cxn ang="0">
                  <a:pos x="33" y="96"/>
                </a:cxn>
                <a:cxn ang="0">
                  <a:pos x="30" y="96"/>
                </a:cxn>
                <a:cxn ang="0">
                  <a:pos x="22" y="86"/>
                </a:cxn>
                <a:cxn ang="0">
                  <a:pos x="23" y="78"/>
                </a:cxn>
                <a:cxn ang="0">
                  <a:pos x="19" y="77"/>
                </a:cxn>
                <a:cxn ang="0">
                  <a:pos x="14" y="73"/>
                </a:cxn>
                <a:cxn ang="0">
                  <a:pos x="18" y="65"/>
                </a:cxn>
                <a:cxn ang="0">
                  <a:pos x="12" y="54"/>
                </a:cxn>
                <a:cxn ang="0">
                  <a:pos x="10" y="46"/>
                </a:cxn>
                <a:cxn ang="0">
                  <a:pos x="10" y="44"/>
                </a:cxn>
                <a:cxn ang="0">
                  <a:pos x="5" y="39"/>
                </a:cxn>
                <a:cxn ang="0">
                  <a:pos x="3" y="31"/>
                </a:cxn>
                <a:cxn ang="0">
                  <a:pos x="3" y="17"/>
                </a:cxn>
                <a:cxn ang="0">
                  <a:pos x="2" y="10"/>
                </a:cxn>
                <a:cxn ang="0">
                  <a:pos x="4" y="4"/>
                </a:cxn>
                <a:cxn ang="0">
                  <a:pos x="9" y="0"/>
                </a:cxn>
                <a:cxn ang="0">
                  <a:pos x="9" y="12"/>
                </a:cxn>
                <a:cxn ang="0">
                  <a:pos x="10" y="9"/>
                </a:cxn>
                <a:cxn ang="0">
                  <a:pos x="14" y="5"/>
                </a:cxn>
                <a:cxn ang="0">
                  <a:pos x="19" y="9"/>
                </a:cxn>
                <a:cxn ang="0">
                  <a:pos x="23" y="13"/>
                </a:cxn>
                <a:cxn ang="0">
                  <a:pos x="26" y="19"/>
                </a:cxn>
                <a:cxn ang="0">
                  <a:pos x="30" y="21"/>
                </a:cxn>
                <a:cxn ang="0">
                  <a:pos x="36" y="24"/>
                </a:cxn>
                <a:cxn ang="0">
                  <a:pos x="35" y="30"/>
                </a:cxn>
                <a:cxn ang="0">
                  <a:pos x="40" y="35"/>
                </a:cxn>
                <a:cxn ang="0">
                  <a:pos x="44" y="40"/>
                </a:cxn>
                <a:cxn ang="0">
                  <a:pos x="42" y="45"/>
                </a:cxn>
                <a:cxn ang="0">
                  <a:pos x="50" y="60"/>
                </a:cxn>
              </a:cxnLst>
              <a:rect l="0" t="0" r="r" b="b"/>
              <a:pathLst>
                <a:path w="76" h="124">
                  <a:moveTo>
                    <a:pt x="50" y="62"/>
                  </a:moveTo>
                  <a:lnTo>
                    <a:pt x="52" y="62"/>
                  </a:lnTo>
                  <a:lnTo>
                    <a:pt x="59" y="70"/>
                  </a:lnTo>
                  <a:lnTo>
                    <a:pt x="62" y="70"/>
                  </a:lnTo>
                  <a:lnTo>
                    <a:pt x="62" y="72"/>
                  </a:lnTo>
                  <a:lnTo>
                    <a:pt x="62" y="75"/>
                  </a:lnTo>
                  <a:lnTo>
                    <a:pt x="58" y="77"/>
                  </a:lnTo>
                  <a:lnTo>
                    <a:pt x="57" y="80"/>
                  </a:lnTo>
                  <a:lnTo>
                    <a:pt x="57" y="85"/>
                  </a:lnTo>
                  <a:lnTo>
                    <a:pt x="59" y="88"/>
                  </a:lnTo>
                  <a:lnTo>
                    <a:pt x="60" y="88"/>
                  </a:lnTo>
                  <a:lnTo>
                    <a:pt x="64" y="91"/>
                  </a:lnTo>
                  <a:lnTo>
                    <a:pt x="66" y="95"/>
                  </a:lnTo>
                  <a:lnTo>
                    <a:pt x="67" y="95"/>
                  </a:lnTo>
                  <a:lnTo>
                    <a:pt x="67" y="97"/>
                  </a:lnTo>
                  <a:lnTo>
                    <a:pt x="68" y="98"/>
                  </a:lnTo>
                  <a:lnTo>
                    <a:pt x="70" y="98"/>
                  </a:lnTo>
                  <a:lnTo>
                    <a:pt x="72" y="102"/>
                  </a:lnTo>
                  <a:lnTo>
                    <a:pt x="73" y="102"/>
                  </a:lnTo>
                  <a:lnTo>
                    <a:pt x="74" y="104"/>
                  </a:lnTo>
                  <a:lnTo>
                    <a:pt x="72" y="106"/>
                  </a:lnTo>
                  <a:lnTo>
                    <a:pt x="72" y="108"/>
                  </a:lnTo>
                  <a:lnTo>
                    <a:pt x="73" y="108"/>
                  </a:lnTo>
                  <a:lnTo>
                    <a:pt x="73" y="109"/>
                  </a:lnTo>
                  <a:lnTo>
                    <a:pt x="73" y="113"/>
                  </a:lnTo>
                  <a:lnTo>
                    <a:pt x="73" y="116"/>
                  </a:lnTo>
                  <a:lnTo>
                    <a:pt x="73" y="118"/>
                  </a:lnTo>
                  <a:lnTo>
                    <a:pt x="74" y="119"/>
                  </a:lnTo>
                  <a:lnTo>
                    <a:pt x="76" y="124"/>
                  </a:lnTo>
                  <a:lnTo>
                    <a:pt x="76" y="124"/>
                  </a:lnTo>
                  <a:lnTo>
                    <a:pt x="72" y="124"/>
                  </a:lnTo>
                  <a:lnTo>
                    <a:pt x="70" y="124"/>
                  </a:lnTo>
                  <a:lnTo>
                    <a:pt x="65" y="122"/>
                  </a:lnTo>
                  <a:lnTo>
                    <a:pt x="62" y="123"/>
                  </a:lnTo>
                  <a:lnTo>
                    <a:pt x="58" y="121"/>
                  </a:lnTo>
                  <a:lnTo>
                    <a:pt x="53" y="123"/>
                  </a:lnTo>
                  <a:lnTo>
                    <a:pt x="50" y="122"/>
                  </a:lnTo>
                  <a:lnTo>
                    <a:pt x="48" y="122"/>
                  </a:lnTo>
                  <a:lnTo>
                    <a:pt x="50" y="119"/>
                  </a:lnTo>
                  <a:lnTo>
                    <a:pt x="49" y="114"/>
                  </a:lnTo>
                  <a:lnTo>
                    <a:pt x="45" y="114"/>
                  </a:lnTo>
                  <a:lnTo>
                    <a:pt x="43" y="116"/>
                  </a:lnTo>
                  <a:lnTo>
                    <a:pt x="42" y="114"/>
                  </a:lnTo>
                  <a:lnTo>
                    <a:pt x="43" y="113"/>
                  </a:lnTo>
                  <a:lnTo>
                    <a:pt x="41" y="114"/>
                  </a:lnTo>
                  <a:lnTo>
                    <a:pt x="36" y="112"/>
                  </a:lnTo>
                  <a:lnTo>
                    <a:pt x="35" y="108"/>
                  </a:lnTo>
                  <a:lnTo>
                    <a:pt x="38" y="106"/>
                  </a:lnTo>
                  <a:lnTo>
                    <a:pt x="38" y="104"/>
                  </a:lnTo>
                  <a:lnTo>
                    <a:pt x="37" y="103"/>
                  </a:lnTo>
                  <a:lnTo>
                    <a:pt x="38" y="101"/>
                  </a:lnTo>
                  <a:lnTo>
                    <a:pt x="36" y="100"/>
                  </a:lnTo>
                  <a:lnTo>
                    <a:pt x="38" y="98"/>
                  </a:lnTo>
                  <a:lnTo>
                    <a:pt x="35" y="97"/>
                  </a:lnTo>
                  <a:lnTo>
                    <a:pt x="36" y="95"/>
                  </a:lnTo>
                  <a:lnTo>
                    <a:pt x="35" y="93"/>
                  </a:lnTo>
                  <a:lnTo>
                    <a:pt x="33" y="96"/>
                  </a:lnTo>
                  <a:lnTo>
                    <a:pt x="33" y="95"/>
                  </a:lnTo>
                  <a:lnTo>
                    <a:pt x="32" y="92"/>
                  </a:lnTo>
                  <a:lnTo>
                    <a:pt x="30" y="96"/>
                  </a:lnTo>
                  <a:lnTo>
                    <a:pt x="29" y="96"/>
                  </a:lnTo>
                  <a:lnTo>
                    <a:pt x="26" y="87"/>
                  </a:lnTo>
                  <a:lnTo>
                    <a:pt x="22" y="86"/>
                  </a:lnTo>
                  <a:lnTo>
                    <a:pt x="23" y="81"/>
                  </a:lnTo>
                  <a:lnTo>
                    <a:pt x="23" y="80"/>
                  </a:lnTo>
                  <a:lnTo>
                    <a:pt x="23" y="78"/>
                  </a:lnTo>
                  <a:lnTo>
                    <a:pt x="23" y="77"/>
                  </a:lnTo>
                  <a:lnTo>
                    <a:pt x="22" y="77"/>
                  </a:lnTo>
                  <a:lnTo>
                    <a:pt x="19" y="77"/>
                  </a:lnTo>
                  <a:lnTo>
                    <a:pt x="17" y="82"/>
                  </a:lnTo>
                  <a:lnTo>
                    <a:pt x="14" y="77"/>
                  </a:lnTo>
                  <a:lnTo>
                    <a:pt x="14" y="73"/>
                  </a:lnTo>
                  <a:lnTo>
                    <a:pt x="14" y="70"/>
                  </a:lnTo>
                  <a:lnTo>
                    <a:pt x="15" y="66"/>
                  </a:lnTo>
                  <a:lnTo>
                    <a:pt x="18" y="65"/>
                  </a:lnTo>
                  <a:lnTo>
                    <a:pt x="18" y="62"/>
                  </a:lnTo>
                  <a:lnTo>
                    <a:pt x="12" y="55"/>
                  </a:lnTo>
                  <a:lnTo>
                    <a:pt x="12" y="54"/>
                  </a:lnTo>
                  <a:lnTo>
                    <a:pt x="12" y="52"/>
                  </a:lnTo>
                  <a:lnTo>
                    <a:pt x="10" y="52"/>
                  </a:lnTo>
                  <a:lnTo>
                    <a:pt x="10" y="46"/>
                  </a:lnTo>
                  <a:lnTo>
                    <a:pt x="11" y="45"/>
                  </a:lnTo>
                  <a:lnTo>
                    <a:pt x="12" y="43"/>
                  </a:lnTo>
                  <a:lnTo>
                    <a:pt x="10" y="44"/>
                  </a:lnTo>
                  <a:lnTo>
                    <a:pt x="9" y="41"/>
                  </a:lnTo>
                  <a:lnTo>
                    <a:pt x="6" y="43"/>
                  </a:lnTo>
                  <a:lnTo>
                    <a:pt x="5" y="39"/>
                  </a:lnTo>
                  <a:lnTo>
                    <a:pt x="3" y="39"/>
                  </a:lnTo>
                  <a:lnTo>
                    <a:pt x="4" y="34"/>
                  </a:lnTo>
                  <a:lnTo>
                    <a:pt x="3" y="31"/>
                  </a:lnTo>
                  <a:lnTo>
                    <a:pt x="3" y="26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0" y="13"/>
                  </a:lnTo>
                  <a:lnTo>
                    <a:pt x="2" y="13"/>
                  </a:lnTo>
                  <a:lnTo>
                    <a:pt x="2" y="10"/>
                  </a:lnTo>
                  <a:lnTo>
                    <a:pt x="3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6" y="4"/>
                  </a:lnTo>
                  <a:lnTo>
                    <a:pt x="6" y="0"/>
                  </a:lnTo>
                  <a:lnTo>
                    <a:pt x="9" y="0"/>
                  </a:lnTo>
                  <a:lnTo>
                    <a:pt x="6" y="8"/>
                  </a:lnTo>
                  <a:lnTo>
                    <a:pt x="7" y="10"/>
                  </a:lnTo>
                  <a:lnTo>
                    <a:pt x="9" y="12"/>
                  </a:lnTo>
                  <a:lnTo>
                    <a:pt x="11" y="12"/>
                  </a:lnTo>
                  <a:lnTo>
                    <a:pt x="12" y="10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12" y="3"/>
                  </a:lnTo>
                  <a:lnTo>
                    <a:pt x="14" y="5"/>
                  </a:lnTo>
                  <a:lnTo>
                    <a:pt x="15" y="5"/>
                  </a:lnTo>
                  <a:lnTo>
                    <a:pt x="18" y="7"/>
                  </a:lnTo>
                  <a:lnTo>
                    <a:pt x="19" y="9"/>
                  </a:lnTo>
                  <a:lnTo>
                    <a:pt x="21" y="10"/>
                  </a:lnTo>
                  <a:lnTo>
                    <a:pt x="22" y="13"/>
                  </a:lnTo>
                  <a:lnTo>
                    <a:pt x="23" y="13"/>
                  </a:lnTo>
                  <a:lnTo>
                    <a:pt x="23" y="15"/>
                  </a:lnTo>
                  <a:lnTo>
                    <a:pt x="26" y="15"/>
                  </a:lnTo>
                  <a:lnTo>
                    <a:pt x="26" y="19"/>
                  </a:lnTo>
                  <a:lnTo>
                    <a:pt x="27" y="20"/>
                  </a:lnTo>
                  <a:lnTo>
                    <a:pt x="29" y="23"/>
                  </a:lnTo>
                  <a:lnTo>
                    <a:pt x="30" y="21"/>
                  </a:lnTo>
                  <a:lnTo>
                    <a:pt x="33" y="24"/>
                  </a:lnTo>
                  <a:lnTo>
                    <a:pt x="34" y="23"/>
                  </a:lnTo>
                  <a:lnTo>
                    <a:pt x="36" y="24"/>
                  </a:lnTo>
                  <a:lnTo>
                    <a:pt x="36" y="26"/>
                  </a:lnTo>
                  <a:lnTo>
                    <a:pt x="35" y="28"/>
                  </a:lnTo>
                  <a:lnTo>
                    <a:pt x="35" y="30"/>
                  </a:lnTo>
                  <a:lnTo>
                    <a:pt x="37" y="30"/>
                  </a:lnTo>
                  <a:lnTo>
                    <a:pt x="40" y="33"/>
                  </a:lnTo>
                  <a:lnTo>
                    <a:pt x="40" y="35"/>
                  </a:lnTo>
                  <a:lnTo>
                    <a:pt x="42" y="35"/>
                  </a:lnTo>
                  <a:lnTo>
                    <a:pt x="42" y="40"/>
                  </a:lnTo>
                  <a:lnTo>
                    <a:pt x="44" y="40"/>
                  </a:lnTo>
                  <a:lnTo>
                    <a:pt x="44" y="41"/>
                  </a:lnTo>
                  <a:lnTo>
                    <a:pt x="44" y="44"/>
                  </a:lnTo>
                  <a:lnTo>
                    <a:pt x="42" y="45"/>
                  </a:lnTo>
                  <a:lnTo>
                    <a:pt x="42" y="49"/>
                  </a:lnTo>
                  <a:lnTo>
                    <a:pt x="50" y="57"/>
                  </a:lnTo>
                  <a:lnTo>
                    <a:pt x="50" y="60"/>
                  </a:lnTo>
                  <a:lnTo>
                    <a:pt x="50" y="6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6" name="Freeform 253" descr="30%"/>
            <p:cNvSpPr>
              <a:spLocks/>
            </p:cNvSpPr>
            <p:nvPr/>
          </p:nvSpPr>
          <p:spPr bwMode="auto">
            <a:xfrm>
              <a:off x="1122399" y="2223290"/>
              <a:ext cx="759933" cy="563191"/>
            </a:xfrm>
            <a:custGeom>
              <a:avLst/>
              <a:gdLst/>
              <a:ahLst/>
              <a:cxnLst>
                <a:cxn ang="0">
                  <a:pos x="80" y="404"/>
                </a:cxn>
                <a:cxn ang="0">
                  <a:pos x="147" y="375"/>
                </a:cxn>
                <a:cxn ang="0">
                  <a:pos x="182" y="459"/>
                </a:cxn>
                <a:cxn ang="0">
                  <a:pos x="209" y="361"/>
                </a:cxn>
                <a:cxn ang="0">
                  <a:pos x="245" y="293"/>
                </a:cxn>
                <a:cxn ang="0">
                  <a:pos x="317" y="334"/>
                </a:cxn>
                <a:cxn ang="0">
                  <a:pos x="400" y="276"/>
                </a:cxn>
                <a:cxn ang="0">
                  <a:pos x="470" y="230"/>
                </a:cxn>
                <a:cxn ang="0">
                  <a:pos x="502" y="62"/>
                </a:cxn>
                <a:cxn ang="0">
                  <a:pos x="524" y="54"/>
                </a:cxn>
                <a:cxn ang="0">
                  <a:pos x="571" y="4"/>
                </a:cxn>
                <a:cxn ang="0">
                  <a:pos x="618" y="79"/>
                </a:cxn>
                <a:cxn ang="0">
                  <a:pos x="680" y="222"/>
                </a:cxn>
                <a:cxn ang="0">
                  <a:pos x="703" y="306"/>
                </a:cxn>
                <a:cxn ang="0">
                  <a:pos x="785" y="334"/>
                </a:cxn>
                <a:cxn ang="0">
                  <a:pos x="803" y="413"/>
                </a:cxn>
                <a:cxn ang="0">
                  <a:pos x="764" y="548"/>
                </a:cxn>
                <a:cxn ang="0">
                  <a:pos x="754" y="657"/>
                </a:cxn>
                <a:cxn ang="0">
                  <a:pos x="645" y="728"/>
                </a:cxn>
                <a:cxn ang="0">
                  <a:pos x="603" y="739"/>
                </a:cxn>
                <a:cxn ang="0">
                  <a:pos x="540" y="802"/>
                </a:cxn>
                <a:cxn ang="0">
                  <a:pos x="536" y="877"/>
                </a:cxn>
                <a:cxn ang="0">
                  <a:pos x="517" y="888"/>
                </a:cxn>
                <a:cxn ang="0">
                  <a:pos x="508" y="887"/>
                </a:cxn>
                <a:cxn ang="0">
                  <a:pos x="500" y="896"/>
                </a:cxn>
                <a:cxn ang="0">
                  <a:pos x="507" y="937"/>
                </a:cxn>
                <a:cxn ang="0">
                  <a:pos x="479" y="929"/>
                </a:cxn>
                <a:cxn ang="0">
                  <a:pos x="493" y="962"/>
                </a:cxn>
                <a:cxn ang="0">
                  <a:pos x="441" y="953"/>
                </a:cxn>
                <a:cxn ang="0">
                  <a:pos x="432" y="920"/>
                </a:cxn>
                <a:cxn ang="0">
                  <a:pos x="406" y="909"/>
                </a:cxn>
                <a:cxn ang="0">
                  <a:pos x="395" y="872"/>
                </a:cxn>
                <a:cxn ang="0">
                  <a:pos x="403" y="848"/>
                </a:cxn>
                <a:cxn ang="0">
                  <a:pos x="383" y="854"/>
                </a:cxn>
                <a:cxn ang="0">
                  <a:pos x="359" y="826"/>
                </a:cxn>
                <a:cxn ang="0">
                  <a:pos x="353" y="856"/>
                </a:cxn>
                <a:cxn ang="0">
                  <a:pos x="339" y="869"/>
                </a:cxn>
                <a:cxn ang="0">
                  <a:pos x="340" y="892"/>
                </a:cxn>
                <a:cxn ang="0">
                  <a:pos x="333" y="879"/>
                </a:cxn>
                <a:cxn ang="0">
                  <a:pos x="325" y="846"/>
                </a:cxn>
                <a:cxn ang="0">
                  <a:pos x="314" y="844"/>
                </a:cxn>
                <a:cxn ang="0">
                  <a:pos x="300" y="841"/>
                </a:cxn>
                <a:cxn ang="0">
                  <a:pos x="310" y="814"/>
                </a:cxn>
                <a:cxn ang="0">
                  <a:pos x="292" y="771"/>
                </a:cxn>
                <a:cxn ang="0">
                  <a:pos x="287" y="773"/>
                </a:cxn>
                <a:cxn ang="0">
                  <a:pos x="272" y="776"/>
                </a:cxn>
                <a:cxn ang="0">
                  <a:pos x="258" y="790"/>
                </a:cxn>
                <a:cxn ang="0">
                  <a:pos x="274" y="816"/>
                </a:cxn>
                <a:cxn ang="0">
                  <a:pos x="271" y="842"/>
                </a:cxn>
                <a:cxn ang="0">
                  <a:pos x="229" y="930"/>
                </a:cxn>
                <a:cxn ang="0">
                  <a:pos x="286" y="1002"/>
                </a:cxn>
                <a:cxn ang="0">
                  <a:pos x="291" y="1036"/>
                </a:cxn>
                <a:cxn ang="0">
                  <a:pos x="246" y="998"/>
                </a:cxn>
                <a:cxn ang="0">
                  <a:pos x="242" y="1053"/>
                </a:cxn>
                <a:cxn ang="0">
                  <a:pos x="196" y="970"/>
                </a:cxn>
                <a:cxn ang="0">
                  <a:pos x="140" y="792"/>
                </a:cxn>
                <a:cxn ang="0">
                  <a:pos x="85" y="695"/>
                </a:cxn>
                <a:cxn ang="0">
                  <a:pos x="36" y="604"/>
                </a:cxn>
                <a:cxn ang="0">
                  <a:pos x="10" y="587"/>
                </a:cxn>
                <a:cxn ang="0">
                  <a:pos x="8" y="544"/>
                </a:cxn>
                <a:cxn ang="0">
                  <a:pos x="7" y="473"/>
                </a:cxn>
              </a:cxnLst>
              <a:rect l="0" t="0" r="r" b="b"/>
              <a:pathLst>
                <a:path w="818" h="1062">
                  <a:moveTo>
                    <a:pt x="7" y="473"/>
                  </a:moveTo>
                  <a:lnTo>
                    <a:pt x="10" y="464"/>
                  </a:lnTo>
                  <a:lnTo>
                    <a:pt x="19" y="462"/>
                  </a:lnTo>
                  <a:lnTo>
                    <a:pt x="31" y="454"/>
                  </a:lnTo>
                  <a:lnTo>
                    <a:pt x="34" y="451"/>
                  </a:lnTo>
                  <a:lnTo>
                    <a:pt x="37" y="446"/>
                  </a:lnTo>
                  <a:lnTo>
                    <a:pt x="40" y="426"/>
                  </a:lnTo>
                  <a:lnTo>
                    <a:pt x="46" y="421"/>
                  </a:lnTo>
                  <a:lnTo>
                    <a:pt x="51" y="432"/>
                  </a:lnTo>
                  <a:lnTo>
                    <a:pt x="53" y="437"/>
                  </a:lnTo>
                  <a:lnTo>
                    <a:pt x="60" y="442"/>
                  </a:lnTo>
                  <a:lnTo>
                    <a:pt x="61" y="440"/>
                  </a:lnTo>
                  <a:lnTo>
                    <a:pt x="63" y="443"/>
                  </a:lnTo>
                  <a:lnTo>
                    <a:pt x="64" y="444"/>
                  </a:lnTo>
                  <a:lnTo>
                    <a:pt x="68" y="441"/>
                  </a:lnTo>
                  <a:lnTo>
                    <a:pt x="69" y="440"/>
                  </a:lnTo>
                  <a:lnTo>
                    <a:pt x="65" y="432"/>
                  </a:lnTo>
                  <a:lnTo>
                    <a:pt x="63" y="413"/>
                  </a:lnTo>
                  <a:lnTo>
                    <a:pt x="72" y="401"/>
                  </a:lnTo>
                  <a:lnTo>
                    <a:pt x="80" y="404"/>
                  </a:lnTo>
                  <a:lnTo>
                    <a:pt x="85" y="409"/>
                  </a:lnTo>
                  <a:lnTo>
                    <a:pt x="91" y="423"/>
                  </a:lnTo>
                  <a:lnTo>
                    <a:pt x="93" y="423"/>
                  </a:lnTo>
                  <a:lnTo>
                    <a:pt x="106" y="413"/>
                  </a:lnTo>
                  <a:lnTo>
                    <a:pt x="109" y="401"/>
                  </a:lnTo>
                  <a:lnTo>
                    <a:pt x="113" y="397"/>
                  </a:lnTo>
                  <a:lnTo>
                    <a:pt x="118" y="387"/>
                  </a:lnTo>
                  <a:lnTo>
                    <a:pt x="118" y="385"/>
                  </a:lnTo>
                  <a:lnTo>
                    <a:pt x="117" y="383"/>
                  </a:lnTo>
                  <a:lnTo>
                    <a:pt x="118" y="379"/>
                  </a:lnTo>
                  <a:lnTo>
                    <a:pt x="120" y="379"/>
                  </a:lnTo>
                  <a:lnTo>
                    <a:pt x="123" y="383"/>
                  </a:lnTo>
                  <a:lnTo>
                    <a:pt x="129" y="378"/>
                  </a:lnTo>
                  <a:lnTo>
                    <a:pt x="133" y="380"/>
                  </a:lnTo>
                  <a:lnTo>
                    <a:pt x="139" y="373"/>
                  </a:lnTo>
                  <a:lnTo>
                    <a:pt x="142" y="371"/>
                  </a:lnTo>
                  <a:lnTo>
                    <a:pt x="143" y="368"/>
                  </a:lnTo>
                  <a:lnTo>
                    <a:pt x="144" y="368"/>
                  </a:lnTo>
                  <a:lnTo>
                    <a:pt x="145" y="370"/>
                  </a:lnTo>
                  <a:lnTo>
                    <a:pt x="147" y="375"/>
                  </a:lnTo>
                  <a:lnTo>
                    <a:pt x="153" y="394"/>
                  </a:lnTo>
                  <a:lnTo>
                    <a:pt x="155" y="397"/>
                  </a:lnTo>
                  <a:lnTo>
                    <a:pt x="156" y="400"/>
                  </a:lnTo>
                  <a:lnTo>
                    <a:pt x="159" y="401"/>
                  </a:lnTo>
                  <a:lnTo>
                    <a:pt x="159" y="404"/>
                  </a:lnTo>
                  <a:lnTo>
                    <a:pt x="161" y="409"/>
                  </a:lnTo>
                  <a:lnTo>
                    <a:pt x="165" y="423"/>
                  </a:lnTo>
                  <a:lnTo>
                    <a:pt x="166" y="425"/>
                  </a:lnTo>
                  <a:lnTo>
                    <a:pt x="167" y="425"/>
                  </a:lnTo>
                  <a:lnTo>
                    <a:pt x="169" y="428"/>
                  </a:lnTo>
                  <a:lnTo>
                    <a:pt x="173" y="436"/>
                  </a:lnTo>
                  <a:lnTo>
                    <a:pt x="175" y="437"/>
                  </a:lnTo>
                  <a:lnTo>
                    <a:pt x="176" y="440"/>
                  </a:lnTo>
                  <a:lnTo>
                    <a:pt x="176" y="446"/>
                  </a:lnTo>
                  <a:lnTo>
                    <a:pt x="180" y="449"/>
                  </a:lnTo>
                  <a:lnTo>
                    <a:pt x="181" y="454"/>
                  </a:lnTo>
                  <a:lnTo>
                    <a:pt x="184" y="454"/>
                  </a:lnTo>
                  <a:lnTo>
                    <a:pt x="184" y="454"/>
                  </a:lnTo>
                  <a:lnTo>
                    <a:pt x="181" y="458"/>
                  </a:lnTo>
                  <a:lnTo>
                    <a:pt x="182" y="459"/>
                  </a:lnTo>
                  <a:lnTo>
                    <a:pt x="184" y="461"/>
                  </a:lnTo>
                  <a:lnTo>
                    <a:pt x="189" y="451"/>
                  </a:lnTo>
                  <a:lnTo>
                    <a:pt x="189" y="448"/>
                  </a:lnTo>
                  <a:lnTo>
                    <a:pt x="193" y="452"/>
                  </a:lnTo>
                  <a:lnTo>
                    <a:pt x="195" y="449"/>
                  </a:lnTo>
                  <a:lnTo>
                    <a:pt x="195" y="447"/>
                  </a:lnTo>
                  <a:lnTo>
                    <a:pt x="192" y="446"/>
                  </a:lnTo>
                  <a:lnTo>
                    <a:pt x="191" y="443"/>
                  </a:lnTo>
                  <a:lnTo>
                    <a:pt x="196" y="436"/>
                  </a:lnTo>
                  <a:lnTo>
                    <a:pt x="199" y="423"/>
                  </a:lnTo>
                  <a:lnTo>
                    <a:pt x="199" y="422"/>
                  </a:lnTo>
                  <a:lnTo>
                    <a:pt x="197" y="421"/>
                  </a:lnTo>
                  <a:lnTo>
                    <a:pt x="196" y="417"/>
                  </a:lnTo>
                  <a:lnTo>
                    <a:pt x="197" y="406"/>
                  </a:lnTo>
                  <a:lnTo>
                    <a:pt x="198" y="397"/>
                  </a:lnTo>
                  <a:lnTo>
                    <a:pt x="200" y="387"/>
                  </a:lnTo>
                  <a:lnTo>
                    <a:pt x="200" y="366"/>
                  </a:lnTo>
                  <a:lnTo>
                    <a:pt x="203" y="364"/>
                  </a:lnTo>
                  <a:lnTo>
                    <a:pt x="211" y="364"/>
                  </a:lnTo>
                  <a:lnTo>
                    <a:pt x="209" y="361"/>
                  </a:lnTo>
                  <a:lnTo>
                    <a:pt x="208" y="358"/>
                  </a:lnTo>
                  <a:lnTo>
                    <a:pt x="209" y="353"/>
                  </a:lnTo>
                  <a:lnTo>
                    <a:pt x="209" y="349"/>
                  </a:lnTo>
                  <a:lnTo>
                    <a:pt x="209" y="348"/>
                  </a:lnTo>
                  <a:lnTo>
                    <a:pt x="213" y="347"/>
                  </a:lnTo>
                  <a:lnTo>
                    <a:pt x="214" y="345"/>
                  </a:lnTo>
                  <a:lnTo>
                    <a:pt x="215" y="340"/>
                  </a:lnTo>
                  <a:lnTo>
                    <a:pt x="214" y="333"/>
                  </a:lnTo>
                  <a:lnTo>
                    <a:pt x="215" y="331"/>
                  </a:lnTo>
                  <a:lnTo>
                    <a:pt x="216" y="329"/>
                  </a:lnTo>
                  <a:lnTo>
                    <a:pt x="219" y="332"/>
                  </a:lnTo>
                  <a:lnTo>
                    <a:pt x="220" y="326"/>
                  </a:lnTo>
                  <a:lnTo>
                    <a:pt x="221" y="321"/>
                  </a:lnTo>
                  <a:lnTo>
                    <a:pt x="222" y="311"/>
                  </a:lnTo>
                  <a:lnTo>
                    <a:pt x="226" y="295"/>
                  </a:lnTo>
                  <a:lnTo>
                    <a:pt x="228" y="287"/>
                  </a:lnTo>
                  <a:lnTo>
                    <a:pt x="231" y="283"/>
                  </a:lnTo>
                  <a:lnTo>
                    <a:pt x="234" y="283"/>
                  </a:lnTo>
                  <a:lnTo>
                    <a:pt x="237" y="288"/>
                  </a:lnTo>
                  <a:lnTo>
                    <a:pt x="245" y="293"/>
                  </a:lnTo>
                  <a:lnTo>
                    <a:pt x="252" y="302"/>
                  </a:lnTo>
                  <a:lnTo>
                    <a:pt x="253" y="302"/>
                  </a:lnTo>
                  <a:lnTo>
                    <a:pt x="257" y="296"/>
                  </a:lnTo>
                  <a:lnTo>
                    <a:pt x="258" y="295"/>
                  </a:lnTo>
                  <a:lnTo>
                    <a:pt x="272" y="297"/>
                  </a:lnTo>
                  <a:lnTo>
                    <a:pt x="275" y="305"/>
                  </a:lnTo>
                  <a:lnTo>
                    <a:pt x="277" y="312"/>
                  </a:lnTo>
                  <a:lnTo>
                    <a:pt x="281" y="316"/>
                  </a:lnTo>
                  <a:lnTo>
                    <a:pt x="282" y="322"/>
                  </a:lnTo>
                  <a:lnTo>
                    <a:pt x="283" y="326"/>
                  </a:lnTo>
                  <a:lnTo>
                    <a:pt x="283" y="334"/>
                  </a:lnTo>
                  <a:lnTo>
                    <a:pt x="283" y="337"/>
                  </a:lnTo>
                  <a:lnTo>
                    <a:pt x="286" y="339"/>
                  </a:lnTo>
                  <a:lnTo>
                    <a:pt x="290" y="338"/>
                  </a:lnTo>
                  <a:lnTo>
                    <a:pt x="290" y="343"/>
                  </a:lnTo>
                  <a:lnTo>
                    <a:pt x="292" y="344"/>
                  </a:lnTo>
                  <a:lnTo>
                    <a:pt x="307" y="338"/>
                  </a:lnTo>
                  <a:lnTo>
                    <a:pt x="311" y="337"/>
                  </a:lnTo>
                  <a:lnTo>
                    <a:pt x="314" y="334"/>
                  </a:lnTo>
                  <a:lnTo>
                    <a:pt x="317" y="334"/>
                  </a:lnTo>
                  <a:lnTo>
                    <a:pt x="318" y="332"/>
                  </a:lnTo>
                  <a:lnTo>
                    <a:pt x="320" y="322"/>
                  </a:lnTo>
                  <a:lnTo>
                    <a:pt x="324" y="316"/>
                  </a:lnTo>
                  <a:lnTo>
                    <a:pt x="328" y="312"/>
                  </a:lnTo>
                  <a:lnTo>
                    <a:pt x="330" y="313"/>
                  </a:lnTo>
                  <a:lnTo>
                    <a:pt x="335" y="305"/>
                  </a:lnTo>
                  <a:lnTo>
                    <a:pt x="337" y="305"/>
                  </a:lnTo>
                  <a:lnTo>
                    <a:pt x="351" y="311"/>
                  </a:lnTo>
                  <a:lnTo>
                    <a:pt x="359" y="301"/>
                  </a:lnTo>
                  <a:lnTo>
                    <a:pt x="374" y="291"/>
                  </a:lnTo>
                  <a:lnTo>
                    <a:pt x="375" y="290"/>
                  </a:lnTo>
                  <a:lnTo>
                    <a:pt x="374" y="286"/>
                  </a:lnTo>
                  <a:lnTo>
                    <a:pt x="373" y="276"/>
                  </a:lnTo>
                  <a:lnTo>
                    <a:pt x="375" y="261"/>
                  </a:lnTo>
                  <a:lnTo>
                    <a:pt x="377" y="260"/>
                  </a:lnTo>
                  <a:lnTo>
                    <a:pt x="390" y="261"/>
                  </a:lnTo>
                  <a:lnTo>
                    <a:pt x="398" y="260"/>
                  </a:lnTo>
                  <a:lnTo>
                    <a:pt x="400" y="261"/>
                  </a:lnTo>
                  <a:lnTo>
                    <a:pt x="400" y="265"/>
                  </a:lnTo>
                  <a:lnTo>
                    <a:pt x="400" y="276"/>
                  </a:lnTo>
                  <a:lnTo>
                    <a:pt x="401" y="277"/>
                  </a:lnTo>
                  <a:lnTo>
                    <a:pt x="402" y="277"/>
                  </a:lnTo>
                  <a:lnTo>
                    <a:pt x="404" y="275"/>
                  </a:lnTo>
                  <a:lnTo>
                    <a:pt x="408" y="269"/>
                  </a:lnTo>
                  <a:lnTo>
                    <a:pt x="413" y="264"/>
                  </a:lnTo>
                  <a:lnTo>
                    <a:pt x="418" y="254"/>
                  </a:lnTo>
                  <a:lnTo>
                    <a:pt x="420" y="248"/>
                  </a:lnTo>
                  <a:lnTo>
                    <a:pt x="424" y="245"/>
                  </a:lnTo>
                  <a:lnTo>
                    <a:pt x="426" y="244"/>
                  </a:lnTo>
                  <a:lnTo>
                    <a:pt x="428" y="240"/>
                  </a:lnTo>
                  <a:lnTo>
                    <a:pt x="432" y="238"/>
                  </a:lnTo>
                  <a:lnTo>
                    <a:pt x="433" y="239"/>
                  </a:lnTo>
                  <a:lnTo>
                    <a:pt x="439" y="244"/>
                  </a:lnTo>
                  <a:lnTo>
                    <a:pt x="439" y="251"/>
                  </a:lnTo>
                  <a:lnTo>
                    <a:pt x="444" y="262"/>
                  </a:lnTo>
                  <a:lnTo>
                    <a:pt x="450" y="257"/>
                  </a:lnTo>
                  <a:lnTo>
                    <a:pt x="456" y="246"/>
                  </a:lnTo>
                  <a:lnTo>
                    <a:pt x="462" y="241"/>
                  </a:lnTo>
                  <a:lnTo>
                    <a:pt x="466" y="236"/>
                  </a:lnTo>
                  <a:lnTo>
                    <a:pt x="470" y="230"/>
                  </a:lnTo>
                  <a:lnTo>
                    <a:pt x="472" y="223"/>
                  </a:lnTo>
                  <a:lnTo>
                    <a:pt x="473" y="210"/>
                  </a:lnTo>
                  <a:lnTo>
                    <a:pt x="474" y="208"/>
                  </a:lnTo>
                  <a:lnTo>
                    <a:pt x="476" y="205"/>
                  </a:lnTo>
                  <a:lnTo>
                    <a:pt x="471" y="183"/>
                  </a:lnTo>
                  <a:lnTo>
                    <a:pt x="470" y="178"/>
                  </a:lnTo>
                  <a:lnTo>
                    <a:pt x="476" y="170"/>
                  </a:lnTo>
                  <a:lnTo>
                    <a:pt x="477" y="161"/>
                  </a:lnTo>
                  <a:lnTo>
                    <a:pt x="480" y="157"/>
                  </a:lnTo>
                  <a:lnTo>
                    <a:pt x="480" y="153"/>
                  </a:lnTo>
                  <a:lnTo>
                    <a:pt x="478" y="148"/>
                  </a:lnTo>
                  <a:lnTo>
                    <a:pt x="479" y="145"/>
                  </a:lnTo>
                  <a:lnTo>
                    <a:pt x="486" y="130"/>
                  </a:lnTo>
                  <a:lnTo>
                    <a:pt x="486" y="122"/>
                  </a:lnTo>
                  <a:lnTo>
                    <a:pt x="487" y="120"/>
                  </a:lnTo>
                  <a:lnTo>
                    <a:pt x="487" y="118"/>
                  </a:lnTo>
                  <a:lnTo>
                    <a:pt x="488" y="114"/>
                  </a:lnTo>
                  <a:lnTo>
                    <a:pt x="492" y="87"/>
                  </a:lnTo>
                  <a:lnTo>
                    <a:pt x="500" y="69"/>
                  </a:lnTo>
                  <a:lnTo>
                    <a:pt x="502" y="62"/>
                  </a:lnTo>
                  <a:lnTo>
                    <a:pt x="502" y="58"/>
                  </a:lnTo>
                  <a:lnTo>
                    <a:pt x="500" y="54"/>
                  </a:lnTo>
                  <a:lnTo>
                    <a:pt x="500" y="52"/>
                  </a:lnTo>
                  <a:lnTo>
                    <a:pt x="500" y="40"/>
                  </a:lnTo>
                  <a:lnTo>
                    <a:pt x="502" y="28"/>
                  </a:lnTo>
                  <a:lnTo>
                    <a:pt x="502" y="23"/>
                  </a:lnTo>
                  <a:lnTo>
                    <a:pt x="501" y="17"/>
                  </a:lnTo>
                  <a:lnTo>
                    <a:pt x="499" y="13"/>
                  </a:lnTo>
                  <a:lnTo>
                    <a:pt x="501" y="12"/>
                  </a:lnTo>
                  <a:lnTo>
                    <a:pt x="504" y="15"/>
                  </a:lnTo>
                  <a:lnTo>
                    <a:pt x="508" y="15"/>
                  </a:lnTo>
                  <a:lnTo>
                    <a:pt x="508" y="16"/>
                  </a:lnTo>
                  <a:lnTo>
                    <a:pt x="508" y="22"/>
                  </a:lnTo>
                  <a:lnTo>
                    <a:pt x="509" y="27"/>
                  </a:lnTo>
                  <a:lnTo>
                    <a:pt x="512" y="30"/>
                  </a:lnTo>
                  <a:lnTo>
                    <a:pt x="516" y="35"/>
                  </a:lnTo>
                  <a:lnTo>
                    <a:pt x="516" y="38"/>
                  </a:lnTo>
                  <a:lnTo>
                    <a:pt x="518" y="44"/>
                  </a:lnTo>
                  <a:lnTo>
                    <a:pt x="519" y="47"/>
                  </a:lnTo>
                  <a:lnTo>
                    <a:pt x="524" y="54"/>
                  </a:lnTo>
                  <a:lnTo>
                    <a:pt x="524" y="66"/>
                  </a:lnTo>
                  <a:lnTo>
                    <a:pt x="527" y="77"/>
                  </a:lnTo>
                  <a:lnTo>
                    <a:pt x="529" y="80"/>
                  </a:lnTo>
                  <a:lnTo>
                    <a:pt x="531" y="83"/>
                  </a:lnTo>
                  <a:lnTo>
                    <a:pt x="536" y="84"/>
                  </a:lnTo>
                  <a:lnTo>
                    <a:pt x="539" y="84"/>
                  </a:lnTo>
                  <a:lnTo>
                    <a:pt x="553" y="74"/>
                  </a:lnTo>
                  <a:lnTo>
                    <a:pt x="555" y="68"/>
                  </a:lnTo>
                  <a:lnTo>
                    <a:pt x="556" y="66"/>
                  </a:lnTo>
                  <a:lnTo>
                    <a:pt x="562" y="54"/>
                  </a:lnTo>
                  <a:lnTo>
                    <a:pt x="569" y="43"/>
                  </a:lnTo>
                  <a:lnTo>
                    <a:pt x="571" y="38"/>
                  </a:lnTo>
                  <a:lnTo>
                    <a:pt x="571" y="35"/>
                  </a:lnTo>
                  <a:lnTo>
                    <a:pt x="570" y="30"/>
                  </a:lnTo>
                  <a:lnTo>
                    <a:pt x="565" y="25"/>
                  </a:lnTo>
                  <a:lnTo>
                    <a:pt x="564" y="17"/>
                  </a:lnTo>
                  <a:lnTo>
                    <a:pt x="568" y="13"/>
                  </a:lnTo>
                  <a:lnTo>
                    <a:pt x="569" y="10"/>
                  </a:lnTo>
                  <a:lnTo>
                    <a:pt x="570" y="9"/>
                  </a:lnTo>
                  <a:lnTo>
                    <a:pt x="571" y="4"/>
                  </a:lnTo>
                  <a:lnTo>
                    <a:pt x="576" y="0"/>
                  </a:lnTo>
                  <a:lnTo>
                    <a:pt x="577" y="1"/>
                  </a:lnTo>
                  <a:lnTo>
                    <a:pt x="578" y="9"/>
                  </a:lnTo>
                  <a:lnTo>
                    <a:pt x="583" y="11"/>
                  </a:lnTo>
                  <a:lnTo>
                    <a:pt x="580" y="15"/>
                  </a:lnTo>
                  <a:lnTo>
                    <a:pt x="582" y="18"/>
                  </a:lnTo>
                  <a:lnTo>
                    <a:pt x="584" y="20"/>
                  </a:lnTo>
                  <a:lnTo>
                    <a:pt x="586" y="20"/>
                  </a:lnTo>
                  <a:lnTo>
                    <a:pt x="588" y="27"/>
                  </a:lnTo>
                  <a:lnTo>
                    <a:pt x="594" y="30"/>
                  </a:lnTo>
                  <a:lnTo>
                    <a:pt x="598" y="36"/>
                  </a:lnTo>
                  <a:lnTo>
                    <a:pt x="599" y="40"/>
                  </a:lnTo>
                  <a:lnTo>
                    <a:pt x="601" y="58"/>
                  </a:lnTo>
                  <a:lnTo>
                    <a:pt x="602" y="62"/>
                  </a:lnTo>
                  <a:lnTo>
                    <a:pt x="606" y="68"/>
                  </a:lnTo>
                  <a:lnTo>
                    <a:pt x="606" y="73"/>
                  </a:lnTo>
                  <a:lnTo>
                    <a:pt x="607" y="75"/>
                  </a:lnTo>
                  <a:lnTo>
                    <a:pt x="609" y="75"/>
                  </a:lnTo>
                  <a:lnTo>
                    <a:pt x="614" y="74"/>
                  </a:lnTo>
                  <a:lnTo>
                    <a:pt x="618" y="79"/>
                  </a:lnTo>
                  <a:lnTo>
                    <a:pt x="627" y="75"/>
                  </a:lnTo>
                  <a:lnTo>
                    <a:pt x="635" y="74"/>
                  </a:lnTo>
                  <a:lnTo>
                    <a:pt x="633" y="90"/>
                  </a:lnTo>
                  <a:lnTo>
                    <a:pt x="636" y="101"/>
                  </a:lnTo>
                  <a:lnTo>
                    <a:pt x="635" y="106"/>
                  </a:lnTo>
                  <a:lnTo>
                    <a:pt x="632" y="109"/>
                  </a:lnTo>
                  <a:lnTo>
                    <a:pt x="618" y="115"/>
                  </a:lnTo>
                  <a:lnTo>
                    <a:pt x="617" y="118"/>
                  </a:lnTo>
                  <a:lnTo>
                    <a:pt x="621" y="122"/>
                  </a:lnTo>
                  <a:lnTo>
                    <a:pt x="623" y="137"/>
                  </a:lnTo>
                  <a:lnTo>
                    <a:pt x="631" y="151"/>
                  </a:lnTo>
                  <a:lnTo>
                    <a:pt x="641" y="176"/>
                  </a:lnTo>
                  <a:lnTo>
                    <a:pt x="646" y="184"/>
                  </a:lnTo>
                  <a:lnTo>
                    <a:pt x="651" y="191"/>
                  </a:lnTo>
                  <a:lnTo>
                    <a:pt x="653" y="191"/>
                  </a:lnTo>
                  <a:lnTo>
                    <a:pt x="658" y="192"/>
                  </a:lnTo>
                  <a:lnTo>
                    <a:pt x="666" y="209"/>
                  </a:lnTo>
                  <a:lnTo>
                    <a:pt x="670" y="213"/>
                  </a:lnTo>
                  <a:lnTo>
                    <a:pt x="676" y="215"/>
                  </a:lnTo>
                  <a:lnTo>
                    <a:pt x="680" y="222"/>
                  </a:lnTo>
                  <a:lnTo>
                    <a:pt x="680" y="223"/>
                  </a:lnTo>
                  <a:lnTo>
                    <a:pt x="680" y="229"/>
                  </a:lnTo>
                  <a:lnTo>
                    <a:pt x="683" y="234"/>
                  </a:lnTo>
                  <a:lnTo>
                    <a:pt x="683" y="239"/>
                  </a:lnTo>
                  <a:lnTo>
                    <a:pt x="684" y="243"/>
                  </a:lnTo>
                  <a:lnTo>
                    <a:pt x="684" y="248"/>
                  </a:lnTo>
                  <a:lnTo>
                    <a:pt x="684" y="253"/>
                  </a:lnTo>
                  <a:lnTo>
                    <a:pt x="685" y="255"/>
                  </a:lnTo>
                  <a:lnTo>
                    <a:pt x="688" y="259"/>
                  </a:lnTo>
                  <a:lnTo>
                    <a:pt x="686" y="264"/>
                  </a:lnTo>
                  <a:lnTo>
                    <a:pt x="688" y="269"/>
                  </a:lnTo>
                  <a:lnTo>
                    <a:pt x="686" y="270"/>
                  </a:lnTo>
                  <a:lnTo>
                    <a:pt x="683" y="279"/>
                  </a:lnTo>
                  <a:lnTo>
                    <a:pt x="682" y="282"/>
                  </a:lnTo>
                  <a:lnTo>
                    <a:pt x="683" y="288"/>
                  </a:lnTo>
                  <a:lnTo>
                    <a:pt x="684" y="291"/>
                  </a:lnTo>
                  <a:lnTo>
                    <a:pt x="696" y="303"/>
                  </a:lnTo>
                  <a:lnTo>
                    <a:pt x="697" y="307"/>
                  </a:lnTo>
                  <a:lnTo>
                    <a:pt x="701" y="306"/>
                  </a:lnTo>
                  <a:lnTo>
                    <a:pt x="703" y="306"/>
                  </a:lnTo>
                  <a:lnTo>
                    <a:pt x="703" y="314"/>
                  </a:lnTo>
                  <a:lnTo>
                    <a:pt x="709" y="318"/>
                  </a:lnTo>
                  <a:lnTo>
                    <a:pt x="712" y="326"/>
                  </a:lnTo>
                  <a:lnTo>
                    <a:pt x="716" y="324"/>
                  </a:lnTo>
                  <a:lnTo>
                    <a:pt x="719" y="327"/>
                  </a:lnTo>
                  <a:lnTo>
                    <a:pt x="721" y="327"/>
                  </a:lnTo>
                  <a:lnTo>
                    <a:pt x="722" y="326"/>
                  </a:lnTo>
                  <a:lnTo>
                    <a:pt x="721" y="323"/>
                  </a:lnTo>
                  <a:lnTo>
                    <a:pt x="721" y="321"/>
                  </a:lnTo>
                  <a:lnTo>
                    <a:pt x="726" y="326"/>
                  </a:lnTo>
                  <a:lnTo>
                    <a:pt x="731" y="327"/>
                  </a:lnTo>
                  <a:lnTo>
                    <a:pt x="745" y="324"/>
                  </a:lnTo>
                  <a:lnTo>
                    <a:pt x="754" y="328"/>
                  </a:lnTo>
                  <a:lnTo>
                    <a:pt x="760" y="324"/>
                  </a:lnTo>
                  <a:lnTo>
                    <a:pt x="764" y="326"/>
                  </a:lnTo>
                  <a:lnTo>
                    <a:pt x="773" y="324"/>
                  </a:lnTo>
                  <a:lnTo>
                    <a:pt x="776" y="326"/>
                  </a:lnTo>
                  <a:lnTo>
                    <a:pt x="779" y="331"/>
                  </a:lnTo>
                  <a:lnTo>
                    <a:pt x="783" y="331"/>
                  </a:lnTo>
                  <a:lnTo>
                    <a:pt x="785" y="334"/>
                  </a:lnTo>
                  <a:lnTo>
                    <a:pt x="784" y="338"/>
                  </a:lnTo>
                  <a:lnTo>
                    <a:pt x="785" y="344"/>
                  </a:lnTo>
                  <a:lnTo>
                    <a:pt x="791" y="347"/>
                  </a:lnTo>
                  <a:lnTo>
                    <a:pt x="791" y="349"/>
                  </a:lnTo>
                  <a:lnTo>
                    <a:pt x="789" y="358"/>
                  </a:lnTo>
                  <a:lnTo>
                    <a:pt x="791" y="361"/>
                  </a:lnTo>
                  <a:lnTo>
                    <a:pt x="790" y="366"/>
                  </a:lnTo>
                  <a:lnTo>
                    <a:pt x="794" y="368"/>
                  </a:lnTo>
                  <a:lnTo>
                    <a:pt x="795" y="369"/>
                  </a:lnTo>
                  <a:lnTo>
                    <a:pt x="794" y="374"/>
                  </a:lnTo>
                  <a:lnTo>
                    <a:pt x="794" y="376"/>
                  </a:lnTo>
                  <a:lnTo>
                    <a:pt x="800" y="378"/>
                  </a:lnTo>
                  <a:lnTo>
                    <a:pt x="802" y="380"/>
                  </a:lnTo>
                  <a:lnTo>
                    <a:pt x="800" y="383"/>
                  </a:lnTo>
                  <a:lnTo>
                    <a:pt x="800" y="385"/>
                  </a:lnTo>
                  <a:lnTo>
                    <a:pt x="803" y="392"/>
                  </a:lnTo>
                  <a:lnTo>
                    <a:pt x="805" y="397"/>
                  </a:lnTo>
                  <a:lnTo>
                    <a:pt x="804" y="405"/>
                  </a:lnTo>
                  <a:lnTo>
                    <a:pt x="804" y="410"/>
                  </a:lnTo>
                  <a:lnTo>
                    <a:pt x="803" y="413"/>
                  </a:lnTo>
                  <a:lnTo>
                    <a:pt x="803" y="422"/>
                  </a:lnTo>
                  <a:lnTo>
                    <a:pt x="804" y="426"/>
                  </a:lnTo>
                  <a:lnTo>
                    <a:pt x="805" y="430"/>
                  </a:lnTo>
                  <a:lnTo>
                    <a:pt x="814" y="432"/>
                  </a:lnTo>
                  <a:lnTo>
                    <a:pt x="817" y="435"/>
                  </a:lnTo>
                  <a:lnTo>
                    <a:pt x="818" y="442"/>
                  </a:lnTo>
                  <a:lnTo>
                    <a:pt x="815" y="457"/>
                  </a:lnTo>
                  <a:lnTo>
                    <a:pt x="812" y="468"/>
                  </a:lnTo>
                  <a:lnTo>
                    <a:pt x="807" y="479"/>
                  </a:lnTo>
                  <a:lnTo>
                    <a:pt x="805" y="490"/>
                  </a:lnTo>
                  <a:lnTo>
                    <a:pt x="802" y="498"/>
                  </a:lnTo>
                  <a:lnTo>
                    <a:pt x="790" y="510"/>
                  </a:lnTo>
                  <a:lnTo>
                    <a:pt x="789" y="515"/>
                  </a:lnTo>
                  <a:lnTo>
                    <a:pt x="789" y="520"/>
                  </a:lnTo>
                  <a:lnTo>
                    <a:pt x="789" y="521"/>
                  </a:lnTo>
                  <a:lnTo>
                    <a:pt x="787" y="525"/>
                  </a:lnTo>
                  <a:lnTo>
                    <a:pt x="777" y="526"/>
                  </a:lnTo>
                  <a:lnTo>
                    <a:pt x="774" y="539"/>
                  </a:lnTo>
                  <a:lnTo>
                    <a:pt x="765" y="545"/>
                  </a:lnTo>
                  <a:lnTo>
                    <a:pt x="764" y="548"/>
                  </a:lnTo>
                  <a:lnTo>
                    <a:pt x="764" y="561"/>
                  </a:lnTo>
                  <a:lnTo>
                    <a:pt x="762" y="565"/>
                  </a:lnTo>
                  <a:lnTo>
                    <a:pt x="757" y="571"/>
                  </a:lnTo>
                  <a:lnTo>
                    <a:pt x="753" y="574"/>
                  </a:lnTo>
                  <a:lnTo>
                    <a:pt x="751" y="582"/>
                  </a:lnTo>
                  <a:lnTo>
                    <a:pt x="750" y="591"/>
                  </a:lnTo>
                  <a:lnTo>
                    <a:pt x="751" y="610"/>
                  </a:lnTo>
                  <a:lnTo>
                    <a:pt x="754" y="617"/>
                  </a:lnTo>
                  <a:lnTo>
                    <a:pt x="753" y="622"/>
                  </a:lnTo>
                  <a:lnTo>
                    <a:pt x="753" y="625"/>
                  </a:lnTo>
                  <a:lnTo>
                    <a:pt x="754" y="628"/>
                  </a:lnTo>
                  <a:lnTo>
                    <a:pt x="759" y="629"/>
                  </a:lnTo>
                  <a:lnTo>
                    <a:pt x="761" y="631"/>
                  </a:lnTo>
                  <a:lnTo>
                    <a:pt x="761" y="640"/>
                  </a:lnTo>
                  <a:lnTo>
                    <a:pt x="762" y="643"/>
                  </a:lnTo>
                  <a:lnTo>
                    <a:pt x="767" y="641"/>
                  </a:lnTo>
                  <a:lnTo>
                    <a:pt x="768" y="641"/>
                  </a:lnTo>
                  <a:lnTo>
                    <a:pt x="769" y="646"/>
                  </a:lnTo>
                  <a:lnTo>
                    <a:pt x="769" y="651"/>
                  </a:lnTo>
                  <a:lnTo>
                    <a:pt x="754" y="657"/>
                  </a:lnTo>
                  <a:lnTo>
                    <a:pt x="747" y="662"/>
                  </a:lnTo>
                  <a:lnTo>
                    <a:pt x="736" y="675"/>
                  </a:lnTo>
                  <a:lnTo>
                    <a:pt x="731" y="677"/>
                  </a:lnTo>
                  <a:lnTo>
                    <a:pt x="727" y="677"/>
                  </a:lnTo>
                  <a:lnTo>
                    <a:pt x="727" y="682"/>
                  </a:lnTo>
                  <a:lnTo>
                    <a:pt x="727" y="688"/>
                  </a:lnTo>
                  <a:lnTo>
                    <a:pt x="729" y="697"/>
                  </a:lnTo>
                  <a:lnTo>
                    <a:pt x="728" y="703"/>
                  </a:lnTo>
                  <a:lnTo>
                    <a:pt x="714" y="719"/>
                  </a:lnTo>
                  <a:lnTo>
                    <a:pt x="704" y="726"/>
                  </a:lnTo>
                  <a:lnTo>
                    <a:pt x="699" y="738"/>
                  </a:lnTo>
                  <a:lnTo>
                    <a:pt x="692" y="743"/>
                  </a:lnTo>
                  <a:lnTo>
                    <a:pt x="683" y="754"/>
                  </a:lnTo>
                  <a:lnTo>
                    <a:pt x="680" y="754"/>
                  </a:lnTo>
                  <a:lnTo>
                    <a:pt x="675" y="748"/>
                  </a:lnTo>
                  <a:lnTo>
                    <a:pt x="665" y="739"/>
                  </a:lnTo>
                  <a:lnTo>
                    <a:pt x="662" y="739"/>
                  </a:lnTo>
                  <a:lnTo>
                    <a:pt x="654" y="729"/>
                  </a:lnTo>
                  <a:lnTo>
                    <a:pt x="651" y="728"/>
                  </a:lnTo>
                  <a:lnTo>
                    <a:pt x="645" y="728"/>
                  </a:lnTo>
                  <a:lnTo>
                    <a:pt x="640" y="731"/>
                  </a:lnTo>
                  <a:lnTo>
                    <a:pt x="637" y="737"/>
                  </a:lnTo>
                  <a:lnTo>
                    <a:pt x="631" y="745"/>
                  </a:lnTo>
                  <a:lnTo>
                    <a:pt x="628" y="743"/>
                  </a:lnTo>
                  <a:lnTo>
                    <a:pt x="628" y="742"/>
                  </a:lnTo>
                  <a:lnTo>
                    <a:pt x="624" y="742"/>
                  </a:lnTo>
                  <a:lnTo>
                    <a:pt x="617" y="733"/>
                  </a:lnTo>
                  <a:lnTo>
                    <a:pt x="617" y="726"/>
                  </a:lnTo>
                  <a:lnTo>
                    <a:pt x="616" y="722"/>
                  </a:lnTo>
                  <a:lnTo>
                    <a:pt x="614" y="721"/>
                  </a:lnTo>
                  <a:lnTo>
                    <a:pt x="613" y="722"/>
                  </a:lnTo>
                  <a:lnTo>
                    <a:pt x="612" y="722"/>
                  </a:lnTo>
                  <a:lnTo>
                    <a:pt x="610" y="724"/>
                  </a:lnTo>
                  <a:lnTo>
                    <a:pt x="609" y="723"/>
                  </a:lnTo>
                  <a:lnTo>
                    <a:pt x="608" y="727"/>
                  </a:lnTo>
                  <a:lnTo>
                    <a:pt x="606" y="729"/>
                  </a:lnTo>
                  <a:lnTo>
                    <a:pt x="606" y="733"/>
                  </a:lnTo>
                  <a:lnTo>
                    <a:pt x="605" y="735"/>
                  </a:lnTo>
                  <a:lnTo>
                    <a:pt x="605" y="738"/>
                  </a:lnTo>
                  <a:lnTo>
                    <a:pt x="603" y="739"/>
                  </a:lnTo>
                  <a:lnTo>
                    <a:pt x="598" y="739"/>
                  </a:lnTo>
                  <a:lnTo>
                    <a:pt x="597" y="738"/>
                  </a:lnTo>
                  <a:lnTo>
                    <a:pt x="588" y="734"/>
                  </a:lnTo>
                  <a:lnTo>
                    <a:pt x="585" y="737"/>
                  </a:lnTo>
                  <a:lnTo>
                    <a:pt x="582" y="740"/>
                  </a:lnTo>
                  <a:lnTo>
                    <a:pt x="576" y="745"/>
                  </a:lnTo>
                  <a:lnTo>
                    <a:pt x="575" y="745"/>
                  </a:lnTo>
                  <a:lnTo>
                    <a:pt x="572" y="743"/>
                  </a:lnTo>
                  <a:lnTo>
                    <a:pt x="569" y="744"/>
                  </a:lnTo>
                  <a:lnTo>
                    <a:pt x="565" y="744"/>
                  </a:lnTo>
                  <a:lnTo>
                    <a:pt x="563" y="739"/>
                  </a:lnTo>
                  <a:lnTo>
                    <a:pt x="559" y="743"/>
                  </a:lnTo>
                  <a:lnTo>
                    <a:pt x="554" y="748"/>
                  </a:lnTo>
                  <a:lnTo>
                    <a:pt x="553" y="748"/>
                  </a:lnTo>
                  <a:lnTo>
                    <a:pt x="552" y="754"/>
                  </a:lnTo>
                  <a:lnTo>
                    <a:pt x="544" y="765"/>
                  </a:lnTo>
                  <a:lnTo>
                    <a:pt x="540" y="775"/>
                  </a:lnTo>
                  <a:lnTo>
                    <a:pt x="534" y="780"/>
                  </a:lnTo>
                  <a:lnTo>
                    <a:pt x="532" y="785"/>
                  </a:lnTo>
                  <a:lnTo>
                    <a:pt x="540" y="802"/>
                  </a:lnTo>
                  <a:lnTo>
                    <a:pt x="544" y="807"/>
                  </a:lnTo>
                  <a:lnTo>
                    <a:pt x="545" y="809"/>
                  </a:lnTo>
                  <a:lnTo>
                    <a:pt x="544" y="810"/>
                  </a:lnTo>
                  <a:lnTo>
                    <a:pt x="540" y="810"/>
                  </a:lnTo>
                  <a:lnTo>
                    <a:pt x="536" y="815"/>
                  </a:lnTo>
                  <a:lnTo>
                    <a:pt x="530" y="815"/>
                  </a:lnTo>
                  <a:lnTo>
                    <a:pt x="529" y="814"/>
                  </a:lnTo>
                  <a:lnTo>
                    <a:pt x="526" y="817"/>
                  </a:lnTo>
                  <a:lnTo>
                    <a:pt x="526" y="820"/>
                  </a:lnTo>
                  <a:lnTo>
                    <a:pt x="526" y="822"/>
                  </a:lnTo>
                  <a:lnTo>
                    <a:pt x="532" y="836"/>
                  </a:lnTo>
                  <a:lnTo>
                    <a:pt x="536" y="848"/>
                  </a:lnTo>
                  <a:lnTo>
                    <a:pt x="533" y="852"/>
                  </a:lnTo>
                  <a:lnTo>
                    <a:pt x="542" y="868"/>
                  </a:lnTo>
                  <a:lnTo>
                    <a:pt x="544" y="874"/>
                  </a:lnTo>
                  <a:lnTo>
                    <a:pt x="544" y="880"/>
                  </a:lnTo>
                  <a:lnTo>
                    <a:pt x="539" y="879"/>
                  </a:lnTo>
                  <a:lnTo>
                    <a:pt x="529" y="877"/>
                  </a:lnTo>
                  <a:lnTo>
                    <a:pt x="530" y="877"/>
                  </a:lnTo>
                  <a:lnTo>
                    <a:pt x="536" y="877"/>
                  </a:lnTo>
                  <a:lnTo>
                    <a:pt x="542" y="880"/>
                  </a:lnTo>
                  <a:lnTo>
                    <a:pt x="541" y="874"/>
                  </a:lnTo>
                  <a:lnTo>
                    <a:pt x="538" y="872"/>
                  </a:lnTo>
                  <a:lnTo>
                    <a:pt x="537" y="870"/>
                  </a:lnTo>
                  <a:lnTo>
                    <a:pt x="540" y="875"/>
                  </a:lnTo>
                  <a:lnTo>
                    <a:pt x="534" y="869"/>
                  </a:lnTo>
                  <a:lnTo>
                    <a:pt x="526" y="868"/>
                  </a:lnTo>
                  <a:lnTo>
                    <a:pt x="525" y="866"/>
                  </a:lnTo>
                  <a:lnTo>
                    <a:pt x="524" y="868"/>
                  </a:lnTo>
                  <a:lnTo>
                    <a:pt x="522" y="867"/>
                  </a:lnTo>
                  <a:lnTo>
                    <a:pt x="521" y="868"/>
                  </a:lnTo>
                  <a:lnTo>
                    <a:pt x="521" y="870"/>
                  </a:lnTo>
                  <a:lnTo>
                    <a:pt x="519" y="872"/>
                  </a:lnTo>
                  <a:lnTo>
                    <a:pt x="518" y="875"/>
                  </a:lnTo>
                  <a:lnTo>
                    <a:pt x="515" y="875"/>
                  </a:lnTo>
                  <a:lnTo>
                    <a:pt x="514" y="883"/>
                  </a:lnTo>
                  <a:lnTo>
                    <a:pt x="516" y="888"/>
                  </a:lnTo>
                  <a:lnTo>
                    <a:pt x="516" y="888"/>
                  </a:lnTo>
                  <a:lnTo>
                    <a:pt x="517" y="887"/>
                  </a:lnTo>
                  <a:lnTo>
                    <a:pt x="517" y="888"/>
                  </a:lnTo>
                  <a:lnTo>
                    <a:pt x="516" y="892"/>
                  </a:lnTo>
                  <a:lnTo>
                    <a:pt x="516" y="895"/>
                  </a:lnTo>
                  <a:lnTo>
                    <a:pt x="516" y="895"/>
                  </a:lnTo>
                  <a:lnTo>
                    <a:pt x="516" y="899"/>
                  </a:lnTo>
                  <a:lnTo>
                    <a:pt x="517" y="908"/>
                  </a:lnTo>
                  <a:lnTo>
                    <a:pt x="516" y="915"/>
                  </a:lnTo>
                  <a:lnTo>
                    <a:pt x="515" y="921"/>
                  </a:lnTo>
                  <a:lnTo>
                    <a:pt x="514" y="920"/>
                  </a:lnTo>
                  <a:lnTo>
                    <a:pt x="512" y="916"/>
                  </a:lnTo>
                  <a:lnTo>
                    <a:pt x="514" y="913"/>
                  </a:lnTo>
                  <a:lnTo>
                    <a:pt x="512" y="909"/>
                  </a:lnTo>
                  <a:lnTo>
                    <a:pt x="512" y="906"/>
                  </a:lnTo>
                  <a:lnTo>
                    <a:pt x="511" y="904"/>
                  </a:lnTo>
                  <a:lnTo>
                    <a:pt x="512" y="904"/>
                  </a:lnTo>
                  <a:lnTo>
                    <a:pt x="512" y="901"/>
                  </a:lnTo>
                  <a:lnTo>
                    <a:pt x="512" y="899"/>
                  </a:lnTo>
                  <a:lnTo>
                    <a:pt x="511" y="899"/>
                  </a:lnTo>
                  <a:lnTo>
                    <a:pt x="511" y="890"/>
                  </a:lnTo>
                  <a:lnTo>
                    <a:pt x="510" y="888"/>
                  </a:lnTo>
                  <a:lnTo>
                    <a:pt x="508" y="887"/>
                  </a:lnTo>
                  <a:lnTo>
                    <a:pt x="508" y="888"/>
                  </a:lnTo>
                  <a:lnTo>
                    <a:pt x="507" y="888"/>
                  </a:lnTo>
                  <a:lnTo>
                    <a:pt x="508" y="890"/>
                  </a:lnTo>
                  <a:lnTo>
                    <a:pt x="510" y="893"/>
                  </a:lnTo>
                  <a:lnTo>
                    <a:pt x="509" y="899"/>
                  </a:lnTo>
                  <a:lnTo>
                    <a:pt x="510" y="903"/>
                  </a:lnTo>
                  <a:lnTo>
                    <a:pt x="508" y="899"/>
                  </a:lnTo>
                  <a:lnTo>
                    <a:pt x="508" y="896"/>
                  </a:lnTo>
                  <a:lnTo>
                    <a:pt x="509" y="894"/>
                  </a:lnTo>
                  <a:lnTo>
                    <a:pt x="506" y="889"/>
                  </a:lnTo>
                  <a:lnTo>
                    <a:pt x="504" y="889"/>
                  </a:lnTo>
                  <a:lnTo>
                    <a:pt x="502" y="893"/>
                  </a:lnTo>
                  <a:lnTo>
                    <a:pt x="500" y="896"/>
                  </a:lnTo>
                  <a:lnTo>
                    <a:pt x="500" y="895"/>
                  </a:lnTo>
                  <a:lnTo>
                    <a:pt x="502" y="892"/>
                  </a:lnTo>
                  <a:lnTo>
                    <a:pt x="503" y="890"/>
                  </a:lnTo>
                  <a:lnTo>
                    <a:pt x="497" y="895"/>
                  </a:lnTo>
                  <a:lnTo>
                    <a:pt x="499" y="901"/>
                  </a:lnTo>
                  <a:lnTo>
                    <a:pt x="499" y="901"/>
                  </a:lnTo>
                  <a:lnTo>
                    <a:pt x="500" y="896"/>
                  </a:lnTo>
                  <a:lnTo>
                    <a:pt x="500" y="903"/>
                  </a:lnTo>
                  <a:lnTo>
                    <a:pt x="501" y="898"/>
                  </a:lnTo>
                  <a:lnTo>
                    <a:pt x="501" y="898"/>
                  </a:lnTo>
                  <a:lnTo>
                    <a:pt x="503" y="903"/>
                  </a:lnTo>
                  <a:lnTo>
                    <a:pt x="502" y="904"/>
                  </a:lnTo>
                  <a:lnTo>
                    <a:pt x="503" y="905"/>
                  </a:lnTo>
                  <a:lnTo>
                    <a:pt x="503" y="906"/>
                  </a:lnTo>
                  <a:lnTo>
                    <a:pt x="500" y="913"/>
                  </a:lnTo>
                  <a:lnTo>
                    <a:pt x="497" y="915"/>
                  </a:lnTo>
                  <a:lnTo>
                    <a:pt x="492" y="916"/>
                  </a:lnTo>
                  <a:lnTo>
                    <a:pt x="489" y="918"/>
                  </a:lnTo>
                  <a:lnTo>
                    <a:pt x="488" y="916"/>
                  </a:lnTo>
                  <a:lnTo>
                    <a:pt x="488" y="919"/>
                  </a:lnTo>
                  <a:lnTo>
                    <a:pt x="487" y="918"/>
                  </a:lnTo>
                  <a:lnTo>
                    <a:pt x="488" y="920"/>
                  </a:lnTo>
                  <a:lnTo>
                    <a:pt x="488" y="921"/>
                  </a:lnTo>
                  <a:lnTo>
                    <a:pt x="489" y="926"/>
                  </a:lnTo>
                  <a:lnTo>
                    <a:pt x="491" y="929"/>
                  </a:lnTo>
                  <a:lnTo>
                    <a:pt x="503" y="936"/>
                  </a:lnTo>
                  <a:lnTo>
                    <a:pt x="507" y="937"/>
                  </a:lnTo>
                  <a:lnTo>
                    <a:pt x="504" y="935"/>
                  </a:lnTo>
                  <a:lnTo>
                    <a:pt x="507" y="932"/>
                  </a:lnTo>
                  <a:lnTo>
                    <a:pt x="511" y="939"/>
                  </a:lnTo>
                  <a:lnTo>
                    <a:pt x="517" y="939"/>
                  </a:lnTo>
                  <a:lnTo>
                    <a:pt x="508" y="942"/>
                  </a:lnTo>
                  <a:lnTo>
                    <a:pt x="508" y="947"/>
                  </a:lnTo>
                  <a:lnTo>
                    <a:pt x="510" y="953"/>
                  </a:lnTo>
                  <a:lnTo>
                    <a:pt x="510" y="955"/>
                  </a:lnTo>
                  <a:lnTo>
                    <a:pt x="507" y="948"/>
                  </a:lnTo>
                  <a:lnTo>
                    <a:pt x="506" y="950"/>
                  </a:lnTo>
                  <a:lnTo>
                    <a:pt x="503" y="947"/>
                  </a:lnTo>
                  <a:lnTo>
                    <a:pt x="502" y="948"/>
                  </a:lnTo>
                  <a:lnTo>
                    <a:pt x="500" y="945"/>
                  </a:lnTo>
                  <a:lnTo>
                    <a:pt x="497" y="945"/>
                  </a:lnTo>
                  <a:lnTo>
                    <a:pt x="496" y="944"/>
                  </a:lnTo>
                  <a:lnTo>
                    <a:pt x="495" y="944"/>
                  </a:lnTo>
                  <a:lnTo>
                    <a:pt x="492" y="940"/>
                  </a:lnTo>
                  <a:lnTo>
                    <a:pt x="488" y="934"/>
                  </a:lnTo>
                  <a:lnTo>
                    <a:pt x="484" y="932"/>
                  </a:lnTo>
                  <a:lnTo>
                    <a:pt x="479" y="929"/>
                  </a:lnTo>
                  <a:lnTo>
                    <a:pt x="479" y="931"/>
                  </a:lnTo>
                  <a:lnTo>
                    <a:pt x="480" y="934"/>
                  </a:lnTo>
                  <a:lnTo>
                    <a:pt x="484" y="939"/>
                  </a:lnTo>
                  <a:lnTo>
                    <a:pt x="488" y="940"/>
                  </a:lnTo>
                  <a:lnTo>
                    <a:pt x="494" y="946"/>
                  </a:lnTo>
                  <a:lnTo>
                    <a:pt x="497" y="948"/>
                  </a:lnTo>
                  <a:lnTo>
                    <a:pt x="506" y="957"/>
                  </a:lnTo>
                  <a:lnTo>
                    <a:pt x="503" y="956"/>
                  </a:lnTo>
                  <a:lnTo>
                    <a:pt x="502" y="958"/>
                  </a:lnTo>
                  <a:lnTo>
                    <a:pt x="493" y="951"/>
                  </a:lnTo>
                  <a:lnTo>
                    <a:pt x="491" y="952"/>
                  </a:lnTo>
                  <a:lnTo>
                    <a:pt x="491" y="952"/>
                  </a:lnTo>
                  <a:lnTo>
                    <a:pt x="492" y="955"/>
                  </a:lnTo>
                  <a:lnTo>
                    <a:pt x="493" y="957"/>
                  </a:lnTo>
                  <a:lnTo>
                    <a:pt x="492" y="957"/>
                  </a:lnTo>
                  <a:lnTo>
                    <a:pt x="488" y="951"/>
                  </a:lnTo>
                  <a:lnTo>
                    <a:pt x="483" y="946"/>
                  </a:lnTo>
                  <a:lnTo>
                    <a:pt x="487" y="951"/>
                  </a:lnTo>
                  <a:lnTo>
                    <a:pt x="493" y="960"/>
                  </a:lnTo>
                  <a:lnTo>
                    <a:pt x="493" y="962"/>
                  </a:lnTo>
                  <a:lnTo>
                    <a:pt x="492" y="963"/>
                  </a:lnTo>
                  <a:lnTo>
                    <a:pt x="488" y="955"/>
                  </a:lnTo>
                  <a:lnTo>
                    <a:pt x="486" y="952"/>
                  </a:lnTo>
                  <a:lnTo>
                    <a:pt x="485" y="952"/>
                  </a:lnTo>
                  <a:lnTo>
                    <a:pt x="487" y="956"/>
                  </a:lnTo>
                  <a:lnTo>
                    <a:pt x="487" y="958"/>
                  </a:lnTo>
                  <a:lnTo>
                    <a:pt x="483" y="956"/>
                  </a:lnTo>
                  <a:lnTo>
                    <a:pt x="479" y="952"/>
                  </a:lnTo>
                  <a:lnTo>
                    <a:pt x="478" y="953"/>
                  </a:lnTo>
                  <a:lnTo>
                    <a:pt x="476" y="950"/>
                  </a:lnTo>
                  <a:lnTo>
                    <a:pt x="472" y="948"/>
                  </a:lnTo>
                  <a:lnTo>
                    <a:pt x="470" y="952"/>
                  </a:lnTo>
                  <a:lnTo>
                    <a:pt x="453" y="941"/>
                  </a:lnTo>
                  <a:lnTo>
                    <a:pt x="448" y="944"/>
                  </a:lnTo>
                  <a:lnTo>
                    <a:pt x="442" y="953"/>
                  </a:lnTo>
                  <a:lnTo>
                    <a:pt x="440" y="956"/>
                  </a:lnTo>
                  <a:lnTo>
                    <a:pt x="438" y="944"/>
                  </a:lnTo>
                  <a:lnTo>
                    <a:pt x="441" y="951"/>
                  </a:lnTo>
                  <a:lnTo>
                    <a:pt x="442" y="947"/>
                  </a:lnTo>
                  <a:lnTo>
                    <a:pt x="441" y="953"/>
                  </a:lnTo>
                  <a:lnTo>
                    <a:pt x="447" y="944"/>
                  </a:lnTo>
                  <a:lnTo>
                    <a:pt x="453" y="939"/>
                  </a:lnTo>
                  <a:lnTo>
                    <a:pt x="450" y="935"/>
                  </a:lnTo>
                  <a:lnTo>
                    <a:pt x="450" y="932"/>
                  </a:lnTo>
                  <a:lnTo>
                    <a:pt x="448" y="935"/>
                  </a:lnTo>
                  <a:lnTo>
                    <a:pt x="448" y="932"/>
                  </a:lnTo>
                  <a:lnTo>
                    <a:pt x="448" y="932"/>
                  </a:lnTo>
                  <a:lnTo>
                    <a:pt x="444" y="935"/>
                  </a:lnTo>
                  <a:lnTo>
                    <a:pt x="439" y="937"/>
                  </a:lnTo>
                  <a:lnTo>
                    <a:pt x="439" y="935"/>
                  </a:lnTo>
                  <a:lnTo>
                    <a:pt x="435" y="927"/>
                  </a:lnTo>
                  <a:lnTo>
                    <a:pt x="436" y="921"/>
                  </a:lnTo>
                  <a:lnTo>
                    <a:pt x="435" y="921"/>
                  </a:lnTo>
                  <a:lnTo>
                    <a:pt x="435" y="919"/>
                  </a:lnTo>
                  <a:lnTo>
                    <a:pt x="435" y="918"/>
                  </a:lnTo>
                  <a:lnTo>
                    <a:pt x="434" y="918"/>
                  </a:lnTo>
                  <a:lnTo>
                    <a:pt x="434" y="926"/>
                  </a:lnTo>
                  <a:lnTo>
                    <a:pt x="433" y="924"/>
                  </a:lnTo>
                  <a:lnTo>
                    <a:pt x="433" y="918"/>
                  </a:lnTo>
                  <a:lnTo>
                    <a:pt x="432" y="920"/>
                  </a:lnTo>
                  <a:lnTo>
                    <a:pt x="431" y="924"/>
                  </a:lnTo>
                  <a:lnTo>
                    <a:pt x="430" y="922"/>
                  </a:lnTo>
                  <a:lnTo>
                    <a:pt x="431" y="918"/>
                  </a:lnTo>
                  <a:lnTo>
                    <a:pt x="430" y="916"/>
                  </a:lnTo>
                  <a:lnTo>
                    <a:pt x="427" y="919"/>
                  </a:lnTo>
                  <a:lnTo>
                    <a:pt x="426" y="922"/>
                  </a:lnTo>
                  <a:lnTo>
                    <a:pt x="426" y="922"/>
                  </a:lnTo>
                  <a:lnTo>
                    <a:pt x="426" y="920"/>
                  </a:lnTo>
                  <a:lnTo>
                    <a:pt x="428" y="916"/>
                  </a:lnTo>
                  <a:lnTo>
                    <a:pt x="427" y="911"/>
                  </a:lnTo>
                  <a:lnTo>
                    <a:pt x="428" y="906"/>
                  </a:lnTo>
                  <a:lnTo>
                    <a:pt x="426" y="904"/>
                  </a:lnTo>
                  <a:lnTo>
                    <a:pt x="425" y="900"/>
                  </a:lnTo>
                  <a:lnTo>
                    <a:pt x="421" y="899"/>
                  </a:lnTo>
                  <a:lnTo>
                    <a:pt x="420" y="896"/>
                  </a:lnTo>
                  <a:lnTo>
                    <a:pt x="418" y="896"/>
                  </a:lnTo>
                  <a:lnTo>
                    <a:pt x="416" y="899"/>
                  </a:lnTo>
                  <a:lnTo>
                    <a:pt x="412" y="899"/>
                  </a:lnTo>
                  <a:lnTo>
                    <a:pt x="413" y="903"/>
                  </a:lnTo>
                  <a:lnTo>
                    <a:pt x="406" y="909"/>
                  </a:lnTo>
                  <a:lnTo>
                    <a:pt x="402" y="915"/>
                  </a:lnTo>
                  <a:lnTo>
                    <a:pt x="401" y="914"/>
                  </a:lnTo>
                  <a:lnTo>
                    <a:pt x="404" y="910"/>
                  </a:lnTo>
                  <a:lnTo>
                    <a:pt x="403" y="901"/>
                  </a:lnTo>
                  <a:lnTo>
                    <a:pt x="405" y="901"/>
                  </a:lnTo>
                  <a:lnTo>
                    <a:pt x="405" y="904"/>
                  </a:lnTo>
                  <a:lnTo>
                    <a:pt x="405" y="904"/>
                  </a:lnTo>
                  <a:lnTo>
                    <a:pt x="408" y="903"/>
                  </a:lnTo>
                  <a:lnTo>
                    <a:pt x="406" y="901"/>
                  </a:lnTo>
                  <a:lnTo>
                    <a:pt x="405" y="901"/>
                  </a:lnTo>
                  <a:lnTo>
                    <a:pt x="405" y="898"/>
                  </a:lnTo>
                  <a:lnTo>
                    <a:pt x="403" y="892"/>
                  </a:lnTo>
                  <a:lnTo>
                    <a:pt x="402" y="892"/>
                  </a:lnTo>
                  <a:lnTo>
                    <a:pt x="404" y="896"/>
                  </a:lnTo>
                  <a:lnTo>
                    <a:pt x="402" y="899"/>
                  </a:lnTo>
                  <a:lnTo>
                    <a:pt x="397" y="880"/>
                  </a:lnTo>
                  <a:lnTo>
                    <a:pt x="398" y="879"/>
                  </a:lnTo>
                  <a:lnTo>
                    <a:pt x="396" y="878"/>
                  </a:lnTo>
                  <a:lnTo>
                    <a:pt x="394" y="875"/>
                  </a:lnTo>
                  <a:lnTo>
                    <a:pt x="395" y="872"/>
                  </a:lnTo>
                  <a:lnTo>
                    <a:pt x="396" y="870"/>
                  </a:lnTo>
                  <a:lnTo>
                    <a:pt x="400" y="866"/>
                  </a:lnTo>
                  <a:lnTo>
                    <a:pt x="400" y="861"/>
                  </a:lnTo>
                  <a:lnTo>
                    <a:pt x="400" y="861"/>
                  </a:lnTo>
                  <a:lnTo>
                    <a:pt x="398" y="863"/>
                  </a:lnTo>
                  <a:lnTo>
                    <a:pt x="394" y="868"/>
                  </a:lnTo>
                  <a:lnTo>
                    <a:pt x="394" y="867"/>
                  </a:lnTo>
                  <a:lnTo>
                    <a:pt x="396" y="862"/>
                  </a:lnTo>
                  <a:lnTo>
                    <a:pt x="396" y="862"/>
                  </a:lnTo>
                  <a:lnTo>
                    <a:pt x="394" y="866"/>
                  </a:lnTo>
                  <a:lnTo>
                    <a:pt x="393" y="864"/>
                  </a:lnTo>
                  <a:lnTo>
                    <a:pt x="395" y="862"/>
                  </a:lnTo>
                  <a:lnTo>
                    <a:pt x="395" y="859"/>
                  </a:lnTo>
                  <a:lnTo>
                    <a:pt x="395" y="857"/>
                  </a:lnTo>
                  <a:lnTo>
                    <a:pt x="396" y="861"/>
                  </a:lnTo>
                  <a:lnTo>
                    <a:pt x="398" y="861"/>
                  </a:lnTo>
                  <a:lnTo>
                    <a:pt x="400" y="857"/>
                  </a:lnTo>
                  <a:lnTo>
                    <a:pt x="398" y="854"/>
                  </a:lnTo>
                  <a:lnTo>
                    <a:pt x="400" y="852"/>
                  </a:lnTo>
                  <a:lnTo>
                    <a:pt x="403" y="848"/>
                  </a:lnTo>
                  <a:lnTo>
                    <a:pt x="402" y="848"/>
                  </a:lnTo>
                  <a:lnTo>
                    <a:pt x="402" y="847"/>
                  </a:lnTo>
                  <a:lnTo>
                    <a:pt x="405" y="848"/>
                  </a:lnTo>
                  <a:lnTo>
                    <a:pt x="406" y="847"/>
                  </a:lnTo>
                  <a:lnTo>
                    <a:pt x="406" y="842"/>
                  </a:lnTo>
                  <a:lnTo>
                    <a:pt x="406" y="842"/>
                  </a:lnTo>
                  <a:lnTo>
                    <a:pt x="400" y="847"/>
                  </a:lnTo>
                  <a:lnTo>
                    <a:pt x="397" y="853"/>
                  </a:lnTo>
                  <a:lnTo>
                    <a:pt x="392" y="856"/>
                  </a:lnTo>
                  <a:lnTo>
                    <a:pt x="392" y="858"/>
                  </a:lnTo>
                  <a:lnTo>
                    <a:pt x="389" y="857"/>
                  </a:lnTo>
                  <a:lnTo>
                    <a:pt x="388" y="854"/>
                  </a:lnTo>
                  <a:lnTo>
                    <a:pt x="388" y="851"/>
                  </a:lnTo>
                  <a:lnTo>
                    <a:pt x="389" y="849"/>
                  </a:lnTo>
                  <a:lnTo>
                    <a:pt x="388" y="848"/>
                  </a:lnTo>
                  <a:lnTo>
                    <a:pt x="387" y="848"/>
                  </a:lnTo>
                  <a:lnTo>
                    <a:pt x="386" y="853"/>
                  </a:lnTo>
                  <a:lnTo>
                    <a:pt x="385" y="854"/>
                  </a:lnTo>
                  <a:lnTo>
                    <a:pt x="383" y="857"/>
                  </a:lnTo>
                  <a:lnTo>
                    <a:pt x="383" y="854"/>
                  </a:lnTo>
                  <a:lnTo>
                    <a:pt x="385" y="851"/>
                  </a:lnTo>
                  <a:lnTo>
                    <a:pt x="383" y="849"/>
                  </a:lnTo>
                  <a:lnTo>
                    <a:pt x="383" y="847"/>
                  </a:lnTo>
                  <a:lnTo>
                    <a:pt x="381" y="846"/>
                  </a:lnTo>
                  <a:lnTo>
                    <a:pt x="378" y="847"/>
                  </a:lnTo>
                  <a:lnTo>
                    <a:pt x="378" y="849"/>
                  </a:lnTo>
                  <a:lnTo>
                    <a:pt x="378" y="852"/>
                  </a:lnTo>
                  <a:lnTo>
                    <a:pt x="377" y="854"/>
                  </a:lnTo>
                  <a:lnTo>
                    <a:pt x="374" y="851"/>
                  </a:lnTo>
                  <a:lnTo>
                    <a:pt x="375" y="846"/>
                  </a:lnTo>
                  <a:lnTo>
                    <a:pt x="374" y="846"/>
                  </a:lnTo>
                  <a:lnTo>
                    <a:pt x="377" y="844"/>
                  </a:lnTo>
                  <a:lnTo>
                    <a:pt x="375" y="844"/>
                  </a:lnTo>
                  <a:lnTo>
                    <a:pt x="374" y="844"/>
                  </a:lnTo>
                  <a:lnTo>
                    <a:pt x="373" y="841"/>
                  </a:lnTo>
                  <a:lnTo>
                    <a:pt x="368" y="837"/>
                  </a:lnTo>
                  <a:lnTo>
                    <a:pt x="367" y="838"/>
                  </a:lnTo>
                  <a:lnTo>
                    <a:pt x="365" y="837"/>
                  </a:lnTo>
                  <a:lnTo>
                    <a:pt x="362" y="828"/>
                  </a:lnTo>
                  <a:lnTo>
                    <a:pt x="359" y="826"/>
                  </a:lnTo>
                  <a:lnTo>
                    <a:pt x="359" y="828"/>
                  </a:lnTo>
                  <a:lnTo>
                    <a:pt x="356" y="830"/>
                  </a:lnTo>
                  <a:lnTo>
                    <a:pt x="357" y="833"/>
                  </a:lnTo>
                  <a:lnTo>
                    <a:pt x="359" y="836"/>
                  </a:lnTo>
                  <a:lnTo>
                    <a:pt x="359" y="837"/>
                  </a:lnTo>
                  <a:lnTo>
                    <a:pt x="357" y="838"/>
                  </a:lnTo>
                  <a:lnTo>
                    <a:pt x="355" y="842"/>
                  </a:lnTo>
                  <a:lnTo>
                    <a:pt x="356" y="843"/>
                  </a:lnTo>
                  <a:lnTo>
                    <a:pt x="355" y="844"/>
                  </a:lnTo>
                  <a:lnTo>
                    <a:pt x="356" y="844"/>
                  </a:lnTo>
                  <a:lnTo>
                    <a:pt x="355" y="847"/>
                  </a:lnTo>
                  <a:lnTo>
                    <a:pt x="355" y="849"/>
                  </a:lnTo>
                  <a:lnTo>
                    <a:pt x="357" y="849"/>
                  </a:lnTo>
                  <a:lnTo>
                    <a:pt x="358" y="851"/>
                  </a:lnTo>
                  <a:lnTo>
                    <a:pt x="360" y="861"/>
                  </a:lnTo>
                  <a:lnTo>
                    <a:pt x="358" y="862"/>
                  </a:lnTo>
                  <a:lnTo>
                    <a:pt x="358" y="858"/>
                  </a:lnTo>
                  <a:lnTo>
                    <a:pt x="355" y="853"/>
                  </a:lnTo>
                  <a:lnTo>
                    <a:pt x="353" y="852"/>
                  </a:lnTo>
                  <a:lnTo>
                    <a:pt x="353" y="856"/>
                  </a:lnTo>
                  <a:lnTo>
                    <a:pt x="350" y="854"/>
                  </a:lnTo>
                  <a:lnTo>
                    <a:pt x="350" y="857"/>
                  </a:lnTo>
                  <a:lnTo>
                    <a:pt x="349" y="856"/>
                  </a:lnTo>
                  <a:lnTo>
                    <a:pt x="349" y="854"/>
                  </a:lnTo>
                  <a:lnTo>
                    <a:pt x="348" y="854"/>
                  </a:lnTo>
                  <a:lnTo>
                    <a:pt x="348" y="852"/>
                  </a:lnTo>
                  <a:lnTo>
                    <a:pt x="347" y="852"/>
                  </a:lnTo>
                  <a:lnTo>
                    <a:pt x="347" y="856"/>
                  </a:lnTo>
                  <a:lnTo>
                    <a:pt x="345" y="857"/>
                  </a:lnTo>
                  <a:lnTo>
                    <a:pt x="345" y="857"/>
                  </a:lnTo>
                  <a:lnTo>
                    <a:pt x="343" y="861"/>
                  </a:lnTo>
                  <a:lnTo>
                    <a:pt x="343" y="859"/>
                  </a:lnTo>
                  <a:lnTo>
                    <a:pt x="342" y="861"/>
                  </a:lnTo>
                  <a:lnTo>
                    <a:pt x="341" y="862"/>
                  </a:lnTo>
                  <a:lnTo>
                    <a:pt x="340" y="859"/>
                  </a:lnTo>
                  <a:lnTo>
                    <a:pt x="340" y="861"/>
                  </a:lnTo>
                  <a:lnTo>
                    <a:pt x="340" y="862"/>
                  </a:lnTo>
                  <a:lnTo>
                    <a:pt x="337" y="866"/>
                  </a:lnTo>
                  <a:lnTo>
                    <a:pt x="337" y="869"/>
                  </a:lnTo>
                  <a:lnTo>
                    <a:pt x="339" y="869"/>
                  </a:lnTo>
                  <a:lnTo>
                    <a:pt x="339" y="870"/>
                  </a:lnTo>
                  <a:lnTo>
                    <a:pt x="340" y="872"/>
                  </a:lnTo>
                  <a:lnTo>
                    <a:pt x="339" y="873"/>
                  </a:lnTo>
                  <a:lnTo>
                    <a:pt x="339" y="872"/>
                  </a:lnTo>
                  <a:lnTo>
                    <a:pt x="337" y="873"/>
                  </a:lnTo>
                  <a:lnTo>
                    <a:pt x="337" y="872"/>
                  </a:lnTo>
                  <a:lnTo>
                    <a:pt x="336" y="874"/>
                  </a:lnTo>
                  <a:lnTo>
                    <a:pt x="336" y="878"/>
                  </a:lnTo>
                  <a:lnTo>
                    <a:pt x="336" y="880"/>
                  </a:lnTo>
                  <a:lnTo>
                    <a:pt x="337" y="882"/>
                  </a:lnTo>
                  <a:lnTo>
                    <a:pt x="337" y="883"/>
                  </a:lnTo>
                  <a:lnTo>
                    <a:pt x="335" y="884"/>
                  </a:lnTo>
                  <a:lnTo>
                    <a:pt x="336" y="885"/>
                  </a:lnTo>
                  <a:lnTo>
                    <a:pt x="336" y="887"/>
                  </a:lnTo>
                  <a:lnTo>
                    <a:pt x="335" y="885"/>
                  </a:lnTo>
                  <a:lnTo>
                    <a:pt x="334" y="883"/>
                  </a:lnTo>
                  <a:lnTo>
                    <a:pt x="334" y="887"/>
                  </a:lnTo>
                  <a:lnTo>
                    <a:pt x="335" y="888"/>
                  </a:lnTo>
                  <a:lnTo>
                    <a:pt x="340" y="889"/>
                  </a:lnTo>
                  <a:lnTo>
                    <a:pt x="340" y="892"/>
                  </a:lnTo>
                  <a:lnTo>
                    <a:pt x="342" y="894"/>
                  </a:lnTo>
                  <a:lnTo>
                    <a:pt x="343" y="898"/>
                  </a:lnTo>
                  <a:lnTo>
                    <a:pt x="345" y="899"/>
                  </a:lnTo>
                  <a:lnTo>
                    <a:pt x="343" y="905"/>
                  </a:lnTo>
                  <a:lnTo>
                    <a:pt x="337" y="908"/>
                  </a:lnTo>
                  <a:lnTo>
                    <a:pt x="329" y="903"/>
                  </a:lnTo>
                  <a:lnTo>
                    <a:pt x="325" y="904"/>
                  </a:lnTo>
                  <a:lnTo>
                    <a:pt x="325" y="904"/>
                  </a:lnTo>
                  <a:lnTo>
                    <a:pt x="329" y="901"/>
                  </a:lnTo>
                  <a:lnTo>
                    <a:pt x="330" y="903"/>
                  </a:lnTo>
                  <a:lnTo>
                    <a:pt x="332" y="901"/>
                  </a:lnTo>
                  <a:lnTo>
                    <a:pt x="332" y="898"/>
                  </a:lnTo>
                  <a:lnTo>
                    <a:pt x="330" y="896"/>
                  </a:lnTo>
                  <a:lnTo>
                    <a:pt x="330" y="892"/>
                  </a:lnTo>
                  <a:lnTo>
                    <a:pt x="332" y="887"/>
                  </a:lnTo>
                  <a:lnTo>
                    <a:pt x="328" y="882"/>
                  </a:lnTo>
                  <a:lnTo>
                    <a:pt x="329" y="880"/>
                  </a:lnTo>
                  <a:lnTo>
                    <a:pt x="332" y="883"/>
                  </a:lnTo>
                  <a:lnTo>
                    <a:pt x="333" y="882"/>
                  </a:lnTo>
                  <a:lnTo>
                    <a:pt x="333" y="879"/>
                  </a:lnTo>
                  <a:lnTo>
                    <a:pt x="330" y="879"/>
                  </a:lnTo>
                  <a:lnTo>
                    <a:pt x="333" y="877"/>
                  </a:lnTo>
                  <a:lnTo>
                    <a:pt x="333" y="874"/>
                  </a:lnTo>
                  <a:lnTo>
                    <a:pt x="333" y="872"/>
                  </a:lnTo>
                  <a:lnTo>
                    <a:pt x="332" y="870"/>
                  </a:lnTo>
                  <a:lnTo>
                    <a:pt x="332" y="873"/>
                  </a:lnTo>
                  <a:lnTo>
                    <a:pt x="329" y="870"/>
                  </a:lnTo>
                  <a:lnTo>
                    <a:pt x="330" y="869"/>
                  </a:lnTo>
                  <a:lnTo>
                    <a:pt x="330" y="867"/>
                  </a:lnTo>
                  <a:lnTo>
                    <a:pt x="333" y="864"/>
                  </a:lnTo>
                  <a:lnTo>
                    <a:pt x="334" y="862"/>
                  </a:lnTo>
                  <a:lnTo>
                    <a:pt x="335" y="851"/>
                  </a:lnTo>
                  <a:lnTo>
                    <a:pt x="332" y="853"/>
                  </a:lnTo>
                  <a:lnTo>
                    <a:pt x="326" y="851"/>
                  </a:lnTo>
                  <a:lnTo>
                    <a:pt x="324" y="851"/>
                  </a:lnTo>
                  <a:lnTo>
                    <a:pt x="324" y="854"/>
                  </a:lnTo>
                  <a:lnTo>
                    <a:pt x="322" y="853"/>
                  </a:lnTo>
                  <a:lnTo>
                    <a:pt x="322" y="851"/>
                  </a:lnTo>
                  <a:lnTo>
                    <a:pt x="326" y="848"/>
                  </a:lnTo>
                  <a:lnTo>
                    <a:pt x="325" y="846"/>
                  </a:lnTo>
                  <a:lnTo>
                    <a:pt x="326" y="843"/>
                  </a:lnTo>
                  <a:lnTo>
                    <a:pt x="325" y="844"/>
                  </a:lnTo>
                  <a:lnTo>
                    <a:pt x="325" y="843"/>
                  </a:lnTo>
                  <a:lnTo>
                    <a:pt x="325" y="842"/>
                  </a:lnTo>
                  <a:lnTo>
                    <a:pt x="322" y="840"/>
                  </a:lnTo>
                  <a:lnTo>
                    <a:pt x="321" y="838"/>
                  </a:lnTo>
                  <a:lnTo>
                    <a:pt x="322" y="837"/>
                  </a:lnTo>
                  <a:lnTo>
                    <a:pt x="318" y="838"/>
                  </a:lnTo>
                  <a:lnTo>
                    <a:pt x="317" y="840"/>
                  </a:lnTo>
                  <a:lnTo>
                    <a:pt x="317" y="847"/>
                  </a:lnTo>
                  <a:lnTo>
                    <a:pt x="320" y="856"/>
                  </a:lnTo>
                  <a:lnTo>
                    <a:pt x="320" y="861"/>
                  </a:lnTo>
                  <a:lnTo>
                    <a:pt x="319" y="858"/>
                  </a:lnTo>
                  <a:lnTo>
                    <a:pt x="318" y="857"/>
                  </a:lnTo>
                  <a:lnTo>
                    <a:pt x="318" y="854"/>
                  </a:lnTo>
                  <a:lnTo>
                    <a:pt x="315" y="852"/>
                  </a:lnTo>
                  <a:lnTo>
                    <a:pt x="317" y="851"/>
                  </a:lnTo>
                  <a:lnTo>
                    <a:pt x="314" y="847"/>
                  </a:lnTo>
                  <a:lnTo>
                    <a:pt x="315" y="846"/>
                  </a:lnTo>
                  <a:lnTo>
                    <a:pt x="314" y="844"/>
                  </a:lnTo>
                  <a:lnTo>
                    <a:pt x="313" y="843"/>
                  </a:lnTo>
                  <a:lnTo>
                    <a:pt x="313" y="842"/>
                  </a:lnTo>
                  <a:lnTo>
                    <a:pt x="313" y="840"/>
                  </a:lnTo>
                  <a:lnTo>
                    <a:pt x="311" y="841"/>
                  </a:lnTo>
                  <a:lnTo>
                    <a:pt x="313" y="837"/>
                  </a:lnTo>
                  <a:lnTo>
                    <a:pt x="314" y="833"/>
                  </a:lnTo>
                  <a:lnTo>
                    <a:pt x="315" y="833"/>
                  </a:lnTo>
                  <a:lnTo>
                    <a:pt x="315" y="831"/>
                  </a:lnTo>
                  <a:lnTo>
                    <a:pt x="313" y="833"/>
                  </a:lnTo>
                  <a:lnTo>
                    <a:pt x="312" y="830"/>
                  </a:lnTo>
                  <a:lnTo>
                    <a:pt x="314" y="828"/>
                  </a:lnTo>
                  <a:lnTo>
                    <a:pt x="314" y="827"/>
                  </a:lnTo>
                  <a:lnTo>
                    <a:pt x="309" y="831"/>
                  </a:lnTo>
                  <a:lnTo>
                    <a:pt x="309" y="828"/>
                  </a:lnTo>
                  <a:lnTo>
                    <a:pt x="302" y="832"/>
                  </a:lnTo>
                  <a:lnTo>
                    <a:pt x="300" y="835"/>
                  </a:lnTo>
                  <a:lnTo>
                    <a:pt x="300" y="833"/>
                  </a:lnTo>
                  <a:lnTo>
                    <a:pt x="303" y="840"/>
                  </a:lnTo>
                  <a:lnTo>
                    <a:pt x="302" y="843"/>
                  </a:lnTo>
                  <a:lnTo>
                    <a:pt x="300" y="841"/>
                  </a:lnTo>
                  <a:lnTo>
                    <a:pt x="299" y="836"/>
                  </a:lnTo>
                  <a:lnTo>
                    <a:pt x="297" y="835"/>
                  </a:lnTo>
                  <a:lnTo>
                    <a:pt x="297" y="832"/>
                  </a:lnTo>
                  <a:lnTo>
                    <a:pt x="296" y="832"/>
                  </a:lnTo>
                  <a:lnTo>
                    <a:pt x="297" y="828"/>
                  </a:lnTo>
                  <a:lnTo>
                    <a:pt x="295" y="827"/>
                  </a:lnTo>
                  <a:lnTo>
                    <a:pt x="291" y="828"/>
                  </a:lnTo>
                  <a:lnTo>
                    <a:pt x="291" y="823"/>
                  </a:lnTo>
                  <a:lnTo>
                    <a:pt x="294" y="823"/>
                  </a:lnTo>
                  <a:lnTo>
                    <a:pt x="303" y="823"/>
                  </a:lnTo>
                  <a:lnTo>
                    <a:pt x="303" y="821"/>
                  </a:lnTo>
                  <a:lnTo>
                    <a:pt x="304" y="821"/>
                  </a:lnTo>
                  <a:lnTo>
                    <a:pt x="304" y="821"/>
                  </a:lnTo>
                  <a:lnTo>
                    <a:pt x="304" y="822"/>
                  </a:lnTo>
                  <a:lnTo>
                    <a:pt x="303" y="825"/>
                  </a:lnTo>
                  <a:lnTo>
                    <a:pt x="306" y="825"/>
                  </a:lnTo>
                  <a:lnTo>
                    <a:pt x="310" y="818"/>
                  </a:lnTo>
                  <a:lnTo>
                    <a:pt x="311" y="817"/>
                  </a:lnTo>
                  <a:lnTo>
                    <a:pt x="311" y="816"/>
                  </a:lnTo>
                  <a:lnTo>
                    <a:pt x="310" y="814"/>
                  </a:lnTo>
                  <a:lnTo>
                    <a:pt x="312" y="807"/>
                  </a:lnTo>
                  <a:lnTo>
                    <a:pt x="313" y="807"/>
                  </a:lnTo>
                  <a:lnTo>
                    <a:pt x="312" y="805"/>
                  </a:lnTo>
                  <a:lnTo>
                    <a:pt x="314" y="802"/>
                  </a:lnTo>
                  <a:lnTo>
                    <a:pt x="315" y="800"/>
                  </a:lnTo>
                  <a:lnTo>
                    <a:pt x="317" y="797"/>
                  </a:lnTo>
                  <a:lnTo>
                    <a:pt x="314" y="794"/>
                  </a:lnTo>
                  <a:lnTo>
                    <a:pt x="314" y="792"/>
                  </a:lnTo>
                  <a:lnTo>
                    <a:pt x="307" y="783"/>
                  </a:lnTo>
                  <a:lnTo>
                    <a:pt x="306" y="780"/>
                  </a:lnTo>
                  <a:lnTo>
                    <a:pt x="305" y="778"/>
                  </a:lnTo>
                  <a:lnTo>
                    <a:pt x="303" y="774"/>
                  </a:lnTo>
                  <a:lnTo>
                    <a:pt x="298" y="760"/>
                  </a:lnTo>
                  <a:lnTo>
                    <a:pt x="297" y="760"/>
                  </a:lnTo>
                  <a:lnTo>
                    <a:pt x="297" y="763"/>
                  </a:lnTo>
                  <a:lnTo>
                    <a:pt x="296" y="763"/>
                  </a:lnTo>
                  <a:lnTo>
                    <a:pt x="296" y="764"/>
                  </a:lnTo>
                  <a:lnTo>
                    <a:pt x="295" y="768"/>
                  </a:lnTo>
                  <a:lnTo>
                    <a:pt x="294" y="771"/>
                  </a:lnTo>
                  <a:lnTo>
                    <a:pt x="292" y="771"/>
                  </a:lnTo>
                  <a:lnTo>
                    <a:pt x="292" y="774"/>
                  </a:lnTo>
                  <a:lnTo>
                    <a:pt x="291" y="771"/>
                  </a:lnTo>
                  <a:lnTo>
                    <a:pt x="289" y="770"/>
                  </a:lnTo>
                  <a:lnTo>
                    <a:pt x="291" y="769"/>
                  </a:lnTo>
                  <a:lnTo>
                    <a:pt x="291" y="765"/>
                  </a:lnTo>
                  <a:lnTo>
                    <a:pt x="287" y="765"/>
                  </a:lnTo>
                  <a:lnTo>
                    <a:pt x="286" y="755"/>
                  </a:lnTo>
                  <a:lnTo>
                    <a:pt x="282" y="754"/>
                  </a:lnTo>
                  <a:lnTo>
                    <a:pt x="280" y="754"/>
                  </a:lnTo>
                  <a:lnTo>
                    <a:pt x="281" y="757"/>
                  </a:lnTo>
                  <a:lnTo>
                    <a:pt x="281" y="758"/>
                  </a:lnTo>
                  <a:lnTo>
                    <a:pt x="277" y="758"/>
                  </a:lnTo>
                  <a:lnTo>
                    <a:pt x="277" y="759"/>
                  </a:lnTo>
                  <a:lnTo>
                    <a:pt x="276" y="758"/>
                  </a:lnTo>
                  <a:lnTo>
                    <a:pt x="273" y="763"/>
                  </a:lnTo>
                  <a:lnTo>
                    <a:pt x="273" y="764"/>
                  </a:lnTo>
                  <a:lnTo>
                    <a:pt x="274" y="768"/>
                  </a:lnTo>
                  <a:lnTo>
                    <a:pt x="279" y="764"/>
                  </a:lnTo>
                  <a:lnTo>
                    <a:pt x="283" y="771"/>
                  </a:lnTo>
                  <a:lnTo>
                    <a:pt x="287" y="773"/>
                  </a:lnTo>
                  <a:lnTo>
                    <a:pt x="289" y="771"/>
                  </a:lnTo>
                  <a:lnTo>
                    <a:pt x="291" y="773"/>
                  </a:lnTo>
                  <a:lnTo>
                    <a:pt x="292" y="776"/>
                  </a:lnTo>
                  <a:lnTo>
                    <a:pt x="284" y="779"/>
                  </a:lnTo>
                  <a:lnTo>
                    <a:pt x="282" y="781"/>
                  </a:lnTo>
                  <a:lnTo>
                    <a:pt x="282" y="781"/>
                  </a:lnTo>
                  <a:lnTo>
                    <a:pt x="281" y="780"/>
                  </a:lnTo>
                  <a:lnTo>
                    <a:pt x="282" y="775"/>
                  </a:lnTo>
                  <a:lnTo>
                    <a:pt x="282" y="773"/>
                  </a:lnTo>
                  <a:lnTo>
                    <a:pt x="280" y="773"/>
                  </a:lnTo>
                  <a:lnTo>
                    <a:pt x="276" y="768"/>
                  </a:lnTo>
                  <a:lnTo>
                    <a:pt x="274" y="769"/>
                  </a:lnTo>
                  <a:lnTo>
                    <a:pt x="274" y="773"/>
                  </a:lnTo>
                  <a:lnTo>
                    <a:pt x="273" y="774"/>
                  </a:lnTo>
                  <a:lnTo>
                    <a:pt x="273" y="775"/>
                  </a:lnTo>
                  <a:lnTo>
                    <a:pt x="274" y="774"/>
                  </a:lnTo>
                  <a:lnTo>
                    <a:pt x="273" y="776"/>
                  </a:lnTo>
                  <a:lnTo>
                    <a:pt x="272" y="776"/>
                  </a:lnTo>
                  <a:lnTo>
                    <a:pt x="268" y="770"/>
                  </a:lnTo>
                  <a:lnTo>
                    <a:pt x="272" y="776"/>
                  </a:lnTo>
                  <a:lnTo>
                    <a:pt x="271" y="779"/>
                  </a:lnTo>
                  <a:lnTo>
                    <a:pt x="272" y="778"/>
                  </a:lnTo>
                  <a:lnTo>
                    <a:pt x="274" y="776"/>
                  </a:lnTo>
                  <a:lnTo>
                    <a:pt x="277" y="769"/>
                  </a:lnTo>
                  <a:lnTo>
                    <a:pt x="279" y="773"/>
                  </a:lnTo>
                  <a:lnTo>
                    <a:pt x="281" y="776"/>
                  </a:lnTo>
                  <a:lnTo>
                    <a:pt x="280" y="780"/>
                  </a:lnTo>
                  <a:lnTo>
                    <a:pt x="281" y="781"/>
                  </a:lnTo>
                  <a:lnTo>
                    <a:pt x="281" y="786"/>
                  </a:lnTo>
                  <a:lnTo>
                    <a:pt x="279" y="791"/>
                  </a:lnTo>
                  <a:lnTo>
                    <a:pt x="275" y="792"/>
                  </a:lnTo>
                  <a:lnTo>
                    <a:pt x="269" y="789"/>
                  </a:lnTo>
                  <a:lnTo>
                    <a:pt x="268" y="786"/>
                  </a:lnTo>
                  <a:lnTo>
                    <a:pt x="267" y="785"/>
                  </a:lnTo>
                  <a:lnTo>
                    <a:pt x="266" y="780"/>
                  </a:lnTo>
                  <a:lnTo>
                    <a:pt x="264" y="776"/>
                  </a:lnTo>
                  <a:lnTo>
                    <a:pt x="261" y="778"/>
                  </a:lnTo>
                  <a:lnTo>
                    <a:pt x="258" y="779"/>
                  </a:lnTo>
                  <a:lnTo>
                    <a:pt x="257" y="784"/>
                  </a:lnTo>
                  <a:lnTo>
                    <a:pt x="258" y="790"/>
                  </a:lnTo>
                  <a:lnTo>
                    <a:pt x="259" y="790"/>
                  </a:lnTo>
                  <a:lnTo>
                    <a:pt x="266" y="785"/>
                  </a:lnTo>
                  <a:lnTo>
                    <a:pt x="267" y="787"/>
                  </a:lnTo>
                  <a:lnTo>
                    <a:pt x="265" y="794"/>
                  </a:lnTo>
                  <a:lnTo>
                    <a:pt x="267" y="792"/>
                  </a:lnTo>
                  <a:lnTo>
                    <a:pt x="268" y="789"/>
                  </a:lnTo>
                  <a:lnTo>
                    <a:pt x="272" y="791"/>
                  </a:lnTo>
                  <a:lnTo>
                    <a:pt x="272" y="791"/>
                  </a:lnTo>
                  <a:lnTo>
                    <a:pt x="272" y="797"/>
                  </a:lnTo>
                  <a:lnTo>
                    <a:pt x="273" y="800"/>
                  </a:lnTo>
                  <a:lnTo>
                    <a:pt x="267" y="807"/>
                  </a:lnTo>
                  <a:lnTo>
                    <a:pt x="260" y="811"/>
                  </a:lnTo>
                  <a:lnTo>
                    <a:pt x="257" y="814"/>
                  </a:lnTo>
                  <a:lnTo>
                    <a:pt x="260" y="816"/>
                  </a:lnTo>
                  <a:lnTo>
                    <a:pt x="264" y="815"/>
                  </a:lnTo>
                  <a:lnTo>
                    <a:pt x="265" y="818"/>
                  </a:lnTo>
                  <a:lnTo>
                    <a:pt x="268" y="816"/>
                  </a:lnTo>
                  <a:lnTo>
                    <a:pt x="271" y="817"/>
                  </a:lnTo>
                  <a:lnTo>
                    <a:pt x="274" y="814"/>
                  </a:lnTo>
                  <a:lnTo>
                    <a:pt x="274" y="816"/>
                  </a:lnTo>
                  <a:lnTo>
                    <a:pt x="274" y="817"/>
                  </a:lnTo>
                  <a:lnTo>
                    <a:pt x="269" y="820"/>
                  </a:lnTo>
                  <a:lnTo>
                    <a:pt x="272" y="822"/>
                  </a:lnTo>
                  <a:lnTo>
                    <a:pt x="276" y="821"/>
                  </a:lnTo>
                  <a:lnTo>
                    <a:pt x="279" y="821"/>
                  </a:lnTo>
                  <a:lnTo>
                    <a:pt x="281" y="818"/>
                  </a:lnTo>
                  <a:lnTo>
                    <a:pt x="282" y="821"/>
                  </a:lnTo>
                  <a:lnTo>
                    <a:pt x="290" y="823"/>
                  </a:lnTo>
                  <a:lnTo>
                    <a:pt x="291" y="825"/>
                  </a:lnTo>
                  <a:lnTo>
                    <a:pt x="291" y="828"/>
                  </a:lnTo>
                  <a:lnTo>
                    <a:pt x="289" y="826"/>
                  </a:lnTo>
                  <a:lnTo>
                    <a:pt x="288" y="827"/>
                  </a:lnTo>
                  <a:lnTo>
                    <a:pt x="282" y="827"/>
                  </a:lnTo>
                  <a:lnTo>
                    <a:pt x="280" y="826"/>
                  </a:lnTo>
                  <a:lnTo>
                    <a:pt x="277" y="825"/>
                  </a:lnTo>
                  <a:lnTo>
                    <a:pt x="273" y="828"/>
                  </a:lnTo>
                  <a:lnTo>
                    <a:pt x="271" y="831"/>
                  </a:lnTo>
                  <a:lnTo>
                    <a:pt x="271" y="832"/>
                  </a:lnTo>
                  <a:lnTo>
                    <a:pt x="271" y="838"/>
                  </a:lnTo>
                  <a:lnTo>
                    <a:pt x="271" y="842"/>
                  </a:lnTo>
                  <a:lnTo>
                    <a:pt x="273" y="848"/>
                  </a:lnTo>
                  <a:lnTo>
                    <a:pt x="269" y="849"/>
                  </a:lnTo>
                  <a:lnTo>
                    <a:pt x="267" y="852"/>
                  </a:lnTo>
                  <a:lnTo>
                    <a:pt x="267" y="853"/>
                  </a:lnTo>
                  <a:lnTo>
                    <a:pt x="265" y="861"/>
                  </a:lnTo>
                  <a:lnTo>
                    <a:pt x="265" y="862"/>
                  </a:lnTo>
                  <a:lnTo>
                    <a:pt x="268" y="863"/>
                  </a:lnTo>
                  <a:lnTo>
                    <a:pt x="269" y="867"/>
                  </a:lnTo>
                  <a:lnTo>
                    <a:pt x="261" y="887"/>
                  </a:lnTo>
                  <a:lnTo>
                    <a:pt x="259" y="889"/>
                  </a:lnTo>
                  <a:lnTo>
                    <a:pt x="253" y="892"/>
                  </a:lnTo>
                  <a:lnTo>
                    <a:pt x="250" y="900"/>
                  </a:lnTo>
                  <a:lnTo>
                    <a:pt x="244" y="920"/>
                  </a:lnTo>
                  <a:lnTo>
                    <a:pt x="244" y="929"/>
                  </a:lnTo>
                  <a:lnTo>
                    <a:pt x="243" y="940"/>
                  </a:lnTo>
                  <a:lnTo>
                    <a:pt x="242" y="937"/>
                  </a:lnTo>
                  <a:lnTo>
                    <a:pt x="242" y="927"/>
                  </a:lnTo>
                  <a:lnTo>
                    <a:pt x="233" y="931"/>
                  </a:lnTo>
                  <a:lnTo>
                    <a:pt x="229" y="929"/>
                  </a:lnTo>
                  <a:lnTo>
                    <a:pt x="229" y="930"/>
                  </a:lnTo>
                  <a:lnTo>
                    <a:pt x="230" y="932"/>
                  </a:lnTo>
                  <a:lnTo>
                    <a:pt x="230" y="939"/>
                  </a:lnTo>
                  <a:lnTo>
                    <a:pt x="231" y="946"/>
                  </a:lnTo>
                  <a:lnTo>
                    <a:pt x="234" y="952"/>
                  </a:lnTo>
                  <a:lnTo>
                    <a:pt x="238" y="956"/>
                  </a:lnTo>
                  <a:lnTo>
                    <a:pt x="244" y="956"/>
                  </a:lnTo>
                  <a:lnTo>
                    <a:pt x="244" y="956"/>
                  </a:lnTo>
                  <a:lnTo>
                    <a:pt x="243" y="952"/>
                  </a:lnTo>
                  <a:lnTo>
                    <a:pt x="244" y="952"/>
                  </a:lnTo>
                  <a:lnTo>
                    <a:pt x="248" y="965"/>
                  </a:lnTo>
                  <a:lnTo>
                    <a:pt x="252" y="971"/>
                  </a:lnTo>
                  <a:lnTo>
                    <a:pt x="256" y="973"/>
                  </a:lnTo>
                  <a:lnTo>
                    <a:pt x="258" y="970"/>
                  </a:lnTo>
                  <a:lnTo>
                    <a:pt x="261" y="971"/>
                  </a:lnTo>
                  <a:lnTo>
                    <a:pt x="273" y="984"/>
                  </a:lnTo>
                  <a:lnTo>
                    <a:pt x="274" y="984"/>
                  </a:lnTo>
                  <a:lnTo>
                    <a:pt x="277" y="991"/>
                  </a:lnTo>
                  <a:lnTo>
                    <a:pt x="281" y="994"/>
                  </a:lnTo>
                  <a:lnTo>
                    <a:pt x="283" y="999"/>
                  </a:lnTo>
                  <a:lnTo>
                    <a:pt x="286" y="1002"/>
                  </a:lnTo>
                  <a:lnTo>
                    <a:pt x="288" y="1009"/>
                  </a:lnTo>
                  <a:lnTo>
                    <a:pt x="290" y="1012"/>
                  </a:lnTo>
                  <a:lnTo>
                    <a:pt x="292" y="1012"/>
                  </a:lnTo>
                  <a:lnTo>
                    <a:pt x="292" y="1010"/>
                  </a:lnTo>
                  <a:lnTo>
                    <a:pt x="294" y="1009"/>
                  </a:lnTo>
                  <a:lnTo>
                    <a:pt x="296" y="1010"/>
                  </a:lnTo>
                  <a:lnTo>
                    <a:pt x="297" y="1014"/>
                  </a:lnTo>
                  <a:lnTo>
                    <a:pt x="299" y="1012"/>
                  </a:lnTo>
                  <a:lnTo>
                    <a:pt x="304" y="1017"/>
                  </a:lnTo>
                  <a:lnTo>
                    <a:pt x="305" y="1019"/>
                  </a:lnTo>
                  <a:lnTo>
                    <a:pt x="304" y="1023"/>
                  </a:lnTo>
                  <a:lnTo>
                    <a:pt x="306" y="1029"/>
                  </a:lnTo>
                  <a:lnTo>
                    <a:pt x="306" y="1031"/>
                  </a:lnTo>
                  <a:lnTo>
                    <a:pt x="307" y="1035"/>
                  </a:lnTo>
                  <a:lnTo>
                    <a:pt x="304" y="1040"/>
                  </a:lnTo>
                  <a:lnTo>
                    <a:pt x="298" y="1044"/>
                  </a:lnTo>
                  <a:lnTo>
                    <a:pt x="295" y="1041"/>
                  </a:lnTo>
                  <a:lnTo>
                    <a:pt x="294" y="1038"/>
                  </a:lnTo>
                  <a:lnTo>
                    <a:pt x="291" y="1040"/>
                  </a:lnTo>
                  <a:lnTo>
                    <a:pt x="291" y="1036"/>
                  </a:lnTo>
                  <a:lnTo>
                    <a:pt x="291" y="1034"/>
                  </a:lnTo>
                  <a:lnTo>
                    <a:pt x="290" y="1031"/>
                  </a:lnTo>
                  <a:lnTo>
                    <a:pt x="288" y="1031"/>
                  </a:lnTo>
                  <a:lnTo>
                    <a:pt x="287" y="1034"/>
                  </a:lnTo>
                  <a:lnTo>
                    <a:pt x="287" y="1035"/>
                  </a:lnTo>
                  <a:lnTo>
                    <a:pt x="284" y="1035"/>
                  </a:lnTo>
                  <a:lnTo>
                    <a:pt x="282" y="1033"/>
                  </a:lnTo>
                  <a:lnTo>
                    <a:pt x="281" y="1028"/>
                  </a:lnTo>
                  <a:lnTo>
                    <a:pt x="277" y="1027"/>
                  </a:lnTo>
                  <a:lnTo>
                    <a:pt x="274" y="1017"/>
                  </a:lnTo>
                  <a:lnTo>
                    <a:pt x="269" y="1013"/>
                  </a:lnTo>
                  <a:lnTo>
                    <a:pt x="262" y="1015"/>
                  </a:lnTo>
                  <a:lnTo>
                    <a:pt x="259" y="1018"/>
                  </a:lnTo>
                  <a:lnTo>
                    <a:pt x="250" y="1013"/>
                  </a:lnTo>
                  <a:lnTo>
                    <a:pt x="246" y="1014"/>
                  </a:lnTo>
                  <a:lnTo>
                    <a:pt x="242" y="1009"/>
                  </a:lnTo>
                  <a:lnTo>
                    <a:pt x="244" y="1010"/>
                  </a:lnTo>
                  <a:lnTo>
                    <a:pt x="245" y="1009"/>
                  </a:lnTo>
                  <a:lnTo>
                    <a:pt x="244" y="1004"/>
                  </a:lnTo>
                  <a:lnTo>
                    <a:pt x="246" y="998"/>
                  </a:lnTo>
                  <a:lnTo>
                    <a:pt x="246" y="993"/>
                  </a:lnTo>
                  <a:lnTo>
                    <a:pt x="245" y="992"/>
                  </a:lnTo>
                  <a:lnTo>
                    <a:pt x="244" y="997"/>
                  </a:lnTo>
                  <a:lnTo>
                    <a:pt x="242" y="996"/>
                  </a:lnTo>
                  <a:lnTo>
                    <a:pt x="243" y="1004"/>
                  </a:lnTo>
                  <a:lnTo>
                    <a:pt x="241" y="1010"/>
                  </a:lnTo>
                  <a:lnTo>
                    <a:pt x="244" y="1014"/>
                  </a:lnTo>
                  <a:lnTo>
                    <a:pt x="245" y="1018"/>
                  </a:lnTo>
                  <a:lnTo>
                    <a:pt x="243" y="1028"/>
                  </a:lnTo>
                  <a:lnTo>
                    <a:pt x="245" y="1031"/>
                  </a:lnTo>
                  <a:lnTo>
                    <a:pt x="245" y="1036"/>
                  </a:lnTo>
                  <a:lnTo>
                    <a:pt x="244" y="1038"/>
                  </a:lnTo>
                  <a:lnTo>
                    <a:pt x="245" y="1035"/>
                  </a:lnTo>
                  <a:lnTo>
                    <a:pt x="245" y="1031"/>
                  </a:lnTo>
                  <a:lnTo>
                    <a:pt x="243" y="1029"/>
                  </a:lnTo>
                  <a:lnTo>
                    <a:pt x="243" y="1031"/>
                  </a:lnTo>
                  <a:lnTo>
                    <a:pt x="243" y="1038"/>
                  </a:lnTo>
                  <a:lnTo>
                    <a:pt x="243" y="1043"/>
                  </a:lnTo>
                  <a:lnTo>
                    <a:pt x="244" y="1051"/>
                  </a:lnTo>
                  <a:lnTo>
                    <a:pt x="242" y="1053"/>
                  </a:lnTo>
                  <a:lnTo>
                    <a:pt x="241" y="1056"/>
                  </a:lnTo>
                  <a:lnTo>
                    <a:pt x="235" y="1061"/>
                  </a:lnTo>
                  <a:lnTo>
                    <a:pt x="230" y="1061"/>
                  </a:lnTo>
                  <a:lnTo>
                    <a:pt x="228" y="1062"/>
                  </a:lnTo>
                  <a:lnTo>
                    <a:pt x="222" y="1054"/>
                  </a:lnTo>
                  <a:lnTo>
                    <a:pt x="219" y="1054"/>
                  </a:lnTo>
                  <a:lnTo>
                    <a:pt x="218" y="1050"/>
                  </a:lnTo>
                  <a:lnTo>
                    <a:pt x="215" y="1044"/>
                  </a:lnTo>
                  <a:lnTo>
                    <a:pt x="215" y="1040"/>
                  </a:lnTo>
                  <a:lnTo>
                    <a:pt x="212" y="1027"/>
                  </a:lnTo>
                  <a:lnTo>
                    <a:pt x="211" y="1023"/>
                  </a:lnTo>
                  <a:lnTo>
                    <a:pt x="209" y="1018"/>
                  </a:lnTo>
                  <a:lnTo>
                    <a:pt x="207" y="1014"/>
                  </a:lnTo>
                  <a:lnTo>
                    <a:pt x="207" y="1009"/>
                  </a:lnTo>
                  <a:lnTo>
                    <a:pt x="205" y="1004"/>
                  </a:lnTo>
                  <a:lnTo>
                    <a:pt x="204" y="1002"/>
                  </a:lnTo>
                  <a:lnTo>
                    <a:pt x="203" y="996"/>
                  </a:lnTo>
                  <a:lnTo>
                    <a:pt x="200" y="991"/>
                  </a:lnTo>
                  <a:lnTo>
                    <a:pt x="198" y="977"/>
                  </a:lnTo>
                  <a:lnTo>
                    <a:pt x="196" y="970"/>
                  </a:lnTo>
                  <a:lnTo>
                    <a:pt x="198" y="962"/>
                  </a:lnTo>
                  <a:lnTo>
                    <a:pt x="197" y="960"/>
                  </a:lnTo>
                  <a:lnTo>
                    <a:pt x="197" y="960"/>
                  </a:lnTo>
                  <a:lnTo>
                    <a:pt x="203" y="962"/>
                  </a:lnTo>
                  <a:lnTo>
                    <a:pt x="204" y="962"/>
                  </a:lnTo>
                  <a:lnTo>
                    <a:pt x="205" y="960"/>
                  </a:lnTo>
                  <a:lnTo>
                    <a:pt x="208" y="947"/>
                  </a:lnTo>
                  <a:lnTo>
                    <a:pt x="208" y="940"/>
                  </a:lnTo>
                  <a:lnTo>
                    <a:pt x="208" y="921"/>
                  </a:lnTo>
                  <a:lnTo>
                    <a:pt x="207" y="906"/>
                  </a:lnTo>
                  <a:lnTo>
                    <a:pt x="205" y="893"/>
                  </a:lnTo>
                  <a:lnTo>
                    <a:pt x="200" y="879"/>
                  </a:lnTo>
                  <a:lnTo>
                    <a:pt x="189" y="851"/>
                  </a:lnTo>
                  <a:lnTo>
                    <a:pt x="176" y="828"/>
                  </a:lnTo>
                  <a:lnTo>
                    <a:pt x="163" y="807"/>
                  </a:lnTo>
                  <a:lnTo>
                    <a:pt x="152" y="794"/>
                  </a:lnTo>
                  <a:lnTo>
                    <a:pt x="147" y="795"/>
                  </a:lnTo>
                  <a:lnTo>
                    <a:pt x="145" y="799"/>
                  </a:lnTo>
                  <a:lnTo>
                    <a:pt x="142" y="796"/>
                  </a:lnTo>
                  <a:lnTo>
                    <a:pt x="140" y="792"/>
                  </a:lnTo>
                  <a:lnTo>
                    <a:pt x="131" y="775"/>
                  </a:lnTo>
                  <a:lnTo>
                    <a:pt x="125" y="765"/>
                  </a:lnTo>
                  <a:lnTo>
                    <a:pt x="122" y="765"/>
                  </a:lnTo>
                  <a:lnTo>
                    <a:pt x="118" y="759"/>
                  </a:lnTo>
                  <a:lnTo>
                    <a:pt x="115" y="758"/>
                  </a:lnTo>
                  <a:lnTo>
                    <a:pt x="110" y="748"/>
                  </a:lnTo>
                  <a:lnTo>
                    <a:pt x="108" y="745"/>
                  </a:lnTo>
                  <a:lnTo>
                    <a:pt x="107" y="740"/>
                  </a:lnTo>
                  <a:lnTo>
                    <a:pt x="102" y="732"/>
                  </a:lnTo>
                  <a:lnTo>
                    <a:pt x="100" y="731"/>
                  </a:lnTo>
                  <a:lnTo>
                    <a:pt x="97" y="722"/>
                  </a:lnTo>
                  <a:lnTo>
                    <a:pt x="95" y="722"/>
                  </a:lnTo>
                  <a:lnTo>
                    <a:pt x="95" y="719"/>
                  </a:lnTo>
                  <a:lnTo>
                    <a:pt x="92" y="718"/>
                  </a:lnTo>
                  <a:lnTo>
                    <a:pt x="92" y="717"/>
                  </a:lnTo>
                  <a:lnTo>
                    <a:pt x="93" y="714"/>
                  </a:lnTo>
                  <a:lnTo>
                    <a:pt x="92" y="712"/>
                  </a:lnTo>
                  <a:lnTo>
                    <a:pt x="89" y="705"/>
                  </a:lnTo>
                  <a:lnTo>
                    <a:pt x="89" y="703"/>
                  </a:lnTo>
                  <a:lnTo>
                    <a:pt x="85" y="695"/>
                  </a:lnTo>
                  <a:lnTo>
                    <a:pt x="83" y="695"/>
                  </a:lnTo>
                  <a:lnTo>
                    <a:pt x="82" y="692"/>
                  </a:lnTo>
                  <a:lnTo>
                    <a:pt x="80" y="690"/>
                  </a:lnTo>
                  <a:lnTo>
                    <a:pt x="80" y="686"/>
                  </a:lnTo>
                  <a:lnTo>
                    <a:pt x="78" y="682"/>
                  </a:lnTo>
                  <a:lnTo>
                    <a:pt x="77" y="675"/>
                  </a:lnTo>
                  <a:lnTo>
                    <a:pt x="74" y="671"/>
                  </a:lnTo>
                  <a:lnTo>
                    <a:pt x="72" y="667"/>
                  </a:lnTo>
                  <a:lnTo>
                    <a:pt x="70" y="664"/>
                  </a:lnTo>
                  <a:lnTo>
                    <a:pt x="69" y="662"/>
                  </a:lnTo>
                  <a:lnTo>
                    <a:pt x="70" y="661"/>
                  </a:lnTo>
                  <a:lnTo>
                    <a:pt x="68" y="654"/>
                  </a:lnTo>
                  <a:lnTo>
                    <a:pt x="61" y="639"/>
                  </a:lnTo>
                  <a:lnTo>
                    <a:pt x="52" y="625"/>
                  </a:lnTo>
                  <a:lnTo>
                    <a:pt x="49" y="623"/>
                  </a:lnTo>
                  <a:lnTo>
                    <a:pt x="47" y="619"/>
                  </a:lnTo>
                  <a:lnTo>
                    <a:pt x="45" y="617"/>
                  </a:lnTo>
                  <a:lnTo>
                    <a:pt x="41" y="610"/>
                  </a:lnTo>
                  <a:lnTo>
                    <a:pt x="37" y="610"/>
                  </a:lnTo>
                  <a:lnTo>
                    <a:pt x="36" y="604"/>
                  </a:lnTo>
                  <a:lnTo>
                    <a:pt x="33" y="604"/>
                  </a:lnTo>
                  <a:lnTo>
                    <a:pt x="33" y="600"/>
                  </a:lnTo>
                  <a:lnTo>
                    <a:pt x="30" y="602"/>
                  </a:lnTo>
                  <a:lnTo>
                    <a:pt x="30" y="600"/>
                  </a:lnTo>
                  <a:lnTo>
                    <a:pt x="31" y="598"/>
                  </a:lnTo>
                  <a:lnTo>
                    <a:pt x="30" y="596"/>
                  </a:lnTo>
                  <a:lnTo>
                    <a:pt x="27" y="599"/>
                  </a:lnTo>
                  <a:lnTo>
                    <a:pt x="26" y="599"/>
                  </a:lnTo>
                  <a:lnTo>
                    <a:pt x="26" y="598"/>
                  </a:lnTo>
                  <a:lnTo>
                    <a:pt x="26" y="597"/>
                  </a:lnTo>
                  <a:lnTo>
                    <a:pt x="26" y="593"/>
                  </a:lnTo>
                  <a:lnTo>
                    <a:pt x="25" y="592"/>
                  </a:lnTo>
                  <a:lnTo>
                    <a:pt x="23" y="592"/>
                  </a:lnTo>
                  <a:lnTo>
                    <a:pt x="21" y="587"/>
                  </a:lnTo>
                  <a:lnTo>
                    <a:pt x="17" y="587"/>
                  </a:lnTo>
                  <a:lnTo>
                    <a:pt x="17" y="592"/>
                  </a:lnTo>
                  <a:lnTo>
                    <a:pt x="15" y="594"/>
                  </a:lnTo>
                  <a:lnTo>
                    <a:pt x="14" y="591"/>
                  </a:lnTo>
                  <a:lnTo>
                    <a:pt x="15" y="589"/>
                  </a:lnTo>
                  <a:lnTo>
                    <a:pt x="10" y="587"/>
                  </a:lnTo>
                  <a:lnTo>
                    <a:pt x="11" y="583"/>
                  </a:lnTo>
                  <a:lnTo>
                    <a:pt x="14" y="582"/>
                  </a:lnTo>
                  <a:lnTo>
                    <a:pt x="14" y="581"/>
                  </a:lnTo>
                  <a:lnTo>
                    <a:pt x="12" y="577"/>
                  </a:lnTo>
                  <a:lnTo>
                    <a:pt x="10" y="577"/>
                  </a:lnTo>
                  <a:lnTo>
                    <a:pt x="10" y="579"/>
                  </a:lnTo>
                  <a:lnTo>
                    <a:pt x="9" y="581"/>
                  </a:lnTo>
                  <a:lnTo>
                    <a:pt x="7" y="577"/>
                  </a:lnTo>
                  <a:lnTo>
                    <a:pt x="3" y="576"/>
                  </a:lnTo>
                  <a:lnTo>
                    <a:pt x="4" y="572"/>
                  </a:lnTo>
                  <a:lnTo>
                    <a:pt x="4" y="567"/>
                  </a:lnTo>
                  <a:lnTo>
                    <a:pt x="6" y="566"/>
                  </a:lnTo>
                  <a:lnTo>
                    <a:pt x="7" y="561"/>
                  </a:lnTo>
                  <a:lnTo>
                    <a:pt x="3" y="560"/>
                  </a:lnTo>
                  <a:lnTo>
                    <a:pt x="3" y="553"/>
                  </a:lnTo>
                  <a:lnTo>
                    <a:pt x="4" y="551"/>
                  </a:lnTo>
                  <a:lnTo>
                    <a:pt x="3" y="550"/>
                  </a:lnTo>
                  <a:lnTo>
                    <a:pt x="3" y="547"/>
                  </a:lnTo>
                  <a:lnTo>
                    <a:pt x="4" y="544"/>
                  </a:lnTo>
                  <a:lnTo>
                    <a:pt x="8" y="544"/>
                  </a:lnTo>
                  <a:lnTo>
                    <a:pt x="9" y="539"/>
                  </a:lnTo>
                  <a:lnTo>
                    <a:pt x="8" y="535"/>
                  </a:lnTo>
                  <a:lnTo>
                    <a:pt x="7" y="534"/>
                  </a:lnTo>
                  <a:lnTo>
                    <a:pt x="2" y="540"/>
                  </a:lnTo>
                  <a:lnTo>
                    <a:pt x="3" y="537"/>
                  </a:lnTo>
                  <a:lnTo>
                    <a:pt x="1" y="531"/>
                  </a:lnTo>
                  <a:lnTo>
                    <a:pt x="2" y="530"/>
                  </a:lnTo>
                  <a:lnTo>
                    <a:pt x="3" y="526"/>
                  </a:lnTo>
                  <a:lnTo>
                    <a:pt x="4" y="525"/>
                  </a:lnTo>
                  <a:lnTo>
                    <a:pt x="6" y="521"/>
                  </a:lnTo>
                  <a:lnTo>
                    <a:pt x="4" y="513"/>
                  </a:lnTo>
                  <a:lnTo>
                    <a:pt x="1" y="508"/>
                  </a:lnTo>
                  <a:lnTo>
                    <a:pt x="1" y="503"/>
                  </a:lnTo>
                  <a:lnTo>
                    <a:pt x="1" y="498"/>
                  </a:lnTo>
                  <a:lnTo>
                    <a:pt x="0" y="494"/>
                  </a:lnTo>
                  <a:lnTo>
                    <a:pt x="3" y="489"/>
                  </a:lnTo>
                  <a:lnTo>
                    <a:pt x="6" y="483"/>
                  </a:lnTo>
                  <a:lnTo>
                    <a:pt x="6" y="482"/>
                  </a:lnTo>
                  <a:lnTo>
                    <a:pt x="7" y="478"/>
                  </a:lnTo>
                  <a:lnTo>
                    <a:pt x="7" y="473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7" name="Freeform 256" descr="30%"/>
            <p:cNvSpPr>
              <a:spLocks/>
            </p:cNvSpPr>
            <p:nvPr/>
          </p:nvSpPr>
          <p:spPr bwMode="auto">
            <a:xfrm>
              <a:off x="1128244" y="2437094"/>
              <a:ext cx="93532" cy="41718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3" y="63"/>
                </a:cxn>
                <a:cxn ang="0">
                  <a:pos x="12" y="61"/>
                </a:cxn>
                <a:cxn ang="0">
                  <a:pos x="24" y="53"/>
                </a:cxn>
                <a:cxn ang="0">
                  <a:pos x="27" y="50"/>
                </a:cxn>
                <a:cxn ang="0">
                  <a:pos x="30" y="45"/>
                </a:cxn>
                <a:cxn ang="0">
                  <a:pos x="33" y="25"/>
                </a:cxn>
                <a:cxn ang="0">
                  <a:pos x="39" y="20"/>
                </a:cxn>
                <a:cxn ang="0">
                  <a:pos x="44" y="31"/>
                </a:cxn>
                <a:cxn ang="0">
                  <a:pos x="46" y="36"/>
                </a:cxn>
                <a:cxn ang="0">
                  <a:pos x="53" y="41"/>
                </a:cxn>
                <a:cxn ang="0">
                  <a:pos x="54" y="39"/>
                </a:cxn>
                <a:cxn ang="0">
                  <a:pos x="56" y="42"/>
                </a:cxn>
                <a:cxn ang="0">
                  <a:pos x="57" y="43"/>
                </a:cxn>
                <a:cxn ang="0">
                  <a:pos x="61" y="40"/>
                </a:cxn>
                <a:cxn ang="0">
                  <a:pos x="62" y="39"/>
                </a:cxn>
                <a:cxn ang="0">
                  <a:pos x="58" y="31"/>
                </a:cxn>
                <a:cxn ang="0">
                  <a:pos x="56" y="12"/>
                </a:cxn>
                <a:cxn ang="0">
                  <a:pos x="65" y="0"/>
                </a:cxn>
                <a:cxn ang="0">
                  <a:pos x="73" y="3"/>
                </a:cxn>
                <a:cxn ang="0">
                  <a:pos x="78" y="8"/>
                </a:cxn>
                <a:cxn ang="0">
                  <a:pos x="84" y="22"/>
                </a:cxn>
                <a:cxn ang="0">
                  <a:pos x="86" y="22"/>
                </a:cxn>
                <a:cxn ang="0">
                  <a:pos x="99" y="12"/>
                </a:cxn>
              </a:cxnLst>
              <a:rect l="0" t="0" r="r" b="b"/>
              <a:pathLst>
                <a:path w="99" h="72">
                  <a:moveTo>
                    <a:pt x="0" y="72"/>
                  </a:moveTo>
                  <a:lnTo>
                    <a:pt x="3" y="63"/>
                  </a:lnTo>
                  <a:lnTo>
                    <a:pt x="12" y="61"/>
                  </a:lnTo>
                  <a:lnTo>
                    <a:pt x="24" y="53"/>
                  </a:lnTo>
                  <a:lnTo>
                    <a:pt x="27" y="50"/>
                  </a:lnTo>
                  <a:lnTo>
                    <a:pt x="30" y="45"/>
                  </a:lnTo>
                  <a:lnTo>
                    <a:pt x="33" y="25"/>
                  </a:lnTo>
                  <a:lnTo>
                    <a:pt x="39" y="20"/>
                  </a:lnTo>
                  <a:lnTo>
                    <a:pt x="44" y="31"/>
                  </a:lnTo>
                  <a:lnTo>
                    <a:pt x="46" y="36"/>
                  </a:lnTo>
                  <a:lnTo>
                    <a:pt x="53" y="41"/>
                  </a:lnTo>
                  <a:lnTo>
                    <a:pt x="54" y="39"/>
                  </a:lnTo>
                  <a:lnTo>
                    <a:pt x="56" y="42"/>
                  </a:lnTo>
                  <a:lnTo>
                    <a:pt x="57" y="43"/>
                  </a:lnTo>
                  <a:lnTo>
                    <a:pt x="61" y="40"/>
                  </a:lnTo>
                  <a:lnTo>
                    <a:pt x="62" y="39"/>
                  </a:lnTo>
                  <a:lnTo>
                    <a:pt x="58" y="31"/>
                  </a:lnTo>
                  <a:lnTo>
                    <a:pt x="56" y="12"/>
                  </a:lnTo>
                  <a:lnTo>
                    <a:pt x="65" y="0"/>
                  </a:lnTo>
                  <a:lnTo>
                    <a:pt x="73" y="3"/>
                  </a:lnTo>
                  <a:lnTo>
                    <a:pt x="78" y="8"/>
                  </a:lnTo>
                  <a:lnTo>
                    <a:pt x="84" y="22"/>
                  </a:lnTo>
                  <a:lnTo>
                    <a:pt x="86" y="22"/>
                  </a:lnTo>
                  <a:lnTo>
                    <a:pt x="99" y="12"/>
                  </a:lnTo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8" name="Freeform 257" descr="30%"/>
            <p:cNvSpPr>
              <a:spLocks/>
            </p:cNvSpPr>
            <p:nvPr/>
          </p:nvSpPr>
          <p:spPr bwMode="auto">
            <a:xfrm>
              <a:off x="1332842" y="3015929"/>
              <a:ext cx="5845" cy="5215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2" y="9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3" y="2"/>
                </a:cxn>
                <a:cxn ang="0">
                  <a:pos x="3" y="3"/>
                </a:cxn>
                <a:cxn ang="0">
                  <a:pos x="4" y="0"/>
                </a:cxn>
                <a:cxn ang="0">
                  <a:pos x="5" y="2"/>
                </a:cxn>
                <a:cxn ang="0">
                  <a:pos x="3" y="5"/>
                </a:cxn>
              </a:cxnLst>
              <a:rect l="0" t="0" r="r" b="b"/>
              <a:pathLst>
                <a:path w="5" h="9">
                  <a:moveTo>
                    <a:pt x="3" y="5"/>
                  </a:moveTo>
                  <a:lnTo>
                    <a:pt x="2" y="9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3"/>
                  </a:lnTo>
                  <a:lnTo>
                    <a:pt x="3" y="2"/>
                  </a:lnTo>
                  <a:lnTo>
                    <a:pt x="3" y="3"/>
                  </a:lnTo>
                  <a:lnTo>
                    <a:pt x="4" y="0"/>
                  </a:lnTo>
                  <a:lnTo>
                    <a:pt x="5" y="2"/>
                  </a:lnTo>
                  <a:lnTo>
                    <a:pt x="3" y="5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9" name="Freeform 258" descr="30%"/>
            <p:cNvSpPr>
              <a:spLocks/>
            </p:cNvSpPr>
            <p:nvPr/>
          </p:nvSpPr>
          <p:spPr bwMode="auto">
            <a:xfrm>
              <a:off x="1326998" y="3021144"/>
              <a:ext cx="17535" cy="15644"/>
            </a:xfrm>
            <a:custGeom>
              <a:avLst/>
              <a:gdLst/>
              <a:ahLst/>
              <a:cxnLst>
                <a:cxn ang="0">
                  <a:pos x="11" y="9"/>
                </a:cxn>
                <a:cxn ang="0">
                  <a:pos x="9" y="9"/>
                </a:cxn>
                <a:cxn ang="0">
                  <a:pos x="8" y="10"/>
                </a:cxn>
                <a:cxn ang="0">
                  <a:pos x="8" y="14"/>
                </a:cxn>
                <a:cxn ang="0">
                  <a:pos x="9" y="16"/>
                </a:cxn>
                <a:cxn ang="0">
                  <a:pos x="9" y="18"/>
                </a:cxn>
                <a:cxn ang="0">
                  <a:pos x="8" y="18"/>
                </a:cxn>
                <a:cxn ang="0">
                  <a:pos x="7" y="15"/>
                </a:cxn>
                <a:cxn ang="0">
                  <a:pos x="4" y="18"/>
                </a:cxn>
                <a:cxn ang="0">
                  <a:pos x="2" y="16"/>
                </a:cxn>
                <a:cxn ang="0">
                  <a:pos x="2" y="20"/>
                </a:cxn>
                <a:cxn ang="0">
                  <a:pos x="1" y="18"/>
                </a:cxn>
                <a:cxn ang="0">
                  <a:pos x="0" y="14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6"/>
                </a:cxn>
                <a:cxn ang="0">
                  <a:pos x="0" y="5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8"/>
                </a:cxn>
                <a:cxn ang="0">
                  <a:pos x="8" y="6"/>
                </a:cxn>
                <a:cxn ang="0">
                  <a:pos x="8" y="2"/>
                </a:cxn>
                <a:cxn ang="0">
                  <a:pos x="9" y="0"/>
                </a:cxn>
                <a:cxn ang="0">
                  <a:pos x="15" y="2"/>
                </a:cxn>
                <a:cxn ang="0">
                  <a:pos x="14" y="8"/>
                </a:cxn>
                <a:cxn ang="0">
                  <a:pos x="11" y="9"/>
                </a:cxn>
              </a:cxnLst>
              <a:rect l="0" t="0" r="r" b="b"/>
              <a:pathLst>
                <a:path w="15" h="20">
                  <a:moveTo>
                    <a:pt x="11" y="9"/>
                  </a:moveTo>
                  <a:lnTo>
                    <a:pt x="9" y="9"/>
                  </a:lnTo>
                  <a:lnTo>
                    <a:pt x="8" y="10"/>
                  </a:lnTo>
                  <a:lnTo>
                    <a:pt x="8" y="14"/>
                  </a:lnTo>
                  <a:lnTo>
                    <a:pt x="9" y="16"/>
                  </a:lnTo>
                  <a:lnTo>
                    <a:pt x="9" y="18"/>
                  </a:lnTo>
                  <a:lnTo>
                    <a:pt x="8" y="18"/>
                  </a:lnTo>
                  <a:lnTo>
                    <a:pt x="7" y="15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2" y="20"/>
                  </a:lnTo>
                  <a:lnTo>
                    <a:pt x="1" y="18"/>
                  </a:lnTo>
                  <a:lnTo>
                    <a:pt x="0" y="14"/>
                  </a:lnTo>
                  <a:lnTo>
                    <a:pt x="1" y="11"/>
                  </a:lnTo>
                  <a:lnTo>
                    <a:pt x="0" y="8"/>
                  </a:lnTo>
                  <a:lnTo>
                    <a:pt x="1" y="6"/>
                  </a:lnTo>
                  <a:lnTo>
                    <a:pt x="0" y="5"/>
                  </a:lnTo>
                  <a:lnTo>
                    <a:pt x="2" y="0"/>
                  </a:lnTo>
                  <a:lnTo>
                    <a:pt x="3" y="2"/>
                  </a:lnTo>
                  <a:lnTo>
                    <a:pt x="4" y="5"/>
                  </a:lnTo>
                  <a:lnTo>
                    <a:pt x="6" y="5"/>
                  </a:lnTo>
                  <a:lnTo>
                    <a:pt x="7" y="8"/>
                  </a:lnTo>
                  <a:lnTo>
                    <a:pt x="8" y="6"/>
                  </a:lnTo>
                  <a:lnTo>
                    <a:pt x="8" y="2"/>
                  </a:lnTo>
                  <a:lnTo>
                    <a:pt x="9" y="0"/>
                  </a:lnTo>
                  <a:lnTo>
                    <a:pt x="15" y="2"/>
                  </a:lnTo>
                  <a:lnTo>
                    <a:pt x="14" y="8"/>
                  </a:lnTo>
                  <a:lnTo>
                    <a:pt x="11" y="9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0" name="Freeform 259" descr="30%"/>
            <p:cNvSpPr>
              <a:spLocks/>
            </p:cNvSpPr>
            <p:nvPr/>
          </p:nvSpPr>
          <p:spPr bwMode="auto">
            <a:xfrm>
              <a:off x="1326998" y="3026358"/>
              <a:ext cx="5845" cy="52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1" name="Freeform 260" descr="30%"/>
            <p:cNvSpPr>
              <a:spLocks/>
            </p:cNvSpPr>
            <p:nvPr/>
          </p:nvSpPr>
          <p:spPr bwMode="auto">
            <a:xfrm>
              <a:off x="1326998" y="3005500"/>
              <a:ext cx="11691" cy="10429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7" y="15"/>
                </a:cxn>
                <a:cxn ang="0">
                  <a:pos x="5" y="17"/>
                </a:cxn>
                <a:cxn ang="0">
                  <a:pos x="4" y="20"/>
                </a:cxn>
                <a:cxn ang="0">
                  <a:pos x="0" y="20"/>
                </a:cxn>
                <a:cxn ang="0">
                  <a:pos x="2" y="15"/>
                </a:cxn>
                <a:cxn ang="0">
                  <a:pos x="3" y="10"/>
                </a:cxn>
                <a:cxn ang="0">
                  <a:pos x="6" y="8"/>
                </a:cxn>
                <a:cxn ang="0">
                  <a:pos x="7" y="8"/>
                </a:cxn>
                <a:cxn ang="0">
                  <a:pos x="9" y="4"/>
                </a:cxn>
                <a:cxn ang="0">
                  <a:pos x="10" y="2"/>
                </a:cxn>
                <a:cxn ang="0">
                  <a:pos x="11" y="0"/>
                </a:cxn>
                <a:cxn ang="0">
                  <a:pos x="12" y="2"/>
                </a:cxn>
                <a:cxn ang="0">
                  <a:pos x="11" y="7"/>
                </a:cxn>
              </a:cxnLst>
              <a:rect l="0" t="0" r="r" b="b"/>
              <a:pathLst>
                <a:path w="12" h="20">
                  <a:moveTo>
                    <a:pt x="11" y="7"/>
                  </a:moveTo>
                  <a:lnTo>
                    <a:pt x="7" y="15"/>
                  </a:lnTo>
                  <a:lnTo>
                    <a:pt x="5" y="17"/>
                  </a:lnTo>
                  <a:lnTo>
                    <a:pt x="4" y="20"/>
                  </a:lnTo>
                  <a:lnTo>
                    <a:pt x="0" y="20"/>
                  </a:lnTo>
                  <a:lnTo>
                    <a:pt x="2" y="15"/>
                  </a:lnTo>
                  <a:lnTo>
                    <a:pt x="3" y="10"/>
                  </a:lnTo>
                  <a:lnTo>
                    <a:pt x="6" y="8"/>
                  </a:lnTo>
                  <a:lnTo>
                    <a:pt x="7" y="8"/>
                  </a:lnTo>
                  <a:lnTo>
                    <a:pt x="9" y="4"/>
                  </a:lnTo>
                  <a:lnTo>
                    <a:pt x="10" y="2"/>
                  </a:lnTo>
                  <a:lnTo>
                    <a:pt x="11" y="0"/>
                  </a:lnTo>
                  <a:lnTo>
                    <a:pt x="12" y="2"/>
                  </a:lnTo>
                  <a:lnTo>
                    <a:pt x="11" y="7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2" name="Freeform 261" descr="30%"/>
            <p:cNvSpPr>
              <a:spLocks/>
            </p:cNvSpPr>
            <p:nvPr/>
          </p:nvSpPr>
          <p:spPr bwMode="auto">
            <a:xfrm>
              <a:off x="1326998" y="3042003"/>
              <a:ext cx="64301" cy="88650"/>
            </a:xfrm>
            <a:custGeom>
              <a:avLst/>
              <a:gdLst/>
              <a:ahLst/>
              <a:cxnLst>
                <a:cxn ang="0">
                  <a:pos x="51" y="21"/>
                </a:cxn>
                <a:cxn ang="0">
                  <a:pos x="52" y="13"/>
                </a:cxn>
                <a:cxn ang="0">
                  <a:pos x="56" y="12"/>
                </a:cxn>
                <a:cxn ang="0">
                  <a:pos x="62" y="13"/>
                </a:cxn>
                <a:cxn ang="0">
                  <a:pos x="56" y="22"/>
                </a:cxn>
                <a:cxn ang="0">
                  <a:pos x="56" y="32"/>
                </a:cxn>
                <a:cxn ang="0">
                  <a:pos x="58" y="23"/>
                </a:cxn>
                <a:cxn ang="0">
                  <a:pos x="62" y="22"/>
                </a:cxn>
                <a:cxn ang="0">
                  <a:pos x="64" y="22"/>
                </a:cxn>
                <a:cxn ang="0">
                  <a:pos x="62" y="27"/>
                </a:cxn>
                <a:cxn ang="0">
                  <a:pos x="63" y="29"/>
                </a:cxn>
                <a:cxn ang="0">
                  <a:pos x="58" y="39"/>
                </a:cxn>
                <a:cxn ang="0">
                  <a:pos x="60" y="46"/>
                </a:cxn>
                <a:cxn ang="0">
                  <a:pos x="52" y="48"/>
                </a:cxn>
                <a:cxn ang="0">
                  <a:pos x="49" y="57"/>
                </a:cxn>
                <a:cxn ang="0">
                  <a:pos x="44" y="62"/>
                </a:cxn>
                <a:cxn ang="0">
                  <a:pos x="42" y="65"/>
                </a:cxn>
                <a:cxn ang="0">
                  <a:pos x="34" y="67"/>
                </a:cxn>
                <a:cxn ang="0">
                  <a:pos x="28" y="58"/>
                </a:cxn>
                <a:cxn ang="0">
                  <a:pos x="25" y="63"/>
                </a:cxn>
                <a:cxn ang="0">
                  <a:pos x="20" y="74"/>
                </a:cxn>
                <a:cxn ang="0">
                  <a:pos x="18" y="93"/>
                </a:cxn>
                <a:cxn ang="0">
                  <a:pos x="26" y="105"/>
                </a:cxn>
                <a:cxn ang="0">
                  <a:pos x="36" y="122"/>
                </a:cxn>
                <a:cxn ang="0">
                  <a:pos x="52" y="135"/>
                </a:cxn>
                <a:cxn ang="0">
                  <a:pos x="65" y="156"/>
                </a:cxn>
                <a:cxn ang="0">
                  <a:pos x="63" y="158"/>
                </a:cxn>
                <a:cxn ang="0">
                  <a:pos x="55" y="152"/>
                </a:cxn>
                <a:cxn ang="0">
                  <a:pos x="50" y="146"/>
                </a:cxn>
                <a:cxn ang="0">
                  <a:pos x="49" y="138"/>
                </a:cxn>
                <a:cxn ang="0">
                  <a:pos x="43" y="133"/>
                </a:cxn>
                <a:cxn ang="0">
                  <a:pos x="34" y="127"/>
                </a:cxn>
                <a:cxn ang="0">
                  <a:pos x="27" y="117"/>
                </a:cxn>
                <a:cxn ang="0">
                  <a:pos x="15" y="101"/>
                </a:cxn>
                <a:cxn ang="0">
                  <a:pos x="5" y="81"/>
                </a:cxn>
                <a:cxn ang="0">
                  <a:pos x="0" y="63"/>
                </a:cxn>
                <a:cxn ang="0">
                  <a:pos x="5" y="39"/>
                </a:cxn>
                <a:cxn ang="0">
                  <a:pos x="4" y="28"/>
                </a:cxn>
                <a:cxn ang="0">
                  <a:pos x="5" y="21"/>
                </a:cxn>
                <a:cxn ang="0">
                  <a:pos x="13" y="18"/>
                </a:cxn>
                <a:cxn ang="0">
                  <a:pos x="17" y="23"/>
                </a:cxn>
                <a:cxn ang="0">
                  <a:pos x="22" y="28"/>
                </a:cxn>
                <a:cxn ang="0">
                  <a:pos x="27" y="33"/>
                </a:cxn>
                <a:cxn ang="0">
                  <a:pos x="27" y="26"/>
                </a:cxn>
                <a:cxn ang="0">
                  <a:pos x="29" y="22"/>
                </a:cxn>
                <a:cxn ang="0">
                  <a:pos x="33" y="16"/>
                </a:cxn>
                <a:cxn ang="0">
                  <a:pos x="36" y="18"/>
                </a:cxn>
                <a:cxn ang="0">
                  <a:pos x="38" y="23"/>
                </a:cxn>
                <a:cxn ang="0">
                  <a:pos x="42" y="26"/>
                </a:cxn>
                <a:cxn ang="0">
                  <a:pos x="40" y="18"/>
                </a:cxn>
                <a:cxn ang="0">
                  <a:pos x="38" y="8"/>
                </a:cxn>
                <a:cxn ang="0">
                  <a:pos x="41" y="0"/>
                </a:cxn>
                <a:cxn ang="0">
                  <a:pos x="44" y="2"/>
                </a:cxn>
                <a:cxn ang="0">
                  <a:pos x="42" y="6"/>
                </a:cxn>
                <a:cxn ang="0">
                  <a:pos x="43" y="7"/>
                </a:cxn>
                <a:cxn ang="0">
                  <a:pos x="44" y="13"/>
                </a:cxn>
                <a:cxn ang="0">
                  <a:pos x="47" y="5"/>
                </a:cxn>
                <a:cxn ang="0">
                  <a:pos x="49" y="7"/>
                </a:cxn>
                <a:cxn ang="0">
                  <a:pos x="48" y="11"/>
                </a:cxn>
                <a:cxn ang="0">
                  <a:pos x="49" y="15"/>
                </a:cxn>
                <a:cxn ang="0">
                  <a:pos x="49" y="24"/>
                </a:cxn>
              </a:cxnLst>
              <a:rect l="0" t="0" r="r" b="b"/>
              <a:pathLst>
                <a:path w="66" h="159">
                  <a:moveTo>
                    <a:pt x="49" y="24"/>
                  </a:moveTo>
                  <a:lnTo>
                    <a:pt x="50" y="18"/>
                  </a:lnTo>
                  <a:lnTo>
                    <a:pt x="51" y="21"/>
                  </a:lnTo>
                  <a:lnTo>
                    <a:pt x="53" y="20"/>
                  </a:lnTo>
                  <a:lnTo>
                    <a:pt x="52" y="15"/>
                  </a:lnTo>
                  <a:lnTo>
                    <a:pt x="52" y="13"/>
                  </a:lnTo>
                  <a:lnTo>
                    <a:pt x="53" y="15"/>
                  </a:lnTo>
                  <a:lnTo>
                    <a:pt x="55" y="17"/>
                  </a:lnTo>
                  <a:lnTo>
                    <a:pt x="56" y="12"/>
                  </a:lnTo>
                  <a:lnTo>
                    <a:pt x="57" y="13"/>
                  </a:lnTo>
                  <a:lnTo>
                    <a:pt x="60" y="11"/>
                  </a:lnTo>
                  <a:lnTo>
                    <a:pt x="62" y="13"/>
                  </a:lnTo>
                  <a:lnTo>
                    <a:pt x="56" y="18"/>
                  </a:lnTo>
                  <a:lnTo>
                    <a:pt x="55" y="21"/>
                  </a:lnTo>
                  <a:lnTo>
                    <a:pt x="56" y="22"/>
                  </a:lnTo>
                  <a:lnTo>
                    <a:pt x="56" y="26"/>
                  </a:lnTo>
                  <a:lnTo>
                    <a:pt x="55" y="28"/>
                  </a:lnTo>
                  <a:lnTo>
                    <a:pt x="56" y="32"/>
                  </a:lnTo>
                  <a:lnTo>
                    <a:pt x="57" y="26"/>
                  </a:lnTo>
                  <a:lnTo>
                    <a:pt x="58" y="26"/>
                  </a:lnTo>
                  <a:lnTo>
                    <a:pt x="58" y="23"/>
                  </a:lnTo>
                  <a:lnTo>
                    <a:pt x="60" y="23"/>
                  </a:lnTo>
                  <a:lnTo>
                    <a:pt x="60" y="21"/>
                  </a:lnTo>
                  <a:lnTo>
                    <a:pt x="62" y="22"/>
                  </a:lnTo>
                  <a:lnTo>
                    <a:pt x="63" y="18"/>
                  </a:lnTo>
                  <a:lnTo>
                    <a:pt x="64" y="18"/>
                  </a:lnTo>
                  <a:lnTo>
                    <a:pt x="64" y="22"/>
                  </a:lnTo>
                  <a:lnTo>
                    <a:pt x="64" y="24"/>
                  </a:lnTo>
                  <a:lnTo>
                    <a:pt x="63" y="24"/>
                  </a:lnTo>
                  <a:lnTo>
                    <a:pt x="62" y="27"/>
                  </a:lnTo>
                  <a:lnTo>
                    <a:pt x="62" y="28"/>
                  </a:lnTo>
                  <a:lnTo>
                    <a:pt x="63" y="28"/>
                  </a:lnTo>
                  <a:lnTo>
                    <a:pt x="63" y="29"/>
                  </a:lnTo>
                  <a:lnTo>
                    <a:pt x="63" y="34"/>
                  </a:lnTo>
                  <a:lnTo>
                    <a:pt x="57" y="37"/>
                  </a:lnTo>
                  <a:lnTo>
                    <a:pt x="58" y="39"/>
                  </a:lnTo>
                  <a:lnTo>
                    <a:pt x="55" y="42"/>
                  </a:lnTo>
                  <a:lnTo>
                    <a:pt x="60" y="43"/>
                  </a:lnTo>
                  <a:lnTo>
                    <a:pt x="60" y="46"/>
                  </a:lnTo>
                  <a:lnTo>
                    <a:pt x="57" y="47"/>
                  </a:lnTo>
                  <a:lnTo>
                    <a:pt x="57" y="49"/>
                  </a:lnTo>
                  <a:lnTo>
                    <a:pt x="52" y="48"/>
                  </a:lnTo>
                  <a:lnTo>
                    <a:pt x="52" y="52"/>
                  </a:lnTo>
                  <a:lnTo>
                    <a:pt x="49" y="55"/>
                  </a:lnTo>
                  <a:lnTo>
                    <a:pt x="49" y="57"/>
                  </a:lnTo>
                  <a:lnTo>
                    <a:pt x="47" y="58"/>
                  </a:lnTo>
                  <a:lnTo>
                    <a:pt x="47" y="60"/>
                  </a:lnTo>
                  <a:lnTo>
                    <a:pt x="44" y="62"/>
                  </a:lnTo>
                  <a:lnTo>
                    <a:pt x="43" y="60"/>
                  </a:lnTo>
                  <a:lnTo>
                    <a:pt x="41" y="63"/>
                  </a:lnTo>
                  <a:lnTo>
                    <a:pt x="42" y="65"/>
                  </a:lnTo>
                  <a:lnTo>
                    <a:pt x="40" y="67"/>
                  </a:lnTo>
                  <a:lnTo>
                    <a:pt x="37" y="65"/>
                  </a:lnTo>
                  <a:lnTo>
                    <a:pt x="34" y="67"/>
                  </a:lnTo>
                  <a:lnTo>
                    <a:pt x="30" y="57"/>
                  </a:lnTo>
                  <a:lnTo>
                    <a:pt x="28" y="57"/>
                  </a:lnTo>
                  <a:lnTo>
                    <a:pt x="28" y="58"/>
                  </a:lnTo>
                  <a:lnTo>
                    <a:pt x="27" y="58"/>
                  </a:lnTo>
                  <a:lnTo>
                    <a:pt x="27" y="59"/>
                  </a:lnTo>
                  <a:lnTo>
                    <a:pt x="25" y="63"/>
                  </a:lnTo>
                  <a:lnTo>
                    <a:pt x="22" y="64"/>
                  </a:lnTo>
                  <a:lnTo>
                    <a:pt x="22" y="65"/>
                  </a:lnTo>
                  <a:lnTo>
                    <a:pt x="20" y="74"/>
                  </a:lnTo>
                  <a:lnTo>
                    <a:pt x="21" y="79"/>
                  </a:lnTo>
                  <a:lnTo>
                    <a:pt x="19" y="91"/>
                  </a:lnTo>
                  <a:lnTo>
                    <a:pt x="18" y="93"/>
                  </a:lnTo>
                  <a:lnTo>
                    <a:pt x="22" y="96"/>
                  </a:lnTo>
                  <a:lnTo>
                    <a:pt x="26" y="101"/>
                  </a:lnTo>
                  <a:lnTo>
                    <a:pt x="26" y="105"/>
                  </a:lnTo>
                  <a:lnTo>
                    <a:pt x="30" y="115"/>
                  </a:lnTo>
                  <a:lnTo>
                    <a:pt x="34" y="120"/>
                  </a:lnTo>
                  <a:lnTo>
                    <a:pt x="36" y="122"/>
                  </a:lnTo>
                  <a:lnTo>
                    <a:pt x="40" y="126"/>
                  </a:lnTo>
                  <a:lnTo>
                    <a:pt x="49" y="135"/>
                  </a:lnTo>
                  <a:lnTo>
                    <a:pt x="52" y="135"/>
                  </a:lnTo>
                  <a:lnTo>
                    <a:pt x="55" y="137"/>
                  </a:lnTo>
                  <a:lnTo>
                    <a:pt x="57" y="145"/>
                  </a:lnTo>
                  <a:lnTo>
                    <a:pt x="65" y="156"/>
                  </a:lnTo>
                  <a:lnTo>
                    <a:pt x="66" y="159"/>
                  </a:lnTo>
                  <a:lnTo>
                    <a:pt x="63" y="157"/>
                  </a:lnTo>
                  <a:lnTo>
                    <a:pt x="63" y="158"/>
                  </a:lnTo>
                  <a:lnTo>
                    <a:pt x="60" y="155"/>
                  </a:lnTo>
                  <a:lnTo>
                    <a:pt x="59" y="156"/>
                  </a:lnTo>
                  <a:lnTo>
                    <a:pt x="55" y="152"/>
                  </a:lnTo>
                  <a:lnTo>
                    <a:pt x="55" y="151"/>
                  </a:lnTo>
                  <a:lnTo>
                    <a:pt x="53" y="150"/>
                  </a:lnTo>
                  <a:lnTo>
                    <a:pt x="50" y="146"/>
                  </a:lnTo>
                  <a:lnTo>
                    <a:pt x="49" y="142"/>
                  </a:lnTo>
                  <a:lnTo>
                    <a:pt x="50" y="141"/>
                  </a:lnTo>
                  <a:lnTo>
                    <a:pt x="49" y="138"/>
                  </a:lnTo>
                  <a:lnTo>
                    <a:pt x="47" y="138"/>
                  </a:lnTo>
                  <a:lnTo>
                    <a:pt x="44" y="135"/>
                  </a:lnTo>
                  <a:lnTo>
                    <a:pt x="43" y="133"/>
                  </a:lnTo>
                  <a:lnTo>
                    <a:pt x="43" y="131"/>
                  </a:lnTo>
                  <a:lnTo>
                    <a:pt x="40" y="130"/>
                  </a:lnTo>
                  <a:lnTo>
                    <a:pt x="34" y="127"/>
                  </a:lnTo>
                  <a:lnTo>
                    <a:pt x="29" y="120"/>
                  </a:lnTo>
                  <a:lnTo>
                    <a:pt x="27" y="120"/>
                  </a:lnTo>
                  <a:lnTo>
                    <a:pt x="27" y="117"/>
                  </a:lnTo>
                  <a:lnTo>
                    <a:pt x="21" y="109"/>
                  </a:lnTo>
                  <a:lnTo>
                    <a:pt x="20" y="106"/>
                  </a:lnTo>
                  <a:lnTo>
                    <a:pt x="15" y="101"/>
                  </a:lnTo>
                  <a:lnTo>
                    <a:pt x="15" y="99"/>
                  </a:lnTo>
                  <a:lnTo>
                    <a:pt x="11" y="93"/>
                  </a:lnTo>
                  <a:lnTo>
                    <a:pt x="5" y="81"/>
                  </a:lnTo>
                  <a:lnTo>
                    <a:pt x="3" y="79"/>
                  </a:lnTo>
                  <a:lnTo>
                    <a:pt x="0" y="68"/>
                  </a:lnTo>
                  <a:lnTo>
                    <a:pt x="0" y="63"/>
                  </a:lnTo>
                  <a:lnTo>
                    <a:pt x="5" y="53"/>
                  </a:lnTo>
                  <a:lnTo>
                    <a:pt x="4" y="48"/>
                  </a:lnTo>
                  <a:lnTo>
                    <a:pt x="5" y="39"/>
                  </a:lnTo>
                  <a:lnTo>
                    <a:pt x="4" y="34"/>
                  </a:lnTo>
                  <a:lnTo>
                    <a:pt x="4" y="33"/>
                  </a:lnTo>
                  <a:lnTo>
                    <a:pt x="4" y="28"/>
                  </a:lnTo>
                  <a:lnTo>
                    <a:pt x="5" y="26"/>
                  </a:lnTo>
                  <a:lnTo>
                    <a:pt x="7" y="22"/>
                  </a:lnTo>
                  <a:lnTo>
                    <a:pt x="5" y="21"/>
                  </a:lnTo>
                  <a:lnTo>
                    <a:pt x="6" y="17"/>
                  </a:lnTo>
                  <a:lnTo>
                    <a:pt x="11" y="20"/>
                  </a:lnTo>
                  <a:lnTo>
                    <a:pt x="13" y="18"/>
                  </a:lnTo>
                  <a:lnTo>
                    <a:pt x="13" y="21"/>
                  </a:lnTo>
                  <a:lnTo>
                    <a:pt x="14" y="23"/>
                  </a:lnTo>
                  <a:lnTo>
                    <a:pt x="17" y="23"/>
                  </a:lnTo>
                  <a:lnTo>
                    <a:pt x="18" y="26"/>
                  </a:lnTo>
                  <a:lnTo>
                    <a:pt x="22" y="26"/>
                  </a:lnTo>
                  <a:lnTo>
                    <a:pt x="22" y="28"/>
                  </a:lnTo>
                  <a:lnTo>
                    <a:pt x="22" y="31"/>
                  </a:lnTo>
                  <a:lnTo>
                    <a:pt x="25" y="34"/>
                  </a:lnTo>
                  <a:lnTo>
                    <a:pt x="27" y="33"/>
                  </a:lnTo>
                  <a:lnTo>
                    <a:pt x="26" y="29"/>
                  </a:lnTo>
                  <a:lnTo>
                    <a:pt x="27" y="27"/>
                  </a:lnTo>
                  <a:lnTo>
                    <a:pt x="27" y="26"/>
                  </a:lnTo>
                  <a:lnTo>
                    <a:pt x="26" y="21"/>
                  </a:lnTo>
                  <a:lnTo>
                    <a:pt x="27" y="20"/>
                  </a:lnTo>
                  <a:lnTo>
                    <a:pt x="29" y="22"/>
                  </a:lnTo>
                  <a:lnTo>
                    <a:pt x="32" y="22"/>
                  </a:lnTo>
                  <a:lnTo>
                    <a:pt x="32" y="18"/>
                  </a:lnTo>
                  <a:lnTo>
                    <a:pt x="33" y="16"/>
                  </a:lnTo>
                  <a:lnTo>
                    <a:pt x="34" y="17"/>
                  </a:lnTo>
                  <a:lnTo>
                    <a:pt x="36" y="17"/>
                  </a:lnTo>
                  <a:lnTo>
                    <a:pt x="36" y="18"/>
                  </a:lnTo>
                  <a:lnTo>
                    <a:pt x="36" y="20"/>
                  </a:lnTo>
                  <a:lnTo>
                    <a:pt x="38" y="21"/>
                  </a:lnTo>
                  <a:lnTo>
                    <a:pt x="38" y="23"/>
                  </a:lnTo>
                  <a:lnTo>
                    <a:pt x="40" y="23"/>
                  </a:lnTo>
                  <a:lnTo>
                    <a:pt x="41" y="27"/>
                  </a:lnTo>
                  <a:lnTo>
                    <a:pt x="42" y="26"/>
                  </a:lnTo>
                  <a:lnTo>
                    <a:pt x="44" y="27"/>
                  </a:lnTo>
                  <a:lnTo>
                    <a:pt x="44" y="26"/>
                  </a:lnTo>
                  <a:lnTo>
                    <a:pt x="40" y="18"/>
                  </a:lnTo>
                  <a:lnTo>
                    <a:pt x="38" y="13"/>
                  </a:lnTo>
                  <a:lnTo>
                    <a:pt x="40" y="12"/>
                  </a:lnTo>
                  <a:lnTo>
                    <a:pt x="38" y="8"/>
                  </a:lnTo>
                  <a:lnTo>
                    <a:pt x="41" y="3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3" y="1"/>
                  </a:lnTo>
                  <a:lnTo>
                    <a:pt x="43" y="0"/>
                  </a:lnTo>
                  <a:lnTo>
                    <a:pt x="44" y="2"/>
                  </a:lnTo>
                  <a:lnTo>
                    <a:pt x="43" y="5"/>
                  </a:lnTo>
                  <a:lnTo>
                    <a:pt x="42" y="5"/>
                  </a:lnTo>
                  <a:lnTo>
                    <a:pt x="42" y="6"/>
                  </a:lnTo>
                  <a:lnTo>
                    <a:pt x="41" y="8"/>
                  </a:lnTo>
                  <a:lnTo>
                    <a:pt x="42" y="10"/>
                  </a:lnTo>
                  <a:lnTo>
                    <a:pt x="43" y="7"/>
                  </a:lnTo>
                  <a:lnTo>
                    <a:pt x="44" y="8"/>
                  </a:lnTo>
                  <a:lnTo>
                    <a:pt x="44" y="11"/>
                  </a:lnTo>
                  <a:lnTo>
                    <a:pt x="44" y="13"/>
                  </a:lnTo>
                  <a:lnTo>
                    <a:pt x="47" y="11"/>
                  </a:lnTo>
                  <a:lnTo>
                    <a:pt x="45" y="6"/>
                  </a:lnTo>
                  <a:lnTo>
                    <a:pt x="47" y="5"/>
                  </a:lnTo>
                  <a:lnTo>
                    <a:pt x="49" y="3"/>
                  </a:lnTo>
                  <a:lnTo>
                    <a:pt x="50" y="6"/>
                  </a:lnTo>
                  <a:lnTo>
                    <a:pt x="49" y="7"/>
                  </a:lnTo>
                  <a:lnTo>
                    <a:pt x="51" y="7"/>
                  </a:lnTo>
                  <a:lnTo>
                    <a:pt x="50" y="11"/>
                  </a:lnTo>
                  <a:lnTo>
                    <a:pt x="48" y="11"/>
                  </a:lnTo>
                  <a:lnTo>
                    <a:pt x="47" y="16"/>
                  </a:lnTo>
                  <a:lnTo>
                    <a:pt x="49" y="15"/>
                  </a:lnTo>
                  <a:lnTo>
                    <a:pt x="49" y="15"/>
                  </a:lnTo>
                  <a:lnTo>
                    <a:pt x="48" y="21"/>
                  </a:lnTo>
                  <a:lnTo>
                    <a:pt x="47" y="23"/>
                  </a:lnTo>
                  <a:lnTo>
                    <a:pt x="49" y="24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3" name="Freeform 262" descr="30%"/>
            <p:cNvSpPr>
              <a:spLocks/>
            </p:cNvSpPr>
            <p:nvPr/>
          </p:nvSpPr>
          <p:spPr bwMode="auto">
            <a:xfrm>
              <a:off x="1326998" y="3062862"/>
              <a:ext cx="0" cy="5215"/>
            </a:xfrm>
            <a:custGeom>
              <a:avLst/>
              <a:gdLst/>
              <a:ahLst/>
              <a:cxnLst>
                <a:cxn ang="0">
                  <a:pos x="1" y="7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2" y="0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1" y="10"/>
                </a:cxn>
                <a:cxn ang="0">
                  <a:pos x="1" y="7"/>
                </a:cxn>
              </a:cxnLst>
              <a:rect l="0" t="0" r="r" b="b"/>
              <a:pathLst>
                <a:path w="4" h="10">
                  <a:moveTo>
                    <a:pt x="1" y="7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0"/>
                  </a:lnTo>
                  <a:lnTo>
                    <a:pt x="4" y="1"/>
                  </a:lnTo>
                  <a:lnTo>
                    <a:pt x="4" y="2"/>
                  </a:lnTo>
                  <a:lnTo>
                    <a:pt x="2" y="4"/>
                  </a:lnTo>
                  <a:lnTo>
                    <a:pt x="4" y="7"/>
                  </a:lnTo>
                  <a:lnTo>
                    <a:pt x="4" y="9"/>
                  </a:lnTo>
                  <a:lnTo>
                    <a:pt x="1" y="10"/>
                  </a:lnTo>
                  <a:lnTo>
                    <a:pt x="1" y="7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4" name="Freeform 263" descr="30%"/>
            <p:cNvSpPr>
              <a:spLocks/>
            </p:cNvSpPr>
            <p:nvPr/>
          </p:nvSpPr>
          <p:spPr bwMode="auto">
            <a:xfrm>
              <a:off x="1321153" y="2922064"/>
              <a:ext cx="5845" cy="521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2" y="5"/>
                </a:cxn>
                <a:cxn ang="0">
                  <a:pos x="1" y="6"/>
                </a:cxn>
                <a:cxn ang="0">
                  <a:pos x="0" y="4"/>
                </a:cxn>
                <a:cxn ang="0">
                  <a:pos x="1" y="0"/>
                </a:cxn>
              </a:cxnLst>
              <a:rect l="0" t="0" r="r" b="b"/>
              <a:pathLst>
                <a:path w="2" h="6">
                  <a:moveTo>
                    <a:pt x="1" y="0"/>
                  </a:moveTo>
                  <a:lnTo>
                    <a:pt x="2" y="5"/>
                  </a:lnTo>
                  <a:lnTo>
                    <a:pt x="1" y="6"/>
                  </a:lnTo>
                  <a:lnTo>
                    <a:pt x="0" y="4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5" name="Freeform 264" descr="30%"/>
            <p:cNvSpPr>
              <a:spLocks/>
            </p:cNvSpPr>
            <p:nvPr/>
          </p:nvSpPr>
          <p:spPr bwMode="auto">
            <a:xfrm>
              <a:off x="1601742" y="2697831"/>
              <a:ext cx="0" cy="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6" name="Freeform 265" descr="30%"/>
            <p:cNvSpPr>
              <a:spLocks/>
            </p:cNvSpPr>
            <p:nvPr/>
          </p:nvSpPr>
          <p:spPr bwMode="auto">
            <a:xfrm>
              <a:off x="1321153" y="293770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7" name="Freeform 266" descr="30%"/>
            <p:cNvSpPr>
              <a:spLocks/>
            </p:cNvSpPr>
            <p:nvPr/>
          </p:nvSpPr>
          <p:spPr bwMode="auto">
            <a:xfrm>
              <a:off x="1321153" y="3010714"/>
              <a:ext cx="0" cy="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8" name="Freeform 267" descr="30%"/>
            <p:cNvSpPr>
              <a:spLocks/>
            </p:cNvSpPr>
            <p:nvPr/>
          </p:nvSpPr>
          <p:spPr bwMode="auto">
            <a:xfrm>
              <a:off x="1315308" y="3015929"/>
              <a:ext cx="5845" cy="0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2" y="8"/>
                </a:cxn>
                <a:cxn ang="0">
                  <a:pos x="1" y="6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5" y="4"/>
                </a:cxn>
                <a:cxn ang="0">
                  <a:pos x="4" y="6"/>
                </a:cxn>
              </a:cxnLst>
              <a:rect l="0" t="0" r="r" b="b"/>
              <a:pathLst>
                <a:path w="5" h="8">
                  <a:moveTo>
                    <a:pt x="4" y="6"/>
                  </a:moveTo>
                  <a:lnTo>
                    <a:pt x="2" y="8"/>
                  </a:lnTo>
                  <a:lnTo>
                    <a:pt x="1" y="6"/>
                  </a:lnTo>
                  <a:lnTo>
                    <a:pt x="0" y="3"/>
                  </a:lnTo>
                  <a:lnTo>
                    <a:pt x="2" y="0"/>
                  </a:lnTo>
                  <a:lnTo>
                    <a:pt x="4" y="0"/>
                  </a:lnTo>
                  <a:lnTo>
                    <a:pt x="5" y="4"/>
                  </a:lnTo>
                  <a:lnTo>
                    <a:pt x="4" y="6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9" name="Freeform 268" descr="30%"/>
            <p:cNvSpPr>
              <a:spLocks/>
            </p:cNvSpPr>
            <p:nvPr/>
          </p:nvSpPr>
          <p:spPr bwMode="auto">
            <a:xfrm>
              <a:off x="1455600" y="2708260"/>
              <a:ext cx="11691" cy="5215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8" y="7"/>
                </a:cxn>
                <a:cxn ang="0">
                  <a:pos x="12" y="14"/>
                </a:cxn>
                <a:cxn ang="0">
                  <a:pos x="12" y="15"/>
                </a:cxn>
                <a:cxn ang="0">
                  <a:pos x="12" y="15"/>
                </a:cxn>
                <a:cxn ang="0">
                  <a:pos x="9" y="9"/>
                </a:cxn>
                <a:cxn ang="0">
                  <a:pos x="5" y="6"/>
                </a:cxn>
              </a:cxnLst>
              <a:rect l="0" t="0" r="r" b="b"/>
              <a:pathLst>
                <a:path w="12" h="15">
                  <a:moveTo>
                    <a:pt x="5" y="6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8" y="7"/>
                  </a:lnTo>
                  <a:lnTo>
                    <a:pt x="12" y="14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9" y="9"/>
                  </a:lnTo>
                  <a:lnTo>
                    <a:pt x="5" y="6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0" name="Freeform 269" descr="30%"/>
            <p:cNvSpPr>
              <a:spLocks/>
            </p:cNvSpPr>
            <p:nvPr/>
          </p:nvSpPr>
          <p:spPr bwMode="auto">
            <a:xfrm>
              <a:off x="1315308" y="2880346"/>
              <a:ext cx="0" cy="521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2"/>
                </a:cxn>
                <a:cxn ang="0">
                  <a:pos x="1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1" h="5">
                  <a:moveTo>
                    <a:pt x="1" y="0"/>
                  </a:moveTo>
                  <a:lnTo>
                    <a:pt x="1" y="2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1" name="Rectangle 270" descr="30%"/>
            <p:cNvSpPr>
              <a:spLocks noChangeArrowheads="1"/>
            </p:cNvSpPr>
            <p:nvPr/>
          </p:nvSpPr>
          <p:spPr bwMode="auto">
            <a:xfrm>
              <a:off x="1315308" y="2885561"/>
              <a:ext cx="0" cy="0"/>
            </a:xfrm>
            <a:prstGeom prst="rect">
              <a:avLst/>
            </a:prstGeom>
            <a:grpFill/>
            <a:ln w="3175">
              <a:solidFill>
                <a:schemeClr val="tx1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2" name="Freeform 271" descr="30%"/>
            <p:cNvSpPr>
              <a:spLocks/>
            </p:cNvSpPr>
            <p:nvPr/>
          </p:nvSpPr>
          <p:spPr bwMode="auto">
            <a:xfrm>
              <a:off x="1309462" y="2890775"/>
              <a:ext cx="5845" cy="15644"/>
            </a:xfrm>
            <a:custGeom>
              <a:avLst/>
              <a:gdLst/>
              <a:ahLst/>
              <a:cxnLst>
                <a:cxn ang="0">
                  <a:pos x="1" y="8"/>
                </a:cxn>
                <a:cxn ang="0">
                  <a:pos x="1" y="10"/>
                </a:cxn>
                <a:cxn ang="0">
                  <a:pos x="6" y="27"/>
                </a:cxn>
                <a:cxn ang="0">
                  <a:pos x="6" y="27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1" y="8"/>
                </a:cxn>
              </a:cxnLst>
              <a:rect l="0" t="0" r="r" b="b"/>
              <a:pathLst>
                <a:path w="6" h="27">
                  <a:moveTo>
                    <a:pt x="1" y="8"/>
                  </a:moveTo>
                  <a:lnTo>
                    <a:pt x="1" y="10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0" y="6"/>
                  </a:lnTo>
                  <a:lnTo>
                    <a:pt x="0" y="0"/>
                  </a:lnTo>
                  <a:lnTo>
                    <a:pt x="1" y="8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3" name="Freeform 272" descr="30%"/>
            <p:cNvSpPr>
              <a:spLocks/>
            </p:cNvSpPr>
            <p:nvPr/>
          </p:nvSpPr>
          <p:spPr bwMode="auto">
            <a:xfrm>
              <a:off x="1467290" y="2713475"/>
              <a:ext cx="11691" cy="10429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8" y="10"/>
                </a:cxn>
                <a:cxn ang="0">
                  <a:pos x="11" y="15"/>
                </a:cxn>
                <a:cxn ang="0">
                  <a:pos x="13" y="19"/>
                </a:cxn>
                <a:cxn ang="0">
                  <a:pos x="13" y="20"/>
                </a:cxn>
                <a:cxn ang="0">
                  <a:pos x="12" y="19"/>
                </a:cxn>
                <a:cxn ang="0">
                  <a:pos x="11" y="20"/>
                </a:cxn>
                <a:cxn ang="0">
                  <a:pos x="9" y="22"/>
                </a:cxn>
                <a:cxn ang="0">
                  <a:pos x="11" y="25"/>
                </a:cxn>
                <a:cxn ang="0">
                  <a:pos x="9" y="25"/>
                </a:cxn>
                <a:cxn ang="0">
                  <a:pos x="7" y="19"/>
                </a:cxn>
                <a:cxn ang="0">
                  <a:pos x="6" y="20"/>
                </a:cxn>
                <a:cxn ang="0">
                  <a:pos x="5" y="16"/>
                </a:cxn>
                <a:cxn ang="0">
                  <a:pos x="5" y="12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3" y="4"/>
                </a:cxn>
                <a:cxn ang="0">
                  <a:pos x="5" y="9"/>
                </a:cxn>
                <a:cxn ang="0">
                  <a:pos x="5" y="9"/>
                </a:cxn>
                <a:cxn ang="0">
                  <a:pos x="6" y="11"/>
                </a:cxn>
                <a:cxn ang="0">
                  <a:pos x="7" y="10"/>
                </a:cxn>
              </a:cxnLst>
              <a:rect l="0" t="0" r="r" b="b"/>
              <a:pathLst>
                <a:path w="13" h="25">
                  <a:moveTo>
                    <a:pt x="7" y="10"/>
                  </a:moveTo>
                  <a:lnTo>
                    <a:pt x="8" y="10"/>
                  </a:lnTo>
                  <a:lnTo>
                    <a:pt x="11" y="15"/>
                  </a:lnTo>
                  <a:lnTo>
                    <a:pt x="13" y="19"/>
                  </a:lnTo>
                  <a:lnTo>
                    <a:pt x="13" y="20"/>
                  </a:lnTo>
                  <a:lnTo>
                    <a:pt x="12" y="19"/>
                  </a:lnTo>
                  <a:lnTo>
                    <a:pt x="11" y="20"/>
                  </a:lnTo>
                  <a:lnTo>
                    <a:pt x="9" y="22"/>
                  </a:lnTo>
                  <a:lnTo>
                    <a:pt x="11" y="25"/>
                  </a:lnTo>
                  <a:lnTo>
                    <a:pt x="9" y="25"/>
                  </a:lnTo>
                  <a:lnTo>
                    <a:pt x="7" y="19"/>
                  </a:lnTo>
                  <a:lnTo>
                    <a:pt x="6" y="20"/>
                  </a:lnTo>
                  <a:lnTo>
                    <a:pt x="5" y="16"/>
                  </a:lnTo>
                  <a:lnTo>
                    <a:pt x="5" y="12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3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6" y="11"/>
                  </a:lnTo>
                  <a:lnTo>
                    <a:pt x="7" y="1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4" name="Freeform 273" descr="30%"/>
            <p:cNvSpPr>
              <a:spLocks/>
            </p:cNvSpPr>
            <p:nvPr/>
          </p:nvSpPr>
          <p:spPr bwMode="auto">
            <a:xfrm>
              <a:off x="1473141" y="2692616"/>
              <a:ext cx="0" cy="0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2" y="3"/>
                </a:cxn>
              </a:cxnLst>
              <a:rect l="0" t="0" r="r" b="b"/>
              <a:pathLst>
                <a:path w="2" h="4">
                  <a:moveTo>
                    <a:pt x="2" y="3"/>
                  </a:moveTo>
                  <a:lnTo>
                    <a:pt x="2" y="4"/>
                  </a:lnTo>
                  <a:lnTo>
                    <a:pt x="0" y="0"/>
                  </a:lnTo>
                  <a:lnTo>
                    <a:pt x="2" y="3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5" name="Freeform 274" descr="30%"/>
            <p:cNvSpPr>
              <a:spLocks/>
            </p:cNvSpPr>
            <p:nvPr/>
          </p:nvSpPr>
          <p:spPr bwMode="auto">
            <a:xfrm>
              <a:off x="1473141" y="2749978"/>
              <a:ext cx="5845" cy="5215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6" y="7"/>
                </a:cxn>
                <a:cxn ang="0">
                  <a:pos x="6" y="9"/>
                </a:cxn>
                <a:cxn ang="0">
                  <a:pos x="1" y="7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2" y="4"/>
                </a:cxn>
              </a:cxnLst>
              <a:rect l="0" t="0" r="r" b="b"/>
              <a:pathLst>
                <a:path w="6" h="9">
                  <a:moveTo>
                    <a:pt x="2" y="4"/>
                  </a:moveTo>
                  <a:lnTo>
                    <a:pt x="6" y="7"/>
                  </a:lnTo>
                  <a:lnTo>
                    <a:pt x="6" y="9"/>
                  </a:lnTo>
                  <a:lnTo>
                    <a:pt x="1" y="7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6" name="Freeform 275" descr="30%"/>
            <p:cNvSpPr>
              <a:spLocks/>
            </p:cNvSpPr>
            <p:nvPr/>
          </p:nvSpPr>
          <p:spPr bwMode="auto">
            <a:xfrm>
              <a:off x="1291922" y="2890775"/>
              <a:ext cx="5845" cy="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" name="Freeform 276" descr="30%"/>
            <p:cNvSpPr>
              <a:spLocks/>
            </p:cNvSpPr>
            <p:nvPr/>
          </p:nvSpPr>
          <p:spPr bwMode="auto">
            <a:xfrm>
              <a:off x="1607587" y="2692616"/>
              <a:ext cx="5845" cy="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5" y="0"/>
                </a:cxn>
                <a:cxn ang="0">
                  <a:pos x="0" y="5"/>
                </a:cxn>
                <a:cxn ang="0">
                  <a:pos x="4" y="0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8" name="Freeform 277" descr="30%"/>
            <p:cNvSpPr>
              <a:spLocks/>
            </p:cNvSpPr>
            <p:nvPr/>
          </p:nvSpPr>
          <p:spPr bwMode="auto">
            <a:xfrm>
              <a:off x="1344533" y="2723904"/>
              <a:ext cx="0" cy="521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2" y="10"/>
                </a:cxn>
                <a:cxn ang="0">
                  <a:pos x="0" y="10"/>
                </a:cxn>
                <a:cxn ang="0">
                  <a:pos x="0" y="6"/>
                </a:cxn>
              </a:cxnLst>
              <a:rect l="0" t="0" r="r" b="b"/>
              <a:pathLst>
                <a:path w="2" h="10">
                  <a:moveTo>
                    <a:pt x="0" y="6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" y="1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9" name="Freeform 278" descr="30%"/>
            <p:cNvSpPr>
              <a:spLocks/>
            </p:cNvSpPr>
            <p:nvPr/>
          </p:nvSpPr>
          <p:spPr bwMode="auto">
            <a:xfrm>
              <a:off x="1356223" y="3125438"/>
              <a:ext cx="5845" cy="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0" name="Freeform 279" descr="30%"/>
            <p:cNvSpPr>
              <a:spLocks/>
            </p:cNvSpPr>
            <p:nvPr/>
          </p:nvSpPr>
          <p:spPr bwMode="auto">
            <a:xfrm>
              <a:off x="1607587" y="2692616"/>
              <a:ext cx="0" cy="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1" y="0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1" name="Freeform 280" descr="30%"/>
            <p:cNvSpPr>
              <a:spLocks/>
            </p:cNvSpPr>
            <p:nvPr/>
          </p:nvSpPr>
          <p:spPr bwMode="auto">
            <a:xfrm>
              <a:off x="1473141" y="2723904"/>
              <a:ext cx="5845" cy="10429"/>
            </a:xfrm>
            <a:custGeom>
              <a:avLst/>
              <a:gdLst/>
              <a:ahLst/>
              <a:cxnLst>
                <a:cxn ang="0">
                  <a:pos x="8" y="8"/>
                </a:cxn>
                <a:cxn ang="0">
                  <a:pos x="8" y="11"/>
                </a:cxn>
                <a:cxn ang="0">
                  <a:pos x="6" y="15"/>
                </a:cxn>
                <a:cxn ang="0">
                  <a:pos x="0" y="11"/>
                </a:cxn>
                <a:cxn ang="0">
                  <a:pos x="1" y="8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1" y="7"/>
                </a:cxn>
                <a:cxn ang="0">
                  <a:pos x="2" y="8"/>
                </a:cxn>
                <a:cxn ang="0">
                  <a:pos x="3" y="8"/>
                </a:cxn>
                <a:cxn ang="0">
                  <a:pos x="5" y="12"/>
                </a:cxn>
                <a:cxn ang="0">
                  <a:pos x="6" y="13"/>
                </a:cxn>
                <a:cxn ang="0">
                  <a:pos x="8" y="10"/>
                </a:cxn>
                <a:cxn ang="0">
                  <a:pos x="7" y="8"/>
                </a:cxn>
                <a:cxn ang="0">
                  <a:pos x="6" y="6"/>
                </a:cxn>
                <a:cxn ang="0">
                  <a:pos x="6" y="2"/>
                </a:cxn>
                <a:cxn ang="0">
                  <a:pos x="7" y="4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" y="8"/>
                </a:cxn>
              </a:cxnLst>
              <a:rect l="0" t="0" r="r" b="b"/>
              <a:pathLst>
                <a:path w="8" h="15">
                  <a:moveTo>
                    <a:pt x="8" y="8"/>
                  </a:moveTo>
                  <a:lnTo>
                    <a:pt x="8" y="11"/>
                  </a:lnTo>
                  <a:lnTo>
                    <a:pt x="6" y="15"/>
                  </a:lnTo>
                  <a:lnTo>
                    <a:pt x="0" y="11"/>
                  </a:lnTo>
                  <a:lnTo>
                    <a:pt x="1" y="8"/>
                  </a:lnTo>
                  <a:lnTo>
                    <a:pt x="1" y="2"/>
                  </a:lnTo>
                  <a:lnTo>
                    <a:pt x="2" y="2"/>
                  </a:lnTo>
                  <a:lnTo>
                    <a:pt x="1" y="7"/>
                  </a:lnTo>
                  <a:lnTo>
                    <a:pt x="2" y="8"/>
                  </a:lnTo>
                  <a:lnTo>
                    <a:pt x="3" y="8"/>
                  </a:lnTo>
                  <a:lnTo>
                    <a:pt x="5" y="12"/>
                  </a:lnTo>
                  <a:lnTo>
                    <a:pt x="6" y="13"/>
                  </a:lnTo>
                  <a:lnTo>
                    <a:pt x="8" y="10"/>
                  </a:lnTo>
                  <a:lnTo>
                    <a:pt x="7" y="8"/>
                  </a:lnTo>
                  <a:lnTo>
                    <a:pt x="6" y="6"/>
                  </a:lnTo>
                  <a:lnTo>
                    <a:pt x="6" y="2"/>
                  </a:lnTo>
                  <a:lnTo>
                    <a:pt x="7" y="4"/>
                  </a:lnTo>
                  <a:lnTo>
                    <a:pt x="8" y="0"/>
                  </a:lnTo>
                  <a:lnTo>
                    <a:pt x="8" y="4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2" name="Freeform 281" descr="30%"/>
            <p:cNvSpPr>
              <a:spLocks/>
            </p:cNvSpPr>
            <p:nvPr/>
          </p:nvSpPr>
          <p:spPr bwMode="auto">
            <a:xfrm>
              <a:off x="1473141" y="2703045"/>
              <a:ext cx="5845" cy="0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3" y="1"/>
                </a:cxn>
                <a:cxn ang="0">
                  <a:pos x="2" y="1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lnTo>
                    <a:pt x="0" y="3"/>
                  </a:lnTo>
                  <a:lnTo>
                    <a:pt x="1" y="0"/>
                  </a:lnTo>
                  <a:lnTo>
                    <a:pt x="3" y="1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3" name="Freeform 282" descr="30%"/>
            <p:cNvSpPr>
              <a:spLocks/>
            </p:cNvSpPr>
            <p:nvPr/>
          </p:nvSpPr>
          <p:spPr bwMode="auto">
            <a:xfrm>
              <a:off x="1478985" y="2697831"/>
              <a:ext cx="0" cy="521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2"/>
                </a:cxn>
              </a:cxnLst>
              <a:rect l="0" t="0" r="r" b="b"/>
              <a:pathLst>
                <a:path h="3">
                  <a:moveTo>
                    <a:pt x="0" y="2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4" name="Freeform 283" descr="30%"/>
            <p:cNvSpPr>
              <a:spLocks/>
            </p:cNvSpPr>
            <p:nvPr/>
          </p:nvSpPr>
          <p:spPr bwMode="auto">
            <a:xfrm>
              <a:off x="1180855" y="3120224"/>
              <a:ext cx="0" cy="521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5" name="Freeform 284" descr="30%"/>
            <p:cNvSpPr>
              <a:spLocks/>
            </p:cNvSpPr>
            <p:nvPr/>
          </p:nvSpPr>
          <p:spPr bwMode="auto">
            <a:xfrm>
              <a:off x="1478985" y="2744763"/>
              <a:ext cx="0" cy="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6" name="Freeform 285" descr="30%"/>
            <p:cNvSpPr>
              <a:spLocks/>
            </p:cNvSpPr>
            <p:nvPr/>
          </p:nvSpPr>
          <p:spPr bwMode="auto">
            <a:xfrm>
              <a:off x="1175010" y="2875131"/>
              <a:ext cx="151988" cy="281595"/>
            </a:xfrm>
            <a:custGeom>
              <a:avLst/>
              <a:gdLst/>
              <a:ahLst/>
              <a:cxnLst>
                <a:cxn ang="0">
                  <a:pos x="22" y="280"/>
                </a:cxn>
                <a:cxn ang="0">
                  <a:pos x="36" y="214"/>
                </a:cxn>
                <a:cxn ang="0">
                  <a:pos x="45" y="156"/>
                </a:cxn>
                <a:cxn ang="0">
                  <a:pos x="56" y="110"/>
                </a:cxn>
                <a:cxn ang="0">
                  <a:pos x="75" y="85"/>
                </a:cxn>
                <a:cxn ang="0">
                  <a:pos x="91" y="35"/>
                </a:cxn>
                <a:cxn ang="0">
                  <a:pos x="123" y="1"/>
                </a:cxn>
                <a:cxn ang="0">
                  <a:pos x="151" y="7"/>
                </a:cxn>
                <a:cxn ang="0">
                  <a:pos x="146" y="12"/>
                </a:cxn>
                <a:cxn ang="0">
                  <a:pos x="135" y="10"/>
                </a:cxn>
                <a:cxn ang="0">
                  <a:pos x="125" y="20"/>
                </a:cxn>
                <a:cxn ang="0">
                  <a:pos x="119" y="27"/>
                </a:cxn>
                <a:cxn ang="0">
                  <a:pos x="125" y="32"/>
                </a:cxn>
                <a:cxn ang="0">
                  <a:pos x="147" y="25"/>
                </a:cxn>
                <a:cxn ang="0">
                  <a:pos x="146" y="43"/>
                </a:cxn>
                <a:cxn ang="0">
                  <a:pos x="151" y="72"/>
                </a:cxn>
                <a:cxn ang="0">
                  <a:pos x="152" y="98"/>
                </a:cxn>
                <a:cxn ang="0">
                  <a:pos x="154" y="121"/>
                </a:cxn>
                <a:cxn ang="0">
                  <a:pos x="151" y="161"/>
                </a:cxn>
                <a:cxn ang="0">
                  <a:pos x="161" y="199"/>
                </a:cxn>
                <a:cxn ang="0">
                  <a:pos x="162" y="218"/>
                </a:cxn>
                <a:cxn ang="0">
                  <a:pos x="148" y="246"/>
                </a:cxn>
                <a:cxn ang="0">
                  <a:pos x="142" y="270"/>
                </a:cxn>
                <a:cxn ang="0">
                  <a:pos x="132" y="308"/>
                </a:cxn>
                <a:cxn ang="0">
                  <a:pos x="145" y="296"/>
                </a:cxn>
                <a:cxn ang="0">
                  <a:pos x="147" y="267"/>
                </a:cxn>
                <a:cxn ang="0">
                  <a:pos x="151" y="276"/>
                </a:cxn>
                <a:cxn ang="0">
                  <a:pos x="154" y="285"/>
                </a:cxn>
                <a:cxn ang="0">
                  <a:pos x="154" y="303"/>
                </a:cxn>
                <a:cxn ang="0">
                  <a:pos x="152" y="323"/>
                </a:cxn>
                <a:cxn ang="0">
                  <a:pos x="148" y="343"/>
                </a:cxn>
                <a:cxn ang="0">
                  <a:pos x="155" y="386"/>
                </a:cxn>
                <a:cxn ang="0">
                  <a:pos x="153" y="401"/>
                </a:cxn>
                <a:cxn ang="0">
                  <a:pos x="145" y="410"/>
                </a:cxn>
                <a:cxn ang="0">
                  <a:pos x="132" y="380"/>
                </a:cxn>
                <a:cxn ang="0">
                  <a:pos x="130" y="397"/>
                </a:cxn>
                <a:cxn ang="0">
                  <a:pos x="128" y="422"/>
                </a:cxn>
                <a:cxn ang="0">
                  <a:pos x="120" y="406"/>
                </a:cxn>
                <a:cxn ang="0">
                  <a:pos x="123" y="423"/>
                </a:cxn>
                <a:cxn ang="0">
                  <a:pos x="115" y="440"/>
                </a:cxn>
                <a:cxn ang="0">
                  <a:pos x="98" y="432"/>
                </a:cxn>
                <a:cxn ang="0">
                  <a:pos x="85" y="461"/>
                </a:cxn>
                <a:cxn ang="0">
                  <a:pos x="89" y="485"/>
                </a:cxn>
                <a:cxn ang="0">
                  <a:pos x="82" y="479"/>
                </a:cxn>
                <a:cxn ang="0">
                  <a:pos x="76" y="458"/>
                </a:cxn>
                <a:cxn ang="0">
                  <a:pos x="68" y="448"/>
                </a:cxn>
                <a:cxn ang="0">
                  <a:pos x="63" y="452"/>
                </a:cxn>
                <a:cxn ang="0">
                  <a:pos x="56" y="426"/>
                </a:cxn>
                <a:cxn ang="0">
                  <a:pos x="56" y="402"/>
                </a:cxn>
                <a:cxn ang="0">
                  <a:pos x="39" y="412"/>
                </a:cxn>
                <a:cxn ang="0">
                  <a:pos x="29" y="453"/>
                </a:cxn>
                <a:cxn ang="0">
                  <a:pos x="25" y="469"/>
                </a:cxn>
                <a:cxn ang="0">
                  <a:pos x="17" y="484"/>
                </a:cxn>
                <a:cxn ang="0">
                  <a:pos x="8" y="503"/>
                </a:cxn>
                <a:cxn ang="0">
                  <a:pos x="0" y="519"/>
                </a:cxn>
                <a:cxn ang="0">
                  <a:pos x="4" y="500"/>
                </a:cxn>
                <a:cxn ang="0">
                  <a:pos x="3" y="482"/>
                </a:cxn>
                <a:cxn ang="0">
                  <a:pos x="7" y="461"/>
                </a:cxn>
                <a:cxn ang="0">
                  <a:pos x="6" y="444"/>
                </a:cxn>
                <a:cxn ang="0">
                  <a:pos x="14" y="400"/>
                </a:cxn>
                <a:cxn ang="0">
                  <a:pos x="14" y="340"/>
                </a:cxn>
              </a:cxnLst>
              <a:rect l="0" t="0" r="r" b="b"/>
              <a:pathLst>
                <a:path w="162" h="519">
                  <a:moveTo>
                    <a:pt x="13" y="312"/>
                  </a:moveTo>
                  <a:lnTo>
                    <a:pt x="13" y="306"/>
                  </a:lnTo>
                  <a:lnTo>
                    <a:pt x="15" y="301"/>
                  </a:lnTo>
                  <a:lnTo>
                    <a:pt x="17" y="288"/>
                  </a:lnTo>
                  <a:lnTo>
                    <a:pt x="21" y="285"/>
                  </a:lnTo>
                  <a:lnTo>
                    <a:pt x="22" y="280"/>
                  </a:lnTo>
                  <a:lnTo>
                    <a:pt x="24" y="269"/>
                  </a:lnTo>
                  <a:lnTo>
                    <a:pt x="28" y="262"/>
                  </a:lnTo>
                  <a:lnTo>
                    <a:pt x="30" y="246"/>
                  </a:lnTo>
                  <a:lnTo>
                    <a:pt x="31" y="233"/>
                  </a:lnTo>
                  <a:lnTo>
                    <a:pt x="34" y="224"/>
                  </a:lnTo>
                  <a:lnTo>
                    <a:pt x="36" y="214"/>
                  </a:lnTo>
                  <a:lnTo>
                    <a:pt x="37" y="197"/>
                  </a:lnTo>
                  <a:lnTo>
                    <a:pt x="39" y="187"/>
                  </a:lnTo>
                  <a:lnTo>
                    <a:pt x="38" y="184"/>
                  </a:lnTo>
                  <a:lnTo>
                    <a:pt x="39" y="175"/>
                  </a:lnTo>
                  <a:lnTo>
                    <a:pt x="43" y="170"/>
                  </a:lnTo>
                  <a:lnTo>
                    <a:pt x="45" y="156"/>
                  </a:lnTo>
                  <a:lnTo>
                    <a:pt x="48" y="137"/>
                  </a:lnTo>
                  <a:lnTo>
                    <a:pt x="49" y="127"/>
                  </a:lnTo>
                  <a:lnTo>
                    <a:pt x="52" y="126"/>
                  </a:lnTo>
                  <a:lnTo>
                    <a:pt x="52" y="124"/>
                  </a:lnTo>
                  <a:lnTo>
                    <a:pt x="54" y="121"/>
                  </a:lnTo>
                  <a:lnTo>
                    <a:pt x="56" y="110"/>
                  </a:lnTo>
                  <a:lnTo>
                    <a:pt x="59" y="109"/>
                  </a:lnTo>
                  <a:lnTo>
                    <a:pt x="61" y="111"/>
                  </a:lnTo>
                  <a:lnTo>
                    <a:pt x="64" y="110"/>
                  </a:lnTo>
                  <a:lnTo>
                    <a:pt x="69" y="105"/>
                  </a:lnTo>
                  <a:lnTo>
                    <a:pt x="74" y="92"/>
                  </a:lnTo>
                  <a:lnTo>
                    <a:pt x="75" y="85"/>
                  </a:lnTo>
                  <a:lnTo>
                    <a:pt x="77" y="73"/>
                  </a:lnTo>
                  <a:lnTo>
                    <a:pt x="77" y="67"/>
                  </a:lnTo>
                  <a:lnTo>
                    <a:pt x="78" y="63"/>
                  </a:lnTo>
                  <a:lnTo>
                    <a:pt x="82" y="59"/>
                  </a:lnTo>
                  <a:lnTo>
                    <a:pt x="89" y="37"/>
                  </a:lnTo>
                  <a:lnTo>
                    <a:pt x="91" y="35"/>
                  </a:lnTo>
                  <a:lnTo>
                    <a:pt x="97" y="31"/>
                  </a:lnTo>
                  <a:lnTo>
                    <a:pt x="109" y="37"/>
                  </a:lnTo>
                  <a:lnTo>
                    <a:pt x="112" y="36"/>
                  </a:lnTo>
                  <a:lnTo>
                    <a:pt x="115" y="31"/>
                  </a:lnTo>
                  <a:lnTo>
                    <a:pt x="119" y="20"/>
                  </a:lnTo>
                  <a:lnTo>
                    <a:pt x="123" y="1"/>
                  </a:lnTo>
                  <a:lnTo>
                    <a:pt x="128" y="0"/>
                  </a:lnTo>
                  <a:lnTo>
                    <a:pt x="135" y="6"/>
                  </a:lnTo>
                  <a:lnTo>
                    <a:pt x="138" y="7"/>
                  </a:lnTo>
                  <a:lnTo>
                    <a:pt x="142" y="7"/>
                  </a:lnTo>
                  <a:lnTo>
                    <a:pt x="147" y="10"/>
                  </a:lnTo>
                  <a:lnTo>
                    <a:pt x="151" y="7"/>
                  </a:lnTo>
                  <a:lnTo>
                    <a:pt x="152" y="9"/>
                  </a:lnTo>
                  <a:lnTo>
                    <a:pt x="152" y="9"/>
                  </a:lnTo>
                  <a:lnTo>
                    <a:pt x="150" y="14"/>
                  </a:lnTo>
                  <a:lnTo>
                    <a:pt x="147" y="15"/>
                  </a:lnTo>
                  <a:lnTo>
                    <a:pt x="146" y="15"/>
                  </a:lnTo>
                  <a:lnTo>
                    <a:pt x="146" y="12"/>
                  </a:lnTo>
                  <a:lnTo>
                    <a:pt x="146" y="11"/>
                  </a:lnTo>
                  <a:lnTo>
                    <a:pt x="144" y="10"/>
                  </a:lnTo>
                  <a:lnTo>
                    <a:pt x="145" y="12"/>
                  </a:lnTo>
                  <a:lnTo>
                    <a:pt x="144" y="12"/>
                  </a:lnTo>
                  <a:lnTo>
                    <a:pt x="140" y="9"/>
                  </a:lnTo>
                  <a:lnTo>
                    <a:pt x="135" y="10"/>
                  </a:lnTo>
                  <a:lnTo>
                    <a:pt x="132" y="14"/>
                  </a:lnTo>
                  <a:lnTo>
                    <a:pt x="131" y="10"/>
                  </a:lnTo>
                  <a:lnTo>
                    <a:pt x="130" y="5"/>
                  </a:lnTo>
                  <a:lnTo>
                    <a:pt x="127" y="5"/>
                  </a:lnTo>
                  <a:lnTo>
                    <a:pt x="127" y="6"/>
                  </a:lnTo>
                  <a:lnTo>
                    <a:pt x="125" y="20"/>
                  </a:lnTo>
                  <a:lnTo>
                    <a:pt x="125" y="21"/>
                  </a:lnTo>
                  <a:lnTo>
                    <a:pt x="124" y="17"/>
                  </a:lnTo>
                  <a:lnTo>
                    <a:pt x="124" y="18"/>
                  </a:lnTo>
                  <a:lnTo>
                    <a:pt x="122" y="18"/>
                  </a:lnTo>
                  <a:lnTo>
                    <a:pt x="121" y="20"/>
                  </a:lnTo>
                  <a:lnTo>
                    <a:pt x="119" y="27"/>
                  </a:lnTo>
                  <a:lnTo>
                    <a:pt x="119" y="28"/>
                  </a:lnTo>
                  <a:lnTo>
                    <a:pt x="121" y="28"/>
                  </a:lnTo>
                  <a:lnTo>
                    <a:pt x="120" y="30"/>
                  </a:lnTo>
                  <a:lnTo>
                    <a:pt x="120" y="32"/>
                  </a:lnTo>
                  <a:lnTo>
                    <a:pt x="123" y="33"/>
                  </a:lnTo>
                  <a:lnTo>
                    <a:pt x="125" y="32"/>
                  </a:lnTo>
                  <a:lnTo>
                    <a:pt x="129" y="28"/>
                  </a:lnTo>
                  <a:lnTo>
                    <a:pt x="136" y="31"/>
                  </a:lnTo>
                  <a:lnTo>
                    <a:pt x="143" y="30"/>
                  </a:lnTo>
                  <a:lnTo>
                    <a:pt x="146" y="26"/>
                  </a:lnTo>
                  <a:lnTo>
                    <a:pt x="150" y="15"/>
                  </a:lnTo>
                  <a:lnTo>
                    <a:pt x="147" y="25"/>
                  </a:lnTo>
                  <a:lnTo>
                    <a:pt x="144" y="30"/>
                  </a:lnTo>
                  <a:lnTo>
                    <a:pt x="144" y="33"/>
                  </a:lnTo>
                  <a:lnTo>
                    <a:pt x="142" y="37"/>
                  </a:lnTo>
                  <a:lnTo>
                    <a:pt x="143" y="37"/>
                  </a:lnTo>
                  <a:lnTo>
                    <a:pt x="146" y="41"/>
                  </a:lnTo>
                  <a:lnTo>
                    <a:pt x="146" y="43"/>
                  </a:lnTo>
                  <a:lnTo>
                    <a:pt x="148" y="46"/>
                  </a:lnTo>
                  <a:lnTo>
                    <a:pt x="151" y="57"/>
                  </a:lnTo>
                  <a:lnTo>
                    <a:pt x="151" y="62"/>
                  </a:lnTo>
                  <a:lnTo>
                    <a:pt x="148" y="62"/>
                  </a:lnTo>
                  <a:lnTo>
                    <a:pt x="150" y="69"/>
                  </a:lnTo>
                  <a:lnTo>
                    <a:pt x="151" y="72"/>
                  </a:lnTo>
                  <a:lnTo>
                    <a:pt x="152" y="77"/>
                  </a:lnTo>
                  <a:lnTo>
                    <a:pt x="153" y="77"/>
                  </a:lnTo>
                  <a:lnTo>
                    <a:pt x="158" y="82"/>
                  </a:lnTo>
                  <a:lnTo>
                    <a:pt x="158" y="90"/>
                  </a:lnTo>
                  <a:lnTo>
                    <a:pt x="153" y="95"/>
                  </a:lnTo>
                  <a:lnTo>
                    <a:pt x="152" y="98"/>
                  </a:lnTo>
                  <a:lnTo>
                    <a:pt x="153" y="105"/>
                  </a:lnTo>
                  <a:lnTo>
                    <a:pt x="152" y="110"/>
                  </a:lnTo>
                  <a:lnTo>
                    <a:pt x="152" y="113"/>
                  </a:lnTo>
                  <a:lnTo>
                    <a:pt x="151" y="115"/>
                  </a:lnTo>
                  <a:lnTo>
                    <a:pt x="153" y="118"/>
                  </a:lnTo>
                  <a:lnTo>
                    <a:pt x="154" y="121"/>
                  </a:lnTo>
                  <a:lnTo>
                    <a:pt x="152" y="130"/>
                  </a:lnTo>
                  <a:lnTo>
                    <a:pt x="154" y="134"/>
                  </a:lnTo>
                  <a:lnTo>
                    <a:pt x="154" y="146"/>
                  </a:lnTo>
                  <a:lnTo>
                    <a:pt x="154" y="150"/>
                  </a:lnTo>
                  <a:lnTo>
                    <a:pt x="151" y="155"/>
                  </a:lnTo>
                  <a:lnTo>
                    <a:pt x="151" y="161"/>
                  </a:lnTo>
                  <a:lnTo>
                    <a:pt x="151" y="165"/>
                  </a:lnTo>
                  <a:lnTo>
                    <a:pt x="153" y="166"/>
                  </a:lnTo>
                  <a:lnTo>
                    <a:pt x="152" y="173"/>
                  </a:lnTo>
                  <a:lnTo>
                    <a:pt x="153" y="181"/>
                  </a:lnTo>
                  <a:lnTo>
                    <a:pt x="157" y="188"/>
                  </a:lnTo>
                  <a:lnTo>
                    <a:pt x="161" y="199"/>
                  </a:lnTo>
                  <a:lnTo>
                    <a:pt x="162" y="201"/>
                  </a:lnTo>
                  <a:lnTo>
                    <a:pt x="162" y="204"/>
                  </a:lnTo>
                  <a:lnTo>
                    <a:pt x="161" y="208"/>
                  </a:lnTo>
                  <a:lnTo>
                    <a:pt x="162" y="212"/>
                  </a:lnTo>
                  <a:lnTo>
                    <a:pt x="161" y="217"/>
                  </a:lnTo>
                  <a:lnTo>
                    <a:pt x="162" y="218"/>
                  </a:lnTo>
                  <a:lnTo>
                    <a:pt x="160" y="224"/>
                  </a:lnTo>
                  <a:lnTo>
                    <a:pt x="159" y="230"/>
                  </a:lnTo>
                  <a:lnTo>
                    <a:pt x="155" y="235"/>
                  </a:lnTo>
                  <a:lnTo>
                    <a:pt x="153" y="243"/>
                  </a:lnTo>
                  <a:lnTo>
                    <a:pt x="150" y="243"/>
                  </a:lnTo>
                  <a:lnTo>
                    <a:pt x="148" y="246"/>
                  </a:lnTo>
                  <a:lnTo>
                    <a:pt x="147" y="249"/>
                  </a:lnTo>
                  <a:lnTo>
                    <a:pt x="148" y="253"/>
                  </a:lnTo>
                  <a:lnTo>
                    <a:pt x="146" y="257"/>
                  </a:lnTo>
                  <a:lnTo>
                    <a:pt x="143" y="260"/>
                  </a:lnTo>
                  <a:lnTo>
                    <a:pt x="142" y="264"/>
                  </a:lnTo>
                  <a:lnTo>
                    <a:pt x="142" y="270"/>
                  </a:lnTo>
                  <a:lnTo>
                    <a:pt x="140" y="272"/>
                  </a:lnTo>
                  <a:lnTo>
                    <a:pt x="140" y="277"/>
                  </a:lnTo>
                  <a:lnTo>
                    <a:pt x="140" y="280"/>
                  </a:lnTo>
                  <a:lnTo>
                    <a:pt x="134" y="290"/>
                  </a:lnTo>
                  <a:lnTo>
                    <a:pt x="134" y="302"/>
                  </a:lnTo>
                  <a:lnTo>
                    <a:pt x="132" y="308"/>
                  </a:lnTo>
                  <a:lnTo>
                    <a:pt x="134" y="311"/>
                  </a:lnTo>
                  <a:lnTo>
                    <a:pt x="139" y="314"/>
                  </a:lnTo>
                  <a:lnTo>
                    <a:pt x="142" y="312"/>
                  </a:lnTo>
                  <a:lnTo>
                    <a:pt x="142" y="309"/>
                  </a:lnTo>
                  <a:lnTo>
                    <a:pt x="142" y="306"/>
                  </a:lnTo>
                  <a:lnTo>
                    <a:pt x="145" y="296"/>
                  </a:lnTo>
                  <a:lnTo>
                    <a:pt x="143" y="286"/>
                  </a:lnTo>
                  <a:lnTo>
                    <a:pt x="142" y="277"/>
                  </a:lnTo>
                  <a:lnTo>
                    <a:pt x="143" y="274"/>
                  </a:lnTo>
                  <a:lnTo>
                    <a:pt x="145" y="271"/>
                  </a:lnTo>
                  <a:lnTo>
                    <a:pt x="147" y="270"/>
                  </a:lnTo>
                  <a:lnTo>
                    <a:pt x="147" y="267"/>
                  </a:lnTo>
                  <a:lnTo>
                    <a:pt x="145" y="266"/>
                  </a:lnTo>
                  <a:lnTo>
                    <a:pt x="146" y="264"/>
                  </a:lnTo>
                  <a:lnTo>
                    <a:pt x="147" y="264"/>
                  </a:lnTo>
                  <a:lnTo>
                    <a:pt x="151" y="271"/>
                  </a:lnTo>
                  <a:lnTo>
                    <a:pt x="151" y="275"/>
                  </a:lnTo>
                  <a:lnTo>
                    <a:pt x="151" y="276"/>
                  </a:lnTo>
                  <a:lnTo>
                    <a:pt x="152" y="276"/>
                  </a:lnTo>
                  <a:lnTo>
                    <a:pt x="152" y="280"/>
                  </a:lnTo>
                  <a:lnTo>
                    <a:pt x="155" y="280"/>
                  </a:lnTo>
                  <a:lnTo>
                    <a:pt x="155" y="281"/>
                  </a:lnTo>
                  <a:lnTo>
                    <a:pt x="155" y="282"/>
                  </a:lnTo>
                  <a:lnTo>
                    <a:pt x="154" y="285"/>
                  </a:lnTo>
                  <a:lnTo>
                    <a:pt x="154" y="288"/>
                  </a:lnTo>
                  <a:lnTo>
                    <a:pt x="152" y="290"/>
                  </a:lnTo>
                  <a:lnTo>
                    <a:pt x="154" y="292"/>
                  </a:lnTo>
                  <a:lnTo>
                    <a:pt x="154" y="296"/>
                  </a:lnTo>
                  <a:lnTo>
                    <a:pt x="155" y="300"/>
                  </a:lnTo>
                  <a:lnTo>
                    <a:pt x="154" y="303"/>
                  </a:lnTo>
                  <a:lnTo>
                    <a:pt x="155" y="307"/>
                  </a:lnTo>
                  <a:lnTo>
                    <a:pt x="153" y="314"/>
                  </a:lnTo>
                  <a:lnTo>
                    <a:pt x="154" y="317"/>
                  </a:lnTo>
                  <a:lnTo>
                    <a:pt x="154" y="318"/>
                  </a:lnTo>
                  <a:lnTo>
                    <a:pt x="152" y="319"/>
                  </a:lnTo>
                  <a:lnTo>
                    <a:pt x="152" y="323"/>
                  </a:lnTo>
                  <a:lnTo>
                    <a:pt x="151" y="326"/>
                  </a:lnTo>
                  <a:lnTo>
                    <a:pt x="148" y="324"/>
                  </a:lnTo>
                  <a:lnTo>
                    <a:pt x="147" y="319"/>
                  </a:lnTo>
                  <a:lnTo>
                    <a:pt x="144" y="322"/>
                  </a:lnTo>
                  <a:lnTo>
                    <a:pt x="145" y="334"/>
                  </a:lnTo>
                  <a:lnTo>
                    <a:pt x="148" y="343"/>
                  </a:lnTo>
                  <a:lnTo>
                    <a:pt x="153" y="363"/>
                  </a:lnTo>
                  <a:lnTo>
                    <a:pt x="155" y="366"/>
                  </a:lnTo>
                  <a:lnTo>
                    <a:pt x="154" y="368"/>
                  </a:lnTo>
                  <a:lnTo>
                    <a:pt x="154" y="380"/>
                  </a:lnTo>
                  <a:lnTo>
                    <a:pt x="154" y="384"/>
                  </a:lnTo>
                  <a:lnTo>
                    <a:pt x="155" y="386"/>
                  </a:lnTo>
                  <a:lnTo>
                    <a:pt x="155" y="390"/>
                  </a:lnTo>
                  <a:lnTo>
                    <a:pt x="155" y="392"/>
                  </a:lnTo>
                  <a:lnTo>
                    <a:pt x="154" y="397"/>
                  </a:lnTo>
                  <a:lnTo>
                    <a:pt x="154" y="397"/>
                  </a:lnTo>
                  <a:lnTo>
                    <a:pt x="154" y="400"/>
                  </a:lnTo>
                  <a:lnTo>
                    <a:pt x="153" y="401"/>
                  </a:lnTo>
                  <a:lnTo>
                    <a:pt x="153" y="404"/>
                  </a:lnTo>
                  <a:lnTo>
                    <a:pt x="152" y="406"/>
                  </a:lnTo>
                  <a:lnTo>
                    <a:pt x="150" y="406"/>
                  </a:lnTo>
                  <a:lnTo>
                    <a:pt x="148" y="410"/>
                  </a:lnTo>
                  <a:lnTo>
                    <a:pt x="147" y="411"/>
                  </a:lnTo>
                  <a:lnTo>
                    <a:pt x="145" y="410"/>
                  </a:lnTo>
                  <a:lnTo>
                    <a:pt x="144" y="402"/>
                  </a:lnTo>
                  <a:lnTo>
                    <a:pt x="143" y="405"/>
                  </a:lnTo>
                  <a:lnTo>
                    <a:pt x="140" y="406"/>
                  </a:lnTo>
                  <a:lnTo>
                    <a:pt x="137" y="390"/>
                  </a:lnTo>
                  <a:lnTo>
                    <a:pt x="135" y="383"/>
                  </a:lnTo>
                  <a:lnTo>
                    <a:pt x="132" y="380"/>
                  </a:lnTo>
                  <a:lnTo>
                    <a:pt x="130" y="380"/>
                  </a:lnTo>
                  <a:lnTo>
                    <a:pt x="130" y="383"/>
                  </a:lnTo>
                  <a:lnTo>
                    <a:pt x="130" y="390"/>
                  </a:lnTo>
                  <a:lnTo>
                    <a:pt x="130" y="392"/>
                  </a:lnTo>
                  <a:lnTo>
                    <a:pt x="129" y="394"/>
                  </a:lnTo>
                  <a:lnTo>
                    <a:pt x="130" y="397"/>
                  </a:lnTo>
                  <a:lnTo>
                    <a:pt x="130" y="401"/>
                  </a:lnTo>
                  <a:lnTo>
                    <a:pt x="129" y="407"/>
                  </a:lnTo>
                  <a:lnTo>
                    <a:pt x="135" y="416"/>
                  </a:lnTo>
                  <a:lnTo>
                    <a:pt x="135" y="417"/>
                  </a:lnTo>
                  <a:lnTo>
                    <a:pt x="130" y="418"/>
                  </a:lnTo>
                  <a:lnTo>
                    <a:pt x="128" y="422"/>
                  </a:lnTo>
                  <a:lnTo>
                    <a:pt x="128" y="418"/>
                  </a:lnTo>
                  <a:lnTo>
                    <a:pt x="129" y="417"/>
                  </a:lnTo>
                  <a:lnTo>
                    <a:pt x="127" y="411"/>
                  </a:lnTo>
                  <a:lnTo>
                    <a:pt x="124" y="411"/>
                  </a:lnTo>
                  <a:lnTo>
                    <a:pt x="121" y="406"/>
                  </a:lnTo>
                  <a:lnTo>
                    <a:pt x="120" y="406"/>
                  </a:lnTo>
                  <a:lnTo>
                    <a:pt x="119" y="407"/>
                  </a:lnTo>
                  <a:lnTo>
                    <a:pt x="120" y="411"/>
                  </a:lnTo>
                  <a:lnTo>
                    <a:pt x="122" y="411"/>
                  </a:lnTo>
                  <a:lnTo>
                    <a:pt x="124" y="415"/>
                  </a:lnTo>
                  <a:lnTo>
                    <a:pt x="124" y="420"/>
                  </a:lnTo>
                  <a:lnTo>
                    <a:pt x="123" y="423"/>
                  </a:lnTo>
                  <a:lnTo>
                    <a:pt x="124" y="430"/>
                  </a:lnTo>
                  <a:lnTo>
                    <a:pt x="122" y="442"/>
                  </a:lnTo>
                  <a:lnTo>
                    <a:pt x="120" y="443"/>
                  </a:lnTo>
                  <a:lnTo>
                    <a:pt x="120" y="441"/>
                  </a:lnTo>
                  <a:lnTo>
                    <a:pt x="115" y="437"/>
                  </a:lnTo>
                  <a:lnTo>
                    <a:pt x="115" y="440"/>
                  </a:lnTo>
                  <a:lnTo>
                    <a:pt x="113" y="446"/>
                  </a:lnTo>
                  <a:lnTo>
                    <a:pt x="109" y="443"/>
                  </a:lnTo>
                  <a:lnTo>
                    <a:pt x="108" y="444"/>
                  </a:lnTo>
                  <a:lnTo>
                    <a:pt x="102" y="444"/>
                  </a:lnTo>
                  <a:lnTo>
                    <a:pt x="100" y="438"/>
                  </a:lnTo>
                  <a:lnTo>
                    <a:pt x="98" y="432"/>
                  </a:lnTo>
                  <a:lnTo>
                    <a:pt x="97" y="432"/>
                  </a:lnTo>
                  <a:lnTo>
                    <a:pt x="94" y="435"/>
                  </a:lnTo>
                  <a:lnTo>
                    <a:pt x="92" y="442"/>
                  </a:lnTo>
                  <a:lnTo>
                    <a:pt x="89" y="447"/>
                  </a:lnTo>
                  <a:lnTo>
                    <a:pt x="85" y="456"/>
                  </a:lnTo>
                  <a:lnTo>
                    <a:pt x="85" y="461"/>
                  </a:lnTo>
                  <a:lnTo>
                    <a:pt x="85" y="466"/>
                  </a:lnTo>
                  <a:lnTo>
                    <a:pt x="85" y="467"/>
                  </a:lnTo>
                  <a:lnTo>
                    <a:pt x="87" y="473"/>
                  </a:lnTo>
                  <a:lnTo>
                    <a:pt x="89" y="475"/>
                  </a:lnTo>
                  <a:lnTo>
                    <a:pt x="91" y="482"/>
                  </a:lnTo>
                  <a:lnTo>
                    <a:pt x="89" y="485"/>
                  </a:lnTo>
                  <a:lnTo>
                    <a:pt x="84" y="488"/>
                  </a:lnTo>
                  <a:lnTo>
                    <a:pt x="83" y="487"/>
                  </a:lnTo>
                  <a:lnTo>
                    <a:pt x="82" y="482"/>
                  </a:lnTo>
                  <a:lnTo>
                    <a:pt x="81" y="482"/>
                  </a:lnTo>
                  <a:lnTo>
                    <a:pt x="82" y="480"/>
                  </a:lnTo>
                  <a:lnTo>
                    <a:pt x="82" y="479"/>
                  </a:lnTo>
                  <a:lnTo>
                    <a:pt x="78" y="477"/>
                  </a:lnTo>
                  <a:lnTo>
                    <a:pt x="77" y="473"/>
                  </a:lnTo>
                  <a:lnTo>
                    <a:pt x="77" y="473"/>
                  </a:lnTo>
                  <a:lnTo>
                    <a:pt x="77" y="470"/>
                  </a:lnTo>
                  <a:lnTo>
                    <a:pt x="77" y="469"/>
                  </a:lnTo>
                  <a:lnTo>
                    <a:pt x="76" y="458"/>
                  </a:lnTo>
                  <a:lnTo>
                    <a:pt x="78" y="454"/>
                  </a:lnTo>
                  <a:lnTo>
                    <a:pt x="78" y="447"/>
                  </a:lnTo>
                  <a:lnTo>
                    <a:pt x="74" y="448"/>
                  </a:lnTo>
                  <a:lnTo>
                    <a:pt x="72" y="446"/>
                  </a:lnTo>
                  <a:lnTo>
                    <a:pt x="71" y="448"/>
                  </a:lnTo>
                  <a:lnTo>
                    <a:pt x="68" y="448"/>
                  </a:lnTo>
                  <a:lnTo>
                    <a:pt x="67" y="451"/>
                  </a:lnTo>
                  <a:lnTo>
                    <a:pt x="67" y="453"/>
                  </a:lnTo>
                  <a:lnTo>
                    <a:pt x="66" y="456"/>
                  </a:lnTo>
                  <a:lnTo>
                    <a:pt x="64" y="454"/>
                  </a:lnTo>
                  <a:lnTo>
                    <a:pt x="64" y="453"/>
                  </a:lnTo>
                  <a:lnTo>
                    <a:pt x="63" y="452"/>
                  </a:lnTo>
                  <a:lnTo>
                    <a:pt x="61" y="448"/>
                  </a:lnTo>
                  <a:lnTo>
                    <a:pt x="61" y="442"/>
                  </a:lnTo>
                  <a:lnTo>
                    <a:pt x="60" y="440"/>
                  </a:lnTo>
                  <a:lnTo>
                    <a:pt x="60" y="433"/>
                  </a:lnTo>
                  <a:lnTo>
                    <a:pt x="56" y="428"/>
                  </a:lnTo>
                  <a:lnTo>
                    <a:pt x="56" y="426"/>
                  </a:lnTo>
                  <a:lnTo>
                    <a:pt x="55" y="421"/>
                  </a:lnTo>
                  <a:lnTo>
                    <a:pt x="55" y="417"/>
                  </a:lnTo>
                  <a:lnTo>
                    <a:pt x="56" y="414"/>
                  </a:lnTo>
                  <a:lnTo>
                    <a:pt x="56" y="410"/>
                  </a:lnTo>
                  <a:lnTo>
                    <a:pt x="55" y="409"/>
                  </a:lnTo>
                  <a:lnTo>
                    <a:pt x="56" y="402"/>
                  </a:lnTo>
                  <a:lnTo>
                    <a:pt x="54" y="397"/>
                  </a:lnTo>
                  <a:lnTo>
                    <a:pt x="48" y="394"/>
                  </a:lnTo>
                  <a:lnTo>
                    <a:pt x="46" y="394"/>
                  </a:lnTo>
                  <a:lnTo>
                    <a:pt x="43" y="400"/>
                  </a:lnTo>
                  <a:lnTo>
                    <a:pt x="39" y="409"/>
                  </a:lnTo>
                  <a:lnTo>
                    <a:pt x="39" y="412"/>
                  </a:lnTo>
                  <a:lnTo>
                    <a:pt x="33" y="431"/>
                  </a:lnTo>
                  <a:lnTo>
                    <a:pt x="33" y="436"/>
                  </a:lnTo>
                  <a:lnTo>
                    <a:pt x="31" y="442"/>
                  </a:lnTo>
                  <a:lnTo>
                    <a:pt x="32" y="443"/>
                  </a:lnTo>
                  <a:lnTo>
                    <a:pt x="31" y="449"/>
                  </a:lnTo>
                  <a:lnTo>
                    <a:pt x="29" y="453"/>
                  </a:lnTo>
                  <a:lnTo>
                    <a:pt x="28" y="453"/>
                  </a:lnTo>
                  <a:lnTo>
                    <a:pt x="29" y="456"/>
                  </a:lnTo>
                  <a:lnTo>
                    <a:pt x="26" y="457"/>
                  </a:lnTo>
                  <a:lnTo>
                    <a:pt x="28" y="461"/>
                  </a:lnTo>
                  <a:lnTo>
                    <a:pt x="24" y="462"/>
                  </a:lnTo>
                  <a:lnTo>
                    <a:pt x="25" y="469"/>
                  </a:lnTo>
                  <a:lnTo>
                    <a:pt x="25" y="472"/>
                  </a:lnTo>
                  <a:lnTo>
                    <a:pt x="23" y="475"/>
                  </a:lnTo>
                  <a:lnTo>
                    <a:pt x="17" y="479"/>
                  </a:lnTo>
                  <a:lnTo>
                    <a:pt x="17" y="480"/>
                  </a:lnTo>
                  <a:lnTo>
                    <a:pt x="16" y="480"/>
                  </a:lnTo>
                  <a:lnTo>
                    <a:pt x="17" y="484"/>
                  </a:lnTo>
                  <a:lnTo>
                    <a:pt x="14" y="485"/>
                  </a:lnTo>
                  <a:lnTo>
                    <a:pt x="15" y="490"/>
                  </a:lnTo>
                  <a:lnTo>
                    <a:pt x="15" y="492"/>
                  </a:lnTo>
                  <a:lnTo>
                    <a:pt x="13" y="495"/>
                  </a:lnTo>
                  <a:lnTo>
                    <a:pt x="10" y="503"/>
                  </a:lnTo>
                  <a:lnTo>
                    <a:pt x="8" y="503"/>
                  </a:lnTo>
                  <a:lnTo>
                    <a:pt x="8" y="504"/>
                  </a:lnTo>
                  <a:lnTo>
                    <a:pt x="8" y="506"/>
                  </a:lnTo>
                  <a:lnTo>
                    <a:pt x="7" y="509"/>
                  </a:lnTo>
                  <a:lnTo>
                    <a:pt x="7" y="510"/>
                  </a:lnTo>
                  <a:lnTo>
                    <a:pt x="7" y="511"/>
                  </a:lnTo>
                  <a:lnTo>
                    <a:pt x="0" y="519"/>
                  </a:lnTo>
                  <a:lnTo>
                    <a:pt x="0" y="516"/>
                  </a:lnTo>
                  <a:lnTo>
                    <a:pt x="1" y="514"/>
                  </a:lnTo>
                  <a:lnTo>
                    <a:pt x="2" y="513"/>
                  </a:lnTo>
                  <a:lnTo>
                    <a:pt x="4" y="510"/>
                  </a:lnTo>
                  <a:lnTo>
                    <a:pt x="3" y="504"/>
                  </a:lnTo>
                  <a:lnTo>
                    <a:pt x="4" y="500"/>
                  </a:lnTo>
                  <a:lnTo>
                    <a:pt x="4" y="495"/>
                  </a:lnTo>
                  <a:lnTo>
                    <a:pt x="7" y="494"/>
                  </a:lnTo>
                  <a:lnTo>
                    <a:pt x="8" y="489"/>
                  </a:lnTo>
                  <a:lnTo>
                    <a:pt x="7" y="487"/>
                  </a:lnTo>
                  <a:lnTo>
                    <a:pt x="6" y="485"/>
                  </a:lnTo>
                  <a:lnTo>
                    <a:pt x="3" y="482"/>
                  </a:lnTo>
                  <a:lnTo>
                    <a:pt x="2" y="483"/>
                  </a:lnTo>
                  <a:lnTo>
                    <a:pt x="1" y="473"/>
                  </a:lnTo>
                  <a:lnTo>
                    <a:pt x="3" y="470"/>
                  </a:lnTo>
                  <a:lnTo>
                    <a:pt x="4" y="464"/>
                  </a:lnTo>
                  <a:lnTo>
                    <a:pt x="7" y="463"/>
                  </a:lnTo>
                  <a:lnTo>
                    <a:pt x="7" y="461"/>
                  </a:lnTo>
                  <a:lnTo>
                    <a:pt x="7" y="452"/>
                  </a:lnTo>
                  <a:lnTo>
                    <a:pt x="8" y="447"/>
                  </a:lnTo>
                  <a:lnTo>
                    <a:pt x="7" y="446"/>
                  </a:lnTo>
                  <a:lnTo>
                    <a:pt x="6" y="446"/>
                  </a:lnTo>
                  <a:lnTo>
                    <a:pt x="4" y="444"/>
                  </a:lnTo>
                  <a:lnTo>
                    <a:pt x="6" y="444"/>
                  </a:lnTo>
                  <a:lnTo>
                    <a:pt x="9" y="440"/>
                  </a:lnTo>
                  <a:lnTo>
                    <a:pt x="10" y="436"/>
                  </a:lnTo>
                  <a:lnTo>
                    <a:pt x="11" y="422"/>
                  </a:lnTo>
                  <a:lnTo>
                    <a:pt x="11" y="420"/>
                  </a:lnTo>
                  <a:lnTo>
                    <a:pt x="13" y="415"/>
                  </a:lnTo>
                  <a:lnTo>
                    <a:pt x="14" y="400"/>
                  </a:lnTo>
                  <a:lnTo>
                    <a:pt x="15" y="380"/>
                  </a:lnTo>
                  <a:lnTo>
                    <a:pt x="14" y="370"/>
                  </a:lnTo>
                  <a:lnTo>
                    <a:pt x="13" y="369"/>
                  </a:lnTo>
                  <a:lnTo>
                    <a:pt x="15" y="363"/>
                  </a:lnTo>
                  <a:lnTo>
                    <a:pt x="15" y="355"/>
                  </a:lnTo>
                  <a:lnTo>
                    <a:pt x="14" y="340"/>
                  </a:lnTo>
                  <a:lnTo>
                    <a:pt x="14" y="331"/>
                  </a:lnTo>
                  <a:lnTo>
                    <a:pt x="13" y="327"/>
                  </a:lnTo>
                  <a:lnTo>
                    <a:pt x="13" y="31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" name="Freeform 286" descr="30%"/>
            <p:cNvSpPr>
              <a:spLocks/>
            </p:cNvSpPr>
            <p:nvPr/>
          </p:nvSpPr>
          <p:spPr bwMode="auto">
            <a:xfrm>
              <a:off x="1478985" y="3141082"/>
              <a:ext cx="0" cy="521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0"/>
                </a:cxn>
                <a:cxn ang="0">
                  <a:pos x="2" y="3"/>
                </a:cxn>
                <a:cxn ang="0">
                  <a:pos x="1" y="4"/>
                </a:cxn>
                <a:cxn ang="0">
                  <a:pos x="0" y="2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1" y="4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8" name="Freeform 287" descr="30%"/>
            <p:cNvSpPr>
              <a:spLocks/>
            </p:cNvSpPr>
            <p:nvPr/>
          </p:nvSpPr>
          <p:spPr bwMode="auto">
            <a:xfrm>
              <a:off x="1175010" y="3026358"/>
              <a:ext cx="0" cy="0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3" y="3"/>
                </a:cxn>
                <a:cxn ang="0">
                  <a:pos x="0" y="2"/>
                </a:cxn>
                <a:cxn ang="0">
                  <a:pos x="2" y="1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lnTo>
                    <a:pt x="2" y="0"/>
                  </a:lnTo>
                  <a:lnTo>
                    <a:pt x="3" y="1"/>
                  </a:lnTo>
                  <a:lnTo>
                    <a:pt x="3" y="3"/>
                  </a:lnTo>
                  <a:lnTo>
                    <a:pt x="0" y="2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9" name="Freeform 288" descr="30%"/>
            <p:cNvSpPr>
              <a:spLocks/>
            </p:cNvSpPr>
            <p:nvPr/>
          </p:nvSpPr>
          <p:spPr bwMode="auto">
            <a:xfrm>
              <a:off x="1478985" y="2739548"/>
              <a:ext cx="0" cy="521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0" name="Freeform 289" descr="30%"/>
            <p:cNvSpPr>
              <a:spLocks/>
            </p:cNvSpPr>
            <p:nvPr/>
          </p:nvSpPr>
          <p:spPr bwMode="auto">
            <a:xfrm>
              <a:off x="1478985" y="2718689"/>
              <a:ext cx="0" cy="5215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1" y="3"/>
                </a:cxn>
              </a:cxnLst>
              <a:rect l="0" t="0" r="r" b="b"/>
              <a:pathLst>
                <a:path w="3" h="7">
                  <a:moveTo>
                    <a:pt x="1" y="3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3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1" name="Freeform 290" descr="30%"/>
            <p:cNvSpPr>
              <a:spLocks/>
            </p:cNvSpPr>
            <p:nvPr/>
          </p:nvSpPr>
          <p:spPr bwMode="auto">
            <a:xfrm>
              <a:off x="1478985" y="274997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2" name="Freeform 291" descr="30%"/>
            <p:cNvSpPr>
              <a:spLocks/>
            </p:cNvSpPr>
            <p:nvPr/>
          </p:nvSpPr>
          <p:spPr bwMode="auto">
            <a:xfrm>
              <a:off x="1478985" y="2692616"/>
              <a:ext cx="0" cy="521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1"/>
                </a:cxn>
                <a:cxn ang="0">
                  <a:pos x="0" y="1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3" name="Freeform 292" descr="30%"/>
            <p:cNvSpPr>
              <a:spLocks/>
            </p:cNvSpPr>
            <p:nvPr/>
          </p:nvSpPr>
          <p:spPr bwMode="auto">
            <a:xfrm>
              <a:off x="1478985" y="2713475"/>
              <a:ext cx="5845" cy="5215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0" y="8"/>
                </a:cxn>
                <a:cxn ang="0">
                  <a:pos x="1" y="3"/>
                </a:cxn>
              </a:cxnLst>
              <a:rect l="0" t="0" r="r" b="b"/>
              <a:pathLst>
                <a:path w="3" h="8">
                  <a:moveTo>
                    <a:pt x="1" y="3"/>
                  </a:moveTo>
                  <a:lnTo>
                    <a:pt x="2" y="0"/>
                  </a:lnTo>
                  <a:lnTo>
                    <a:pt x="3" y="1"/>
                  </a:lnTo>
                  <a:lnTo>
                    <a:pt x="0" y="8"/>
                  </a:lnTo>
                  <a:lnTo>
                    <a:pt x="1" y="3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4" name="Freeform 293" descr="30%"/>
            <p:cNvSpPr>
              <a:spLocks/>
            </p:cNvSpPr>
            <p:nvPr/>
          </p:nvSpPr>
          <p:spPr bwMode="auto">
            <a:xfrm>
              <a:off x="1063944" y="2468382"/>
              <a:ext cx="0" cy="521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2" y="0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5" name="Freeform 294" descr="30%"/>
            <p:cNvSpPr>
              <a:spLocks/>
            </p:cNvSpPr>
            <p:nvPr/>
          </p:nvSpPr>
          <p:spPr bwMode="auto">
            <a:xfrm>
              <a:off x="1484830" y="2713475"/>
              <a:ext cx="5845" cy="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1"/>
                </a:cxn>
                <a:cxn ang="0">
                  <a:pos x="6" y="2"/>
                </a:cxn>
                <a:cxn ang="0">
                  <a:pos x="0" y="11"/>
                </a:cxn>
                <a:cxn ang="0">
                  <a:pos x="1" y="8"/>
                </a:cxn>
                <a:cxn ang="0">
                  <a:pos x="6" y="0"/>
                </a:cxn>
              </a:cxnLst>
              <a:rect l="0" t="0" r="r" b="b"/>
              <a:pathLst>
                <a:path w="6" h="11">
                  <a:moveTo>
                    <a:pt x="6" y="0"/>
                  </a:moveTo>
                  <a:lnTo>
                    <a:pt x="6" y="1"/>
                  </a:lnTo>
                  <a:lnTo>
                    <a:pt x="6" y="2"/>
                  </a:lnTo>
                  <a:lnTo>
                    <a:pt x="0" y="11"/>
                  </a:lnTo>
                  <a:lnTo>
                    <a:pt x="1" y="8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6" name="Freeform 295" descr="30%"/>
            <p:cNvSpPr>
              <a:spLocks/>
            </p:cNvSpPr>
            <p:nvPr/>
          </p:nvSpPr>
          <p:spPr bwMode="auto">
            <a:xfrm>
              <a:off x="1484830" y="3109794"/>
              <a:ext cx="5845" cy="5215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4" y="8"/>
                </a:cxn>
                <a:cxn ang="0">
                  <a:pos x="0" y="5"/>
                </a:cxn>
                <a:cxn ang="0">
                  <a:pos x="1" y="1"/>
                </a:cxn>
              </a:cxnLst>
              <a:rect l="0" t="0" r="r" b="b"/>
              <a:pathLst>
                <a:path w="4" h="8">
                  <a:moveTo>
                    <a:pt x="1" y="1"/>
                  </a:moveTo>
                  <a:lnTo>
                    <a:pt x="4" y="0"/>
                  </a:lnTo>
                  <a:lnTo>
                    <a:pt x="4" y="1"/>
                  </a:lnTo>
                  <a:lnTo>
                    <a:pt x="4" y="8"/>
                  </a:lnTo>
                  <a:lnTo>
                    <a:pt x="0" y="5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7" name="Freeform 296" descr="30%"/>
            <p:cNvSpPr>
              <a:spLocks/>
            </p:cNvSpPr>
            <p:nvPr/>
          </p:nvSpPr>
          <p:spPr bwMode="auto">
            <a:xfrm>
              <a:off x="1514056" y="2713475"/>
              <a:ext cx="5845" cy="521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1" y="5"/>
                </a:cxn>
                <a:cxn ang="0">
                  <a:pos x="0" y="3"/>
                </a:cxn>
                <a:cxn ang="0">
                  <a:pos x="0" y="2"/>
                </a:cxn>
              </a:cxnLst>
              <a:rect l="0" t="0" r="r" b="b"/>
              <a:pathLst>
                <a:path w="1" h="5">
                  <a:moveTo>
                    <a:pt x="0" y="2"/>
                  </a:moveTo>
                  <a:lnTo>
                    <a:pt x="0" y="0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8" name="Freeform 297" descr="30%"/>
            <p:cNvSpPr>
              <a:spLocks/>
            </p:cNvSpPr>
            <p:nvPr/>
          </p:nvSpPr>
          <p:spPr bwMode="auto">
            <a:xfrm>
              <a:off x="1519901" y="2713475"/>
              <a:ext cx="5845" cy="521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0"/>
                </a:cxn>
                <a:cxn ang="0">
                  <a:pos x="1" y="3"/>
                </a:cxn>
                <a:cxn ang="0">
                  <a:pos x="0" y="3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lnTo>
                    <a:pt x="0" y="0"/>
                  </a:lnTo>
                  <a:lnTo>
                    <a:pt x="1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9" name="Freeform 298" descr="30%"/>
            <p:cNvSpPr>
              <a:spLocks/>
            </p:cNvSpPr>
            <p:nvPr/>
          </p:nvSpPr>
          <p:spPr bwMode="auto">
            <a:xfrm>
              <a:off x="982108" y="2395376"/>
              <a:ext cx="134447" cy="88650"/>
            </a:xfrm>
            <a:custGeom>
              <a:avLst/>
              <a:gdLst/>
              <a:ahLst/>
              <a:cxnLst>
                <a:cxn ang="0">
                  <a:pos x="8" y="59"/>
                </a:cxn>
                <a:cxn ang="0">
                  <a:pos x="15" y="38"/>
                </a:cxn>
                <a:cxn ang="0">
                  <a:pos x="33" y="12"/>
                </a:cxn>
                <a:cxn ang="0">
                  <a:pos x="45" y="7"/>
                </a:cxn>
                <a:cxn ang="0">
                  <a:pos x="54" y="0"/>
                </a:cxn>
                <a:cxn ang="0">
                  <a:pos x="62" y="2"/>
                </a:cxn>
                <a:cxn ang="0">
                  <a:pos x="71" y="22"/>
                </a:cxn>
                <a:cxn ang="0">
                  <a:pos x="78" y="33"/>
                </a:cxn>
                <a:cxn ang="0">
                  <a:pos x="84" y="60"/>
                </a:cxn>
                <a:cxn ang="0">
                  <a:pos x="100" y="82"/>
                </a:cxn>
                <a:cxn ang="0">
                  <a:pos x="110" y="77"/>
                </a:cxn>
                <a:cxn ang="0">
                  <a:pos x="122" y="82"/>
                </a:cxn>
                <a:cxn ang="0">
                  <a:pos x="124" y="101"/>
                </a:cxn>
                <a:cxn ang="0">
                  <a:pos x="123" y="106"/>
                </a:cxn>
                <a:cxn ang="0">
                  <a:pos x="136" y="142"/>
                </a:cxn>
                <a:cxn ang="0">
                  <a:pos x="138" y="148"/>
                </a:cxn>
                <a:cxn ang="0">
                  <a:pos x="138" y="156"/>
                </a:cxn>
                <a:cxn ang="0">
                  <a:pos x="128" y="148"/>
                </a:cxn>
                <a:cxn ang="0">
                  <a:pos x="125" y="142"/>
                </a:cxn>
                <a:cxn ang="0">
                  <a:pos x="124" y="143"/>
                </a:cxn>
                <a:cxn ang="0">
                  <a:pos x="122" y="137"/>
                </a:cxn>
                <a:cxn ang="0">
                  <a:pos x="118" y="134"/>
                </a:cxn>
                <a:cxn ang="0">
                  <a:pos x="112" y="137"/>
                </a:cxn>
                <a:cxn ang="0">
                  <a:pos x="112" y="143"/>
                </a:cxn>
                <a:cxn ang="0">
                  <a:pos x="113" y="148"/>
                </a:cxn>
                <a:cxn ang="0">
                  <a:pos x="101" y="145"/>
                </a:cxn>
                <a:cxn ang="0">
                  <a:pos x="100" y="147"/>
                </a:cxn>
                <a:cxn ang="0">
                  <a:pos x="95" y="142"/>
                </a:cxn>
                <a:cxn ang="0">
                  <a:pos x="93" y="137"/>
                </a:cxn>
                <a:cxn ang="0">
                  <a:pos x="90" y="134"/>
                </a:cxn>
                <a:cxn ang="0">
                  <a:pos x="87" y="131"/>
                </a:cxn>
                <a:cxn ang="0">
                  <a:pos x="85" y="130"/>
                </a:cxn>
                <a:cxn ang="0">
                  <a:pos x="83" y="134"/>
                </a:cxn>
                <a:cxn ang="0">
                  <a:pos x="80" y="132"/>
                </a:cxn>
                <a:cxn ang="0">
                  <a:pos x="79" y="127"/>
                </a:cxn>
                <a:cxn ang="0">
                  <a:pos x="74" y="131"/>
                </a:cxn>
                <a:cxn ang="0">
                  <a:pos x="74" y="135"/>
                </a:cxn>
                <a:cxn ang="0">
                  <a:pos x="75" y="137"/>
                </a:cxn>
                <a:cxn ang="0">
                  <a:pos x="72" y="141"/>
                </a:cxn>
                <a:cxn ang="0">
                  <a:pos x="70" y="139"/>
                </a:cxn>
                <a:cxn ang="0">
                  <a:pos x="64" y="134"/>
                </a:cxn>
                <a:cxn ang="0">
                  <a:pos x="57" y="132"/>
                </a:cxn>
                <a:cxn ang="0">
                  <a:pos x="53" y="134"/>
                </a:cxn>
                <a:cxn ang="0">
                  <a:pos x="48" y="129"/>
                </a:cxn>
                <a:cxn ang="0">
                  <a:pos x="45" y="127"/>
                </a:cxn>
                <a:cxn ang="0">
                  <a:pos x="42" y="132"/>
                </a:cxn>
                <a:cxn ang="0">
                  <a:pos x="40" y="130"/>
                </a:cxn>
                <a:cxn ang="0">
                  <a:pos x="38" y="130"/>
                </a:cxn>
                <a:cxn ang="0">
                  <a:pos x="34" y="131"/>
                </a:cxn>
                <a:cxn ang="0">
                  <a:pos x="31" y="125"/>
                </a:cxn>
                <a:cxn ang="0">
                  <a:pos x="31" y="122"/>
                </a:cxn>
                <a:cxn ang="0">
                  <a:pos x="29" y="114"/>
                </a:cxn>
                <a:cxn ang="0">
                  <a:pos x="24" y="109"/>
                </a:cxn>
                <a:cxn ang="0">
                  <a:pos x="18" y="103"/>
                </a:cxn>
                <a:cxn ang="0">
                  <a:pos x="14" y="93"/>
                </a:cxn>
                <a:cxn ang="0">
                  <a:pos x="11" y="88"/>
                </a:cxn>
                <a:cxn ang="0">
                  <a:pos x="6" y="79"/>
                </a:cxn>
              </a:cxnLst>
              <a:rect l="0" t="0" r="r" b="b"/>
              <a:pathLst>
                <a:path w="139" h="156">
                  <a:moveTo>
                    <a:pt x="0" y="73"/>
                  </a:moveTo>
                  <a:lnTo>
                    <a:pt x="8" y="59"/>
                  </a:lnTo>
                  <a:lnTo>
                    <a:pt x="11" y="47"/>
                  </a:lnTo>
                  <a:lnTo>
                    <a:pt x="15" y="38"/>
                  </a:lnTo>
                  <a:lnTo>
                    <a:pt x="25" y="21"/>
                  </a:lnTo>
                  <a:lnTo>
                    <a:pt x="33" y="12"/>
                  </a:lnTo>
                  <a:lnTo>
                    <a:pt x="42" y="8"/>
                  </a:lnTo>
                  <a:lnTo>
                    <a:pt x="45" y="7"/>
                  </a:lnTo>
                  <a:lnTo>
                    <a:pt x="51" y="1"/>
                  </a:lnTo>
                  <a:lnTo>
                    <a:pt x="54" y="0"/>
                  </a:lnTo>
                  <a:lnTo>
                    <a:pt x="57" y="0"/>
                  </a:lnTo>
                  <a:lnTo>
                    <a:pt x="62" y="2"/>
                  </a:lnTo>
                  <a:lnTo>
                    <a:pt x="68" y="11"/>
                  </a:lnTo>
                  <a:lnTo>
                    <a:pt x="71" y="22"/>
                  </a:lnTo>
                  <a:lnTo>
                    <a:pt x="78" y="30"/>
                  </a:lnTo>
                  <a:lnTo>
                    <a:pt x="78" y="33"/>
                  </a:lnTo>
                  <a:lnTo>
                    <a:pt x="79" y="46"/>
                  </a:lnTo>
                  <a:lnTo>
                    <a:pt x="84" y="60"/>
                  </a:lnTo>
                  <a:lnTo>
                    <a:pt x="89" y="68"/>
                  </a:lnTo>
                  <a:lnTo>
                    <a:pt x="100" y="82"/>
                  </a:lnTo>
                  <a:lnTo>
                    <a:pt x="106" y="78"/>
                  </a:lnTo>
                  <a:lnTo>
                    <a:pt x="110" y="77"/>
                  </a:lnTo>
                  <a:lnTo>
                    <a:pt x="118" y="78"/>
                  </a:lnTo>
                  <a:lnTo>
                    <a:pt x="122" y="82"/>
                  </a:lnTo>
                  <a:lnTo>
                    <a:pt x="128" y="96"/>
                  </a:lnTo>
                  <a:lnTo>
                    <a:pt x="124" y="101"/>
                  </a:lnTo>
                  <a:lnTo>
                    <a:pt x="123" y="104"/>
                  </a:lnTo>
                  <a:lnTo>
                    <a:pt x="123" y="106"/>
                  </a:lnTo>
                  <a:lnTo>
                    <a:pt x="133" y="129"/>
                  </a:lnTo>
                  <a:lnTo>
                    <a:pt x="136" y="142"/>
                  </a:lnTo>
                  <a:lnTo>
                    <a:pt x="139" y="150"/>
                  </a:lnTo>
                  <a:lnTo>
                    <a:pt x="138" y="148"/>
                  </a:lnTo>
                  <a:lnTo>
                    <a:pt x="139" y="151"/>
                  </a:lnTo>
                  <a:lnTo>
                    <a:pt x="138" y="156"/>
                  </a:lnTo>
                  <a:lnTo>
                    <a:pt x="133" y="153"/>
                  </a:lnTo>
                  <a:lnTo>
                    <a:pt x="128" y="148"/>
                  </a:lnTo>
                  <a:lnTo>
                    <a:pt x="127" y="143"/>
                  </a:lnTo>
                  <a:lnTo>
                    <a:pt x="125" y="142"/>
                  </a:lnTo>
                  <a:lnTo>
                    <a:pt x="125" y="145"/>
                  </a:lnTo>
                  <a:lnTo>
                    <a:pt x="124" y="143"/>
                  </a:lnTo>
                  <a:lnTo>
                    <a:pt x="122" y="140"/>
                  </a:lnTo>
                  <a:lnTo>
                    <a:pt x="122" y="137"/>
                  </a:lnTo>
                  <a:lnTo>
                    <a:pt x="120" y="135"/>
                  </a:lnTo>
                  <a:lnTo>
                    <a:pt x="118" y="134"/>
                  </a:lnTo>
                  <a:lnTo>
                    <a:pt x="115" y="135"/>
                  </a:lnTo>
                  <a:lnTo>
                    <a:pt x="112" y="137"/>
                  </a:lnTo>
                  <a:lnTo>
                    <a:pt x="113" y="142"/>
                  </a:lnTo>
                  <a:lnTo>
                    <a:pt x="112" y="143"/>
                  </a:lnTo>
                  <a:lnTo>
                    <a:pt x="113" y="146"/>
                  </a:lnTo>
                  <a:lnTo>
                    <a:pt x="113" y="148"/>
                  </a:lnTo>
                  <a:lnTo>
                    <a:pt x="102" y="143"/>
                  </a:lnTo>
                  <a:lnTo>
                    <a:pt x="101" y="145"/>
                  </a:lnTo>
                  <a:lnTo>
                    <a:pt x="100" y="147"/>
                  </a:lnTo>
                  <a:lnTo>
                    <a:pt x="100" y="147"/>
                  </a:lnTo>
                  <a:lnTo>
                    <a:pt x="99" y="143"/>
                  </a:lnTo>
                  <a:lnTo>
                    <a:pt x="95" y="142"/>
                  </a:lnTo>
                  <a:lnTo>
                    <a:pt x="95" y="143"/>
                  </a:lnTo>
                  <a:lnTo>
                    <a:pt x="93" y="137"/>
                  </a:lnTo>
                  <a:lnTo>
                    <a:pt x="90" y="136"/>
                  </a:lnTo>
                  <a:lnTo>
                    <a:pt x="90" y="134"/>
                  </a:lnTo>
                  <a:lnTo>
                    <a:pt x="89" y="134"/>
                  </a:lnTo>
                  <a:lnTo>
                    <a:pt x="87" y="131"/>
                  </a:lnTo>
                  <a:lnTo>
                    <a:pt x="85" y="132"/>
                  </a:lnTo>
                  <a:lnTo>
                    <a:pt x="85" y="130"/>
                  </a:lnTo>
                  <a:lnTo>
                    <a:pt x="83" y="130"/>
                  </a:lnTo>
                  <a:lnTo>
                    <a:pt x="83" y="134"/>
                  </a:lnTo>
                  <a:lnTo>
                    <a:pt x="80" y="134"/>
                  </a:lnTo>
                  <a:lnTo>
                    <a:pt x="80" y="132"/>
                  </a:lnTo>
                  <a:lnTo>
                    <a:pt x="80" y="129"/>
                  </a:lnTo>
                  <a:lnTo>
                    <a:pt x="79" y="127"/>
                  </a:lnTo>
                  <a:lnTo>
                    <a:pt x="77" y="129"/>
                  </a:lnTo>
                  <a:lnTo>
                    <a:pt x="74" y="131"/>
                  </a:lnTo>
                  <a:lnTo>
                    <a:pt x="74" y="134"/>
                  </a:lnTo>
                  <a:lnTo>
                    <a:pt x="74" y="135"/>
                  </a:lnTo>
                  <a:lnTo>
                    <a:pt x="74" y="137"/>
                  </a:lnTo>
                  <a:lnTo>
                    <a:pt x="75" y="137"/>
                  </a:lnTo>
                  <a:lnTo>
                    <a:pt x="75" y="140"/>
                  </a:lnTo>
                  <a:lnTo>
                    <a:pt x="72" y="141"/>
                  </a:lnTo>
                  <a:lnTo>
                    <a:pt x="72" y="140"/>
                  </a:lnTo>
                  <a:lnTo>
                    <a:pt x="70" y="139"/>
                  </a:lnTo>
                  <a:lnTo>
                    <a:pt x="69" y="135"/>
                  </a:lnTo>
                  <a:lnTo>
                    <a:pt x="64" y="134"/>
                  </a:lnTo>
                  <a:lnTo>
                    <a:pt x="60" y="135"/>
                  </a:lnTo>
                  <a:lnTo>
                    <a:pt x="57" y="132"/>
                  </a:lnTo>
                  <a:lnTo>
                    <a:pt x="54" y="132"/>
                  </a:lnTo>
                  <a:lnTo>
                    <a:pt x="53" y="134"/>
                  </a:lnTo>
                  <a:lnTo>
                    <a:pt x="51" y="132"/>
                  </a:lnTo>
                  <a:lnTo>
                    <a:pt x="48" y="129"/>
                  </a:lnTo>
                  <a:lnTo>
                    <a:pt x="46" y="127"/>
                  </a:lnTo>
                  <a:lnTo>
                    <a:pt x="45" y="127"/>
                  </a:lnTo>
                  <a:lnTo>
                    <a:pt x="44" y="131"/>
                  </a:lnTo>
                  <a:lnTo>
                    <a:pt x="42" y="132"/>
                  </a:lnTo>
                  <a:lnTo>
                    <a:pt x="42" y="131"/>
                  </a:lnTo>
                  <a:lnTo>
                    <a:pt x="40" y="130"/>
                  </a:lnTo>
                  <a:lnTo>
                    <a:pt x="39" y="132"/>
                  </a:lnTo>
                  <a:lnTo>
                    <a:pt x="38" y="130"/>
                  </a:lnTo>
                  <a:lnTo>
                    <a:pt x="34" y="130"/>
                  </a:lnTo>
                  <a:lnTo>
                    <a:pt x="34" y="131"/>
                  </a:lnTo>
                  <a:lnTo>
                    <a:pt x="32" y="129"/>
                  </a:lnTo>
                  <a:lnTo>
                    <a:pt x="31" y="125"/>
                  </a:lnTo>
                  <a:lnTo>
                    <a:pt x="32" y="124"/>
                  </a:lnTo>
                  <a:lnTo>
                    <a:pt x="31" y="122"/>
                  </a:lnTo>
                  <a:lnTo>
                    <a:pt x="29" y="116"/>
                  </a:lnTo>
                  <a:lnTo>
                    <a:pt x="29" y="114"/>
                  </a:lnTo>
                  <a:lnTo>
                    <a:pt x="29" y="111"/>
                  </a:lnTo>
                  <a:lnTo>
                    <a:pt x="24" y="109"/>
                  </a:lnTo>
                  <a:lnTo>
                    <a:pt x="22" y="104"/>
                  </a:lnTo>
                  <a:lnTo>
                    <a:pt x="18" y="103"/>
                  </a:lnTo>
                  <a:lnTo>
                    <a:pt x="16" y="96"/>
                  </a:lnTo>
                  <a:lnTo>
                    <a:pt x="14" y="93"/>
                  </a:lnTo>
                  <a:lnTo>
                    <a:pt x="12" y="88"/>
                  </a:lnTo>
                  <a:lnTo>
                    <a:pt x="11" y="88"/>
                  </a:lnTo>
                  <a:lnTo>
                    <a:pt x="8" y="83"/>
                  </a:lnTo>
                  <a:lnTo>
                    <a:pt x="6" y="79"/>
                  </a:lnTo>
                  <a:lnTo>
                    <a:pt x="0" y="73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0" name="Freeform 299" descr="30%"/>
            <p:cNvSpPr>
              <a:spLocks/>
            </p:cNvSpPr>
            <p:nvPr/>
          </p:nvSpPr>
          <p:spPr bwMode="auto">
            <a:xfrm>
              <a:off x="1367919" y="2676972"/>
              <a:ext cx="29231" cy="10429"/>
            </a:xfrm>
            <a:custGeom>
              <a:avLst/>
              <a:gdLst/>
              <a:ahLst/>
              <a:cxnLst>
                <a:cxn ang="0">
                  <a:pos x="29" y="8"/>
                </a:cxn>
                <a:cxn ang="0">
                  <a:pos x="32" y="16"/>
                </a:cxn>
                <a:cxn ang="0">
                  <a:pos x="34" y="19"/>
                </a:cxn>
                <a:cxn ang="0">
                  <a:pos x="32" y="21"/>
                </a:cxn>
                <a:cxn ang="0">
                  <a:pos x="32" y="17"/>
                </a:cxn>
                <a:cxn ang="0">
                  <a:pos x="31" y="13"/>
                </a:cxn>
                <a:cxn ang="0">
                  <a:pos x="28" y="7"/>
                </a:cxn>
                <a:cxn ang="0">
                  <a:pos x="20" y="2"/>
                </a:cxn>
                <a:cxn ang="0">
                  <a:pos x="12" y="2"/>
                </a:cxn>
                <a:cxn ang="0">
                  <a:pos x="5" y="7"/>
                </a:cxn>
                <a:cxn ang="0">
                  <a:pos x="3" y="11"/>
                </a:cxn>
                <a:cxn ang="0">
                  <a:pos x="1" y="13"/>
                </a:cxn>
                <a:cxn ang="0">
                  <a:pos x="0" y="12"/>
                </a:cxn>
                <a:cxn ang="0">
                  <a:pos x="4" y="6"/>
                </a:cxn>
                <a:cxn ang="0">
                  <a:pos x="13" y="0"/>
                </a:cxn>
                <a:cxn ang="0">
                  <a:pos x="16" y="1"/>
                </a:cxn>
                <a:cxn ang="0">
                  <a:pos x="23" y="3"/>
                </a:cxn>
                <a:cxn ang="0">
                  <a:pos x="27" y="6"/>
                </a:cxn>
                <a:cxn ang="0">
                  <a:pos x="29" y="8"/>
                </a:cxn>
              </a:cxnLst>
              <a:rect l="0" t="0" r="r" b="b"/>
              <a:pathLst>
                <a:path w="34" h="21">
                  <a:moveTo>
                    <a:pt x="29" y="8"/>
                  </a:moveTo>
                  <a:lnTo>
                    <a:pt x="32" y="16"/>
                  </a:lnTo>
                  <a:lnTo>
                    <a:pt x="34" y="19"/>
                  </a:lnTo>
                  <a:lnTo>
                    <a:pt x="32" y="21"/>
                  </a:lnTo>
                  <a:lnTo>
                    <a:pt x="32" y="17"/>
                  </a:lnTo>
                  <a:lnTo>
                    <a:pt x="31" y="13"/>
                  </a:lnTo>
                  <a:lnTo>
                    <a:pt x="28" y="7"/>
                  </a:lnTo>
                  <a:lnTo>
                    <a:pt x="20" y="2"/>
                  </a:lnTo>
                  <a:lnTo>
                    <a:pt x="12" y="2"/>
                  </a:lnTo>
                  <a:lnTo>
                    <a:pt x="5" y="7"/>
                  </a:lnTo>
                  <a:lnTo>
                    <a:pt x="3" y="11"/>
                  </a:lnTo>
                  <a:lnTo>
                    <a:pt x="1" y="13"/>
                  </a:lnTo>
                  <a:lnTo>
                    <a:pt x="0" y="12"/>
                  </a:lnTo>
                  <a:lnTo>
                    <a:pt x="4" y="6"/>
                  </a:lnTo>
                  <a:lnTo>
                    <a:pt x="13" y="0"/>
                  </a:lnTo>
                  <a:lnTo>
                    <a:pt x="16" y="1"/>
                  </a:lnTo>
                  <a:lnTo>
                    <a:pt x="23" y="3"/>
                  </a:lnTo>
                  <a:lnTo>
                    <a:pt x="27" y="6"/>
                  </a:lnTo>
                  <a:lnTo>
                    <a:pt x="29" y="8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1" name="Freeform 300" descr="30%"/>
            <p:cNvSpPr>
              <a:spLocks/>
            </p:cNvSpPr>
            <p:nvPr/>
          </p:nvSpPr>
          <p:spPr bwMode="auto">
            <a:xfrm>
              <a:off x="1373764" y="3130653"/>
              <a:ext cx="17535" cy="5215"/>
            </a:xfrm>
            <a:custGeom>
              <a:avLst/>
              <a:gdLst/>
              <a:ahLst/>
              <a:cxnLst>
                <a:cxn ang="0">
                  <a:pos x="10" y="11"/>
                </a:cxn>
                <a:cxn ang="0">
                  <a:pos x="5" y="8"/>
                </a:cxn>
                <a:cxn ang="0">
                  <a:pos x="5" y="5"/>
                </a:cxn>
                <a:cxn ang="0">
                  <a:pos x="3" y="6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6" y="3"/>
                </a:cxn>
                <a:cxn ang="0">
                  <a:pos x="12" y="0"/>
                </a:cxn>
                <a:cxn ang="0">
                  <a:pos x="17" y="3"/>
                </a:cxn>
                <a:cxn ang="0">
                  <a:pos x="18" y="8"/>
                </a:cxn>
                <a:cxn ang="0">
                  <a:pos x="19" y="12"/>
                </a:cxn>
                <a:cxn ang="0">
                  <a:pos x="14" y="11"/>
                </a:cxn>
                <a:cxn ang="0">
                  <a:pos x="14" y="15"/>
                </a:cxn>
                <a:cxn ang="0">
                  <a:pos x="13" y="15"/>
                </a:cxn>
                <a:cxn ang="0">
                  <a:pos x="12" y="13"/>
                </a:cxn>
                <a:cxn ang="0">
                  <a:pos x="12" y="11"/>
                </a:cxn>
                <a:cxn ang="0">
                  <a:pos x="10" y="11"/>
                </a:cxn>
              </a:cxnLst>
              <a:rect l="0" t="0" r="r" b="b"/>
              <a:pathLst>
                <a:path w="19" h="15">
                  <a:moveTo>
                    <a:pt x="10" y="11"/>
                  </a:moveTo>
                  <a:lnTo>
                    <a:pt x="5" y="8"/>
                  </a:lnTo>
                  <a:lnTo>
                    <a:pt x="5" y="5"/>
                  </a:lnTo>
                  <a:lnTo>
                    <a:pt x="3" y="6"/>
                  </a:lnTo>
                  <a:lnTo>
                    <a:pt x="0" y="3"/>
                  </a:lnTo>
                  <a:lnTo>
                    <a:pt x="2" y="2"/>
                  </a:lnTo>
                  <a:lnTo>
                    <a:pt x="6" y="3"/>
                  </a:lnTo>
                  <a:lnTo>
                    <a:pt x="12" y="0"/>
                  </a:lnTo>
                  <a:lnTo>
                    <a:pt x="17" y="3"/>
                  </a:lnTo>
                  <a:lnTo>
                    <a:pt x="18" y="8"/>
                  </a:lnTo>
                  <a:lnTo>
                    <a:pt x="19" y="12"/>
                  </a:lnTo>
                  <a:lnTo>
                    <a:pt x="14" y="11"/>
                  </a:lnTo>
                  <a:lnTo>
                    <a:pt x="14" y="15"/>
                  </a:lnTo>
                  <a:lnTo>
                    <a:pt x="13" y="15"/>
                  </a:lnTo>
                  <a:lnTo>
                    <a:pt x="12" y="13"/>
                  </a:lnTo>
                  <a:lnTo>
                    <a:pt x="12" y="11"/>
                  </a:lnTo>
                  <a:lnTo>
                    <a:pt x="10" y="1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2" name="Freeform 301" descr="30%"/>
            <p:cNvSpPr>
              <a:spLocks/>
            </p:cNvSpPr>
            <p:nvPr/>
          </p:nvSpPr>
          <p:spPr bwMode="auto">
            <a:xfrm>
              <a:off x="1373764" y="2645683"/>
              <a:ext cx="5845" cy="521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6" y="7"/>
                </a:cxn>
                <a:cxn ang="0">
                  <a:pos x="4" y="10"/>
                </a:cxn>
                <a:cxn ang="0">
                  <a:pos x="4" y="7"/>
                </a:cxn>
                <a:cxn ang="0">
                  <a:pos x="1" y="5"/>
                </a:cxn>
                <a:cxn ang="0">
                  <a:pos x="0" y="2"/>
                </a:cxn>
              </a:cxnLst>
              <a:rect l="0" t="0" r="r" b="b"/>
              <a:pathLst>
                <a:path w="6" h="10">
                  <a:moveTo>
                    <a:pt x="0" y="2"/>
                  </a:moveTo>
                  <a:lnTo>
                    <a:pt x="0" y="0"/>
                  </a:lnTo>
                  <a:lnTo>
                    <a:pt x="6" y="7"/>
                  </a:lnTo>
                  <a:lnTo>
                    <a:pt x="4" y="10"/>
                  </a:lnTo>
                  <a:lnTo>
                    <a:pt x="4" y="7"/>
                  </a:lnTo>
                  <a:lnTo>
                    <a:pt x="1" y="5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3" name="Freeform 302" descr="30%"/>
            <p:cNvSpPr>
              <a:spLocks/>
            </p:cNvSpPr>
            <p:nvPr/>
          </p:nvSpPr>
          <p:spPr bwMode="auto">
            <a:xfrm>
              <a:off x="1455600" y="2671757"/>
              <a:ext cx="0" cy="521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3" y="3"/>
                </a:cxn>
                <a:cxn ang="0">
                  <a:pos x="4" y="7"/>
                </a:cxn>
                <a:cxn ang="0">
                  <a:pos x="1" y="6"/>
                </a:cxn>
                <a:cxn ang="0">
                  <a:pos x="0" y="1"/>
                </a:cxn>
              </a:cxnLst>
              <a:rect l="0" t="0" r="r" b="b"/>
              <a:pathLst>
                <a:path w="4" h="7">
                  <a:moveTo>
                    <a:pt x="0" y="1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3" y="3"/>
                  </a:lnTo>
                  <a:lnTo>
                    <a:pt x="4" y="7"/>
                  </a:lnTo>
                  <a:lnTo>
                    <a:pt x="1" y="6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4" name="Freeform 303" descr="30%"/>
            <p:cNvSpPr>
              <a:spLocks/>
            </p:cNvSpPr>
            <p:nvPr/>
          </p:nvSpPr>
          <p:spPr bwMode="auto">
            <a:xfrm>
              <a:off x="1449755" y="2703045"/>
              <a:ext cx="5845" cy="521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9" y="4"/>
                </a:cxn>
                <a:cxn ang="0">
                  <a:pos x="5" y="2"/>
                </a:cxn>
                <a:cxn ang="0">
                  <a:pos x="3" y="2"/>
                </a:cxn>
                <a:cxn ang="0">
                  <a:pos x="0" y="5"/>
                </a:cxn>
                <a:cxn ang="0">
                  <a:pos x="2" y="1"/>
                </a:cxn>
                <a:cxn ang="0">
                  <a:pos x="5" y="0"/>
                </a:cxn>
              </a:cxnLst>
              <a:rect l="0" t="0" r="r" b="b"/>
              <a:pathLst>
                <a:path w="9" h="5">
                  <a:moveTo>
                    <a:pt x="5" y="0"/>
                  </a:moveTo>
                  <a:lnTo>
                    <a:pt x="9" y="4"/>
                  </a:lnTo>
                  <a:lnTo>
                    <a:pt x="5" y="2"/>
                  </a:lnTo>
                  <a:lnTo>
                    <a:pt x="3" y="2"/>
                  </a:lnTo>
                  <a:lnTo>
                    <a:pt x="0" y="5"/>
                  </a:lnTo>
                  <a:lnTo>
                    <a:pt x="2" y="1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5" name="Freeform 304" descr="30%"/>
            <p:cNvSpPr>
              <a:spLocks/>
            </p:cNvSpPr>
            <p:nvPr/>
          </p:nvSpPr>
          <p:spPr bwMode="auto">
            <a:xfrm>
              <a:off x="1443910" y="2682186"/>
              <a:ext cx="0" cy="5215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1" y="5"/>
                </a:cxn>
              </a:cxnLst>
              <a:rect l="0" t="0" r="r" b="b"/>
              <a:pathLst>
                <a:path w="2" h="5">
                  <a:moveTo>
                    <a:pt x="1" y="5"/>
                  </a:moveTo>
                  <a:lnTo>
                    <a:pt x="0" y="4"/>
                  </a:lnTo>
                  <a:lnTo>
                    <a:pt x="0" y="3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1" y="5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6" name="Freeform 305" descr="30%"/>
            <p:cNvSpPr>
              <a:spLocks/>
            </p:cNvSpPr>
            <p:nvPr/>
          </p:nvSpPr>
          <p:spPr bwMode="auto">
            <a:xfrm>
              <a:off x="1385453" y="304721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" name="Freeform 306" descr="30%"/>
            <p:cNvSpPr>
              <a:spLocks/>
            </p:cNvSpPr>
            <p:nvPr/>
          </p:nvSpPr>
          <p:spPr bwMode="auto">
            <a:xfrm>
              <a:off x="1397144" y="2687401"/>
              <a:ext cx="0" cy="5215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4" y="3"/>
                </a:cxn>
                <a:cxn ang="0">
                  <a:pos x="3" y="6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2"/>
                </a:cxn>
              </a:cxnLst>
              <a:rect l="0" t="0" r="r" b="b"/>
              <a:pathLst>
                <a:path w="4" h="6">
                  <a:moveTo>
                    <a:pt x="3" y="2"/>
                  </a:moveTo>
                  <a:lnTo>
                    <a:pt x="4" y="3"/>
                  </a:lnTo>
                  <a:lnTo>
                    <a:pt x="3" y="6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" name="Freeform 307" descr="30%"/>
            <p:cNvSpPr>
              <a:spLocks/>
            </p:cNvSpPr>
            <p:nvPr/>
          </p:nvSpPr>
          <p:spPr bwMode="auto">
            <a:xfrm>
              <a:off x="1397144" y="2692616"/>
              <a:ext cx="23380" cy="15644"/>
            </a:xfrm>
            <a:custGeom>
              <a:avLst/>
              <a:gdLst/>
              <a:ahLst/>
              <a:cxnLst>
                <a:cxn ang="0">
                  <a:pos x="19" y="28"/>
                </a:cxn>
                <a:cxn ang="0">
                  <a:pos x="16" y="28"/>
                </a:cxn>
                <a:cxn ang="0">
                  <a:pos x="2" y="23"/>
                </a:cxn>
                <a:cxn ang="0">
                  <a:pos x="2" y="10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2"/>
                </a:cxn>
                <a:cxn ang="0">
                  <a:pos x="3" y="2"/>
                </a:cxn>
                <a:cxn ang="0">
                  <a:pos x="2" y="5"/>
                </a:cxn>
                <a:cxn ang="0">
                  <a:pos x="3" y="7"/>
                </a:cxn>
                <a:cxn ang="0">
                  <a:pos x="4" y="6"/>
                </a:cxn>
                <a:cxn ang="0">
                  <a:pos x="4" y="10"/>
                </a:cxn>
                <a:cxn ang="0">
                  <a:pos x="4" y="12"/>
                </a:cxn>
                <a:cxn ang="0">
                  <a:pos x="6" y="15"/>
                </a:cxn>
                <a:cxn ang="0">
                  <a:pos x="4" y="16"/>
                </a:cxn>
                <a:cxn ang="0">
                  <a:pos x="6" y="16"/>
                </a:cxn>
                <a:cxn ang="0">
                  <a:pos x="4" y="18"/>
                </a:cxn>
                <a:cxn ang="0">
                  <a:pos x="7" y="17"/>
                </a:cxn>
                <a:cxn ang="0">
                  <a:pos x="6" y="19"/>
                </a:cxn>
                <a:cxn ang="0">
                  <a:pos x="6" y="19"/>
                </a:cxn>
                <a:cxn ang="0">
                  <a:pos x="6" y="21"/>
                </a:cxn>
                <a:cxn ang="0">
                  <a:pos x="7" y="18"/>
                </a:cxn>
                <a:cxn ang="0">
                  <a:pos x="7" y="21"/>
                </a:cxn>
                <a:cxn ang="0">
                  <a:pos x="8" y="19"/>
                </a:cxn>
                <a:cxn ang="0">
                  <a:pos x="8" y="23"/>
                </a:cxn>
                <a:cxn ang="0">
                  <a:pos x="8" y="22"/>
                </a:cxn>
                <a:cxn ang="0">
                  <a:pos x="11" y="26"/>
                </a:cxn>
                <a:cxn ang="0">
                  <a:pos x="16" y="27"/>
                </a:cxn>
                <a:cxn ang="0">
                  <a:pos x="21" y="27"/>
                </a:cxn>
                <a:cxn ang="0">
                  <a:pos x="19" y="28"/>
                </a:cxn>
              </a:cxnLst>
              <a:rect l="0" t="0" r="r" b="b"/>
              <a:pathLst>
                <a:path w="21" h="28">
                  <a:moveTo>
                    <a:pt x="19" y="28"/>
                  </a:moveTo>
                  <a:lnTo>
                    <a:pt x="16" y="28"/>
                  </a:lnTo>
                  <a:lnTo>
                    <a:pt x="2" y="23"/>
                  </a:lnTo>
                  <a:lnTo>
                    <a:pt x="2" y="10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2"/>
                  </a:lnTo>
                  <a:lnTo>
                    <a:pt x="3" y="2"/>
                  </a:lnTo>
                  <a:lnTo>
                    <a:pt x="2" y="5"/>
                  </a:lnTo>
                  <a:lnTo>
                    <a:pt x="3" y="7"/>
                  </a:lnTo>
                  <a:lnTo>
                    <a:pt x="4" y="6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6" y="15"/>
                  </a:lnTo>
                  <a:lnTo>
                    <a:pt x="4" y="16"/>
                  </a:lnTo>
                  <a:lnTo>
                    <a:pt x="6" y="16"/>
                  </a:lnTo>
                  <a:lnTo>
                    <a:pt x="4" y="18"/>
                  </a:lnTo>
                  <a:lnTo>
                    <a:pt x="7" y="17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6" y="21"/>
                  </a:lnTo>
                  <a:lnTo>
                    <a:pt x="7" y="18"/>
                  </a:lnTo>
                  <a:lnTo>
                    <a:pt x="7" y="21"/>
                  </a:lnTo>
                  <a:lnTo>
                    <a:pt x="8" y="19"/>
                  </a:lnTo>
                  <a:lnTo>
                    <a:pt x="8" y="23"/>
                  </a:lnTo>
                  <a:lnTo>
                    <a:pt x="8" y="22"/>
                  </a:lnTo>
                  <a:lnTo>
                    <a:pt x="11" y="26"/>
                  </a:lnTo>
                  <a:lnTo>
                    <a:pt x="16" y="27"/>
                  </a:lnTo>
                  <a:lnTo>
                    <a:pt x="21" y="27"/>
                  </a:lnTo>
                  <a:lnTo>
                    <a:pt x="19" y="28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9" name="Freeform 308" descr="30%"/>
            <p:cNvSpPr>
              <a:spLocks/>
            </p:cNvSpPr>
            <p:nvPr/>
          </p:nvSpPr>
          <p:spPr bwMode="auto">
            <a:xfrm>
              <a:off x="1443910" y="2703045"/>
              <a:ext cx="5845" cy="5215"/>
            </a:xfrm>
            <a:custGeom>
              <a:avLst/>
              <a:gdLst/>
              <a:ahLst/>
              <a:cxnLst>
                <a:cxn ang="0">
                  <a:pos x="7" y="1"/>
                </a:cxn>
                <a:cxn ang="0">
                  <a:pos x="8" y="3"/>
                </a:cxn>
                <a:cxn ang="0">
                  <a:pos x="8" y="5"/>
                </a:cxn>
                <a:cxn ang="0">
                  <a:pos x="4" y="1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7" y="1"/>
                </a:cxn>
              </a:cxnLst>
              <a:rect l="0" t="0" r="r" b="b"/>
              <a:pathLst>
                <a:path w="8" h="5">
                  <a:moveTo>
                    <a:pt x="7" y="1"/>
                  </a:moveTo>
                  <a:lnTo>
                    <a:pt x="8" y="3"/>
                  </a:lnTo>
                  <a:lnTo>
                    <a:pt x="8" y="5"/>
                  </a:lnTo>
                  <a:lnTo>
                    <a:pt x="4" y="1"/>
                  </a:lnTo>
                  <a:lnTo>
                    <a:pt x="0" y="2"/>
                  </a:lnTo>
                  <a:lnTo>
                    <a:pt x="2" y="0"/>
                  </a:lnTo>
                  <a:lnTo>
                    <a:pt x="7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0" name="Freeform 309" descr="30%"/>
            <p:cNvSpPr>
              <a:spLocks/>
            </p:cNvSpPr>
            <p:nvPr/>
          </p:nvSpPr>
          <p:spPr bwMode="auto">
            <a:xfrm>
              <a:off x="1408833" y="2676972"/>
              <a:ext cx="0" cy="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1" name="Freeform 310" descr="30%"/>
            <p:cNvSpPr>
              <a:spLocks/>
            </p:cNvSpPr>
            <p:nvPr/>
          </p:nvSpPr>
          <p:spPr bwMode="auto">
            <a:xfrm>
              <a:off x="1408833" y="2697831"/>
              <a:ext cx="5845" cy="521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0"/>
                </a:cxn>
                <a:cxn ang="0">
                  <a:pos x="2" y="1"/>
                </a:cxn>
                <a:cxn ang="0">
                  <a:pos x="0" y="4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lnTo>
                    <a:pt x="1" y="0"/>
                  </a:lnTo>
                  <a:lnTo>
                    <a:pt x="2" y="1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2" name="Freeform 311" descr="30%"/>
            <p:cNvSpPr>
              <a:spLocks/>
            </p:cNvSpPr>
            <p:nvPr/>
          </p:nvSpPr>
          <p:spPr bwMode="auto">
            <a:xfrm>
              <a:off x="1414685" y="2697831"/>
              <a:ext cx="0" cy="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3" name="Rectangle 312" descr="30%"/>
            <p:cNvSpPr>
              <a:spLocks noChangeArrowheads="1"/>
            </p:cNvSpPr>
            <p:nvPr/>
          </p:nvSpPr>
          <p:spPr bwMode="auto">
            <a:xfrm>
              <a:off x="1420530" y="2676972"/>
              <a:ext cx="0" cy="0"/>
            </a:xfrm>
            <a:prstGeom prst="rect">
              <a:avLst/>
            </a:prstGeom>
            <a:grpFill/>
            <a:ln w="3175">
              <a:solidFill>
                <a:schemeClr val="tx1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4" name="Freeform 313" descr="30%"/>
            <p:cNvSpPr>
              <a:spLocks/>
            </p:cNvSpPr>
            <p:nvPr/>
          </p:nvSpPr>
          <p:spPr bwMode="auto">
            <a:xfrm>
              <a:off x="1420530" y="2692616"/>
              <a:ext cx="0" cy="521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0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1" y="7"/>
                </a:cxn>
                <a:cxn ang="0">
                  <a:pos x="1" y="7"/>
                </a:cxn>
                <a:cxn ang="0">
                  <a:pos x="1" y="5"/>
                </a:cxn>
                <a:cxn ang="0">
                  <a:pos x="0" y="5"/>
                </a:cxn>
              </a:cxnLst>
              <a:rect l="0" t="0" r="r" b="b"/>
              <a:pathLst>
                <a:path w="4" h="7">
                  <a:moveTo>
                    <a:pt x="0" y="5"/>
                  </a:moveTo>
                  <a:lnTo>
                    <a:pt x="0" y="0"/>
                  </a:lnTo>
                  <a:lnTo>
                    <a:pt x="3" y="5"/>
                  </a:lnTo>
                  <a:lnTo>
                    <a:pt x="4" y="5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5" name="Freeform 314" descr="30%"/>
            <p:cNvSpPr>
              <a:spLocks/>
            </p:cNvSpPr>
            <p:nvPr/>
          </p:nvSpPr>
          <p:spPr bwMode="auto">
            <a:xfrm>
              <a:off x="1420530" y="2687401"/>
              <a:ext cx="5845" cy="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0"/>
                </a:cxn>
                <a:cxn ang="0">
                  <a:pos x="1" y="2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6" name="Freeform 315" descr="30%"/>
            <p:cNvSpPr>
              <a:spLocks/>
            </p:cNvSpPr>
            <p:nvPr/>
          </p:nvSpPr>
          <p:spPr bwMode="auto">
            <a:xfrm>
              <a:off x="1432219" y="3068076"/>
              <a:ext cx="75991" cy="73006"/>
            </a:xfrm>
            <a:custGeom>
              <a:avLst/>
              <a:gdLst/>
              <a:ahLst/>
              <a:cxnLst>
                <a:cxn ang="0">
                  <a:pos x="79" y="14"/>
                </a:cxn>
                <a:cxn ang="0">
                  <a:pos x="71" y="37"/>
                </a:cxn>
                <a:cxn ang="0">
                  <a:pos x="67" y="37"/>
                </a:cxn>
                <a:cxn ang="0">
                  <a:pos x="56" y="49"/>
                </a:cxn>
                <a:cxn ang="0">
                  <a:pos x="54" y="56"/>
                </a:cxn>
                <a:cxn ang="0">
                  <a:pos x="54" y="59"/>
                </a:cxn>
                <a:cxn ang="0">
                  <a:pos x="47" y="67"/>
                </a:cxn>
                <a:cxn ang="0">
                  <a:pos x="39" y="71"/>
                </a:cxn>
                <a:cxn ang="0">
                  <a:pos x="33" y="75"/>
                </a:cxn>
                <a:cxn ang="0">
                  <a:pos x="26" y="80"/>
                </a:cxn>
                <a:cxn ang="0">
                  <a:pos x="21" y="87"/>
                </a:cxn>
                <a:cxn ang="0">
                  <a:pos x="14" y="93"/>
                </a:cxn>
                <a:cxn ang="0">
                  <a:pos x="14" y="97"/>
                </a:cxn>
                <a:cxn ang="0">
                  <a:pos x="16" y="102"/>
                </a:cxn>
                <a:cxn ang="0">
                  <a:pos x="18" y="98"/>
                </a:cxn>
                <a:cxn ang="0">
                  <a:pos x="20" y="101"/>
                </a:cxn>
                <a:cxn ang="0">
                  <a:pos x="12" y="125"/>
                </a:cxn>
                <a:cxn ang="0">
                  <a:pos x="5" y="133"/>
                </a:cxn>
                <a:cxn ang="0">
                  <a:pos x="2" y="134"/>
                </a:cxn>
                <a:cxn ang="0">
                  <a:pos x="1" y="128"/>
                </a:cxn>
                <a:cxn ang="0">
                  <a:pos x="4" y="122"/>
                </a:cxn>
                <a:cxn ang="0">
                  <a:pos x="1" y="118"/>
                </a:cxn>
                <a:cxn ang="0">
                  <a:pos x="3" y="114"/>
                </a:cxn>
                <a:cxn ang="0">
                  <a:pos x="2" y="109"/>
                </a:cxn>
                <a:cxn ang="0">
                  <a:pos x="1" y="103"/>
                </a:cxn>
                <a:cxn ang="0">
                  <a:pos x="1" y="94"/>
                </a:cxn>
                <a:cxn ang="0">
                  <a:pos x="5" y="89"/>
                </a:cxn>
                <a:cxn ang="0">
                  <a:pos x="3" y="85"/>
                </a:cxn>
                <a:cxn ang="0">
                  <a:pos x="8" y="85"/>
                </a:cxn>
                <a:cxn ang="0">
                  <a:pos x="10" y="82"/>
                </a:cxn>
                <a:cxn ang="0">
                  <a:pos x="9" y="77"/>
                </a:cxn>
                <a:cxn ang="0">
                  <a:pos x="6" y="72"/>
                </a:cxn>
                <a:cxn ang="0">
                  <a:pos x="14" y="60"/>
                </a:cxn>
                <a:cxn ang="0">
                  <a:pos x="20" y="29"/>
                </a:cxn>
                <a:cxn ang="0">
                  <a:pos x="29" y="13"/>
                </a:cxn>
                <a:cxn ang="0">
                  <a:pos x="36" y="7"/>
                </a:cxn>
                <a:cxn ang="0">
                  <a:pos x="40" y="8"/>
                </a:cxn>
                <a:cxn ang="0">
                  <a:pos x="50" y="13"/>
                </a:cxn>
                <a:cxn ang="0">
                  <a:pos x="51" y="9"/>
                </a:cxn>
                <a:cxn ang="0">
                  <a:pos x="51" y="9"/>
                </a:cxn>
                <a:cxn ang="0">
                  <a:pos x="57" y="10"/>
                </a:cxn>
                <a:cxn ang="0">
                  <a:pos x="69" y="0"/>
                </a:cxn>
                <a:cxn ang="0">
                  <a:pos x="74" y="2"/>
                </a:cxn>
                <a:cxn ang="0">
                  <a:pos x="78" y="3"/>
                </a:cxn>
              </a:cxnLst>
              <a:rect l="0" t="0" r="r" b="b"/>
              <a:pathLst>
                <a:path w="79" h="135">
                  <a:moveTo>
                    <a:pt x="78" y="3"/>
                  </a:moveTo>
                  <a:lnTo>
                    <a:pt x="79" y="14"/>
                  </a:lnTo>
                  <a:lnTo>
                    <a:pt x="79" y="16"/>
                  </a:lnTo>
                  <a:lnTo>
                    <a:pt x="71" y="37"/>
                  </a:lnTo>
                  <a:lnTo>
                    <a:pt x="70" y="39"/>
                  </a:lnTo>
                  <a:lnTo>
                    <a:pt x="67" y="37"/>
                  </a:lnTo>
                  <a:lnTo>
                    <a:pt x="64" y="40"/>
                  </a:lnTo>
                  <a:lnTo>
                    <a:pt x="56" y="49"/>
                  </a:lnTo>
                  <a:lnTo>
                    <a:pt x="54" y="55"/>
                  </a:lnTo>
                  <a:lnTo>
                    <a:pt x="54" y="56"/>
                  </a:lnTo>
                  <a:lnTo>
                    <a:pt x="55" y="56"/>
                  </a:lnTo>
                  <a:lnTo>
                    <a:pt x="54" y="59"/>
                  </a:lnTo>
                  <a:lnTo>
                    <a:pt x="50" y="68"/>
                  </a:lnTo>
                  <a:lnTo>
                    <a:pt x="47" y="67"/>
                  </a:lnTo>
                  <a:lnTo>
                    <a:pt x="46" y="68"/>
                  </a:lnTo>
                  <a:lnTo>
                    <a:pt x="39" y="71"/>
                  </a:lnTo>
                  <a:lnTo>
                    <a:pt x="35" y="75"/>
                  </a:lnTo>
                  <a:lnTo>
                    <a:pt x="33" y="75"/>
                  </a:lnTo>
                  <a:lnTo>
                    <a:pt x="27" y="76"/>
                  </a:lnTo>
                  <a:lnTo>
                    <a:pt x="26" y="80"/>
                  </a:lnTo>
                  <a:lnTo>
                    <a:pt x="24" y="81"/>
                  </a:lnTo>
                  <a:lnTo>
                    <a:pt x="21" y="87"/>
                  </a:lnTo>
                  <a:lnTo>
                    <a:pt x="18" y="91"/>
                  </a:lnTo>
                  <a:lnTo>
                    <a:pt x="14" y="93"/>
                  </a:lnTo>
                  <a:lnTo>
                    <a:pt x="13" y="96"/>
                  </a:lnTo>
                  <a:lnTo>
                    <a:pt x="14" y="97"/>
                  </a:lnTo>
                  <a:lnTo>
                    <a:pt x="14" y="98"/>
                  </a:lnTo>
                  <a:lnTo>
                    <a:pt x="16" y="102"/>
                  </a:lnTo>
                  <a:lnTo>
                    <a:pt x="17" y="102"/>
                  </a:lnTo>
                  <a:lnTo>
                    <a:pt x="18" y="98"/>
                  </a:lnTo>
                  <a:lnTo>
                    <a:pt x="19" y="101"/>
                  </a:lnTo>
                  <a:lnTo>
                    <a:pt x="20" y="101"/>
                  </a:lnTo>
                  <a:lnTo>
                    <a:pt x="17" y="114"/>
                  </a:lnTo>
                  <a:lnTo>
                    <a:pt x="12" y="125"/>
                  </a:lnTo>
                  <a:lnTo>
                    <a:pt x="9" y="132"/>
                  </a:lnTo>
                  <a:lnTo>
                    <a:pt x="5" y="133"/>
                  </a:lnTo>
                  <a:lnTo>
                    <a:pt x="3" y="135"/>
                  </a:lnTo>
                  <a:lnTo>
                    <a:pt x="2" y="134"/>
                  </a:lnTo>
                  <a:lnTo>
                    <a:pt x="2" y="128"/>
                  </a:lnTo>
                  <a:lnTo>
                    <a:pt x="1" y="128"/>
                  </a:lnTo>
                  <a:lnTo>
                    <a:pt x="1" y="127"/>
                  </a:lnTo>
                  <a:lnTo>
                    <a:pt x="4" y="122"/>
                  </a:lnTo>
                  <a:lnTo>
                    <a:pt x="3" y="119"/>
                  </a:lnTo>
                  <a:lnTo>
                    <a:pt x="1" y="118"/>
                  </a:lnTo>
                  <a:lnTo>
                    <a:pt x="1" y="117"/>
                  </a:lnTo>
                  <a:lnTo>
                    <a:pt x="3" y="114"/>
                  </a:lnTo>
                  <a:lnTo>
                    <a:pt x="3" y="112"/>
                  </a:lnTo>
                  <a:lnTo>
                    <a:pt x="2" y="109"/>
                  </a:lnTo>
                  <a:lnTo>
                    <a:pt x="1" y="109"/>
                  </a:lnTo>
                  <a:lnTo>
                    <a:pt x="1" y="103"/>
                  </a:lnTo>
                  <a:lnTo>
                    <a:pt x="0" y="99"/>
                  </a:lnTo>
                  <a:lnTo>
                    <a:pt x="1" y="94"/>
                  </a:lnTo>
                  <a:lnTo>
                    <a:pt x="4" y="94"/>
                  </a:lnTo>
                  <a:lnTo>
                    <a:pt x="5" y="89"/>
                  </a:lnTo>
                  <a:lnTo>
                    <a:pt x="3" y="87"/>
                  </a:lnTo>
                  <a:lnTo>
                    <a:pt x="3" y="85"/>
                  </a:lnTo>
                  <a:lnTo>
                    <a:pt x="5" y="83"/>
                  </a:lnTo>
                  <a:lnTo>
                    <a:pt x="8" y="85"/>
                  </a:lnTo>
                  <a:lnTo>
                    <a:pt x="9" y="85"/>
                  </a:lnTo>
                  <a:lnTo>
                    <a:pt x="10" y="82"/>
                  </a:lnTo>
                  <a:lnTo>
                    <a:pt x="9" y="81"/>
                  </a:lnTo>
                  <a:lnTo>
                    <a:pt x="9" y="77"/>
                  </a:lnTo>
                  <a:lnTo>
                    <a:pt x="6" y="76"/>
                  </a:lnTo>
                  <a:lnTo>
                    <a:pt x="6" y="72"/>
                  </a:lnTo>
                  <a:lnTo>
                    <a:pt x="11" y="63"/>
                  </a:lnTo>
                  <a:lnTo>
                    <a:pt x="14" y="60"/>
                  </a:lnTo>
                  <a:lnTo>
                    <a:pt x="16" y="45"/>
                  </a:lnTo>
                  <a:lnTo>
                    <a:pt x="20" y="29"/>
                  </a:lnTo>
                  <a:lnTo>
                    <a:pt x="26" y="19"/>
                  </a:lnTo>
                  <a:lnTo>
                    <a:pt x="29" y="13"/>
                  </a:lnTo>
                  <a:lnTo>
                    <a:pt x="35" y="9"/>
                  </a:lnTo>
                  <a:lnTo>
                    <a:pt x="36" y="7"/>
                  </a:lnTo>
                  <a:lnTo>
                    <a:pt x="38" y="9"/>
                  </a:lnTo>
                  <a:lnTo>
                    <a:pt x="40" y="8"/>
                  </a:lnTo>
                  <a:lnTo>
                    <a:pt x="47" y="10"/>
                  </a:lnTo>
                  <a:lnTo>
                    <a:pt x="50" y="13"/>
                  </a:lnTo>
                  <a:lnTo>
                    <a:pt x="51" y="10"/>
                  </a:lnTo>
                  <a:lnTo>
                    <a:pt x="51" y="9"/>
                  </a:lnTo>
                  <a:lnTo>
                    <a:pt x="50" y="9"/>
                  </a:lnTo>
                  <a:lnTo>
                    <a:pt x="51" y="9"/>
                  </a:lnTo>
                  <a:lnTo>
                    <a:pt x="54" y="11"/>
                  </a:lnTo>
                  <a:lnTo>
                    <a:pt x="57" y="10"/>
                  </a:lnTo>
                  <a:lnTo>
                    <a:pt x="64" y="2"/>
                  </a:lnTo>
                  <a:lnTo>
                    <a:pt x="69" y="0"/>
                  </a:lnTo>
                  <a:lnTo>
                    <a:pt x="72" y="0"/>
                  </a:lnTo>
                  <a:lnTo>
                    <a:pt x="74" y="2"/>
                  </a:lnTo>
                  <a:lnTo>
                    <a:pt x="76" y="3"/>
                  </a:lnTo>
                  <a:lnTo>
                    <a:pt x="78" y="3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7" name="Freeform 316" descr="30%"/>
            <p:cNvSpPr>
              <a:spLocks/>
            </p:cNvSpPr>
            <p:nvPr/>
          </p:nvSpPr>
          <p:spPr bwMode="auto">
            <a:xfrm>
              <a:off x="1595898" y="2723904"/>
              <a:ext cx="0" cy="5215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2" y="1"/>
                </a:cxn>
                <a:cxn ang="0">
                  <a:pos x="5" y="4"/>
                </a:cxn>
                <a:cxn ang="0">
                  <a:pos x="2" y="4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2" y="1"/>
                  </a:lnTo>
                  <a:lnTo>
                    <a:pt x="5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8" name="Freeform 317" descr="30%"/>
            <p:cNvSpPr>
              <a:spLocks/>
            </p:cNvSpPr>
            <p:nvPr/>
          </p:nvSpPr>
          <p:spPr bwMode="auto">
            <a:xfrm>
              <a:off x="1426375" y="3156727"/>
              <a:ext cx="0" cy="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9" name="Freeform 318" descr="30%"/>
            <p:cNvSpPr>
              <a:spLocks/>
            </p:cNvSpPr>
            <p:nvPr/>
          </p:nvSpPr>
          <p:spPr bwMode="auto">
            <a:xfrm>
              <a:off x="1420530" y="2692616"/>
              <a:ext cx="5845" cy="521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3" y="5"/>
                </a:cxn>
                <a:cxn ang="0">
                  <a:pos x="0" y="3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3" y="0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lnTo>
                    <a:pt x="4" y="0"/>
                  </a:lnTo>
                  <a:lnTo>
                    <a:pt x="3" y="1"/>
                  </a:lnTo>
                  <a:lnTo>
                    <a:pt x="3" y="5"/>
                  </a:lnTo>
                  <a:lnTo>
                    <a:pt x="0" y="3"/>
                  </a:lnTo>
                  <a:lnTo>
                    <a:pt x="1" y="1"/>
                  </a:lnTo>
                  <a:lnTo>
                    <a:pt x="2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0" name="Freeform 319" descr="30%"/>
            <p:cNvSpPr>
              <a:spLocks/>
            </p:cNvSpPr>
            <p:nvPr/>
          </p:nvSpPr>
          <p:spPr bwMode="auto">
            <a:xfrm>
              <a:off x="1420530" y="3151512"/>
              <a:ext cx="5845" cy="5215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2" y="5"/>
                </a:cxn>
                <a:cxn ang="0">
                  <a:pos x="1" y="8"/>
                </a:cxn>
                <a:cxn ang="0">
                  <a:pos x="1" y="5"/>
                </a:cxn>
                <a:cxn ang="0">
                  <a:pos x="2" y="4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3" y="3"/>
                </a:cxn>
                <a:cxn ang="0">
                  <a:pos x="4" y="5"/>
                </a:cxn>
              </a:cxnLst>
              <a:rect l="0" t="0" r="r" b="b"/>
              <a:pathLst>
                <a:path w="4" h="8">
                  <a:moveTo>
                    <a:pt x="4" y="5"/>
                  </a:moveTo>
                  <a:lnTo>
                    <a:pt x="2" y="5"/>
                  </a:lnTo>
                  <a:lnTo>
                    <a:pt x="1" y="8"/>
                  </a:lnTo>
                  <a:lnTo>
                    <a:pt x="1" y="5"/>
                  </a:lnTo>
                  <a:lnTo>
                    <a:pt x="2" y="4"/>
                  </a:ln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4" y="2"/>
                  </a:lnTo>
                  <a:lnTo>
                    <a:pt x="3" y="3"/>
                  </a:lnTo>
                  <a:lnTo>
                    <a:pt x="4" y="5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1" name="Freeform 320" descr="30%"/>
            <p:cNvSpPr>
              <a:spLocks/>
            </p:cNvSpPr>
            <p:nvPr/>
          </p:nvSpPr>
          <p:spPr bwMode="auto">
            <a:xfrm>
              <a:off x="1420530" y="2682186"/>
              <a:ext cx="0" cy="521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0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3"/>
                </a:cxn>
              </a:cxnLst>
              <a:rect l="0" t="0" r="r" b="b"/>
              <a:pathLst>
                <a:path w="1" h="4">
                  <a:moveTo>
                    <a:pt x="0" y="3"/>
                  </a:moveTo>
                  <a:lnTo>
                    <a:pt x="0" y="0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2" name="Freeform 321" descr="30%"/>
            <p:cNvSpPr>
              <a:spLocks/>
            </p:cNvSpPr>
            <p:nvPr/>
          </p:nvSpPr>
          <p:spPr bwMode="auto">
            <a:xfrm>
              <a:off x="1420530" y="2697831"/>
              <a:ext cx="5845" cy="52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3" name="Freeform 322" descr="30%"/>
            <p:cNvSpPr>
              <a:spLocks/>
            </p:cNvSpPr>
            <p:nvPr/>
          </p:nvSpPr>
          <p:spPr bwMode="auto">
            <a:xfrm>
              <a:off x="1455600" y="3115009"/>
              <a:ext cx="35075" cy="57362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4" y="88"/>
                </a:cxn>
                <a:cxn ang="0">
                  <a:pos x="3" y="92"/>
                </a:cxn>
                <a:cxn ang="0">
                  <a:pos x="6" y="98"/>
                </a:cxn>
                <a:cxn ang="0">
                  <a:pos x="9" y="103"/>
                </a:cxn>
                <a:cxn ang="0">
                  <a:pos x="10" y="114"/>
                </a:cxn>
                <a:cxn ang="0">
                  <a:pos x="6" y="110"/>
                </a:cxn>
                <a:cxn ang="0">
                  <a:pos x="4" y="108"/>
                </a:cxn>
                <a:cxn ang="0">
                  <a:pos x="1" y="114"/>
                </a:cxn>
                <a:cxn ang="0">
                  <a:pos x="1" y="94"/>
                </a:cxn>
                <a:cxn ang="0">
                  <a:pos x="1" y="77"/>
                </a:cxn>
                <a:cxn ang="0">
                  <a:pos x="4" y="71"/>
                </a:cxn>
                <a:cxn ang="0">
                  <a:pos x="8" y="64"/>
                </a:cxn>
                <a:cxn ang="0">
                  <a:pos x="10" y="57"/>
                </a:cxn>
                <a:cxn ang="0">
                  <a:pos x="15" y="48"/>
                </a:cxn>
                <a:cxn ang="0">
                  <a:pos x="16" y="45"/>
                </a:cxn>
                <a:cxn ang="0">
                  <a:pos x="30" y="10"/>
                </a:cxn>
                <a:cxn ang="0">
                  <a:pos x="32" y="1"/>
                </a:cxn>
                <a:cxn ang="0">
                  <a:pos x="38" y="0"/>
                </a:cxn>
                <a:cxn ang="0">
                  <a:pos x="36" y="6"/>
                </a:cxn>
                <a:cxn ang="0">
                  <a:pos x="36" y="9"/>
                </a:cxn>
                <a:cxn ang="0">
                  <a:pos x="38" y="14"/>
                </a:cxn>
                <a:cxn ang="0">
                  <a:pos x="32" y="16"/>
                </a:cxn>
                <a:cxn ang="0">
                  <a:pos x="31" y="25"/>
                </a:cxn>
                <a:cxn ang="0">
                  <a:pos x="31" y="31"/>
                </a:cxn>
                <a:cxn ang="0">
                  <a:pos x="28" y="37"/>
                </a:cxn>
                <a:cxn ang="0">
                  <a:pos x="27" y="41"/>
                </a:cxn>
                <a:cxn ang="0">
                  <a:pos x="24" y="50"/>
                </a:cxn>
                <a:cxn ang="0">
                  <a:pos x="20" y="52"/>
                </a:cxn>
                <a:cxn ang="0">
                  <a:pos x="19" y="58"/>
                </a:cxn>
                <a:cxn ang="0">
                  <a:pos x="16" y="62"/>
                </a:cxn>
                <a:cxn ang="0">
                  <a:pos x="13" y="66"/>
                </a:cxn>
                <a:cxn ang="0">
                  <a:pos x="16" y="68"/>
                </a:cxn>
                <a:cxn ang="0">
                  <a:pos x="12" y="71"/>
                </a:cxn>
                <a:cxn ang="0">
                  <a:pos x="13" y="77"/>
                </a:cxn>
                <a:cxn ang="0">
                  <a:pos x="10" y="79"/>
                </a:cxn>
                <a:cxn ang="0">
                  <a:pos x="10" y="88"/>
                </a:cxn>
                <a:cxn ang="0">
                  <a:pos x="8" y="92"/>
                </a:cxn>
              </a:cxnLst>
              <a:rect l="0" t="0" r="r" b="b"/>
              <a:pathLst>
                <a:path w="39" h="114">
                  <a:moveTo>
                    <a:pt x="8" y="92"/>
                  </a:moveTo>
                  <a:lnTo>
                    <a:pt x="6" y="90"/>
                  </a:lnTo>
                  <a:lnTo>
                    <a:pt x="4" y="88"/>
                  </a:lnTo>
                  <a:lnTo>
                    <a:pt x="4" y="88"/>
                  </a:lnTo>
                  <a:lnTo>
                    <a:pt x="4" y="90"/>
                  </a:lnTo>
                  <a:lnTo>
                    <a:pt x="3" y="92"/>
                  </a:lnTo>
                  <a:lnTo>
                    <a:pt x="4" y="93"/>
                  </a:lnTo>
                  <a:lnTo>
                    <a:pt x="6" y="98"/>
                  </a:lnTo>
                  <a:lnTo>
                    <a:pt x="6" y="103"/>
                  </a:lnTo>
                  <a:lnTo>
                    <a:pt x="9" y="103"/>
                  </a:lnTo>
                  <a:lnTo>
                    <a:pt x="11" y="114"/>
                  </a:lnTo>
                  <a:lnTo>
                    <a:pt x="10" y="114"/>
                  </a:lnTo>
                  <a:lnTo>
                    <a:pt x="8" y="108"/>
                  </a:lnTo>
                  <a:lnTo>
                    <a:pt x="6" y="110"/>
                  </a:lnTo>
                  <a:lnTo>
                    <a:pt x="4" y="110"/>
                  </a:lnTo>
                  <a:lnTo>
                    <a:pt x="4" y="108"/>
                  </a:lnTo>
                  <a:lnTo>
                    <a:pt x="3" y="107"/>
                  </a:lnTo>
                  <a:lnTo>
                    <a:pt x="1" y="114"/>
                  </a:lnTo>
                  <a:lnTo>
                    <a:pt x="0" y="105"/>
                  </a:lnTo>
                  <a:lnTo>
                    <a:pt x="1" y="94"/>
                  </a:lnTo>
                  <a:lnTo>
                    <a:pt x="1" y="84"/>
                  </a:lnTo>
                  <a:lnTo>
                    <a:pt x="1" y="77"/>
                  </a:lnTo>
                  <a:lnTo>
                    <a:pt x="2" y="67"/>
                  </a:lnTo>
                  <a:lnTo>
                    <a:pt x="4" y="71"/>
                  </a:lnTo>
                  <a:lnTo>
                    <a:pt x="6" y="74"/>
                  </a:lnTo>
                  <a:lnTo>
                    <a:pt x="8" y="64"/>
                  </a:lnTo>
                  <a:lnTo>
                    <a:pt x="8" y="61"/>
                  </a:lnTo>
                  <a:lnTo>
                    <a:pt x="10" y="57"/>
                  </a:lnTo>
                  <a:lnTo>
                    <a:pt x="12" y="50"/>
                  </a:lnTo>
                  <a:lnTo>
                    <a:pt x="15" y="48"/>
                  </a:lnTo>
                  <a:lnTo>
                    <a:pt x="15" y="46"/>
                  </a:lnTo>
                  <a:lnTo>
                    <a:pt x="16" y="45"/>
                  </a:lnTo>
                  <a:lnTo>
                    <a:pt x="26" y="15"/>
                  </a:lnTo>
                  <a:lnTo>
                    <a:pt x="30" y="10"/>
                  </a:lnTo>
                  <a:lnTo>
                    <a:pt x="30" y="7"/>
                  </a:lnTo>
                  <a:lnTo>
                    <a:pt x="32" y="1"/>
                  </a:lnTo>
                  <a:lnTo>
                    <a:pt x="35" y="0"/>
                  </a:lnTo>
                  <a:lnTo>
                    <a:pt x="38" y="0"/>
                  </a:lnTo>
                  <a:lnTo>
                    <a:pt x="38" y="4"/>
                  </a:lnTo>
                  <a:lnTo>
                    <a:pt x="36" y="6"/>
                  </a:lnTo>
                  <a:lnTo>
                    <a:pt x="39" y="9"/>
                  </a:lnTo>
                  <a:lnTo>
                    <a:pt x="36" y="9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5" y="12"/>
                  </a:lnTo>
                  <a:lnTo>
                    <a:pt x="32" y="16"/>
                  </a:lnTo>
                  <a:lnTo>
                    <a:pt x="31" y="19"/>
                  </a:lnTo>
                  <a:lnTo>
                    <a:pt x="31" y="25"/>
                  </a:lnTo>
                  <a:lnTo>
                    <a:pt x="30" y="28"/>
                  </a:lnTo>
                  <a:lnTo>
                    <a:pt x="31" y="31"/>
                  </a:lnTo>
                  <a:lnTo>
                    <a:pt x="27" y="33"/>
                  </a:lnTo>
                  <a:lnTo>
                    <a:pt x="28" y="37"/>
                  </a:lnTo>
                  <a:lnTo>
                    <a:pt x="27" y="40"/>
                  </a:lnTo>
                  <a:lnTo>
                    <a:pt x="27" y="41"/>
                  </a:lnTo>
                  <a:lnTo>
                    <a:pt x="25" y="45"/>
                  </a:lnTo>
                  <a:lnTo>
                    <a:pt x="24" y="50"/>
                  </a:lnTo>
                  <a:lnTo>
                    <a:pt x="24" y="51"/>
                  </a:lnTo>
                  <a:lnTo>
                    <a:pt x="20" y="52"/>
                  </a:lnTo>
                  <a:lnTo>
                    <a:pt x="20" y="56"/>
                  </a:lnTo>
                  <a:lnTo>
                    <a:pt x="19" y="58"/>
                  </a:lnTo>
                  <a:lnTo>
                    <a:pt x="16" y="58"/>
                  </a:lnTo>
                  <a:lnTo>
                    <a:pt x="16" y="62"/>
                  </a:lnTo>
                  <a:lnTo>
                    <a:pt x="13" y="63"/>
                  </a:lnTo>
                  <a:lnTo>
                    <a:pt x="13" y="66"/>
                  </a:lnTo>
                  <a:lnTo>
                    <a:pt x="16" y="67"/>
                  </a:lnTo>
                  <a:lnTo>
                    <a:pt x="16" y="68"/>
                  </a:lnTo>
                  <a:lnTo>
                    <a:pt x="13" y="71"/>
                  </a:lnTo>
                  <a:lnTo>
                    <a:pt x="12" y="71"/>
                  </a:lnTo>
                  <a:lnTo>
                    <a:pt x="12" y="74"/>
                  </a:lnTo>
                  <a:lnTo>
                    <a:pt x="13" y="77"/>
                  </a:lnTo>
                  <a:lnTo>
                    <a:pt x="11" y="77"/>
                  </a:lnTo>
                  <a:lnTo>
                    <a:pt x="10" y="79"/>
                  </a:lnTo>
                  <a:lnTo>
                    <a:pt x="11" y="84"/>
                  </a:lnTo>
                  <a:lnTo>
                    <a:pt x="10" y="88"/>
                  </a:lnTo>
                  <a:lnTo>
                    <a:pt x="9" y="89"/>
                  </a:lnTo>
                  <a:lnTo>
                    <a:pt x="8" y="9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4" name="Freeform 323" descr="30%"/>
            <p:cNvSpPr>
              <a:spLocks/>
            </p:cNvSpPr>
            <p:nvPr/>
          </p:nvSpPr>
          <p:spPr bwMode="auto">
            <a:xfrm>
              <a:off x="754123" y="1425437"/>
              <a:ext cx="1017142" cy="1053375"/>
            </a:xfrm>
            <a:custGeom>
              <a:avLst/>
              <a:gdLst/>
              <a:ahLst/>
              <a:cxnLst>
                <a:cxn ang="0">
                  <a:pos x="749" y="96"/>
                </a:cxn>
                <a:cxn ang="0">
                  <a:pos x="831" y="319"/>
                </a:cxn>
                <a:cxn ang="0">
                  <a:pos x="823" y="472"/>
                </a:cxn>
                <a:cxn ang="0">
                  <a:pos x="889" y="552"/>
                </a:cxn>
                <a:cxn ang="0">
                  <a:pos x="874" y="669"/>
                </a:cxn>
                <a:cxn ang="0">
                  <a:pos x="887" y="728"/>
                </a:cxn>
                <a:cxn ang="0">
                  <a:pos x="929" y="879"/>
                </a:cxn>
                <a:cxn ang="0">
                  <a:pos x="1029" y="872"/>
                </a:cxn>
                <a:cxn ang="0">
                  <a:pos x="1068" y="944"/>
                </a:cxn>
                <a:cxn ang="0">
                  <a:pos x="1037" y="1059"/>
                </a:cxn>
                <a:cxn ang="0">
                  <a:pos x="1056" y="1187"/>
                </a:cxn>
                <a:cxn ang="0">
                  <a:pos x="995" y="1178"/>
                </a:cxn>
                <a:cxn ang="0">
                  <a:pos x="958" y="1277"/>
                </a:cxn>
                <a:cxn ang="0">
                  <a:pos x="1003" y="1386"/>
                </a:cxn>
                <a:cxn ang="0">
                  <a:pos x="999" y="1559"/>
                </a:cxn>
                <a:cxn ang="0">
                  <a:pos x="964" y="1526"/>
                </a:cxn>
                <a:cxn ang="0">
                  <a:pos x="901" y="1506"/>
                </a:cxn>
                <a:cxn ang="0">
                  <a:pos x="873" y="1648"/>
                </a:cxn>
                <a:cxn ang="0">
                  <a:pos x="813" y="1739"/>
                </a:cxn>
                <a:cxn ang="0">
                  <a:pos x="723" y="1804"/>
                </a:cxn>
                <a:cxn ang="0">
                  <a:pos x="650" y="1787"/>
                </a:cxn>
                <a:cxn ang="0">
                  <a:pos x="601" y="1849"/>
                </a:cxn>
                <a:cxn ang="0">
                  <a:pos x="574" y="1949"/>
                </a:cxn>
                <a:cxn ang="0">
                  <a:pos x="536" y="1859"/>
                </a:cxn>
                <a:cxn ang="0">
                  <a:pos x="461" y="1932"/>
                </a:cxn>
                <a:cxn ang="0">
                  <a:pos x="389" y="1959"/>
                </a:cxn>
                <a:cxn ang="0">
                  <a:pos x="311" y="1820"/>
                </a:cxn>
                <a:cxn ang="0">
                  <a:pos x="237" y="1859"/>
                </a:cxn>
                <a:cxn ang="0">
                  <a:pos x="230" y="1784"/>
                </a:cxn>
                <a:cxn ang="0">
                  <a:pos x="214" y="1747"/>
                </a:cxn>
                <a:cxn ang="0">
                  <a:pos x="196" y="1725"/>
                </a:cxn>
                <a:cxn ang="0">
                  <a:pos x="181" y="1663"/>
                </a:cxn>
                <a:cxn ang="0">
                  <a:pos x="209" y="1627"/>
                </a:cxn>
                <a:cxn ang="0">
                  <a:pos x="196" y="1579"/>
                </a:cxn>
                <a:cxn ang="0">
                  <a:pos x="204" y="1539"/>
                </a:cxn>
                <a:cxn ang="0">
                  <a:pos x="169" y="1533"/>
                </a:cxn>
                <a:cxn ang="0">
                  <a:pos x="132" y="1528"/>
                </a:cxn>
                <a:cxn ang="0">
                  <a:pos x="156" y="1524"/>
                </a:cxn>
                <a:cxn ang="0">
                  <a:pos x="144" y="1511"/>
                </a:cxn>
                <a:cxn ang="0">
                  <a:pos x="122" y="1469"/>
                </a:cxn>
                <a:cxn ang="0">
                  <a:pos x="129" y="1461"/>
                </a:cxn>
                <a:cxn ang="0">
                  <a:pos x="135" y="1410"/>
                </a:cxn>
                <a:cxn ang="0">
                  <a:pos x="139" y="1393"/>
                </a:cxn>
                <a:cxn ang="0">
                  <a:pos x="147" y="1339"/>
                </a:cxn>
                <a:cxn ang="0">
                  <a:pos x="97" y="1290"/>
                </a:cxn>
                <a:cxn ang="0">
                  <a:pos x="76" y="1273"/>
                </a:cxn>
                <a:cxn ang="0">
                  <a:pos x="47" y="1251"/>
                </a:cxn>
                <a:cxn ang="0">
                  <a:pos x="12" y="1242"/>
                </a:cxn>
                <a:cxn ang="0">
                  <a:pos x="2" y="1217"/>
                </a:cxn>
                <a:cxn ang="0">
                  <a:pos x="67" y="1238"/>
                </a:cxn>
                <a:cxn ang="0">
                  <a:pos x="180" y="1303"/>
                </a:cxn>
                <a:cxn ang="0">
                  <a:pos x="218" y="1244"/>
                </a:cxn>
                <a:cxn ang="0">
                  <a:pos x="253" y="1119"/>
                </a:cxn>
                <a:cxn ang="0">
                  <a:pos x="297" y="1034"/>
                </a:cxn>
                <a:cxn ang="0">
                  <a:pos x="347" y="953"/>
                </a:cxn>
                <a:cxn ang="0">
                  <a:pos x="287" y="771"/>
                </a:cxn>
                <a:cxn ang="0">
                  <a:pos x="332" y="639"/>
                </a:cxn>
                <a:cxn ang="0">
                  <a:pos x="415" y="552"/>
                </a:cxn>
                <a:cxn ang="0">
                  <a:pos x="505" y="543"/>
                </a:cxn>
                <a:cxn ang="0">
                  <a:pos x="569" y="459"/>
                </a:cxn>
                <a:cxn ang="0">
                  <a:pos x="579" y="328"/>
                </a:cxn>
                <a:cxn ang="0">
                  <a:pos x="614" y="142"/>
                </a:cxn>
              </a:cxnLst>
              <a:rect l="0" t="0" r="r" b="b"/>
              <a:pathLst>
                <a:path w="1097" h="1968">
                  <a:moveTo>
                    <a:pt x="654" y="49"/>
                  </a:moveTo>
                  <a:lnTo>
                    <a:pt x="661" y="59"/>
                  </a:lnTo>
                  <a:lnTo>
                    <a:pt x="665" y="63"/>
                  </a:lnTo>
                  <a:lnTo>
                    <a:pt x="676" y="65"/>
                  </a:lnTo>
                  <a:lnTo>
                    <a:pt x="684" y="72"/>
                  </a:lnTo>
                  <a:lnTo>
                    <a:pt x="692" y="70"/>
                  </a:lnTo>
                  <a:lnTo>
                    <a:pt x="708" y="62"/>
                  </a:lnTo>
                  <a:lnTo>
                    <a:pt x="711" y="59"/>
                  </a:lnTo>
                  <a:lnTo>
                    <a:pt x="713" y="52"/>
                  </a:lnTo>
                  <a:lnTo>
                    <a:pt x="715" y="28"/>
                  </a:lnTo>
                  <a:lnTo>
                    <a:pt x="721" y="13"/>
                  </a:lnTo>
                  <a:lnTo>
                    <a:pt x="721" y="4"/>
                  </a:lnTo>
                  <a:lnTo>
                    <a:pt x="723" y="2"/>
                  </a:lnTo>
                  <a:lnTo>
                    <a:pt x="733" y="0"/>
                  </a:lnTo>
                  <a:lnTo>
                    <a:pt x="736" y="28"/>
                  </a:lnTo>
                  <a:lnTo>
                    <a:pt x="738" y="38"/>
                  </a:lnTo>
                  <a:lnTo>
                    <a:pt x="738" y="49"/>
                  </a:lnTo>
                  <a:lnTo>
                    <a:pt x="740" y="57"/>
                  </a:lnTo>
                  <a:lnTo>
                    <a:pt x="738" y="73"/>
                  </a:lnTo>
                  <a:lnTo>
                    <a:pt x="738" y="78"/>
                  </a:lnTo>
                  <a:lnTo>
                    <a:pt x="743" y="87"/>
                  </a:lnTo>
                  <a:lnTo>
                    <a:pt x="749" y="96"/>
                  </a:lnTo>
                  <a:lnTo>
                    <a:pt x="757" y="113"/>
                  </a:lnTo>
                  <a:lnTo>
                    <a:pt x="766" y="127"/>
                  </a:lnTo>
                  <a:lnTo>
                    <a:pt x="772" y="134"/>
                  </a:lnTo>
                  <a:lnTo>
                    <a:pt x="776" y="142"/>
                  </a:lnTo>
                  <a:lnTo>
                    <a:pt x="779" y="151"/>
                  </a:lnTo>
                  <a:lnTo>
                    <a:pt x="782" y="161"/>
                  </a:lnTo>
                  <a:lnTo>
                    <a:pt x="786" y="168"/>
                  </a:lnTo>
                  <a:lnTo>
                    <a:pt x="791" y="179"/>
                  </a:lnTo>
                  <a:lnTo>
                    <a:pt x="793" y="191"/>
                  </a:lnTo>
                  <a:lnTo>
                    <a:pt x="793" y="205"/>
                  </a:lnTo>
                  <a:lnTo>
                    <a:pt x="794" y="209"/>
                  </a:lnTo>
                  <a:lnTo>
                    <a:pt x="796" y="212"/>
                  </a:lnTo>
                  <a:lnTo>
                    <a:pt x="808" y="220"/>
                  </a:lnTo>
                  <a:lnTo>
                    <a:pt x="810" y="234"/>
                  </a:lnTo>
                  <a:lnTo>
                    <a:pt x="811" y="239"/>
                  </a:lnTo>
                  <a:lnTo>
                    <a:pt x="812" y="249"/>
                  </a:lnTo>
                  <a:lnTo>
                    <a:pt x="818" y="272"/>
                  </a:lnTo>
                  <a:lnTo>
                    <a:pt x="829" y="282"/>
                  </a:lnTo>
                  <a:lnTo>
                    <a:pt x="837" y="302"/>
                  </a:lnTo>
                  <a:lnTo>
                    <a:pt x="837" y="307"/>
                  </a:lnTo>
                  <a:lnTo>
                    <a:pt x="837" y="311"/>
                  </a:lnTo>
                  <a:lnTo>
                    <a:pt x="831" y="319"/>
                  </a:lnTo>
                  <a:lnTo>
                    <a:pt x="828" y="327"/>
                  </a:lnTo>
                  <a:lnTo>
                    <a:pt x="832" y="329"/>
                  </a:lnTo>
                  <a:lnTo>
                    <a:pt x="841" y="328"/>
                  </a:lnTo>
                  <a:lnTo>
                    <a:pt x="842" y="330"/>
                  </a:lnTo>
                  <a:lnTo>
                    <a:pt x="843" y="335"/>
                  </a:lnTo>
                  <a:lnTo>
                    <a:pt x="843" y="347"/>
                  </a:lnTo>
                  <a:lnTo>
                    <a:pt x="842" y="358"/>
                  </a:lnTo>
                  <a:lnTo>
                    <a:pt x="842" y="371"/>
                  </a:lnTo>
                  <a:lnTo>
                    <a:pt x="847" y="380"/>
                  </a:lnTo>
                  <a:lnTo>
                    <a:pt x="848" y="396"/>
                  </a:lnTo>
                  <a:lnTo>
                    <a:pt x="846" y="396"/>
                  </a:lnTo>
                  <a:lnTo>
                    <a:pt x="842" y="401"/>
                  </a:lnTo>
                  <a:lnTo>
                    <a:pt x="824" y="415"/>
                  </a:lnTo>
                  <a:lnTo>
                    <a:pt x="823" y="418"/>
                  </a:lnTo>
                  <a:lnTo>
                    <a:pt x="820" y="427"/>
                  </a:lnTo>
                  <a:lnTo>
                    <a:pt x="818" y="431"/>
                  </a:lnTo>
                  <a:lnTo>
                    <a:pt x="808" y="433"/>
                  </a:lnTo>
                  <a:lnTo>
                    <a:pt x="809" y="437"/>
                  </a:lnTo>
                  <a:lnTo>
                    <a:pt x="820" y="456"/>
                  </a:lnTo>
                  <a:lnTo>
                    <a:pt x="821" y="464"/>
                  </a:lnTo>
                  <a:lnTo>
                    <a:pt x="821" y="469"/>
                  </a:lnTo>
                  <a:lnTo>
                    <a:pt x="823" y="472"/>
                  </a:lnTo>
                  <a:lnTo>
                    <a:pt x="827" y="478"/>
                  </a:lnTo>
                  <a:lnTo>
                    <a:pt x="829" y="485"/>
                  </a:lnTo>
                  <a:lnTo>
                    <a:pt x="833" y="488"/>
                  </a:lnTo>
                  <a:lnTo>
                    <a:pt x="835" y="490"/>
                  </a:lnTo>
                  <a:lnTo>
                    <a:pt x="836" y="505"/>
                  </a:lnTo>
                  <a:lnTo>
                    <a:pt x="835" y="519"/>
                  </a:lnTo>
                  <a:lnTo>
                    <a:pt x="835" y="521"/>
                  </a:lnTo>
                  <a:lnTo>
                    <a:pt x="837" y="525"/>
                  </a:lnTo>
                  <a:lnTo>
                    <a:pt x="840" y="534"/>
                  </a:lnTo>
                  <a:lnTo>
                    <a:pt x="842" y="537"/>
                  </a:lnTo>
                  <a:lnTo>
                    <a:pt x="843" y="548"/>
                  </a:lnTo>
                  <a:lnTo>
                    <a:pt x="843" y="551"/>
                  </a:lnTo>
                  <a:lnTo>
                    <a:pt x="846" y="553"/>
                  </a:lnTo>
                  <a:lnTo>
                    <a:pt x="848" y="558"/>
                  </a:lnTo>
                  <a:lnTo>
                    <a:pt x="850" y="561"/>
                  </a:lnTo>
                  <a:lnTo>
                    <a:pt x="851" y="568"/>
                  </a:lnTo>
                  <a:lnTo>
                    <a:pt x="854" y="572"/>
                  </a:lnTo>
                  <a:lnTo>
                    <a:pt x="862" y="572"/>
                  </a:lnTo>
                  <a:lnTo>
                    <a:pt x="873" y="568"/>
                  </a:lnTo>
                  <a:lnTo>
                    <a:pt x="878" y="565"/>
                  </a:lnTo>
                  <a:lnTo>
                    <a:pt x="887" y="553"/>
                  </a:lnTo>
                  <a:lnTo>
                    <a:pt x="889" y="552"/>
                  </a:lnTo>
                  <a:lnTo>
                    <a:pt x="890" y="552"/>
                  </a:lnTo>
                  <a:lnTo>
                    <a:pt x="894" y="556"/>
                  </a:lnTo>
                  <a:lnTo>
                    <a:pt x="905" y="558"/>
                  </a:lnTo>
                  <a:lnTo>
                    <a:pt x="915" y="568"/>
                  </a:lnTo>
                  <a:lnTo>
                    <a:pt x="917" y="573"/>
                  </a:lnTo>
                  <a:lnTo>
                    <a:pt x="917" y="581"/>
                  </a:lnTo>
                  <a:lnTo>
                    <a:pt x="915" y="588"/>
                  </a:lnTo>
                  <a:lnTo>
                    <a:pt x="912" y="612"/>
                  </a:lnTo>
                  <a:lnTo>
                    <a:pt x="912" y="622"/>
                  </a:lnTo>
                  <a:lnTo>
                    <a:pt x="912" y="634"/>
                  </a:lnTo>
                  <a:lnTo>
                    <a:pt x="915" y="640"/>
                  </a:lnTo>
                  <a:lnTo>
                    <a:pt x="915" y="643"/>
                  </a:lnTo>
                  <a:lnTo>
                    <a:pt x="911" y="649"/>
                  </a:lnTo>
                  <a:lnTo>
                    <a:pt x="903" y="675"/>
                  </a:lnTo>
                  <a:lnTo>
                    <a:pt x="897" y="683"/>
                  </a:lnTo>
                  <a:lnTo>
                    <a:pt x="895" y="685"/>
                  </a:lnTo>
                  <a:lnTo>
                    <a:pt x="892" y="685"/>
                  </a:lnTo>
                  <a:lnTo>
                    <a:pt x="885" y="678"/>
                  </a:lnTo>
                  <a:lnTo>
                    <a:pt x="881" y="674"/>
                  </a:lnTo>
                  <a:lnTo>
                    <a:pt x="880" y="670"/>
                  </a:lnTo>
                  <a:lnTo>
                    <a:pt x="876" y="670"/>
                  </a:lnTo>
                  <a:lnTo>
                    <a:pt x="874" y="669"/>
                  </a:lnTo>
                  <a:lnTo>
                    <a:pt x="873" y="669"/>
                  </a:lnTo>
                  <a:lnTo>
                    <a:pt x="873" y="671"/>
                  </a:lnTo>
                  <a:lnTo>
                    <a:pt x="871" y="674"/>
                  </a:lnTo>
                  <a:lnTo>
                    <a:pt x="870" y="675"/>
                  </a:lnTo>
                  <a:lnTo>
                    <a:pt x="867" y="680"/>
                  </a:lnTo>
                  <a:lnTo>
                    <a:pt x="864" y="682"/>
                  </a:lnTo>
                  <a:lnTo>
                    <a:pt x="869" y="683"/>
                  </a:lnTo>
                  <a:lnTo>
                    <a:pt x="869" y="685"/>
                  </a:lnTo>
                  <a:lnTo>
                    <a:pt x="867" y="688"/>
                  </a:lnTo>
                  <a:lnTo>
                    <a:pt x="869" y="691"/>
                  </a:lnTo>
                  <a:lnTo>
                    <a:pt x="870" y="691"/>
                  </a:lnTo>
                  <a:lnTo>
                    <a:pt x="872" y="693"/>
                  </a:lnTo>
                  <a:lnTo>
                    <a:pt x="874" y="695"/>
                  </a:lnTo>
                  <a:lnTo>
                    <a:pt x="878" y="698"/>
                  </a:lnTo>
                  <a:lnTo>
                    <a:pt x="879" y="702"/>
                  </a:lnTo>
                  <a:lnTo>
                    <a:pt x="882" y="704"/>
                  </a:lnTo>
                  <a:lnTo>
                    <a:pt x="885" y="718"/>
                  </a:lnTo>
                  <a:lnTo>
                    <a:pt x="887" y="719"/>
                  </a:lnTo>
                  <a:lnTo>
                    <a:pt x="888" y="721"/>
                  </a:lnTo>
                  <a:lnTo>
                    <a:pt x="884" y="726"/>
                  </a:lnTo>
                  <a:lnTo>
                    <a:pt x="884" y="728"/>
                  </a:lnTo>
                  <a:lnTo>
                    <a:pt x="887" y="728"/>
                  </a:lnTo>
                  <a:lnTo>
                    <a:pt x="887" y="730"/>
                  </a:lnTo>
                  <a:lnTo>
                    <a:pt x="887" y="734"/>
                  </a:lnTo>
                  <a:lnTo>
                    <a:pt x="896" y="747"/>
                  </a:lnTo>
                  <a:lnTo>
                    <a:pt x="905" y="753"/>
                  </a:lnTo>
                  <a:lnTo>
                    <a:pt x="910" y="761"/>
                  </a:lnTo>
                  <a:lnTo>
                    <a:pt x="911" y="770"/>
                  </a:lnTo>
                  <a:lnTo>
                    <a:pt x="916" y="783"/>
                  </a:lnTo>
                  <a:lnTo>
                    <a:pt x="916" y="786"/>
                  </a:lnTo>
                  <a:lnTo>
                    <a:pt x="916" y="794"/>
                  </a:lnTo>
                  <a:lnTo>
                    <a:pt x="914" y="799"/>
                  </a:lnTo>
                  <a:lnTo>
                    <a:pt x="915" y="807"/>
                  </a:lnTo>
                  <a:lnTo>
                    <a:pt x="918" y="818"/>
                  </a:lnTo>
                  <a:lnTo>
                    <a:pt x="918" y="825"/>
                  </a:lnTo>
                  <a:lnTo>
                    <a:pt x="922" y="833"/>
                  </a:lnTo>
                  <a:lnTo>
                    <a:pt x="922" y="836"/>
                  </a:lnTo>
                  <a:lnTo>
                    <a:pt x="919" y="839"/>
                  </a:lnTo>
                  <a:lnTo>
                    <a:pt x="918" y="847"/>
                  </a:lnTo>
                  <a:lnTo>
                    <a:pt x="919" y="852"/>
                  </a:lnTo>
                  <a:lnTo>
                    <a:pt x="925" y="858"/>
                  </a:lnTo>
                  <a:lnTo>
                    <a:pt x="926" y="863"/>
                  </a:lnTo>
                  <a:lnTo>
                    <a:pt x="926" y="872"/>
                  </a:lnTo>
                  <a:lnTo>
                    <a:pt x="929" y="879"/>
                  </a:lnTo>
                  <a:lnTo>
                    <a:pt x="927" y="884"/>
                  </a:lnTo>
                  <a:lnTo>
                    <a:pt x="926" y="887"/>
                  </a:lnTo>
                  <a:lnTo>
                    <a:pt x="926" y="889"/>
                  </a:lnTo>
                  <a:lnTo>
                    <a:pt x="932" y="888"/>
                  </a:lnTo>
                  <a:lnTo>
                    <a:pt x="935" y="893"/>
                  </a:lnTo>
                  <a:lnTo>
                    <a:pt x="947" y="903"/>
                  </a:lnTo>
                  <a:lnTo>
                    <a:pt x="955" y="913"/>
                  </a:lnTo>
                  <a:lnTo>
                    <a:pt x="956" y="914"/>
                  </a:lnTo>
                  <a:lnTo>
                    <a:pt x="960" y="909"/>
                  </a:lnTo>
                  <a:lnTo>
                    <a:pt x="969" y="910"/>
                  </a:lnTo>
                  <a:lnTo>
                    <a:pt x="973" y="914"/>
                  </a:lnTo>
                  <a:lnTo>
                    <a:pt x="978" y="920"/>
                  </a:lnTo>
                  <a:lnTo>
                    <a:pt x="984" y="924"/>
                  </a:lnTo>
                  <a:lnTo>
                    <a:pt x="990" y="908"/>
                  </a:lnTo>
                  <a:lnTo>
                    <a:pt x="992" y="904"/>
                  </a:lnTo>
                  <a:lnTo>
                    <a:pt x="994" y="896"/>
                  </a:lnTo>
                  <a:lnTo>
                    <a:pt x="998" y="889"/>
                  </a:lnTo>
                  <a:lnTo>
                    <a:pt x="1002" y="887"/>
                  </a:lnTo>
                  <a:lnTo>
                    <a:pt x="1013" y="890"/>
                  </a:lnTo>
                  <a:lnTo>
                    <a:pt x="1021" y="884"/>
                  </a:lnTo>
                  <a:lnTo>
                    <a:pt x="1025" y="878"/>
                  </a:lnTo>
                  <a:lnTo>
                    <a:pt x="1029" y="872"/>
                  </a:lnTo>
                  <a:lnTo>
                    <a:pt x="1036" y="873"/>
                  </a:lnTo>
                  <a:lnTo>
                    <a:pt x="1041" y="869"/>
                  </a:lnTo>
                  <a:lnTo>
                    <a:pt x="1046" y="874"/>
                  </a:lnTo>
                  <a:lnTo>
                    <a:pt x="1048" y="877"/>
                  </a:lnTo>
                  <a:lnTo>
                    <a:pt x="1059" y="880"/>
                  </a:lnTo>
                  <a:lnTo>
                    <a:pt x="1061" y="887"/>
                  </a:lnTo>
                  <a:lnTo>
                    <a:pt x="1063" y="891"/>
                  </a:lnTo>
                  <a:lnTo>
                    <a:pt x="1074" y="888"/>
                  </a:lnTo>
                  <a:lnTo>
                    <a:pt x="1077" y="889"/>
                  </a:lnTo>
                  <a:lnTo>
                    <a:pt x="1083" y="896"/>
                  </a:lnTo>
                  <a:lnTo>
                    <a:pt x="1084" y="903"/>
                  </a:lnTo>
                  <a:lnTo>
                    <a:pt x="1089" y="910"/>
                  </a:lnTo>
                  <a:lnTo>
                    <a:pt x="1092" y="919"/>
                  </a:lnTo>
                  <a:lnTo>
                    <a:pt x="1097" y="925"/>
                  </a:lnTo>
                  <a:lnTo>
                    <a:pt x="1096" y="927"/>
                  </a:lnTo>
                  <a:lnTo>
                    <a:pt x="1093" y="935"/>
                  </a:lnTo>
                  <a:lnTo>
                    <a:pt x="1089" y="930"/>
                  </a:lnTo>
                  <a:lnTo>
                    <a:pt x="1084" y="930"/>
                  </a:lnTo>
                  <a:lnTo>
                    <a:pt x="1079" y="927"/>
                  </a:lnTo>
                  <a:lnTo>
                    <a:pt x="1071" y="932"/>
                  </a:lnTo>
                  <a:lnTo>
                    <a:pt x="1069" y="935"/>
                  </a:lnTo>
                  <a:lnTo>
                    <a:pt x="1068" y="944"/>
                  </a:lnTo>
                  <a:lnTo>
                    <a:pt x="1070" y="950"/>
                  </a:lnTo>
                  <a:lnTo>
                    <a:pt x="1069" y="953"/>
                  </a:lnTo>
                  <a:lnTo>
                    <a:pt x="1070" y="962"/>
                  </a:lnTo>
                  <a:lnTo>
                    <a:pt x="1064" y="987"/>
                  </a:lnTo>
                  <a:lnTo>
                    <a:pt x="1063" y="989"/>
                  </a:lnTo>
                  <a:lnTo>
                    <a:pt x="1058" y="993"/>
                  </a:lnTo>
                  <a:lnTo>
                    <a:pt x="1055" y="1003"/>
                  </a:lnTo>
                  <a:lnTo>
                    <a:pt x="1055" y="1007"/>
                  </a:lnTo>
                  <a:lnTo>
                    <a:pt x="1059" y="1010"/>
                  </a:lnTo>
                  <a:lnTo>
                    <a:pt x="1059" y="1014"/>
                  </a:lnTo>
                  <a:lnTo>
                    <a:pt x="1058" y="1018"/>
                  </a:lnTo>
                  <a:lnTo>
                    <a:pt x="1053" y="1018"/>
                  </a:lnTo>
                  <a:lnTo>
                    <a:pt x="1048" y="1022"/>
                  </a:lnTo>
                  <a:lnTo>
                    <a:pt x="1045" y="1017"/>
                  </a:lnTo>
                  <a:lnTo>
                    <a:pt x="1040" y="1013"/>
                  </a:lnTo>
                  <a:lnTo>
                    <a:pt x="1039" y="1014"/>
                  </a:lnTo>
                  <a:lnTo>
                    <a:pt x="1038" y="1019"/>
                  </a:lnTo>
                  <a:lnTo>
                    <a:pt x="1039" y="1036"/>
                  </a:lnTo>
                  <a:lnTo>
                    <a:pt x="1039" y="1044"/>
                  </a:lnTo>
                  <a:lnTo>
                    <a:pt x="1039" y="1051"/>
                  </a:lnTo>
                  <a:lnTo>
                    <a:pt x="1037" y="1055"/>
                  </a:lnTo>
                  <a:lnTo>
                    <a:pt x="1037" y="1059"/>
                  </a:lnTo>
                  <a:lnTo>
                    <a:pt x="1038" y="1066"/>
                  </a:lnTo>
                  <a:lnTo>
                    <a:pt x="1038" y="1075"/>
                  </a:lnTo>
                  <a:lnTo>
                    <a:pt x="1039" y="1087"/>
                  </a:lnTo>
                  <a:lnTo>
                    <a:pt x="1044" y="1108"/>
                  </a:lnTo>
                  <a:lnTo>
                    <a:pt x="1041" y="1114"/>
                  </a:lnTo>
                  <a:lnTo>
                    <a:pt x="1041" y="1124"/>
                  </a:lnTo>
                  <a:lnTo>
                    <a:pt x="1038" y="1130"/>
                  </a:lnTo>
                  <a:lnTo>
                    <a:pt x="1038" y="1143"/>
                  </a:lnTo>
                  <a:lnTo>
                    <a:pt x="1037" y="1149"/>
                  </a:lnTo>
                  <a:lnTo>
                    <a:pt x="1037" y="1150"/>
                  </a:lnTo>
                  <a:lnTo>
                    <a:pt x="1038" y="1150"/>
                  </a:lnTo>
                  <a:lnTo>
                    <a:pt x="1041" y="1147"/>
                  </a:lnTo>
                  <a:lnTo>
                    <a:pt x="1045" y="1147"/>
                  </a:lnTo>
                  <a:lnTo>
                    <a:pt x="1051" y="1153"/>
                  </a:lnTo>
                  <a:lnTo>
                    <a:pt x="1052" y="1158"/>
                  </a:lnTo>
                  <a:lnTo>
                    <a:pt x="1055" y="1163"/>
                  </a:lnTo>
                  <a:lnTo>
                    <a:pt x="1054" y="1169"/>
                  </a:lnTo>
                  <a:lnTo>
                    <a:pt x="1055" y="1171"/>
                  </a:lnTo>
                  <a:lnTo>
                    <a:pt x="1055" y="1176"/>
                  </a:lnTo>
                  <a:lnTo>
                    <a:pt x="1055" y="1180"/>
                  </a:lnTo>
                  <a:lnTo>
                    <a:pt x="1055" y="1184"/>
                  </a:lnTo>
                  <a:lnTo>
                    <a:pt x="1056" y="1187"/>
                  </a:lnTo>
                  <a:lnTo>
                    <a:pt x="1061" y="1192"/>
                  </a:lnTo>
                  <a:lnTo>
                    <a:pt x="1060" y="1199"/>
                  </a:lnTo>
                  <a:lnTo>
                    <a:pt x="1060" y="1202"/>
                  </a:lnTo>
                  <a:lnTo>
                    <a:pt x="1059" y="1211"/>
                  </a:lnTo>
                  <a:lnTo>
                    <a:pt x="1054" y="1215"/>
                  </a:lnTo>
                  <a:lnTo>
                    <a:pt x="1051" y="1216"/>
                  </a:lnTo>
                  <a:lnTo>
                    <a:pt x="1046" y="1213"/>
                  </a:lnTo>
                  <a:lnTo>
                    <a:pt x="1040" y="1206"/>
                  </a:lnTo>
                  <a:lnTo>
                    <a:pt x="1039" y="1195"/>
                  </a:lnTo>
                  <a:lnTo>
                    <a:pt x="1038" y="1191"/>
                  </a:lnTo>
                  <a:lnTo>
                    <a:pt x="1034" y="1190"/>
                  </a:lnTo>
                  <a:lnTo>
                    <a:pt x="1024" y="1190"/>
                  </a:lnTo>
                  <a:lnTo>
                    <a:pt x="1022" y="1185"/>
                  </a:lnTo>
                  <a:lnTo>
                    <a:pt x="1018" y="1178"/>
                  </a:lnTo>
                  <a:lnTo>
                    <a:pt x="1017" y="1176"/>
                  </a:lnTo>
                  <a:lnTo>
                    <a:pt x="1014" y="1175"/>
                  </a:lnTo>
                  <a:lnTo>
                    <a:pt x="1010" y="1176"/>
                  </a:lnTo>
                  <a:lnTo>
                    <a:pt x="1009" y="1179"/>
                  </a:lnTo>
                  <a:lnTo>
                    <a:pt x="1008" y="1183"/>
                  </a:lnTo>
                  <a:lnTo>
                    <a:pt x="1005" y="1183"/>
                  </a:lnTo>
                  <a:lnTo>
                    <a:pt x="1001" y="1186"/>
                  </a:lnTo>
                  <a:lnTo>
                    <a:pt x="995" y="1178"/>
                  </a:lnTo>
                  <a:lnTo>
                    <a:pt x="987" y="1175"/>
                  </a:lnTo>
                  <a:lnTo>
                    <a:pt x="984" y="1176"/>
                  </a:lnTo>
                  <a:lnTo>
                    <a:pt x="983" y="1180"/>
                  </a:lnTo>
                  <a:lnTo>
                    <a:pt x="979" y="1206"/>
                  </a:lnTo>
                  <a:lnTo>
                    <a:pt x="977" y="1209"/>
                  </a:lnTo>
                  <a:lnTo>
                    <a:pt x="973" y="1209"/>
                  </a:lnTo>
                  <a:lnTo>
                    <a:pt x="971" y="1211"/>
                  </a:lnTo>
                  <a:lnTo>
                    <a:pt x="968" y="1210"/>
                  </a:lnTo>
                  <a:lnTo>
                    <a:pt x="967" y="1215"/>
                  </a:lnTo>
                  <a:lnTo>
                    <a:pt x="967" y="1225"/>
                  </a:lnTo>
                  <a:lnTo>
                    <a:pt x="964" y="1230"/>
                  </a:lnTo>
                  <a:lnTo>
                    <a:pt x="958" y="1233"/>
                  </a:lnTo>
                  <a:lnTo>
                    <a:pt x="953" y="1232"/>
                  </a:lnTo>
                  <a:lnTo>
                    <a:pt x="952" y="1235"/>
                  </a:lnTo>
                  <a:lnTo>
                    <a:pt x="949" y="1236"/>
                  </a:lnTo>
                  <a:lnTo>
                    <a:pt x="947" y="1241"/>
                  </a:lnTo>
                  <a:lnTo>
                    <a:pt x="947" y="1244"/>
                  </a:lnTo>
                  <a:lnTo>
                    <a:pt x="949" y="1261"/>
                  </a:lnTo>
                  <a:lnTo>
                    <a:pt x="952" y="1265"/>
                  </a:lnTo>
                  <a:lnTo>
                    <a:pt x="954" y="1269"/>
                  </a:lnTo>
                  <a:lnTo>
                    <a:pt x="956" y="1272"/>
                  </a:lnTo>
                  <a:lnTo>
                    <a:pt x="958" y="1277"/>
                  </a:lnTo>
                  <a:lnTo>
                    <a:pt x="963" y="1282"/>
                  </a:lnTo>
                  <a:lnTo>
                    <a:pt x="967" y="1289"/>
                  </a:lnTo>
                  <a:lnTo>
                    <a:pt x="973" y="1294"/>
                  </a:lnTo>
                  <a:lnTo>
                    <a:pt x="977" y="1298"/>
                  </a:lnTo>
                  <a:lnTo>
                    <a:pt x="977" y="1303"/>
                  </a:lnTo>
                  <a:lnTo>
                    <a:pt x="975" y="1322"/>
                  </a:lnTo>
                  <a:lnTo>
                    <a:pt x="971" y="1329"/>
                  </a:lnTo>
                  <a:lnTo>
                    <a:pt x="972" y="1335"/>
                  </a:lnTo>
                  <a:lnTo>
                    <a:pt x="975" y="1339"/>
                  </a:lnTo>
                  <a:lnTo>
                    <a:pt x="973" y="1348"/>
                  </a:lnTo>
                  <a:lnTo>
                    <a:pt x="975" y="1352"/>
                  </a:lnTo>
                  <a:lnTo>
                    <a:pt x="978" y="1355"/>
                  </a:lnTo>
                  <a:lnTo>
                    <a:pt x="981" y="1355"/>
                  </a:lnTo>
                  <a:lnTo>
                    <a:pt x="986" y="1357"/>
                  </a:lnTo>
                  <a:lnTo>
                    <a:pt x="990" y="1355"/>
                  </a:lnTo>
                  <a:lnTo>
                    <a:pt x="993" y="1357"/>
                  </a:lnTo>
                  <a:lnTo>
                    <a:pt x="999" y="1355"/>
                  </a:lnTo>
                  <a:lnTo>
                    <a:pt x="1002" y="1368"/>
                  </a:lnTo>
                  <a:lnTo>
                    <a:pt x="1001" y="1374"/>
                  </a:lnTo>
                  <a:lnTo>
                    <a:pt x="1001" y="1379"/>
                  </a:lnTo>
                  <a:lnTo>
                    <a:pt x="1003" y="1383"/>
                  </a:lnTo>
                  <a:lnTo>
                    <a:pt x="1003" y="1386"/>
                  </a:lnTo>
                  <a:lnTo>
                    <a:pt x="1005" y="1389"/>
                  </a:lnTo>
                  <a:lnTo>
                    <a:pt x="1005" y="1393"/>
                  </a:lnTo>
                  <a:lnTo>
                    <a:pt x="1006" y="1398"/>
                  </a:lnTo>
                  <a:lnTo>
                    <a:pt x="1006" y="1404"/>
                  </a:lnTo>
                  <a:lnTo>
                    <a:pt x="1008" y="1413"/>
                  </a:lnTo>
                  <a:lnTo>
                    <a:pt x="1008" y="1420"/>
                  </a:lnTo>
                  <a:lnTo>
                    <a:pt x="1010" y="1423"/>
                  </a:lnTo>
                  <a:lnTo>
                    <a:pt x="1010" y="1426"/>
                  </a:lnTo>
                  <a:lnTo>
                    <a:pt x="1011" y="1439"/>
                  </a:lnTo>
                  <a:lnTo>
                    <a:pt x="1010" y="1451"/>
                  </a:lnTo>
                  <a:lnTo>
                    <a:pt x="1011" y="1457"/>
                  </a:lnTo>
                  <a:lnTo>
                    <a:pt x="1010" y="1465"/>
                  </a:lnTo>
                  <a:lnTo>
                    <a:pt x="1017" y="1506"/>
                  </a:lnTo>
                  <a:lnTo>
                    <a:pt x="1017" y="1508"/>
                  </a:lnTo>
                  <a:lnTo>
                    <a:pt x="1015" y="1514"/>
                  </a:lnTo>
                  <a:lnTo>
                    <a:pt x="1016" y="1517"/>
                  </a:lnTo>
                  <a:lnTo>
                    <a:pt x="1016" y="1519"/>
                  </a:lnTo>
                  <a:lnTo>
                    <a:pt x="1017" y="1523"/>
                  </a:lnTo>
                  <a:lnTo>
                    <a:pt x="1011" y="1527"/>
                  </a:lnTo>
                  <a:lnTo>
                    <a:pt x="1008" y="1533"/>
                  </a:lnTo>
                  <a:lnTo>
                    <a:pt x="1002" y="1545"/>
                  </a:lnTo>
                  <a:lnTo>
                    <a:pt x="999" y="1559"/>
                  </a:lnTo>
                  <a:lnTo>
                    <a:pt x="995" y="1553"/>
                  </a:lnTo>
                  <a:lnTo>
                    <a:pt x="994" y="1549"/>
                  </a:lnTo>
                  <a:lnTo>
                    <a:pt x="992" y="1531"/>
                  </a:lnTo>
                  <a:lnTo>
                    <a:pt x="991" y="1527"/>
                  </a:lnTo>
                  <a:lnTo>
                    <a:pt x="987" y="1521"/>
                  </a:lnTo>
                  <a:lnTo>
                    <a:pt x="981" y="1518"/>
                  </a:lnTo>
                  <a:lnTo>
                    <a:pt x="979" y="1511"/>
                  </a:lnTo>
                  <a:lnTo>
                    <a:pt x="977" y="1511"/>
                  </a:lnTo>
                  <a:lnTo>
                    <a:pt x="975" y="1509"/>
                  </a:lnTo>
                  <a:lnTo>
                    <a:pt x="973" y="1506"/>
                  </a:lnTo>
                  <a:lnTo>
                    <a:pt x="976" y="1502"/>
                  </a:lnTo>
                  <a:lnTo>
                    <a:pt x="971" y="1500"/>
                  </a:lnTo>
                  <a:lnTo>
                    <a:pt x="970" y="1492"/>
                  </a:lnTo>
                  <a:lnTo>
                    <a:pt x="969" y="1491"/>
                  </a:lnTo>
                  <a:lnTo>
                    <a:pt x="964" y="1495"/>
                  </a:lnTo>
                  <a:lnTo>
                    <a:pt x="963" y="1500"/>
                  </a:lnTo>
                  <a:lnTo>
                    <a:pt x="962" y="1501"/>
                  </a:lnTo>
                  <a:lnTo>
                    <a:pt x="961" y="1504"/>
                  </a:lnTo>
                  <a:lnTo>
                    <a:pt x="957" y="1508"/>
                  </a:lnTo>
                  <a:lnTo>
                    <a:pt x="958" y="1516"/>
                  </a:lnTo>
                  <a:lnTo>
                    <a:pt x="963" y="1521"/>
                  </a:lnTo>
                  <a:lnTo>
                    <a:pt x="964" y="1526"/>
                  </a:lnTo>
                  <a:lnTo>
                    <a:pt x="964" y="1529"/>
                  </a:lnTo>
                  <a:lnTo>
                    <a:pt x="962" y="1534"/>
                  </a:lnTo>
                  <a:lnTo>
                    <a:pt x="955" y="1545"/>
                  </a:lnTo>
                  <a:lnTo>
                    <a:pt x="949" y="1557"/>
                  </a:lnTo>
                  <a:lnTo>
                    <a:pt x="948" y="1559"/>
                  </a:lnTo>
                  <a:lnTo>
                    <a:pt x="946" y="1565"/>
                  </a:lnTo>
                  <a:lnTo>
                    <a:pt x="932" y="1575"/>
                  </a:lnTo>
                  <a:lnTo>
                    <a:pt x="929" y="1575"/>
                  </a:lnTo>
                  <a:lnTo>
                    <a:pt x="924" y="1574"/>
                  </a:lnTo>
                  <a:lnTo>
                    <a:pt x="922" y="1571"/>
                  </a:lnTo>
                  <a:lnTo>
                    <a:pt x="920" y="1568"/>
                  </a:lnTo>
                  <a:lnTo>
                    <a:pt x="917" y="1557"/>
                  </a:lnTo>
                  <a:lnTo>
                    <a:pt x="917" y="1545"/>
                  </a:lnTo>
                  <a:lnTo>
                    <a:pt x="912" y="1538"/>
                  </a:lnTo>
                  <a:lnTo>
                    <a:pt x="911" y="1535"/>
                  </a:lnTo>
                  <a:lnTo>
                    <a:pt x="909" y="1529"/>
                  </a:lnTo>
                  <a:lnTo>
                    <a:pt x="909" y="1526"/>
                  </a:lnTo>
                  <a:lnTo>
                    <a:pt x="905" y="1521"/>
                  </a:lnTo>
                  <a:lnTo>
                    <a:pt x="902" y="1518"/>
                  </a:lnTo>
                  <a:lnTo>
                    <a:pt x="901" y="1513"/>
                  </a:lnTo>
                  <a:lnTo>
                    <a:pt x="901" y="1507"/>
                  </a:lnTo>
                  <a:lnTo>
                    <a:pt x="901" y="1506"/>
                  </a:lnTo>
                  <a:lnTo>
                    <a:pt x="897" y="1506"/>
                  </a:lnTo>
                  <a:lnTo>
                    <a:pt x="894" y="1503"/>
                  </a:lnTo>
                  <a:lnTo>
                    <a:pt x="892" y="1504"/>
                  </a:lnTo>
                  <a:lnTo>
                    <a:pt x="894" y="1508"/>
                  </a:lnTo>
                  <a:lnTo>
                    <a:pt x="895" y="1514"/>
                  </a:lnTo>
                  <a:lnTo>
                    <a:pt x="895" y="1519"/>
                  </a:lnTo>
                  <a:lnTo>
                    <a:pt x="893" y="1531"/>
                  </a:lnTo>
                  <a:lnTo>
                    <a:pt x="893" y="1543"/>
                  </a:lnTo>
                  <a:lnTo>
                    <a:pt x="893" y="1545"/>
                  </a:lnTo>
                  <a:lnTo>
                    <a:pt x="895" y="1549"/>
                  </a:lnTo>
                  <a:lnTo>
                    <a:pt x="895" y="1553"/>
                  </a:lnTo>
                  <a:lnTo>
                    <a:pt x="893" y="1560"/>
                  </a:lnTo>
                  <a:lnTo>
                    <a:pt x="885" y="1578"/>
                  </a:lnTo>
                  <a:lnTo>
                    <a:pt x="881" y="1605"/>
                  </a:lnTo>
                  <a:lnTo>
                    <a:pt x="880" y="1609"/>
                  </a:lnTo>
                  <a:lnTo>
                    <a:pt x="880" y="1611"/>
                  </a:lnTo>
                  <a:lnTo>
                    <a:pt x="879" y="1613"/>
                  </a:lnTo>
                  <a:lnTo>
                    <a:pt x="879" y="1621"/>
                  </a:lnTo>
                  <a:lnTo>
                    <a:pt x="872" y="1636"/>
                  </a:lnTo>
                  <a:lnTo>
                    <a:pt x="871" y="1639"/>
                  </a:lnTo>
                  <a:lnTo>
                    <a:pt x="873" y="1644"/>
                  </a:lnTo>
                  <a:lnTo>
                    <a:pt x="873" y="1648"/>
                  </a:lnTo>
                  <a:lnTo>
                    <a:pt x="870" y="1652"/>
                  </a:lnTo>
                  <a:lnTo>
                    <a:pt x="869" y="1661"/>
                  </a:lnTo>
                  <a:lnTo>
                    <a:pt x="863" y="1669"/>
                  </a:lnTo>
                  <a:lnTo>
                    <a:pt x="864" y="1674"/>
                  </a:lnTo>
                  <a:lnTo>
                    <a:pt x="869" y="1696"/>
                  </a:lnTo>
                  <a:lnTo>
                    <a:pt x="867" y="1699"/>
                  </a:lnTo>
                  <a:lnTo>
                    <a:pt x="866" y="1701"/>
                  </a:lnTo>
                  <a:lnTo>
                    <a:pt x="865" y="1714"/>
                  </a:lnTo>
                  <a:lnTo>
                    <a:pt x="863" y="1721"/>
                  </a:lnTo>
                  <a:lnTo>
                    <a:pt x="859" y="1727"/>
                  </a:lnTo>
                  <a:lnTo>
                    <a:pt x="855" y="1732"/>
                  </a:lnTo>
                  <a:lnTo>
                    <a:pt x="849" y="1737"/>
                  </a:lnTo>
                  <a:lnTo>
                    <a:pt x="843" y="1748"/>
                  </a:lnTo>
                  <a:lnTo>
                    <a:pt x="837" y="1753"/>
                  </a:lnTo>
                  <a:lnTo>
                    <a:pt x="832" y="1742"/>
                  </a:lnTo>
                  <a:lnTo>
                    <a:pt x="832" y="1735"/>
                  </a:lnTo>
                  <a:lnTo>
                    <a:pt x="826" y="1730"/>
                  </a:lnTo>
                  <a:lnTo>
                    <a:pt x="825" y="1729"/>
                  </a:lnTo>
                  <a:lnTo>
                    <a:pt x="821" y="1731"/>
                  </a:lnTo>
                  <a:lnTo>
                    <a:pt x="819" y="1735"/>
                  </a:lnTo>
                  <a:lnTo>
                    <a:pt x="817" y="1736"/>
                  </a:lnTo>
                  <a:lnTo>
                    <a:pt x="813" y="1739"/>
                  </a:lnTo>
                  <a:lnTo>
                    <a:pt x="811" y="1745"/>
                  </a:lnTo>
                  <a:lnTo>
                    <a:pt x="806" y="1755"/>
                  </a:lnTo>
                  <a:lnTo>
                    <a:pt x="801" y="1760"/>
                  </a:lnTo>
                  <a:lnTo>
                    <a:pt x="797" y="1766"/>
                  </a:lnTo>
                  <a:lnTo>
                    <a:pt x="795" y="1768"/>
                  </a:lnTo>
                  <a:lnTo>
                    <a:pt x="794" y="1768"/>
                  </a:lnTo>
                  <a:lnTo>
                    <a:pt x="793" y="1767"/>
                  </a:lnTo>
                  <a:lnTo>
                    <a:pt x="793" y="1756"/>
                  </a:lnTo>
                  <a:lnTo>
                    <a:pt x="793" y="1752"/>
                  </a:lnTo>
                  <a:lnTo>
                    <a:pt x="791" y="1751"/>
                  </a:lnTo>
                  <a:lnTo>
                    <a:pt x="783" y="1752"/>
                  </a:lnTo>
                  <a:lnTo>
                    <a:pt x="770" y="1751"/>
                  </a:lnTo>
                  <a:lnTo>
                    <a:pt x="768" y="1752"/>
                  </a:lnTo>
                  <a:lnTo>
                    <a:pt x="766" y="1767"/>
                  </a:lnTo>
                  <a:lnTo>
                    <a:pt x="767" y="1777"/>
                  </a:lnTo>
                  <a:lnTo>
                    <a:pt x="768" y="1781"/>
                  </a:lnTo>
                  <a:lnTo>
                    <a:pt x="767" y="1782"/>
                  </a:lnTo>
                  <a:lnTo>
                    <a:pt x="752" y="1792"/>
                  </a:lnTo>
                  <a:lnTo>
                    <a:pt x="744" y="1802"/>
                  </a:lnTo>
                  <a:lnTo>
                    <a:pt x="730" y="1796"/>
                  </a:lnTo>
                  <a:lnTo>
                    <a:pt x="728" y="1796"/>
                  </a:lnTo>
                  <a:lnTo>
                    <a:pt x="723" y="1804"/>
                  </a:lnTo>
                  <a:lnTo>
                    <a:pt x="721" y="1803"/>
                  </a:lnTo>
                  <a:lnTo>
                    <a:pt x="717" y="1807"/>
                  </a:lnTo>
                  <a:lnTo>
                    <a:pt x="713" y="1813"/>
                  </a:lnTo>
                  <a:lnTo>
                    <a:pt x="711" y="1823"/>
                  </a:lnTo>
                  <a:lnTo>
                    <a:pt x="710" y="1825"/>
                  </a:lnTo>
                  <a:lnTo>
                    <a:pt x="707" y="1825"/>
                  </a:lnTo>
                  <a:lnTo>
                    <a:pt x="704" y="1828"/>
                  </a:lnTo>
                  <a:lnTo>
                    <a:pt x="700" y="1829"/>
                  </a:lnTo>
                  <a:lnTo>
                    <a:pt x="685" y="1835"/>
                  </a:lnTo>
                  <a:lnTo>
                    <a:pt x="683" y="1834"/>
                  </a:lnTo>
                  <a:lnTo>
                    <a:pt x="683" y="1829"/>
                  </a:lnTo>
                  <a:lnTo>
                    <a:pt x="679" y="1830"/>
                  </a:lnTo>
                  <a:lnTo>
                    <a:pt x="676" y="1828"/>
                  </a:lnTo>
                  <a:lnTo>
                    <a:pt x="676" y="1825"/>
                  </a:lnTo>
                  <a:lnTo>
                    <a:pt x="676" y="1817"/>
                  </a:lnTo>
                  <a:lnTo>
                    <a:pt x="675" y="1813"/>
                  </a:lnTo>
                  <a:lnTo>
                    <a:pt x="674" y="1807"/>
                  </a:lnTo>
                  <a:lnTo>
                    <a:pt x="670" y="1803"/>
                  </a:lnTo>
                  <a:lnTo>
                    <a:pt x="668" y="1796"/>
                  </a:lnTo>
                  <a:lnTo>
                    <a:pt x="665" y="1788"/>
                  </a:lnTo>
                  <a:lnTo>
                    <a:pt x="651" y="1786"/>
                  </a:lnTo>
                  <a:lnTo>
                    <a:pt x="650" y="1787"/>
                  </a:lnTo>
                  <a:lnTo>
                    <a:pt x="646" y="1793"/>
                  </a:lnTo>
                  <a:lnTo>
                    <a:pt x="645" y="1793"/>
                  </a:lnTo>
                  <a:lnTo>
                    <a:pt x="638" y="1784"/>
                  </a:lnTo>
                  <a:lnTo>
                    <a:pt x="630" y="1779"/>
                  </a:lnTo>
                  <a:lnTo>
                    <a:pt x="627" y="1774"/>
                  </a:lnTo>
                  <a:lnTo>
                    <a:pt x="624" y="1774"/>
                  </a:lnTo>
                  <a:lnTo>
                    <a:pt x="621" y="1778"/>
                  </a:lnTo>
                  <a:lnTo>
                    <a:pt x="619" y="1786"/>
                  </a:lnTo>
                  <a:lnTo>
                    <a:pt x="615" y="1802"/>
                  </a:lnTo>
                  <a:lnTo>
                    <a:pt x="614" y="1812"/>
                  </a:lnTo>
                  <a:lnTo>
                    <a:pt x="613" y="1817"/>
                  </a:lnTo>
                  <a:lnTo>
                    <a:pt x="612" y="1823"/>
                  </a:lnTo>
                  <a:lnTo>
                    <a:pt x="609" y="1820"/>
                  </a:lnTo>
                  <a:lnTo>
                    <a:pt x="608" y="1822"/>
                  </a:lnTo>
                  <a:lnTo>
                    <a:pt x="607" y="1824"/>
                  </a:lnTo>
                  <a:lnTo>
                    <a:pt x="608" y="1831"/>
                  </a:lnTo>
                  <a:lnTo>
                    <a:pt x="607" y="1836"/>
                  </a:lnTo>
                  <a:lnTo>
                    <a:pt x="606" y="1838"/>
                  </a:lnTo>
                  <a:lnTo>
                    <a:pt x="602" y="1839"/>
                  </a:lnTo>
                  <a:lnTo>
                    <a:pt x="602" y="1840"/>
                  </a:lnTo>
                  <a:lnTo>
                    <a:pt x="602" y="1844"/>
                  </a:lnTo>
                  <a:lnTo>
                    <a:pt x="601" y="1849"/>
                  </a:lnTo>
                  <a:lnTo>
                    <a:pt x="602" y="1852"/>
                  </a:lnTo>
                  <a:lnTo>
                    <a:pt x="604" y="1855"/>
                  </a:lnTo>
                  <a:lnTo>
                    <a:pt x="596" y="1855"/>
                  </a:lnTo>
                  <a:lnTo>
                    <a:pt x="593" y="1857"/>
                  </a:lnTo>
                  <a:lnTo>
                    <a:pt x="593" y="1878"/>
                  </a:lnTo>
                  <a:lnTo>
                    <a:pt x="591" y="1888"/>
                  </a:lnTo>
                  <a:lnTo>
                    <a:pt x="590" y="1897"/>
                  </a:lnTo>
                  <a:lnTo>
                    <a:pt x="589" y="1908"/>
                  </a:lnTo>
                  <a:lnTo>
                    <a:pt x="590" y="1912"/>
                  </a:lnTo>
                  <a:lnTo>
                    <a:pt x="592" y="1913"/>
                  </a:lnTo>
                  <a:lnTo>
                    <a:pt x="592" y="1914"/>
                  </a:lnTo>
                  <a:lnTo>
                    <a:pt x="589" y="1927"/>
                  </a:lnTo>
                  <a:lnTo>
                    <a:pt x="584" y="1934"/>
                  </a:lnTo>
                  <a:lnTo>
                    <a:pt x="585" y="1937"/>
                  </a:lnTo>
                  <a:lnTo>
                    <a:pt x="588" y="1938"/>
                  </a:lnTo>
                  <a:lnTo>
                    <a:pt x="588" y="1940"/>
                  </a:lnTo>
                  <a:lnTo>
                    <a:pt x="586" y="1943"/>
                  </a:lnTo>
                  <a:lnTo>
                    <a:pt x="582" y="1939"/>
                  </a:lnTo>
                  <a:lnTo>
                    <a:pt x="582" y="1942"/>
                  </a:lnTo>
                  <a:lnTo>
                    <a:pt x="577" y="1952"/>
                  </a:lnTo>
                  <a:lnTo>
                    <a:pt x="575" y="1950"/>
                  </a:lnTo>
                  <a:lnTo>
                    <a:pt x="574" y="1949"/>
                  </a:lnTo>
                  <a:lnTo>
                    <a:pt x="577" y="1945"/>
                  </a:lnTo>
                  <a:lnTo>
                    <a:pt x="577" y="1945"/>
                  </a:lnTo>
                  <a:lnTo>
                    <a:pt x="574" y="1945"/>
                  </a:lnTo>
                  <a:lnTo>
                    <a:pt x="573" y="1940"/>
                  </a:lnTo>
                  <a:lnTo>
                    <a:pt x="569" y="1937"/>
                  </a:lnTo>
                  <a:lnTo>
                    <a:pt x="569" y="1931"/>
                  </a:lnTo>
                  <a:lnTo>
                    <a:pt x="568" y="1928"/>
                  </a:lnTo>
                  <a:lnTo>
                    <a:pt x="566" y="1927"/>
                  </a:lnTo>
                  <a:lnTo>
                    <a:pt x="562" y="1919"/>
                  </a:lnTo>
                  <a:lnTo>
                    <a:pt x="560" y="1916"/>
                  </a:lnTo>
                  <a:lnTo>
                    <a:pt x="559" y="1916"/>
                  </a:lnTo>
                  <a:lnTo>
                    <a:pt x="558" y="1914"/>
                  </a:lnTo>
                  <a:lnTo>
                    <a:pt x="554" y="1900"/>
                  </a:lnTo>
                  <a:lnTo>
                    <a:pt x="552" y="1895"/>
                  </a:lnTo>
                  <a:lnTo>
                    <a:pt x="552" y="1892"/>
                  </a:lnTo>
                  <a:lnTo>
                    <a:pt x="549" y="1891"/>
                  </a:lnTo>
                  <a:lnTo>
                    <a:pt x="548" y="1888"/>
                  </a:lnTo>
                  <a:lnTo>
                    <a:pt x="546" y="1885"/>
                  </a:lnTo>
                  <a:lnTo>
                    <a:pt x="540" y="1866"/>
                  </a:lnTo>
                  <a:lnTo>
                    <a:pt x="538" y="1861"/>
                  </a:lnTo>
                  <a:lnTo>
                    <a:pt x="537" y="1859"/>
                  </a:lnTo>
                  <a:lnTo>
                    <a:pt x="536" y="1859"/>
                  </a:lnTo>
                  <a:lnTo>
                    <a:pt x="535" y="1862"/>
                  </a:lnTo>
                  <a:lnTo>
                    <a:pt x="532" y="1864"/>
                  </a:lnTo>
                  <a:lnTo>
                    <a:pt x="526" y="1871"/>
                  </a:lnTo>
                  <a:lnTo>
                    <a:pt x="522" y="1869"/>
                  </a:lnTo>
                  <a:lnTo>
                    <a:pt x="516" y="1874"/>
                  </a:lnTo>
                  <a:lnTo>
                    <a:pt x="513" y="1870"/>
                  </a:lnTo>
                  <a:lnTo>
                    <a:pt x="511" y="1870"/>
                  </a:lnTo>
                  <a:lnTo>
                    <a:pt x="510" y="1874"/>
                  </a:lnTo>
                  <a:lnTo>
                    <a:pt x="511" y="1876"/>
                  </a:lnTo>
                  <a:lnTo>
                    <a:pt x="511" y="1878"/>
                  </a:lnTo>
                  <a:lnTo>
                    <a:pt x="506" y="1888"/>
                  </a:lnTo>
                  <a:lnTo>
                    <a:pt x="502" y="1892"/>
                  </a:lnTo>
                  <a:lnTo>
                    <a:pt x="499" y="1904"/>
                  </a:lnTo>
                  <a:lnTo>
                    <a:pt x="486" y="1914"/>
                  </a:lnTo>
                  <a:lnTo>
                    <a:pt x="484" y="1914"/>
                  </a:lnTo>
                  <a:lnTo>
                    <a:pt x="478" y="1900"/>
                  </a:lnTo>
                  <a:lnTo>
                    <a:pt x="473" y="1895"/>
                  </a:lnTo>
                  <a:lnTo>
                    <a:pt x="465" y="1892"/>
                  </a:lnTo>
                  <a:lnTo>
                    <a:pt x="456" y="1904"/>
                  </a:lnTo>
                  <a:lnTo>
                    <a:pt x="458" y="1923"/>
                  </a:lnTo>
                  <a:lnTo>
                    <a:pt x="462" y="1931"/>
                  </a:lnTo>
                  <a:lnTo>
                    <a:pt x="461" y="1932"/>
                  </a:lnTo>
                  <a:lnTo>
                    <a:pt x="457" y="1935"/>
                  </a:lnTo>
                  <a:lnTo>
                    <a:pt x="456" y="1934"/>
                  </a:lnTo>
                  <a:lnTo>
                    <a:pt x="454" y="1931"/>
                  </a:lnTo>
                  <a:lnTo>
                    <a:pt x="453" y="1933"/>
                  </a:lnTo>
                  <a:lnTo>
                    <a:pt x="446" y="1928"/>
                  </a:lnTo>
                  <a:lnTo>
                    <a:pt x="444" y="1923"/>
                  </a:lnTo>
                  <a:lnTo>
                    <a:pt x="439" y="1912"/>
                  </a:lnTo>
                  <a:lnTo>
                    <a:pt x="433" y="1917"/>
                  </a:lnTo>
                  <a:lnTo>
                    <a:pt x="430" y="1937"/>
                  </a:lnTo>
                  <a:lnTo>
                    <a:pt x="427" y="1942"/>
                  </a:lnTo>
                  <a:lnTo>
                    <a:pt x="424" y="1945"/>
                  </a:lnTo>
                  <a:lnTo>
                    <a:pt x="412" y="1953"/>
                  </a:lnTo>
                  <a:lnTo>
                    <a:pt x="403" y="1955"/>
                  </a:lnTo>
                  <a:lnTo>
                    <a:pt x="400" y="1964"/>
                  </a:lnTo>
                  <a:lnTo>
                    <a:pt x="399" y="1963"/>
                  </a:lnTo>
                  <a:lnTo>
                    <a:pt x="396" y="1960"/>
                  </a:lnTo>
                  <a:lnTo>
                    <a:pt x="397" y="1959"/>
                  </a:lnTo>
                  <a:lnTo>
                    <a:pt x="394" y="1958"/>
                  </a:lnTo>
                  <a:lnTo>
                    <a:pt x="394" y="1957"/>
                  </a:lnTo>
                  <a:lnTo>
                    <a:pt x="389" y="1957"/>
                  </a:lnTo>
                  <a:lnTo>
                    <a:pt x="388" y="1957"/>
                  </a:lnTo>
                  <a:lnTo>
                    <a:pt x="389" y="1959"/>
                  </a:lnTo>
                  <a:lnTo>
                    <a:pt x="387" y="1960"/>
                  </a:lnTo>
                  <a:lnTo>
                    <a:pt x="388" y="1964"/>
                  </a:lnTo>
                  <a:lnTo>
                    <a:pt x="388" y="1968"/>
                  </a:lnTo>
                  <a:lnTo>
                    <a:pt x="385" y="1960"/>
                  </a:lnTo>
                  <a:lnTo>
                    <a:pt x="382" y="1947"/>
                  </a:lnTo>
                  <a:lnTo>
                    <a:pt x="372" y="1924"/>
                  </a:lnTo>
                  <a:lnTo>
                    <a:pt x="372" y="1922"/>
                  </a:lnTo>
                  <a:lnTo>
                    <a:pt x="373" y="1919"/>
                  </a:lnTo>
                  <a:lnTo>
                    <a:pt x="377" y="1914"/>
                  </a:lnTo>
                  <a:lnTo>
                    <a:pt x="371" y="1900"/>
                  </a:lnTo>
                  <a:lnTo>
                    <a:pt x="367" y="1896"/>
                  </a:lnTo>
                  <a:lnTo>
                    <a:pt x="359" y="1895"/>
                  </a:lnTo>
                  <a:lnTo>
                    <a:pt x="355" y="1896"/>
                  </a:lnTo>
                  <a:lnTo>
                    <a:pt x="349" y="1900"/>
                  </a:lnTo>
                  <a:lnTo>
                    <a:pt x="338" y="1886"/>
                  </a:lnTo>
                  <a:lnTo>
                    <a:pt x="333" y="1878"/>
                  </a:lnTo>
                  <a:lnTo>
                    <a:pt x="328" y="1864"/>
                  </a:lnTo>
                  <a:lnTo>
                    <a:pt x="327" y="1851"/>
                  </a:lnTo>
                  <a:lnTo>
                    <a:pt x="327" y="1848"/>
                  </a:lnTo>
                  <a:lnTo>
                    <a:pt x="320" y="1840"/>
                  </a:lnTo>
                  <a:lnTo>
                    <a:pt x="317" y="1829"/>
                  </a:lnTo>
                  <a:lnTo>
                    <a:pt x="311" y="1820"/>
                  </a:lnTo>
                  <a:lnTo>
                    <a:pt x="306" y="1818"/>
                  </a:lnTo>
                  <a:lnTo>
                    <a:pt x="303" y="1818"/>
                  </a:lnTo>
                  <a:lnTo>
                    <a:pt x="300" y="1819"/>
                  </a:lnTo>
                  <a:lnTo>
                    <a:pt x="294" y="1825"/>
                  </a:lnTo>
                  <a:lnTo>
                    <a:pt x="291" y="1826"/>
                  </a:lnTo>
                  <a:lnTo>
                    <a:pt x="282" y="1830"/>
                  </a:lnTo>
                  <a:lnTo>
                    <a:pt x="274" y="1839"/>
                  </a:lnTo>
                  <a:lnTo>
                    <a:pt x="264" y="1856"/>
                  </a:lnTo>
                  <a:lnTo>
                    <a:pt x="260" y="1865"/>
                  </a:lnTo>
                  <a:lnTo>
                    <a:pt x="257" y="1877"/>
                  </a:lnTo>
                  <a:lnTo>
                    <a:pt x="249" y="1891"/>
                  </a:lnTo>
                  <a:lnTo>
                    <a:pt x="245" y="1888"/>
                  </a:lnTo>
                  <a:lnTo>
                    <a:pt x="245" y="1886"/>
                  </a:lnTo>
                  <a:lnTo>
                    <a:pt x="244" y="1886"/>
                  </a:lnTo>
                  <a:lnTo>
                    <a:pt x="242" y="1880"/>
                  </a:lnTo>
                  <a:lnTo>
                    <a:pt x="242" y="1875"/>
                  </a:lnTo>
                  <a:lnTo>
                    <a:pt x="237" y="1874"/>
                  </a:lnTo>
                  <a:lnTo>
                    <a:pt x="236" y="1867"/>
                  </a:lnTo>
                  <a:lnTo>
                    <a:pt x="236" y="1864"/>
                  </a:lnTo>
                  <a:lnTo>
                    <a:pt x="235" y="1861"/>
                  </a:lnTo>
                  <a:lnTo>
                    <a:pt x="235" y="1860"/>
                  </a:lnTo>
                  <a:lnTo>
                    <a:pt x="237" y="1859"/>
                  </a:lnTo>
                  <a:lnTo>
                    <a:pt x="237" y="1856"/>
                  </a:lnTo>
                  <a:lnTo>
                    <a:pt x="236" y="1848"/>
                  </a:lnTo>
                  <a:lnTo>
                    <a:pt x="234" y="1841"/>
                  </a:lnTo>
                  <a:lnTo>
                    <a:pt x="234" y="1836"/>
                  </a:lnTo>
                  <a:lnTo>
                    <a:pt x="236" y="1833"/>
                  </a:lnTo>
                  <a:lnTo>
                    <a:pt x="235" y="1831"/>
                  </a:lnTo>
                  <a:lnTo>
                    <a:pt x="233" y="1834"/>
                  </a:lnTo>
                  <a:lnTo>
                    <a:pt x="232" y="1831"/>
                  </a:lnTo>
                  <a:lnTo>
                    <a:pt x="234" y="1826"/>
                  </a:lnTo>
                  <a:lnTo>
                    <a:pt x="234" y="1824"/>
                  </a:lnTo>
                  <a:lnTo>
                    <a:pt x="237" y="1825"/>
                  </a:lnTo>
                  <a:lnTo>
                    <a:pt x="237" y="1822"/>
                  </a:lnTo>
                  <a:lnTo>
                    <a:pt x="237" y="1818"/>
                  </a:lnTo>
                  <a:lnTo>
                    <a:pt x="236" y="1814"/>
                  </a:lnTo>
                  <a:lnTo>
                    <a:pt x="233" y="1813"/>
                  </a:lnTo>
                  <a:lnTo>
                    <a:pt x="232" y="1812"/>
                  </a:lnTo>
                  <a:lnTo>
                    <a:pt x="227" y="1802"/>
                  </a:lnTo>
                  <a:lnTo>
                    <a:pt x="228" y="1800"/>
                  </a:lnTo>
                  <a:lnTo>
                    <a:pt x="227" y="1796"/>
                  </a:lnTo>
                  <a:lnTo>
                    <a:pt x="229" y="1791"/>
                  </a:lnTo>
                  <a:lnTo>
                    <a:pt x="229" y="1787"/>
                  </a:lnTo>
                  <a:lnTo>
                    <a:pt x="230" y="1784"/>
                  </a:lnTo>
                  <a:lnTo>
                    <a:pt x="232" y="1782"/>
                  </a:lnTo>
                  <a:lnTo>
                    <a:pt x="232" y="1778"/>
                  </a:lnTo>
                  <a:lnTo>
                    <a:pt x="229" y="1774"/>
                  </a:lnTo>
                  <a:lnTo>
                    <a:pt x="229" y="1771"/>
                  </a:lnTo>
                  <a:lnTo>
                    <a:pt x="227" y="1773"/>
                  </a:lnTo>
                  <a:lnTo>
                    <a:pt x="227" y="1771"/>
                  </a:lnTo>
                  <a:lnTo>
                    <a:pt x="227" y="1772"/>
                  </a:lnTo>
                  <a:lnTo>
                    <a:pt x="226" y="1771"/>
                  </a:lnTo>
                  <a:lnTo>
                    <a:pt x="226" y="1766"/>
                  </a:lnTo>
                  <a:lnTo>
                    <a:pt x="225" y="1763"/>
                  </a:lnTo>
                  <a:lnTo>
                    <a:pt x="220" y="1762"/>
                  </a:lnTo>
                  <a:lnTo>
                    <a:pt x="220" y="1760"/>
                  </a:lnTo>
                  <a:lnTo>
                    <a:pt x="222" y="1758"/>
                  </a:lnTo>
                  <a:lnTo>
                    <a:pt x="221" y="1757"/>
                  </a:lnTo>
                  <a:lnTo>
                    <a:pt x="221" y="1755"/>
                  </a:lnTo>
                  <a:lnTo>
                    <a:pt x="219" y="1753"/>
                  </a:lnTo>
                  <a:lnTo>
                    <a:pt x="219" y="1751"/>
                  </a:lnTo>
                  <a:lnTo>
                    <a:pt x="217" y="1751"/>
                  </a:lnTo>
                  <a:lnTo>
                    <a:pt x="217" y="1748"/>
                  </a:lnTo>
                  <a:lnTo>
                    <a:pt x="215" y="1750"/>
                  </a:lnTo>
                  <a:lnTo>
                    <a:pt x="215" y="1750"/>
                  </a:lnTo>
                  <a:lnTo>
                    <a:pt x="214" y="1747"/>
                  </a:lnTo>
                  <a:lnTo>
                    <a:pt x="212" y="1747"/>
                  </a:lnTo>
                  <a:lnTo>
                    <a:pt x="211" y="1745"/>
                  </a:lnTo>
                  <a:lnTo>
                    <a:pt x="207" y="1746"/>
                  </a:lnTo>
                  <a:lnTo>
                    <a:pt x="205" y="1741"/>
                  </a:lnTo>
                  <a:lnTo>
                    <a:pt x="205" y="1741"/>
                  </a:lnTo>
                  <a:lnTo>
                    <a:pt x="205" y="1745"/>
                  </a:lnTo>
                  <a:lnTo>
                    <a:pt x="203" y="1745"/>
                  </a:lnTo>
                  <a:lnTo>
                    <a:pt x="203" y="1750"/>
                  </a:lnTo>
                  <a:lnTo>
                    <a:pt x="200" y="1741"/>
                  </a:lnTo>
                  <a:lnTo>
                    <a:pt x="198" y="1740"/>
                  </a:lnTo>
                  <a:lnTo>
                    <a:pt x="197" y="1737"/>
                  </a:lnTo>
                  <a:lnTo>
                    <a:pt x="192" y="1740"/>
                  </a:lnTo>
                  <a:lnTo>
                    <a:pt x="188" y="1737"/>
                  </a:lnTo>
                  <a:lnTo>
                    <a:pt x="188" y="1736"/>
                  </a:lnTo>
                  <a:lnTo>
                    <a:pt x="189" y="1735"/>
                  </a:lnTo>
                  <a:lnTo>
                    <a:pt x="189" y="1732"/>
                  </a:lnTo>
                  <a:lnTo>
                    <a:pt x="190" y="1731"/>
                  </a:lnTo>
                  <a:lnTo>
                    <a:pt x="191" y="1732"/>
                  </a:lnTo>
                  <a:lnTo>
                    <a:pt x="191" y="1729"/>
                  </a:lnTo>
                  <a:lnTo>
                    <a:pt x="191" y="1727"/>
                  </a:lnTo>
                  <a:lnTo>
                    <a:pt x="195" y="1729"/>
                  </a:lnTo>
                  <a:lnTo>
                    <a:pt x="196" y="1725"/>
                  </a:lnTo>
                  <a:lnTo>
                    <a:pt x="192" y="1722"/>
                  </a:lnTo>
                  <a:lnTo>
                    <a:pt x="192" y="1720"/>
                  </a:lnTo>
                  <a:lnTo>
                    <a:pt x="191" y="1716"/>
                  </a:lnTo>
                  <a:lnTo>
                    <a:pt x="190" y="1716"/>
                  </a:lnTo>
                  <a:lnTo>
                    <a:pt x="189" y="1718"/>
                  </a:lnTo>
                  <a:lnTo>
                    <a:pt x="188" y="1711"/>
                  </a:lnTo>
                  <a:lnTo>
                    <a:pt x="187" y="1710"/>
                  </a:lnTo>
                  <a:lnTo>
                    <a:pt x="187" y="1709"/>
                  </a:lnTo>
                  <a:lnTo>
                    <a:pt x="187" y="1708"/>
                  </a:lnTo>
                  <a:lnTo>
                    <a:pt x="188" y="1706"/>
                  </a:lnTo>
                  <a:lnTo>
                    <a:pt x="188" y="1704"/>
                  </a:lnTo>
                  <a:lnTo>
                    <a:pt x="185" y="1701"/>
                  </a:lnTo>
                  <a:lnTo>
                    <a:pt x="185" y="1699"/>
                  </a:lnTo>
                  <a:lnTo>
                    <a:pt x="184" y="1691"/>
                  </a:lnTo>
                  <a:lnTo>
                    <a:pt x="185" y="1688"/>
                  </a:lnTo>
                  <a:lnTo>
                    <a:pt x="183" y="1682"/>
                  </a:lnTo>
                  <a:lnTo>
                    <a:pt x="182" y="1680"/>
                  </a:lnTo>
                  <a:lnTo>
                    <a:pt x="181" y="1677"/>
                  </a:lnTo>
                  <a:lnTo>
                    <a:pt x="179" y="1673"/>
                  </a:lnTo>
                  <a:lnTo>
                    <a:pt x="173" y="1659"/>
                  </a:lnTo>
                  <a:lnTo>
                    <a:pt x="175" y="1658"/>
                  </a:lnTo>
                  <a:lnTo>
                    <a:pt x="181" y="1663"/>
                  </a:lnTo>
                  <a:lnTo>
                    <a:pt x="185" y="1665"/>
                  </a:lnTo>
                  <a:lnTo>
                    <a:pt x="189" y="1661"/>
                  </a:lnTo>
                  <a:lnTo>
                    <a:pt x="191" y="1659"/>
                  </a:lnTo>
                  <a:lnTo>
                    <a:pt x="195" y="1661"/>
                  </a:lnTo>
                  <a:lnTo>
                    <a:pt x="205" y="1661"/>
                  </a:lnTo>
                  <a:lnTo>
                    <a:pt x="207" y="1664"/>
                  </a:lnTo>
                  <a:lnTo>
                    <a:pt x="210" y="1663"/>
                  </a:lnTo>
                  <a:lnTo>
                    <a:pt x="212" y="1658"/>
                  </a:lnTo>
                  <a:lnTo>
                    <a:pt x="215" y="1659"/>
                  </a:lnTo>
                  <a:lnTo>
                    <a:pt x="218" y="1663"/>
                  </a:lnTo>
                  <a:lnTo>
                    <a:pt x="220" y="1663"/>
                  </a:lnTo>
                  <a:lnTo>
                    <a:pt x="225" y="1662"/>
                  </a:lnTo>
                  <a:lnTo>
                    <a:pt x="226" y="1659"/>
                  </a:lnTo>
                  <a:lnTo>
                    <a:pt x="228" y="1649"/>
                  </a:lnTo>
                  <a:lnTo>
                    <a:pt x="228" y="1647"/>
                  </a:lnTo>
                  <a:lnTo>
                    <a:pt x="226" y="1644"/>
                  </a:lnTo>
                  <a:lnTo>
                    <a:pt x="219" y="1639"/>
                  </a:lnTo>
                  <a:lnTo>
                    <a:pt x="217" y="1636"/>
                  </a:lnTo>
                  <a:lnTo>
                    <a:pt x="212" y="1635"/>
                  </a:lnTo>
                  <a:lnTo>
                    <a:pt x="211" y="1633"/>
                  </a:lnTo>
                  <a:lnTo>
                    <a:pt x="211" y="1630"/>
                  </a:lnTo>
                  <a:lnTo>
                    <a:pt x="209" y="1627"/>
                  </a:lnTo>
                  <a:lnTo>
                    <a:pt x="207" y="1627"/>
                  </a:lnTo>
                  <a:lnTo>
                    <a:pt x="204" y="1625"/>
                  </a:lnTo>
                  <a:lnTo>
                    <a:pt x="200" y="1616"/>
                  </a:lnTo>
                  <a:lnTo>
                    <a:pt x="197" y="1612"/>
                  </a:lnTo>
                  <a:lnTo>
                    <a:pt x="195" y="1613"/>
                  </a:lnTo>
                  <a:lnTo>
                    <a:pt x="195" y="1617"/>
                  </a:lnTo>
                  <a:lnTo>
                    <a:pt x="194" y="1617"/>
                  </a:lnTo>
                  <a:lnTo>
                    <a:pt x="192" y="1615"/>
                  </a:lnTo>
                  <a:lnTo>
                    <a:pt x="191" y="1611"/>
                  </a:lnTo>
                  <a:lnTo>
                    <a:pt x="191" y="1605"/>
                  </a:lnTo>
                  <a:lnTo>
                    <a:pt x="188" y="1602"/>
                  </a:lnTo>
                  <a:lnTo>
                    <a:pt x="185" y="1594"/>
                  </a:lnTo>
                  <a:lnTo>
                    <a:pt x="182" y="1594"/>
                  </a:lnTo>
                  <a:lnTo>
                    <a:pt x="180" y="1590"/>
                  </a:lnTo>
                  <a:lnTo>
                    <a:pt x="176" y="1587"/>
                  </a:lnTo>
                  <a:lnTo>
                    <a:pt x="173" y="1579"/>
                  </a:lnTo>
                  <a:lnTo>
                    <a:pt x="180" y="1579"/>
                  </a:lnTo>
                  <a:lnTo>
                    <a:pt x="183" y="1570"/>
                  </a:lnTo>
                  <a:lnTo>
                    <a:pt x="185" y="1570"/>
                  </a:lnTo>
                  <a:lnTo>
                    <a:pt x="189" y="1578"/>
                  </a:lnTo>
                  <a:lnTo>
                    <a:pt x="192" y="1573"/>
                  </a:lnTo>
                  <a:lnTo>
                    <a:pt x="196" y="1579"/>
                  </a:lnTo>
                  <a:lnTo>
                    <a:pt x="197" y="1579"/>
                  </a:lnTo>
                  <a:lnTo>
                    <a:pt x="198" y="1580"/>
                  </a:lnTo>
                  <a:lnTo>
                    <a:pt x="199" y="1579"/>
                  </a:lnTo>
                  <a:lnTo>
                    <a:pt x="202" y="1585"/>
                  </a:lnTo>
                  <a:lnTo>
                    <a:pt x="204" y="1586"/>
                  </a:lnTo>
                  <a:lnTo>
                    <a:pt x="205" y="1586"/>
                  </a:lnTo>
                  <a:lnTo>
                    <a:pt x="207" y="1591"/>
                  </a:lnTo>
                  <a:lnTo>
                    <a:pt x="211" y="1592"/>
                  </a:lnTo>
                  <a:lnTo>
                    <a:pt x="213" y="1589"/>
                  </a:lnTo>
                  <a:lnTo>
                    <a:pt x="215" y="1575"/>
                  </a:lnTo>
                  <a:lnTo>
                    <a:pt x="217" y="1571"/>
                  </a:lnTo>
                  <a:lnTo>
                    <a:pt x="218" y="1565"/>
                  </a:lnTo>
                  <a:lnTo>
                    <a:pt x="218" y="1561"/>
                  </a:lnTo>
                  <a:lnTo>
                    <a:pt x="218" y="1560"/>
                  </a:lnTo>
                  <a:lnTo>
                    <a:pt x="217" y="1561"/>
                  </a:lnTo>
                  <a:lnTo>
                    <a:pt x="218" y="1550"/>
                  </a:lnTo>
                  <a:lnTo>
                    <a:pt x="217" y="1545"/>
                  </a:lnTo>
                  <a:lnTo>
                    <a:pt x="214" y="1543"/>
                  </a:lnTo>
                  <a:lnTo>
                    <a:pt x="210" y="1542"/>
                  </a:lnTo>
                  <a:lnTo>
                    <a:pt x="209" y="1538"/>
                  </a:lnTo>
                  <a:lnTo>
                    <a:pt x="207" y="1538"/>
                  </a:lnTo>
                  <a:lnTo>
                    <a:pt x="204" y="1539"/>
                  </a:lnTo>
                  <a:lnTo>
                    <a:pt x="202" y="1532"/>
                  </a:lnTo>
                  <a:lnTo>
                    <a:pt x="191" y="1527"/>
                  </a:lnTo>
                  <a:lnTo>
                    <a:pt x="188" y="1528"/>
                  </a:lnTo>
                  <a:lnTo>
                    <a:pt x="183" y="1537"/>
                  </a:lnTo>
                  <a:lnTo>
                    <a:pt x="184" y="1533"/>
                  </a:lnTo>
                  <a:lnTo>
                    <a:pt x="183" y="1533"/>
                  </a:lnTo>
                  <a:lnTo>
                    <a:pt x="181" y="1537"/>
                  </a:lnTo>
                  <a:lnTo>
                    <a:pt x="180" y="1533"/>
                  </a:lnTo>
                  <a:lnTo>
                    <a:pt x="180" y="1531"/>
                  </a:lnTo>
                  <a:lnTo>
                    <a:pt x="180" y="1529"/>
                  </a:lnTo>
                  <a:lnTo>
                    <a:pt x="176" y="1527"/>
                  </a:lnTo>
                  <a:lnTo>
                    <a:pt x="176" y="1527"/>
                  </a:lnTo>
                  <a:lnTo>
                    <a:pt x="179" y="1531"/>
                  </a:lnTo>
                  <a:lnTo>
                    <a:pt x="175" y="1528"/>
                  </a:lnTo>
                  <a:lnTo>
                    <a:pt x="179" y="1532"/>
                  </a:lnTo>
                  <a:lnTo>
                    <a:pt x="179" y="1533"/>
                  </a:lnTo>
                  <a:lnTo>
                    <a:pt x="174" y="1531"/>
                  </a:lnTo>
                  <a:lnTo>
                    <a:pt x="173" y="1531"/>
                  </a:lnTo>
                  <a:lnTo>
                    <a:pt x="177" y="1534"/>
                  </a:lnTo>
                  <a:lnTo>
                    <a:pt x="173" y="1532"/>
                  </a:lnTo>
                  <a:lnTo>
                    <a:pt x="172" y="1533"/>
                  </a:lnTo>
                  <a:lnTo>
                    <a:pt x="169" y="1533"/>
                  </a:lnTo>
                  <a:lnTo>
                    <a:pt x="176" y="1537"/>
                  </a:lnTo>
                  <a:lnTo>
                    <a:pt x="181" y="1543"/>
                  </a:lnTo>
                  <a:lnTo>
                    <a:pt x="181" y="1544"/>
                  </a:lnTo>
                  <a:lnTo>
                    <a:pt x="182" y="1553"/>
                  </a:lnTo>
                  <a:lnTo>
                    <a:pt x="180" y="1544"/>
                  </a:lnTo>
                  <a:lnTo>
                    <a:pt x="177" y="1539"/>
                  </a:lnTo>
                  <a:lnTo>
                    <a:pt x="173" y="1535"/>
                  </a:lnTo>
                  <a:lnTo>
                    <a:pt x="164" y="1532"/>
                  </a:lnTo>
                  <a:lnTo>
                    <a:pt x="151" y="1528"/>
                  </a:lnTo>
                  <a:lnTo>
                    <a:pt x="149" y="1532"/>
                  </a:lnTo>
                  <a:lnTo>
                    <a:pt x="146" y="1532"/>
                  </a:lnTo>
                  <a:lnTo>
                    <a:pt x="146" y="1533"/>
                  </a:lnTo>
                  <a:lnTo>
                    <a:pt x="146" y="1535"/>
                  </a:lnTo>
                  <a:lnTo>
                    <a:pt x="145" y="1537"/>
                  </a:lnTo>
                  <a:lnTo>
                    <a:pt x="144" y="1537"/>
                  </a:lnTo>
                  <a:lnTo>
                    <a:pt x="142" y="1539"/>
                  </a:lnTo>
                  <a:lnTo>
                    <a:pt x="139" y="1538"/>
                  </a:lnTo>
                  <a:lnTo>
                    <a:pt x="138" y="1538"/>
                  </a:lnTo>
                  <a:lnTo>
                    <a:pt x="138" y="1532"/>
                  </a:lnTo>
                  <a:lnTo>
                    <a:pt x="137" y="1531"/>
                  </a:lnTo>
                  <a:lnTo>
                    <a:pt x="135" y="1531"/>
                  </a:lnTo>
                  <a:lnTo>
                    <a:pt x="132" y="1528"/>
                  </a:lnTo>
                  <a:lnTo>
                    <a:pt x="128" y="1527"/>
                  </a:lnTo>
                  <a:lnTo>
                    <a:pt x="126" y="1524"/>
                  </a:lnTo>
                  <a:lnTo>
                    <a:pt x="126" y="1522"/>
                  </a:lnTo>
                  <a:lnTo>
                    <a:pt x="127" y="1521"/>
                  </a:lnTo>
                  <a:lnTo>
                    <a:pt x="128" y="1521"/>
                  </a:lnTo>
                  <a:lnTo>
                    <a:pt x="130" y="1523"/>
                  </a:lnTo>
                  <a:lnTo>
                    <a:pt x="132" y="1524"/>
                  </a:lnTo>
                  <a:lnTo>
                    <a:pt x="134" y="1524"/>
                  </a:lnTo>
                  <a:lnTo>
                    <a:pt x="135" y="1522"/>
                  </a:lnTo>
                  <a:lnTo>
                    <a:pt x="136" y="1522"/>
                  </a:lnTo>
                  <a:lnTo>
                    <a:pt x="138" y="1524"/>
                  </a:lnTo>
                  <a:lnTo>
                    <a:pt x="138" y="1528"/>
                  </a:lnTo>
                  <a:lnTo>
                    <a:pt x="142" y="1531"/>
                  </a:lnTo>
                  <a:lnTo>
                    <a:pt x="144" y="1527"/>
                  </a:lnTo>
                  <a:lnTo>
                    <a:pt x="144" y="1519"/>
                  </a:lnTo>
                  <a:lnTo>
                    <a:pt x="145" y="1518"/>
                  </a:lnTo>
                  <a:lnTo>
                    <a:pt x="146" y="1519"/>
                  </a:lnTo>
                  <a:lnTo>
                    <a:pt x="147" y="1523"/>
                  </a:lnTo>
                  <a:lnTo>
                    <a:pt x="147" y="1527"/>
                  </a:lnTo>
                  <a:lnTo>
                    <a:pt x="150" y="1527"/>
                  </a:lnTo>
                  <a:lnTo>
                    <a:pt x="152" y="1523"/>
                  </a:lnTo>
                  <a:lnTo>
                    <a:pt x="156" y="1524"/>
                  </a:lnTo>
                  <a:lnTo>
                    <a:pt x="156" y="1526"/>
                  </a:lnTo>
                  <a:lnTo>
                    <a:pt x="154" y="1527"/>
                  </a:lnTo>
                  <a:lnTo>
                    <a:pt x="154" y="1527"/>
                  </a:lnTo>
                  <a:lnTo>
                    <a:pt x="161" y="1529"/>
                  </a:lnTo>
                  <a:lnTo>
                    <a:pt x="162" y="1529"/>
                  </a:lnTo>
                  <a:lnTo>
                    <a:pt x="164" y="1528"/>
                  </a:lnTo>
                  <a:lnTo>
                    <a:pt x="159" y="1521"/>
                  </a:lnTo>
                  <a:lnTo>
                    <a:pt x="159" y="1521"/>
                  </a:lnTo>
                  <a:lnTo>
                    <a:pt x="158" y="1518"/>
                  </a:lnTo>
                  <a:lnTo>
                    <a:pt x="156" y="1517"/>
                  </a:lnTo>
                  <a:lnTo>
                    <a:pt x="152" y="1519"/>
                  </a:lnTo>
                  <a:lnTo>
                    <a:pt x="151" y="1518"/>
                  </a:lnTo>
                  <a:lnTo>
                    <a:pt x="145" y="1508"/>
                  </a:lnTo>
                  <a:lnTo>
                    <a:pt x="144" y="1504"/>
                  </a:lnTo>
                  <a:lnTo>
                    <a:pt x="146" y="1506"/>
                  </a:lnTo>
                  <a:lnTo>
                    <a:pt x="146" y="1504"/>
                  </a:lnTo>
                  <a:lnTo>
                    <a:pt x="144" y="1503"/>
                  </a:lnTo>
                  <a:lnTo>
                    <a:pt x="144" y="1507"/>
                  </a:lnTo>
                  <a:lnTo>
                    <a:pt x="145" y="1509"/>
                  </a:lnTo>
                  <a:lnTo>
                    <a:pt x="145" y="1511"/>
                  </a:lnTo>
                  <a:lnTo>
                    <a:pt x="144" y="1509"/>
                  </a:lnTo>
                  <a:lnTo>
                    <a:pt x="144" y="1511"/>
                  </a:lnTo>
                  <a:lnTo>
                    <a:pt x="145" y="1512"/>
                  </a:lnTo>
                  <a:lnTo>
                    <a:pt x="145" y="1512"/>
                  </a:lnTo>
                  <a:lnTo>
                    <a:pt x="141" y="1503"/>
                  </a:lnTo>
                  <a:lnTo>
                    <a:pt x="135" y="1498"/>
                  </a:lnTo>
                  <a:lnTo>
                    <a:pt x="132" y="1500"/>
                  </a:lnTo>
                  <a:lnTo>
                    <a:pt x="131" y="1501"/>
                  </a:lnTo>
                  <a:lnTo>
                    <a:pt x="126" y="1502"/>
                  </a:lnTo>
                  <a:lnTo>
                    <a:pt x="115" y="1512"/>
                  </a:lnTo>
                  <a:lnTo>
                    <a:pt x="127" y="1508"/>
                  </a:lnTo>
                  <a:lnTo>
                    <a:pt x="126" y="1509"/>
                  </a:lnTo>
                  <a:lnTo>
                    <a:pt x="127" y="1511"/>
                  </a:lnTo>
                  <a:lnTo>
                    <a:pt x="130" y="1503"/>
                  </a:lnTo>
                  <a:lnTo>
                    <a:pt x="130" y="1506"/>
                  </a:lnTo>
                  <a:lnTo>
                    <a:pt x="127" y="1512"/>
                  </a:lnTo>
                  <a:lnTo>
                    <a:pt x="120" y="1512"/>
                  </a:lnTo>
                  <a:lnTo>
                    <a:pt x="112" y="1514"/>
                  </a:lnTo>
                  <a:lnTo>
                    <a:pt x="108" y="1513"/>
                  </a:lnTo>
                  <a:lnTo>
                    <a:pt x="111" y="1503"/>
                  </a:lnTo>
                  <a:lnTo>
                    <a:pt x="117" y="1485"/>
                  </a:lnTo>
                  <a:lnTo>
                    <a:pt x="119" y="1478"/>
                  </a:lnTo>
                  <a:lnTo>
                    <a:pt x="121" y="1477"/>
                  </a:lnTo>
                  <a:lnTo>
                    <a:pt x="122" y="1469"/>
                  </a:lnTo>
                  <a:lnTo>
                    <a:pt x="121" y="1467"/>
                  </a:lnTo>
                  <a:lnTo>
                    <a:pt x="122" y="1462"/>
                  </a:lnTo>
                  <a:lnTo>
                    <a:pt x="121" y="1464"/>
                  </a:lnTo>
                  <a:lnTo>
                    <a:pt x="120" y="1462"/>
                  </a:lnTo>
                  <a:lnTo>
                    <a:pt x="120" y="1459"/>
                  </a:lnTo>
                  <a:lnTo>
                    <a:pt x="120" y="1456"/>
                  </a:lnTo>
                  <a:lnTo>
                    <a:pt x="120" y="1455"/>
                  </a:lnTo>
                  <a:lnTo>
                    <a:pt x="121" y="1457"/>
                  </a:lnTo>
                  <a:lnTo>
                    <a:pt x="123" y="1457"/>
                  </a:lnTo>
                  <a:lnTo>
                    <a:pt x="124" y="1460"/>
                  </a:lnTo>
                  <a:lnTo>
                    <a:pt x="124" y="1462"/>
                  </a:lnTo>
                  <a:lnTo>
                    <a:pt x="123" y="1465"/>
                  </a:lnTo>
                  <a:lnTo>
                    <a:pt x="123" y="1466"/>
                  </a:lnTo>
                  <a:lnTo>
                    <a:pt x="127" y="1470"/>
                  </a:lnTo>
                  <a:lnTo>
                    <a:pt x="130" y="1469"/>
                  </a:lnTo>
                  <a:lnTo>
                    <a:pt x="130" y="1466"/>
                  </a:lnTo>
                  <a:lnTo>
                    <a:pt x="129" y="1466"/>
                  </a:lnTo>
                  <a:lnTo>
                    <a:pt x="128" y="1462"/>
                  </a:lnTo>
                  <a:lnTo>
                    <a:pt x="127" y="1459"/>
                  </a:lnTo>
                  <a:lnTo>
                    <a:pt x="127" y="1457"/>
                  </a:lnTo>
                  <a:lnTo>
                    <a:pt x="128" y="1459"/>
                  </a:lnTo>
                  <a:lnTo>
                    <a:pt x="129" y="1461"/>
                  </a:lnTo>
                  <a:lnTo>
                    <a:pt x="130" y="1460"/>
                  </a:lnTo>
                  <a:lnTo>
                    <a:pt x="131" y="1460"/>
                  </a:lnTo>
                  <a:lnTo>
                    <a:pt x="131" y="1456"/>
                  </a:lnTo>
                  <a:lnTo>
                    <a:pt x="134" y="1450"/>
                  </a:lnTo>
                  <a:lnTo>
                    <a:pt x="132" y="1448"/>
                  </a:lnTo>
                  <a:lnTo>
                    <a:pt x="134" y="1446"/>
                  </a:lnTo>
                  <a:lnTo>
                    <a:pt x="135" y="1444"/>
                  </a:lnTo>
                  <a:lnTo>
                    <a:pt x="136" y="1440"/>
                  </a:lnTo>
                  <a:lnTo>
                    <a:pt x="137" y="1439"/>
                  </a:lnTo>
                  <a:lnTo>
                    <a:pt x="136" y="1434"/>
                  </a:lnTo>
                  <a:lnTo>
                    <a:pt x="136" y="1431"/>
                  </a:lnTo>
                  <a:lnTo>
                    <a:pt x="139" y="1424"/>
                  </a:lnTo>
                  <a:lnTo>
                    <a:pt x="139" y="1419"/>
                  </a:lnTo>
                  <a:lnTo>
                    <a:pt x="139" y="1418"/>
                  </a:lnTo>
                  <a:lnTo>
                    <a:pt x="142" y="1418"/>
                  </a:lnTo>
                  <a:lnTo>
                    <a:pt x="139" y="1414"/>
                  </a:lnTo>
                  <a:lnTo>
                    <a:pt x="139" y="1412"/>
                  </a:lnTo>
                  <a:lnTo>
                    <a:pt x="138" y="1413"/>
                  </a:lnTo>
                  <a:lnTo>
                    <a:pt x="136" y="1414"/>
                  </a:lnTo>
                  <a:lnTo>
                    <a:pt x="135" y="1412"/>
                  </a:lnTo>
                  <a:lnTo>
                    <a:pt x="134" y="1412"/>
                  </a:lnTo>
                  <a:lnTo>
                    <a:pt x="135" y="1410"/>
                  </a:lnTo>
                  <a:lnTo>
                    <a:pt x="134" y="1410"/>
                  </a:lnTo>
                  <a:lnTo>
                    <a:pt x="131" y="1413"/>
                  </a:lnTo>
                  <a:lnTo>
                    <a:pt x="132" y="1410"/>
                  </a:lnTo>
                  <a:lnTo>
                    <a:pt x="135" y="1408"/>
                  </a:lnTo>
                  <a:lnTo>
                    <a:pt x="134" y="1407"/>
                  </a:lnTo>
                  <a:lnTo>
                    <a:pt x="126" y="1403"/>
                  </a:lnTo>
                  <a:lnTo>
                    <a:pt x="123" y="1404"/>
                  </a:lnTo>
                  <a:lnTo>
                    <a:pt x="123" y="1402"/>
                  </a:lnTo>
                  <a:lnTo>
                    <a:pt x="129" y="1398"/>
                  </a:lnTo>
                  <a:lnTo>
                    <a:pt x="131" y="1402"/>
                  </a:lnTo>
                  <a:lnTo>
                    <a:pt x="132" y="1402"/>
                  </a:lnTo>
                  <a:lnTo>
                    <a:pt x="135" y="1404"/>
                  </a:lnTo>
                  <a:lnTo>
                    <a:pt x="136" y="1402"/>
                  </a:lnTo>
                  <a:lnTo>
                    <a:pt x="136" y="1400"/>
                  </a:lnTo>
                  <a:lnTo>
                    <a:pt x="137" y="1400"/>
                  </a:lnTo>
                  <a:lnTo>
                    <a:pt x="135" y="1398"/>
                  </a:lnTo>
                  <a:lnTo>
                    <a:pt x="134" y="1397"/>
                  </a:lnTo>
                  <a:lnTo>
                    <a:pt x="134" y="1396"/>
                  </a:lnTo>
                  <a:lnTo>
                    <a:pt x="136" y="1394"/>
                  </a:lnTo>
                  <a:lnTo>
                    <a:pt x="138" y="1397"/>
                  </a:lnTo>
                  <a:lnTo>
                    <a:pt x="138" y="1393"/>
                  </a:lnTo>
                  <a:lnTo>
                    <a:pt x="139" y="1393"/>
                  </a:lnTo>
                  <a:lnTo>
                    <a:pt x="141" y="1391"/>
                  </a:lnTo>
                  <a:lnTo>
                    <a:pt x="141" y="1384"/>
                  </a:lnTo>
                  <a:lnTo>
                    <a:pt x="143" y="1383"/>
                  </a:lnTo>
                  <a:lnTo>
                    <a:pt x="144" y="1383"/>
                  </a:lnTo>
                  <a:lnTo>
                    <a:pt x="147" y="1382"/>
                  </a:lnTo>
                  <a:lnTo>
                    <a:pt x="149" y="1378"/>
                  </a:lnTo>
                  <a:lnTo>
                    <a:pt x="149" y="1374"/>
                  </a:lnTo>
                  <a:lnTo>
                    <a:pt x="147" y="1374"/>
                  </a:lnTo>
                  <a:lnTo>
                    <a:pt x="149" y="1372"/>
                  </a:lnTo>
                  <a:lnTo>
                    <a:pt x="147" y="1371"/>
                  </a:lnTo>
                  <a:lnTo>
                    <a:pt x="147" y="1368"/>
                  </a:lnTo>
                  <a:lnTo>
                    <a:pt x="146" y="1367"/>
                  </a:lnTo>
                  <a:lnTo>
                    <a:pt x="146" y="1366"/>
                  </a:lnTo>
                  <a:lnTo>
                    <a:pt x="150" y="1368"/>
                  </a:lnTo>
                  <a:lnTo>
                    <a:pt x="152" y="1366"/>
                  </a:lnTo>
                  <a:lnTo>
                    <a:pt x="149" y="1356"/>
                  </a:lnTo>
                  <a:lnTo>
                    <a:pt x="150" y="1355"/>
                  </a:lnTo>
                  <a:lnTo>
                    <a:pt x="150" y="1346"/>
                  </a:lnTo>
                  <a:lnTo>
                    <a:pt x="149" y="1344"/>
                  </a:lnTo>
                  <a:lnTo>
                    <a:pt x="150" y="1344"/>
                  </a:lnTo>
                  <a:lnTo>
                    <a:pt x="150" y="1340"/>
                  </a:lnTo>
                  <a:lnTo>
                    <a:pt x="147" y="1339"/>
                  </a:lnTo>
                  <a:lnTo>
                    <a:pt x="146" y="1340"/>
                  </a:lnTo>
                  <a:lnTo>
                    <a:pt x="147" y="1342"/>
                  </a:lnTo>
                  <a:lnTo>
                    <a:pt x="147" y="1342"/>
                  </a:lnTo>
                  <a:lnTo>
                    <a:pt x="146" y="1340"/>
                  </a:lnTo>
                  <a:lnTo>
                    <a:pt x="141" y="1330"/>
                  </a:lnTo>
                  <a:lnTo>
                    <a:pt x="138" y="1325"/>
                  </a:lnTo>
                  <a:lnTo>
                    <a:pt x="130" y="1316"/>
                  </a:lnTo>
                  <a:lnTo>
                    <a:pt x="127" y="1316"/>
                  </a:lnTo>
                  <a:lnTo>
                    <a:pt x="124" y="1315"/>
                  </a:lnTo>
                  <a:lnTo>
                    <a:pt x="123" y="1315"/>
                  </a:lnTo>
                  <a:lnTo>
                    <a:pt x="119" y="1315"/>
                  </a:lnTo>
                  <a:lnTo>
                    <a:pt x="117" y="1316"/>
                  </a:lnTo>
                  <a:lnTo>
                    <a:pt x="115" y="1315"/>
                  </a:lnTo>
                  <a:lnTo>
                    <a:pt x="114" y="1319"/>
                  </a:lnTo>
                  <a:lnTo>
                    <a:pt x="111" y="1317"/>
                  </a:lnTo>
                  <a:lnTo>
                    <a:pt x="111" y="1315"/>
                  </a:lnTo>
                  <a:lnTo>
                    <a:pt x="112" y="1313"/>
                  </a:lnTo>
                  <a:lnTo>
                    <a:pt x="112" y="1309"/>
                  </a:lnTo>
                  <a:lnTo>
                    <a:pt x="104" y="1303"/>
                  </a:lnTo>
                  <a:lnTo>
                    <a:pt x="99" y="1294"/>
                  </a:lnTo>
                  <a:lnTo>
                    <a:pt x="97" y="1293"/>
                  </a:lnTo>
                  <a:lnTo>
                    <a:pt x="97" y="1290"/>
                  </a:lnTo>
                  <a:lnTo>
                    <a:pt x="96" y="1288"/>
                  </a:lnTo>
                  <a:lnTo>
                    <a:pt x="91" y="1285"/>
                  </a:lnTo>
                  <a:lnTo>
                    <a:pt x="89" y="1278"/>
                  </a:lnTo>
                  <a:lnTo>
                    <a:pt x="85" y="1278"/>
                  </a:lnTo>
                  <a:lnTo>
                    <a:pt x="84" y="1277"/>
                  </a:lnTo>
                  <a:lnTo>
                    <a:pt x="82" y="1279"/>
                  </a:lnTo>
                  <a:lnTo>
                    <a:pt x="82" y="1280"/>
                  </a:lnTo>
                  <a:lnTo>
                    <a:pt x="81" y="1282"/>
                  </a:lnTo>
                  <a:lnTo>
                    <a:pt x="79" y="1285"/>
                  </a:lnTo>
                  <a:lnTo>
                    <a:pt x="78" y="1290"/>
                  </a:lnTo>
                  <a:lnTo>
                    <a:pt x="79" y="1291"/>
                  </a:lnTo>
                  <a:lnTo>
                    <a:pt x="79" y="1293"/>
                  </a:lnTo>
                  <a:lnTo>
                    <a:pt x="78" y="1294"/>
                  </a:lnTo>
                  <a:lnTo>
                    <a:pt x="75" y="1289"/>
                  </a:lnTo>
                  <a:lnTo>
                    <a:pt x="73" y="1287"/>
                  </a:lnTo>
                  <a:lnTo>
                    <a:pt x="71" y="1284"/>
                  </a:lnTo>
                  <a:lnTo>
                    <a:pt x="70" y="1284"/>
                  </a:lnTo>
                  <a:lnTo>
                    <a:pt x="68" y="1279"/>
                  </a:lnTo>
                  <a:lnTo>
                    <a:pt x="69" y="1277"/>
                  </a:lnTo>
                  <a:lnTo>
                    <a:pt x="67" y="1273"/>
                  </a:lnTo>
                  <a:lnTo>
                    <a:pt x="68" y="1272"/>
                  </a:lnTo>
                  <a:lnTo>
                    <a:pt x="76" y="1273"/>
                  </a:lnTo>
                  <a:lnTo>
                    <a:pt x="76" y="1275"/>
                  </a:lnTo>
                  <a:lnTo>
                    <a:pt x="74" y="1278"/>
                  </a:lnTo>
                  <a:lnTo>
                    <a:pt x="75" y="1279"/>
                  </a:lnTo>
                  <a:lnTo>
                    <a:pt x="76" y="1283"/>
                  </a:lnTo>
                  <a:lnTo>
                    <a:pt x="77" y="1278"/>
                  </a:lnTo>
                  <a:lnTo>
                    <a:pt x="77" y="1275"/>
                  </a:lnTo>
                  <a:lnTo>
                    <a:pt x="79" y="1274"/>
                  </a:lnTo>
                  <a:lnTo>
                    <a:pt x="78" y="1273"/>
                  </a:lnTo>
                  <a:lnTo>
                    <a:pt x="70" y="1267"/>
                  </a:lnTo>
                  <a:lnTo>
                    <a:pt x="69" y="1263"/>
                  </a:lnTo>
                  <a:lnTo>
                    <a:pt x="68" y="1262"/>
                  </a:lnTo>
                  <a:lnTo>
                    <a:pt x="67" y="1263"/>
                  </a:lnTo>
                  <a:lnTo>
                    <a:pt x="63" y="1259"/>
                  </a:lnTo>
                  <a:lnTo>
                    <a:pt x="58" y="1258"/>
                  </a:lnTo>
                  <a:lnTo>
                    <a:pt x="56" y="1261"/>
                  </a:lnTo>
                  <a:lnTo>
                    <a:pt x="55" y="1259"/>
                  </a:lnTo>
                  <a:lnTo>
                    <a:pt x="55" y="1256"/>
                  </a:lnTo>
                  <a:lnTo>
                    <a:pt x="55" y="1254"/>
                  </a:lnTo>
                  <a:lnTo>
                    <a:pt x="53" y="1253"/>
                  </a:lnTo>
                  <a:lnTo>
                    <a:pt x="50" y="1254"/>
                  </a:lnTo>
                  <a:lnTo>
                    <a:pt x="47" y="1253"/>
                  </a:lnTo>
                  <a:lnTo>
                    <a:pt x="47" y="1251"/>
                  </a:lnTo>
                  <a:lnTo>
                    <a:pt x="47" y="1248"/>
                  </a:lnTo>
                  <a:lnTo>
                    <a:pt x="46" y="1244"/>
                  </a:lnTo>
                  <a:lnTo>
                    <a:pt x="46" y="1243"/>
                  </a:lnTo>
                  <a:lnTo>
                    <a:pt x="45" y="1241"/>
                  </a:lnTo>
                  <a:lnTo>
                    <a:pt x="44" y="1237"/>
                  </a:lnTo>
                  <a:lnTo>
                    <a:pt x="40" y="1237"/>
                  </a:lnTo>
                  <a:lnTo>
                    <a:pt x="39" y="1238"/>
                  </a:lnTo>
                  <a:lnTo>
                    <a:pt x="38" y="1237"/>
                  </a:lnTo>
                  <a:lnTo>
                    <a:pt x="33" y="1239"/>
                  </a:lnTo>
                  <a:lnTo>
                    <a:pt x="32" y="1237"/>
                  </a:lnTo>
                  <a:lnTo>
                    <a:pt x="31" y="1235"/>
                  </a:lnTo>
                  <a:lnTo>
                    <a:pt x="30" y="1235"/>
                  </a:lnTo>
                  <a:lnTo>
                    <a:pt x="29" y="1237"/>
                  </a:lnTo>
                  <a:lnTo>
                    <a:pt x="28" y="1237"/>
                  </a:lnTo>
                  <a:lnTo>
                    <a:pt x="26" y="1238"/>
                  </a:lnTo>
                  <a:lnTo>
                    <a:pt x="28" y="1241"/>
                  </a:lnTo>
                  <a:lnTo>
                    <a:pt x="28" y="1242"/>
                  </a:lnTo>
                  <a:lnTo>
                    <a:pt x="21" y="1241"/>
                  </a:lnTo>
                  <a:lnTo>
                    <a:pt x="14" y="1243"/>
                  </a:lnTo>
                  <a:lnTo>
                    <a:pt x="13" y="1247"/>
                  </a:lnTo>
                  <a:lnTo>
                    <a:pt x="12" y="1246"/>
                  </a:lnTo>
                  <a:lnTo>
                    <a:pt x="12" y="1242"/>
                  </a:lnTo>
                  <a:lnTo>
                    <a:pt x="6" y="1239"/>
                  </a:lnTo>
                  <a:lnTo>
                    <a:pt x="6" y="1237"/>
                  </a:lnTo>
                  <a:lnTo>
                    <a:pt x="3" y="1233"/>
                  </a:lnTo>
                  <a:lnTo>
                    <a:pt x="3" y="1227"/>
                  </a:lnTo>
                  <a:lnTo>
                    <a:pt x="1" y="1226"/>
                  </a:lnTo>
                  <a:lnTo>
                    <a:pt x="2" y="1226"/>
                  </a:lnTo>
                  <a:lnTo>
                    <a:pt x="3" y="1227"/>
                  </a:lnTo>
                  <a:lnTo>
                    <a:pt x="3" y="1227"/>
                  </a:lnTo>
                  <a:lnTo>
                    <a:pt x="5" y="1230"/>
                  </a:lnTo>
                  <a:lnTo>
                    <a:pt x="5" y="1227"/>
                  </a:lnTo>
                  <a:lnTo>
                    <a:pt x="8" y="1227"/>
                  </a:lnTo>
                  <a:lnTo>
                    <a:pt x="9" y="1230"/>
                  </a:lnTo>
                  <a:lnTo>
                    <a:pt x="9" y="1235"/>
                  </a:lnTo>
                  <a:lnTo>
                    <a:pt x="9" y="1231"/>
                  </a:lnTo>
                  <a:lnTo>
                    <a:pt x="9" y="1228"/>
                  </a:lnTo>
                  <a:lnTo>
                    <a:pt x="8" y="1226"/>
                  </a:lnTo>
                  <a:lnTo>
                    <a:pt x="8" y="1222"/>
                  </a:lnTo>
                  <a:lnTo>
                    <a:pt x="6" y="1225"/>
                  </a:lnTo>
                  <a:lnTo>
                    <a:pt x="3" y="1223"/>
                  </a:lnTo>
                  <a:lnTo>
                    <a:pt x="2" y="1222"/>
                  </a:lnTo>
                  <a:lnTo>
                    <a:pt x="0" y="1222"/>
                  </a:lnTo>
                  <a:lnTo>
                    <a:pt x="2" y="1217"/>
                  </a:lnTo>
                  <a:lnTo>
                    <a:pt x="5" y="1217"/>
                  </a:lnTo>
                  <a:lnTo>
                    <a:pt x="8" y="1213"/>
                  </a:lnTo>
                  <a:lnTo>
                    <a:pt x="10" y="1215"/>
                  </a:lnTo>
                  <a:lnTo>
                    <a:pt x="14" y="1213"/>
                  </a:lnTo>
                  <a:lnTo>
                    <a:pt x="15" y="1209"/>
                  </a:lnTo>
                  <a:lnTo>
                    <a:pt x="20" y="1205"/>
                  </a:lnTo>
                  <a:lnTo>
                    <a:pt x="21" y="1207"/>
                  </a:lnTo>
                  <a:lnTo>
                    <a:pt x="21" y="1212"/>
                  </a:lnTo>
                  <a:lnTo>
                    <a:pt x="22" y="1220"/>
                  </a:lnTo>
                  <a:lnTo>
                    <a:pt x="25" y="1222"/>
                  </a:lnTo>
                  <a:lnTo>
                    <a:pt x="29" y="1222"/>
                  </a:lnTo>
                  <a:lnTo>
                    <a:pt x="31" y="1217"/>
                  </a:lnTo>
                  <a:lnTo>
                    <a:pt x="33" y="1223"/>
                  </a:lnTo>
                  <a:lnTo>
                    <a:pt x="41" y="1223"/>
                  </a:lnTo>
                  <a:lnTo>
                    <a:pt x="44" y="1226"/>
                  </a:lnTo>
                  <a:lnTo>
                    <a:pt x="48" y="1226"/>
                  </a:lnTo>
                  <a:lnTo>
                    <a:pt x="54" y="1237"/>
                  </a:lnTo>
                  <a:lnTo>
                    <a:pt x="59" y="1242"/>
                  </a:lnTo>
                  <a:lnTo>
                    <a:pt x="60" y="1242"/>
                  </a:lnTo>
                  <a:lnTo>
                    <a:pt x="62" y="1239"/>
                  </a:lnTo>
                  <a:lnTo>
                    <a:pt x="65" y="1238"/>
                  </a:lnTo>
                  <a:lnTo>
                    <a:pt x="67" y="1238"/>
                  </a:lnTo>
                  <a:lnTo>
                    <a:pt x="68" y="1239"/>
                  </a:lnTo>
                  <a:lnTo>
                    <a:pt x="73" y="1247"/>
                  </a:lnTo>
                  <a:lnTo>
                    <a:pt x="76" y="1259"/>
                  </a:lnTo>
                  <a:lnTo>
                    <a:pt x="79" y="1261"/>
                  </a:lnTo>
                  <a:lnTo>
                    <a:pt x="81" y="1264"/>
                  </a:lnTo>
                  <a:lnTo>
                    <a:pt x="83" y="1265"/>
                  </a:lnTo>
                  <a:lnTo>
                    <a:pt x="85" y="1265"/>
                  </a:lnTo>
                  <a:lnTo>
                    <a:pt x="88" y="1267"/>
                  </a:lnTo>
                  <a:lnTo>
                    <a:pt x="89" y="1270"/>
                  </a:lnTo>
                  <a:lnTo>
                    <a:pt x="99" y="1283"/>
                  </a:lnTo>
                  <a:lnTo>
                    <a:pt x="108" y="1288"/>
                  </a:lnTo>
                  <a:lnTo>
                    <a:pt x="117" y="1288"/>
                  </a:lnTo>
                  <a:lnTo>
                    <a:pt x="121" y="1285"/>
                  </a:lnTo>
                  <a:lnTo>
                    <a:pt x="139" y="1299"/>
                  </a:lnTo>
                  <a:lnTo>
                    <a:pt x="149" y="1298"/>
                  </a:lnTo>
                  <a:lnTo>
                    <a:pt x="154" y="1304"/>
                  </a:lnTo>
                  <a:lnTo>
                    <a:pt x="158" y="1305"/>
                  </a:lnTo>
                  <a:lnTo>
                    <a:pt x="166" y="1303"/>
                  </a:lnTo>
                  <a:lnTo>
                    <a:pt x="168" y="1304"/>
                  </a:lnTo>
                  <a:lnTo>
                    <a:pt x="173" y="1303"/>
                  </a:lnTo>
                  <a:lnTo>
                    <a:pt x="176" y="1300"/>
                  </a:lnTo>
                  <a:lnTo>
                    <a:pt x="180" y="1303"/>
                  </a:lnTo>
                  <a:lnTo>
                    <a:pt x="185" y="1298"/>
                  </a:lnTo>
                  <a:lnTo>
                    <a:pt x="187" y="1293"/>
                  </a:lnTo>
                  <a:lnTo>
                    <a:pt x="182" y="1285"/>
                  </a:lnTo>
                  <a:lnTo>
                    <a:pt x="179" y="1268"/>
                  </a:lnTo>
                  <a:lnTo>
                    <a:pt x="181" y="1259"/>
                  </a:lnTo>
                  <a:lnTo>
                    <a:pt x="185" y="1254"/>
                  </a:lnTo>
                  <a:lnTo>
                    <a:pt x="187" y="1249"/>
                  </a:lnTo>
                  <a:lnTo>
                    <a:pt x="189" y="1247"/>
                  </a:lnTo>
                  <a:lnTo>
                    <a:pt x="189" y="1244"/>
                  </a:lnTo>
                  <a:lnTo>
                    <a:pt x="188" y="1241"/>
                  </a:lnTo>
                  <a:lnTo>
                    <a:pt x="188" y="1239"/>
                  </a:lnTo>
                  <a:lnTo>
                    <a:pt x="190" y="1233"/>
                  </a:lnTo>
                  <a:lnTo>
                    <a:pt x="198" y="1236"/>
                  </a:lnTo>
                  <a:lnTo>
                    <a:pt x="204" y="1241"/>
                  </a:lnTo>
                  <a:lnTo>
                    <a:pt x="205" y="1241"/>
                  </a:lnTo>
                  <a:lnTo>
                    <a:pt x="206" y="1246"/>
                  </a:lnTo>
                  <a:lnTo>
                    <a:pt x="210" y="1251"/>
                  </a:lnTo>
                  <a:lnTo>
                    <a:pt x="213" y="1252"/>
                  </a:lnTo>
                  <a:lnTo>
                    <a:pt x="214" y="1256"/>
                  </a:lnTo>
                  <a:lnTo>
                    <a:pt x="218" y="1257"/>
                  </a:lnTo>
                  <a:lnTo>
                    <a:pt x="218" y="1252"/>
                  </a:lnTo>
                  <a:lnTo>
                    <a:pt x="218" y="1244"/>
                  </a:lnTo>
                  <a:lnTo>
                    <a:pt x="218" y="1236"/>
                  </a:lnTo>
                  <a:lnTo>
                    <a:pt x="220" y="1216"/>
                  </a:lnTo>
                  <a:lnTo>
                    <a:pt x="225" y="1212"/>
                  </a:lnTo>
                  <a:lnTo>
                    <a:pt x="229" y="1205"/>
                  </a:lnTo>
                  <a:lnTo>
                    <a:pt x="230" y="1200"/>
                  </a:lnTo>
                  <a:lnTo>
                    <a:pt x="232" y="1196"/>
                  </a:lnTo>
                  <a:lnTo>
                    <a:pt x="234" y="1191"/>
                  </a:lnTo>
                  <a:lnTo>
                    <a:pt x="234" y="1186"/>
                  </a:lnTo>
                  <a:lnTo>
                    <a:pt x="242" y="1181"/>
                  </a:lnTo>
                  <a:lnTo>
                    <a:pt x="247" y="1183"/>
                  </a:lnTo>
                  <a:lnTo>
                    <a:pt x="248" y="1181"/>
                  </a:lnTo>
                  <a:lnTo>
                    <a:pt x="253" y="1174"/>
                  </a:lnTo>
                  <a:lnTo>
                    <a:pt x="257" y="1164"/>
                  </a:lnTo>
                  <a:lnTo>
                    <a:pt x="258" y="1160"/>
                  </a:lnTo>
                  <a:lnTo>
                    <a:pt x="266" y="1157"/>
                  </a:lnTo>
                  <a:lnTo>
                    <a:pt x="267" y="1155"/>
                  </a:lnTo>
                  <a:lnTo>
                    <a:pt x="267" y="1152"/>
                  </a:lnTo>
                  <a:lnTo>
                    <a:pt x="267" y="1145"/>
                  </a:lnTo>
                  <a:lnTo>
                    <a:pt x="266" y="1143"/>
                  </a:lnTo>
                  <a:lnTo>
                    <a:pt x="253" y="1128"/>
                  </a:lnTo>
                  <a:lnTo>
                    <a:pt x="253" y="1126"/>
                  </a:lnTo>
                  <a:lnTo>
                    <a:pt x="253" y="1119"/>
                  </a:lnTo>
                  <a:lnTo>
                    <a:pt x="252" y="1114"/>
                  </a:lnTo>
                  <a:lnTo>
                    <a:pt x="251" y="1111"/>
                  </a:lnTo>
                  <a:lnTo>
                    <a:pt x="247" y="1107"/>
                  </a:lnTo>
                  <a:lnTo>
                    <a:pt x="242" y="1095"/>
                  </a:lnTo>
                  <a:lnTo>
                    <a:pt x="241" y="1087"/>
                  </a:lnTo>
                  <a:lnTo>
                    <a:pt x="250" y="1072"/>
                  </a:lnTo>
                  <a:lnTo>
                    <a:pt x="253" y="1065"/>
                  </a:lnTo>
                  <a:lnTo>
                    <a:pt x="255" y="1060"/>
                  </a:lnTo>
                  <a:lnTo>
                    <a:pt x="251" y="1049"/>
                  </a:lnTo>
                  <a:lnTo>
                    <a:pt x="241" y="1028"/>
                  </a:lnTo>
                  <a:lnTo>
                    <a:pt x="240" y="1018"/>
                  </a:lnTo>
                  <a:lnTo>
                    <a:pt x="243" y="1013"/>
                  </a:lnTo>
                  <a:lnTo>
                    <a:pt x="247" y="1012"/>
                  </a:lnTo>
                  <a:lnTo>
                    <a:pt x="249" y="1008"/>
                  </a:lnTo>
                  <a:lnTo>
                    <a:pt x="251" y="998"/>
                  </a:lnTo>
                  <a:lnTo>
                    <a:pt x="258" y="1004"/>
                  </a:lnTo>
                  <a:lnTo>
                    <a:pt x="261" y="1010"/>
                  </a:lnTo>
                  <a:lnTo>
                    <a:pt x="268" y="1009"/>
                  </a:lnTo>
                  <a:lnTo>
                    <a:pt x="274" y="1014"/>
                  </a:lnTo>
                  <a:lnTo>
                    <a:pt x="289" y="1020"/>
                  </a:lnTo>
                  <a:lnTo>
                    <a:pt x="295" y="1028"/>
                  </a:lnTo>
                  <a:lnTo>
                    <a:pt x="297" y="1034"/>
                  </a:lnTo>
                  <a:lnTo>
                    <a:pt x="310" y="1051"/>
                  </a:lnTo>
                  <a:lnTo>
                    <a:pt x="311" y="1052"/>
                  </a:lnTo>
                  <a:lnTo>
                    <a:pt x="317" y="1054"/>
                  </a:lnTo>
                  <a:lnTo>
                    <a:pt x="318" y="1052"/>
                  </a:lnTo>
                  <a:lnTo>
                    <a:pt x="320" y="1049"/>
                  </a:lnTo>
                  <a:lnTo>
                    <a:pt x="326" y="1048"/>
                  </a:lnTo>
                  <a:lnTo>
                    <a:pt x="327" y="1039"/>
                  </a:lnTo>
                  <a:lnTo>
                    <a:pt x="332" y="1029"/>
                  </a:lnTo>
                  <a:lnTo>
                    <a:pt x="334" y="1023"/>
                  </a:lnTo>
                  <a:lnTo>
                    <a:pt x="336" y="1020"/>
                  </a:lnTo>
                  <a:lnTo>
                    <a:pt x="339" y="1017"/>
                  </a:lnTo>
                  <a:lnTo>
                    <a:pt x="344" y="1003"/>
                  </a:lnTo>
                  <a:lnTo>
                    <a:pt x="346" y="999"/>
                  </a:lnTo>
                  <a:lnTo>
                    <a:pt x="344" y="991"/>
                  </a:lnTo>
                  <a:lnTo>
                    <a:pt x="344" y="988"/>
                  </a:lnTo>
                  <a:lnTo>
                    <a:pt x="344" y="983"/>
                  </a:lnTo>
                  <a:lnTo>
                    <a:pt x="346" y="977"/>
                  </a:lnTo>
                  <a:lnTo>
                    <a:pt x="343" y="972"/>
                  </a:lnTo>
                  <a:lnTo>
                    <a:pt x="343" y="967"/>
                  </a:lnTo>
                  <a:lnTo>
                    <a:pt x="347" y="958"/>
                  </a:lnTo>
                  <a:lnTo>
                    <a:pt x="348" y="956"/>
                  </a:lnTo>
                  <a:lnTo>
                    <a:pt x="347" y="953"/>
                  </a:lnTo>
                  <a:lnTo>
                    <a:pt x="343" y="950"/>
                  </a:lnTo>
                  <a:lnTo>
                    <a:pt x="340" y="944"/>
                  </a:lnTo>
                  <a:lnTo>
                    <a:pt x="336" y="935"/>
                  </a:lnTo>
                  <a:lnTo>
                    <a:pt x="326" y="913"/>
                  </a:lnTo>
                  <a:lnTo>
                    <a:pt x="323" y="904"/>
                  </a:lnTo>
                  <a:lnTo>
                    <a:pt x="321" y="893"/>
                  </a:lnTo>
                  <a:lnTo>
                    <a:pt x="318" y="883"/>
                  </a:lnTo>
                  <a:lnTo>
                    <a:pt x="319" y="868"/>
                  </a:lnTo>
                  <a:lnTo>
                    <a:pt x="312" y="863"/>
                  </a:lnTo>
                  <a:lnTo>
                    <a:pt x="310" y="864"/>
                  </a:lnTo>
                  <a:lnTo>
                    <a:pt x="309" y="857"/>
                  </a:lnTo>
                  <a:lnTo>
                    <a:pt x="304" y="847"/>
                  </a:lnTo>
                  <a:lnTo>
                    <a:pt x="303" y="843"/>
                  </a:lnTo>
                  <a:lnTo>
                    <a:pt x="303" y="832"/>
                  </a:lnTo>
                  <a:lnTo>
                    <a:pt x="301" y="832"/>
                  </a:lnTo>
                  <a:lnTo>
                    <a:pt x="296" y="825"/>
                  </a:lnTo>
                  <a:lnTo>
                    <a:pt x="293" y="825"/>
                  </a:lnTo>
                  <a:lnTo>
                    <a:pt x="289" y="820"/>
                  </a:lnTo>
                  <a:lnTo>
                    <a:pt x="286" y="818"/>
                  </a:lnTo>
                  <a:lnTo>
                    <a:pt x="280" y="809"/>
                  </a:lnTo>
                  <a:lnTo>
                    <a:pt x="283" y="781"/>
                  </a:lnTo>
                  <a:lnTo>
                    <a:pt x="287" y="771"/>
                  </a:lnTo>
                  <a:lnTo>
                    <a:pt x="286" y="766"/>
                  </a:lnTo>
                  <a:lnTo>
                    <a:pt x="285" y="761"/>
                  </a:lnTo>
                  <a:lnTo>
                    <a:pt x="282" y="753"/>
                  </a:lnTo>
                  <a:lnTo>
                    <a:pt x="278" y="742"/>
                  </a:lnTo>
                  <a:lnTo>
                    <a:pt x="272" y="733"/>
                  </a:lnTo>
                  <a:lnTo>
                    <a:pt x="270" y="722"/>
                  </a:lnTo>
                  <a:lnTo>
                    <a:pt x="266" y="719"/>
                  </a:lnTo>
                  <a:lnTo>
                    <a:pt x="265" y="718"/>
                  </a:lnTo>
                  <a:lnTo>
                    <a:pt x="259" y="690"/>
                  </a:lnTo>
                  <a:lnTo>
                    <a:pt x="260" y="688"/>
                  </a:lnTo>
                  <a:lnTo>
                    <a:pt x="273" y="687"/>
                  </a:lnTo>
                  <a:lnTo>
                    <a:pt x="310" y="692"/>
                  </a:lnTo>
                  <a:lnTo>
                    <a:pt x="312" y="691"/>
                  </a:lnTo>
                  <a:lnTo>
                    <a:pt x="316" y="683"/>
                  </a:lnTo>
                  <a:lnTo>
                    <a:pt x="324" y="680"/>
                  </a:lnTo>
                  <a:lnTo>
                    <a:pt x="327" y="680"/>
                  </a:lnTo>
                  <a:lnTo>
                    <a:pt x="329" y="675"/>
                  </a:lnTo>
                  <a:lnTo>
                    <a:pt x="329" y="666"/>
                  </a:lnTo>
                  <a:lnTo>
                    <a:pt x="332" y="656"/>
                  </a:lnTo>
                  <a:lnTo>
                    <a:pt x="331" y="650"/>
                  </a:lnTo>
                  <a:lnTo>
                    <a:pt x="331" y="641"/>
                  </a:lnTo>
                  <a:lnTo>
                    <a:pt x="332" y="639"/>
                  </a:lnTo>
                  <a:lnTo>
                    <a:pt x="336" y="634"/>
                  </a:lnTo>
                  <a:lnTo>
                    <a:pt x="339" y="628"/>
                  </a:lnTo>
                  <a:lnTo>
                    <a:pt x="340" y="625"/>
                  </a:lnTo>
                  <a:lnTo>
                    <a:pt x="342" y="613"/>
                  </a:lnTo>
                  <a:lnTo>
                    <a:pt x="342" y="609"/>
                  </a:lnTo>
                  <a:lnTo>
                    <a:pt x="342" y="607"/>
                  </a:lnTo>
                  <a:lnTo>
                    <a:pt x="346" y="600"/>
                  </a:lnTo>
                  <a:lnTo>
                    <a:pt x="341" y="592"/>
                  </a:lnTo>
                  <a:lnTo>
                    <a:pt x="341" y="582"/>
                  </a:lnTo>
                  <a:lnTo>
                    <a:pt x="349" y="567"/>
                  </a:lnTo>
                  <a:lnTo>
                    <a:pt x="349" y="561"/>
                  </a:lnTo>
                  <a:lnTo>
                    <a:pt x="355" y="558"/>
                  </a:lnTo>
                  <a:lnTo>
                    <a:pt x="361" y="552"/>
                  </a:lnTo>
                  <a:lnTo>
                    <a:pt x="374" y="540"/>
                  </a:lnTo>
                  <a:lnTo>
                    <a:pt x="387" y="537"/>
                  </a:lnTo>
                  <a:lnTo>
                    <a:pt x="388" y="539"/>
                  </a:lnTo>
                  <a:lnTo>
                    <a:pt x="389" y="543"/>
                  </a:lnTo>
                  <a:lnTo>
                    <a:pt x="392" y="547"/>
                  </a:lnTo>
                  <a:lnTo>
                    <a:pt x="395" y="552"/>
                  </a:lnTo>
                  <a:lnTo>
                    <a:pt x="402" y="556"/>
                  </a:lnTo>
                  <a:lnTo>
                    <a:pt x="408" y="557"/>
                  </a:lnTo>
                  <a:lnTo>
                    <a:pt x="415" y="552"/>
                  </a:lnTo>
                  <a:lnTo>
                    <a:pt x="417" y="542"/>
                  </a:lnTo>
                  <a:lnTo>
                    <a:pt x="425" y="537"/>
                  </a:lnTo>
                  <a:lnTo>
                    <a:pt x="425" y="536"/>
                  </a:lnTo>
                  <a:lnTo>
                    <a:pt x="425" y="530"/>
                  </a:lnTo>
                  <a:lnTo>
                    <a:pt x="429" y="524"/>
                  </a:lnTo>
                  <a:lnTo>
                    <a:pt x="432" y="529"/>
                  </a:lnTo>
                  <a:lnTo>
                    <a:pt x="437" y="530"/>
                  </a:lnTo>
                  <a:lnTo>
                    <a:pt x="444" y="536"/>
                  </a:lnTo>
                  <a:lnTo>
                    <a:pt x="447" y="542"/>
                  </a:lnTo>
                  <a:lnTo>
                    <a:pt x="453" y="546"/>
                  </a:lnTo>
                  <a:lnTo>
                    <a:pt x="455" y="551"/>
                  </a:lnTo>
                  <a:lnTo>
                    <a:pt x="461" y="557"/>
                  </a:lnTo>
                  <a:lnTo>
                    <a:pt x="468" y="553"/>
                  </a:lnTo>
                  <a:lnTo>
                    <a:pt x="469" y="556"/>
                  </a:lnTo>
                  <a:lnTo>
                    <a:pt x="483" y="552"/>
                  </a:lnTo>
                  <a:lnTo>
                    <a:pt x="486" y="548"/>
                  </a:lnTo>
                  <a:lnTo>
                    <a:pt x="488" y="548"/>
                  </a:lnTo>
                  <a:lnTo>
                    <a:pt x="493" y="546"/>
                  </a:lnTo>
                  <a:lnTo>
                    <a:pt x="495" y="545"/>
                  </a:lnTo>
                  <a:lnTo>
                    <a:pt x="498" y="543"/>
                  </a:lnTo>
                  <a:lnTo>
                    <a:pt x="501" y="545"/>
                  </a:lnTo>
                  <a:lnTo>
                    <a:pt x="505" y="543"/>
                  </a:lnTo>
                  <a:lnTo>
                    <a:pt x="508" y="536"/>
                  </a:lnTo>
                  <a:lnTo>
                    <a:pt x="517" y="524"/>
                  </a:lnTo>
                  <a:lnTo>
                    <a:pt x="520" y="522"/>
                  </a:lnTo>
                  <a:lnTo>
                    <a:pt x="522" y="517"/>
                  </a:lnTo>
                  <a:lnTo>
                    <a:pt x="522" y="514"/>
                  </a:lnTo>
                  <a:lnTo>
                    <a:pt x="524" y="511"/>
                  </a:lnTo>
                  <a:lnTo>
                    <a:pt x="536" y="511"/>
                  </a:lnTo>
                  <a:lnTo>
                    <a:pt x="538" y="508"/>
                  </a:lnTo>
                  <a:lnTo>
                    <a:pt x="547" y="510"/>
                  </a:lnTo>
                  <a:lnTo>
                    <a:pt x="553" y="506"/>
                  </a:lnTo>
                  <a:lnTo>
                    <a:pt x="555" y="504"/>
                  </a:lnTo>
                  <a:lnTo>
                    <a:pt x="558" y="500"/>
                  </a:lnTo>
                  <a:lnTo>
                    <a:pt x="560" y="500"/>
                  </a:lnTo>
                  <a:lnTo>
                    <a:pt x="563" y="498"/>
                  </a:lnTo>
                  <a:lnTo>
                    <a:pt x="564" y="498"/>
                  </a:lnTo>
                  <a:lnTo>
                    <a:pt x="567" y="500"/>
                  </a:lnTo>
                  <a:lnTo>
                    <a:pt x="570" y="501"/>
                  </a:lnTo>
                  <a:lnTo>
                    <a:pt x="570" y="494"/>
                  </a:lnTo>
                  <a:lnTo>
                    <a:pt x="569" y="488"/>
                  </a:lnTo>
                  <a:lnTo>
                    <a:pt x="570" y="479"/>
                  </a:lnTo>
                  <a:lnTo>
                    <a:pt x="570" y="469"/>
                  </a:lnTo>
                  <a:lnTo>
                    <a:pt x="569" y="459"/>
                  </a:lnTo>
                  <a:lnTo>
                    <a:pt x="569" y="456"/>
                  </a:lnTo>
                  <a:lnTo>
                    <a:pt x="569" y="452"/>
                  </a:lnTo>
                  <a:lnTo>
                    <a:pt x="568" y="447"/>
                  </a:lnTo>
                  <a:lnTo>
                    <a:pt x="570" y="439"/>
                  </a:lnTo>
                  <a:lnTo>
                    <a:pt x="571" y="436"/>
                  </a:lnTo>
                  <a:lnTo>
                    <a:pt x="575" y="418"/>
                  </a:lnTo>
                  <a:lnTo>
                    <a:pt x="582" y="410"/>
                  </a:lnTo>
                  <a:lnTo>
                    <a:pt x="584" y="402"/>
                  </a:lnTo>
                  <a:lnTo>
                    <a:pt x="582" y="396"/>
                  </a:lnTo>
                  <a:lnTo>
                    <a:pt x="573" y="385"/>
                  </a:lnTo>
                  <a:lnTo>
                    <a:pt x="570" y="380"/>
                  </a:lnTo>
                  <a:lnTo>
                    <a:pt x="567" y="378"/>
                  </a:lnTo>
                  <a:lnTo>
                    <a:pt x="568" y="371"/>
                  </a:lnTo>
                  <a:lnTo>
                    <a:pt x="568" y="370"/>
                  </a:lnTo>
                  <a:lnTo>
                    <a:pt x="569" y="366"/>
                  </a:lnTo>
                  <a:lnTo>
                    <a:pt x="568" y="360"/>
                  </a:lnTo>
                  <a:lnTo>
                    <a:pt x="569" y="356"/>
                  </a:lnTo>
                  <a:lnTo>
                    <a:pt x="570" y="352"/>
                  </a:lnTo>
                  <a:lnTo>
                    <a:pt x="573" y="344"/>
                  </a:lnTo>
                  <a:lnTo>
                    <a:pt x="570" y="334"/>
                  </a:lnTo>
                  <a:lnTo>
                    <a:pt x="573" y="332"/>
                  </a:lnTo>
                  <a:lnTo>
                    <a:pt x="579" y="328"/>
                  </a:lnTo>
                  <a:lnTo>
                    <a:pt x="579" y="326"/>
                  </a:lnTo>
                  <a:lnTo>
                    <a:pt x="581" y="323"/>
                  </a:lnTo>
                  <a:lnTo>
                    <a:pt x="586" y="321"/>
                  </a:lnTo>
                  <a:lnTo>
                    <a:pt x="591" y="319"/>
                  </a:lnTo>
                  <a:lnTo>
                    <a:pt x="596" y="316"/>
                  </a:lnTo>
                  <a:lnTo>
                    <a:pt x="598" y="304"/>
                  </a:lnTo>
                  <a:lnTo>
                    <a:pt x="600" y="301"/>
                  </a:lnTo>
                  <a:lnTo>
                    <a:pt x="600" y="296"/>
                  </a:lnTo>
                  <a:lnTo>
                    <a:pt x="606" y="287"/>
                  </a:lnTo>
                  <a:lnTo>
                    <a:pt x="609" y="272"/>
                  </a:lnTo>
                  <a:lnTo>
                    <a:pt x="609" y="270"/>
                  </a:lnTo>
                  <a:lnTo>
                    <a:pt x="607" y="262"/>
                  </a:lnTo>
                  <a:lnTo>
                    <a:pt x="606" y="249"/>
                  </a:lnTo>
                  <a:lnTo>
                    <a:pt x="608" y="241"/>
                  </a:lnTo>
                  <a:lnTo>
                    <a:pt x="607" y="228"/>
                  </a:lnTo>
                  <a:lnTo>
                    <a:pt x="607" y="218"/>
                  </a:lnTo>
                  <a:lnTo>
                    <a:pt x="599" y="209"/>
                  </a:lnTo>
                  <a:lnTo>
                    <a:pt x="597" y="200"/>
                  </a:lnTo>
                  <a:lnTo>
                    <a:pt x="596" y="194"/>
                  </a:lnTo>
                  <a:lnTo>
                    <a:pt x="597" y="182"/>
                  </a:lnTo>
                  <a:lnTo>
                    <a:pt x="600" y="165"/>
                  </a:lnTo>
                  <a:lnTo>
                    <a:pt x="614" y="142"/>
                  </a:lnTo>
                  <a:lnTo>
                    <a:pt x="616" y="131"/>
                  </a:lnTo>
                  <a:lnTo>
                    <a:pt x="616" y="122"/>
                  </a:lnTo>
                  <a:lnTo>
                    <a:pt x="617" y="120"/>
                  </a:lnTo>
                  <a:lnTo>
                    <a:pt x="622" y="114"/>
                  </a:lnTo>
                  <a:lnTo>
                    <a:pt x="624" y="115"/>
                  </a:lnTo>
                  <a:lnTo>
                    <a:pt x="628" y="110"/>
                  </a:lnTo>
                  <a:lnTo>
                    <a:pt x="631" y="113"/>
                  </a:lnTo>
                  <a:lnTo>
                    <a:pt x="635" y="110"/>
                  </a:lnTo>
                  <a:lnTo>
                    <a:pt x="637" y="109"/>
                  </a:lnTo>
                  <a:lnTo>
                    <a:pt x="638" y="104"/>
                  </a:lnTo>
                  <a:lnTo>
                    <a:pt x="644" y="99"/>
                  </a:lnTo>
                  <a:lnTo>
                    <a:pt x="644" y="95"/>
                  </a:lnTo>
                  <a:lnTo>
                    <a:pt x="642" y="90"/>
                  </a:lnTo>
                  <a:lnTo>
                    <a:pt x="638" y="82"/>
                  </a:lnTo>
                  <a:lnTo>
                    <a:pt x="639" y="77"/>
                  </a:lnTo>
                  <a:lnTo>
                    <a:pt x="644" y="59"/>
                  </a:lnTo>
                  <a:lnTo>
                    <a:pt x="649" y="56"/>
                  </a:lnTo>
                  <a:lnTo>
                    <a:pt x="653" y="49"/>
                  </a:lnTo>
                  <a:lnTo>
                    <a:pt x="654" y="49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5" name="Freeform 327" descr="30%"/>
            <p:cNvSpPr>
              <a:spLocks/>
            </p:cNvSpPr>
            <p:nvPr/>
          </p:nvSpPr>
          <p:spPr bwMode="auto">
            <a:xfrm>
              <a:off x="871035" y="2176358"/>
              <a:ext cx="5845" cy="521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2" y="2"/>
                </a:cxn>
              </a:cxnLst>
              <a:rect l="0" t="0" r="r" b="b"/>
              <a:pathLst>
                <a:path w="4" h="2">
                  <a:moveTo>
                    <a:pt x="2" y="2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6" name="Freeform 328" descr="30%"/>
            <p:cNvSpPr>
              <a:spLocks/>
            </p:cNvSpPr>
            <p:nvPr/>
          </p:nvSpPr>
          <p:spPr bwMode="auto">
            <a:xfrm>
              <a:off x="964567" y="236930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7" name="Freeform 329" descr="30%"/>
            <p:cNvSpPr>
              <a:spLocks/>
            </p:cNvSpPr>
            <p:nvPr/>
          </p:nvSpPr>
          <p:spPr bwMode="auto">
            <a:xfrm>
              <a:off x="871035" y="2181572"/>
              <a:ext cx="5845" cy="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2"/>
                </a:cxn>
              </a:cxnLst>
              <a:rect l="0" t="0" r="r" b="b"/>
              <a:pathLst>
                <a:path w="1" h="3">
                  <a:moveTo>
                    <a:pt x="0" y="2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" name="Freeform 330" descr="30%"/>
            <p:cNvSpPr>
              <a:spLocks/>
            </p:cNvSpPr>
            <p:nvPr/>
          </p:nvSpPr>
          <p:spPr bwMode="auto">
            <a:xfrm>
              <a:off x="871035" y="2181572"/>
              <a:ext cx="0" cy="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9" name="Freeform 331" descr="30%"/>
            <p:cNvSpPr>
              <a:spLocks/>
            </p:cNvSpPr>
            <p:nvPr/>
          </p:nvSpPr>
          <p:spPr bwMode="auto">
            <a:xfrm>
              <a:off x="929496" y="2358873"/>
              <a:ext cx="5845" cy="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1" y="0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0" name="Freeform 332" descr="30%"/>
            <p:cNvSpPr>
              <a:spLocks/>
            </p:cNvSpPr>
            <p:nvPr/>
          </p:nvSpPr>
          <p:spPr bwMode="auto">
            <a:xfrm>
              <a:off x="929496" y="2353658"/>
              <a:ext cx="5845" cy="5215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2" y="8"/>
                </a:cxn>
                <a:cxn ang="0">
                  <a:pos x="2" y="6"/>
                </a:cxn>
                <a:cxn ang="0">
                  <a:pos x="0" y="6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2" y="2"/>
                </a:cxn>
                <a:cxn ang="0">
                  <a:pos x="3" y="1"/>
                </a:cxn>
                <a:cxn ang="0">
                  <a:pos x="7" y="1"/>
                </a:cxn>
                <a:cxn ang="0">
                  <a:pos x="6" y="2"/>
                </a:cxn>
              </a:cxnLst>
              <a:rect l="0" t="0" r="r" b="b"/>
              <a:pathLst>
                <a:path w="7" h="8">
                  <a:moveTo>
                    <a:pt x="6" y="2"/>
                  </a:moveTo>
                  <a:lnTo>
                    <a:pt x="2" y="8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2"/>
                  </a:lnTo>
                  <a:lnTo>
                    <a:pt x="3" y="1"/>
                  </a:lnTo>
                  <a:lnTo>
                    <a:pt x="7" y="1"/>
                  </a:lnTo>
                  <a:lnTo>
                    <a:pt x="6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1" name="Freeform 333" descr="30%"/>
            <p:cNvSpPr>
              <a:spLocks/>
            </p:cNvSpPr>
            <p:nvPr/>
          </p:nvSpPr>
          <p:spPr bwMode="auto">
            <a:xfrm>
              <a:off x="917801" y="2343229"/>
              <a:ext cx="11691" cy="10429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9" y="6"/>
                </a:cxn>
                <a:cxn ang="0">
                  <a:pos x="9" y="8"/>
                </a:cxn>
                <a:cxn ang="0">
                  <a:pos x="7" y="6"/>
                </a:cxn>
                <a:cxn ang="0">
                  <a:pos x="8" y="9"/>
                </a:cxn>
                <a:cxn ang="0">
                  <a:pos x="8" y="14"/>
                </a:cxn>
                <a:cxn ang="0">
                  <a:pos x="5" y="16"/>
                </a:cxn>
                <a:cxn ang="0">
                  <a:pos x="3" y="18"/>
                </a:cxn>
                <a:cxn ang="0">
                  <a:pos x="2" y="13"/>
                </a:cxn>
                <a:cxn ang="0">
                  <a:pos x="2" y="10"/>
                </a:cxn>
                <a:cxn ang="0">
                  <a:pos x="3" y="10"/>
                </a:cxn>
                <a:cxn ang="0">
                  <a:pos x="3" y="8"/>
                </a:cxn>
                <a:cxn ang="0">
                  <a:pos x="2" y="8"/>
                </a:cxn>
                <a:cxn ang="0">
                  <a:pos x="1" y="6"/>
                </a:cxn>
                <a:cxn ang="0">
                  <a:pos x="2" y="5"/>
                </a:cxn>
                <a:cxn ang="0">
                  <a:pos x="0" y="0"/>
                </a:cxn>
                <a:cxn ang="0">
                  <a:pos x="4" y="1"/>
                </a:cxn>
                <a:cxn ang="0">
                  <a:pos x="5" y="4"/>
                </a:cxn>
                <a:cxn ang="0">
                  <a:pos x="8" y="4"/>
                </a:cxn>
              </a:cxnLst>
              <a:rect l="0" t="0" r="r" b="b"/>
              <a:pathLst>
                <a:path w="9" h="18">
                  <a:moveTo>
                    <a:pt x="8" y="4"/>
                  </a:moveTo>
                  <a:lnTo>
                    <a:pt x="9" y="6"/>
                  </a:lnTo>
                  <a:lnTo>
                    <a:pt x="9" y="8"/>
                  </a:lnTo>
                  <a:lnTo>
                    <a:pt x="7" y="6"/>
                  </a:lnTo>
                  <a:lnTo>
                    <a:pt x="8" y="9"/>
                  </a:lnTo>
                  <a:lnTo>
                    <a:pt x="8" y="14"/>
                  </a:lnTo>
                  <a:lnTo>
                    <a:pt x="5" y="16"/>
                  </a:lnTo>
                  <a:lnTo>
                    <a:pt x="3" y="18"/>
                  </a:lnTo>
                  <a:lnTo>
                    <a:pt x="2" y="13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3" y="8"/>
                  </a:lnTo>
                  <a:lnTo>
                    <a:pt x="2" y="8"/>
                  </a:lnTo>
                  <a:lnTo>
                    <a:pt x="1" y="6"/>
                  </a:lnTo>
                  <a:lnTo>
                    <a:pt x="2" y="5"/>
                  </a:lnTo>
                  <a:lnTo>
                    <a:pt x="0" y="0"/>
                  </a:lnTo>
                  <a:lnTo>
                    <a:pt x="4" y="1"/>
                  </a:lnTo>
                  <a:lnTo>
                    <a:pt x="5" y="4"/>
                  </a:lnTo>
                  <a:lnTo>
                    <a:pt x="8" y="4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2" name="Freeform 334" descr="30%"/>
            <p:cNvSpPr>
              <a:spLocks/>
            </p:cNvSpPr>
            <p:nvPr/>
          </p:nvSpPr>
          <p:spPr bwMode="auto">
            <a:xfrm>
              <a:off x="911956" y="2259793"/>
              <a:ext cx="0" cy="521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2" y="4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1" y="0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lnTo>
                    <a:pt x="2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3" name="Freeform 335" descr="30%"/>
            <p:cNvSpPr>
              <a:spLocks/>
            </p:cNvSpPr>
            <p:nvPr/>
          </p:nvSpPr>
          <p:spPr bwMode="auto">
            <a:xfrm>
              <a:off x="871035" y="2254579"/>
              <a:ext cx="5845" cy="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6" y="4"/>
                </a:cxn>
                <a:cxn ang="0">
                  <a:pos x="2" y="5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4" y="1"/>
                </a:cxn>
              </a:cxnLst>
              <a:rect l="0" t="0" r="r" b="b"/>
              <a:pathLst>
                <a:path w="6" h="5">
                  <a:moveTo>
                    <a:pt x="4" y="1"/>
                  </a:moveTo>
                  <a:lnTo>
                    <a:pt x="6" y="4"/>
                  </a:lnTo>
                  <a:lnTo>
                    <a:pt x="2" y="5"/>
                  </a:lnTo>
                  <a:lnTo>
                    <a:pt x="0" y="1"/>
                  </a:lnTo>
                  <a:lnTo>
                    <a:pt x="1" y="0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4" name="Freeform 336" descr="30%"/>
            <p:cNvSpPr>
              <a:spLocks/>
            </p:cNvSpPr>
            <p:nvPr/>
          </p:nvSpPr>
          <p:spPr bwMode="auto">
            <a:xfrm>
              <a:off x="911956" y="2348444"/>
              <a:ext cx="11691" cy="5215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6" y="1"/>
                </a:cxn>
                <a:cxn ang="0">
                  <a:pos x="11" y="6"/>
                </a:cxn>
                <a:cxn ang="0">
                  <a:pos x="11" y="5"/>
                </a:cxn>
                <a:cxn ang="0">
                  <a:pos x="12" y="4"/>
                </a:cxn>
                <a:cxn ang="0">
                  <a:pos x="15" y="15"/>
                </a:cxn>
                <a:cxn ang="0">
                  <a:pos x="13" y="15"/>
                </a:cxn>
                <a:cxn ang="0">
                  <a:pos x="12" y="16"/>
                </a:cxn>
                <a:cxn ang="0">
                  <a:pos x="9" y="16"/>
                </a:cxn>
                <a:cxn ang="0">
                  <a:pos x="7" y="11"/>
                </a:cxn>
                <a:cxn ang="0">
                  <a:pos x="5" y="11"/>
                </a:cxn>
                <a:cxn ang="0">
                  <a:pos x="5" y="9"/>
                </a:cxn>
                <a:cxn ang="0">
                  <a:pos x="1" y="6"/>
                </a:cxn>
                <a:cxn ang="0">
                  <a:pos x="0" y="0"/>
                </a:cxn>
                <a:cxn ang="0">
                  <a:pos x="2" y="1"/>
                </a:cxn>
              </a:cxnLst>
              <a:rect l="0" t="0" r="r" b="b"/>
              <a:pathLst>
                <a:path w="15" h="16">
                  <a:moveTo>
                    <a:pt x="2" y="1"/>
                  </a:moveTo>
                  <a:lnTo>
                    <a:pt x="6" y="1"/>
                  </a:lnTo>
                  <a:lnTo>
                    <a:pt x="11" y="6"/>
                  </a:lnTo>
                  <a:lnTo>
                    <a:pt x="11" y="5"/>
                  </a:lnTo>
                  <a:lnTo>
                    <a:pt x="12" y="4"/>
                  </a:lnTo>
                  <a:lnTo>
                    <a:pt x="15" y="15"/>
                  </a:lnTo>
                  <a:lnTo>
                    <a:pt x="13" y="15"/>
                  </a:lnTo>
                  <a:lnTo>
                    <a:pt x="12" y="16"/>
                  </a:lnTo>
                  <a:lnTo>
                    <a:pt x="9" y="16"/>
                  </a:lnTo>
                  <a:lnTo>
                    <a:pt x="7" y="11"/>
                  </a:lnTo>
                  <a:lnTo>
                    <a:pt x="5" y="11"/>
                  </a:lnTo>
                  <a:lnTo>
                    <a:pt x="5" y="9"/>
                  </a:lnTo>
                  <a:lnTo>
                    <a:pt x="1" y="6"/>
                  </a:lnTo>
                  <a:lnTo>
                    <a:pt x="0" y="0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5" name="Freeform 337" descr="30%"/>
            <p:cNvSpPr>
              <a:spLocks/>
            </p:cNvSpPr>
            <p:nvPr/>
          </p:nvSpPr>
          <p:spPr bwMode="auto">
            <a:xfrm>
              <a:off x="888576" y="2150284"/>
              <a:ext cx="0" cy="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1" y="0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6" name="Freeform 338" descr="30%"/>
            <p:cNvSpPr>
              <a:spLocks/>
            </p:cNvSpPr>
            <p:nvPr/>
          </p:nvSpPr>
          <p:spPr bwMode="auto">
            <a:xfrm>
              <a:off x="865190" y="2197217"/>
              <a:ext cx="0" cy="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7" name="Freeform 339" descr="30%"/>
            <p:cNvSpPr>
              <a:spLocks/>
            </p:cNvSpPr>
            <p:nvPr/>
          </p:nvSpPr>
          <p:spPr bwMode="auto">
            <a:xfrm>
              <a:off x="865190" y="2197217"/>
              <a:ext cx="0" cy="521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5"/>
                </a:cxn>
                <a:cxn ang="0">
                  <a:pos x="3" y="2"/>
                </a:cxn>
                <a:cxn ang="0">
                  <a:pos x="1" y="7"/>
                </a:cxn>
                <a:cxn ang="0">
                  <a:pos x="0" y="7"/>
                </a:cxn>
                <a:cxn ang="0">
                  <a:pos x="0" y="5"/>
                </a:cxn>
              </a:cxnLst>
              <a:rect l="0" t="0" r="r" b="b"/>
              <a:pathLst>
                <a:path w="3" h="7">
                  <a:moveTo>
                    <a:pt x="0" y="5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5"/>
                  </a:lnTo>
                  <a:lnTo>
                    <a:pt x="3" y="2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8" name="Freeform 340" descr="30%"/>
            <p:cNvSpPr>
              <a:spLocks/>
            </p:cNvSpPr>
            <p:nvPr/>
          </p:nvSpPr>
          <p:spPr bwMode="auto">
            <a:xfrm>
              <a:off x="876885" y="2181572"/>
              <a:ext cx="5845" cy="0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3" y="0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1" y="1"/>
                </a:cxn>
              </a:cxnLst>
              <a:rect l="0" t="0" r="r" b="b"/>
              <a:pathLst>
                <a:path w="3" h="5">
                  <a:moveTo>
                    <a:pt x="1" y="1"/>
                  </a:moveTo>
                  <a:lnTo>
                    <a:pt x="3" y="0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9" name="Freeform 341" descr="30%"/>
            <p:cNvSpPr>
              <a:spLocks/>
            </p:cNvSpPr>
            <p:nvPr/>
          </p:nvSpPr>
          <p:spPr bwMode="auto">
            <a:xfrm>
              <a:off x="871035" y="2181572"/>
              <a:ext cx="5845" cy="0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4" y="0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2" y="1"/>
                </a:cxn>
              </a:cxnLst>
              <a:rect l="0" t="0" r="r" b="b"/>
              <a:pathLst>
                <a:path w="4" h="5">
                  <a:moveTo>
                    <a:pt x="2" y="1"/>
                  </a:moveTo>
                  <a:lnTo>
                    <a:pt x="4" y="0"/>
                  </a:lnTo>
                  <a:lnTo>
                    <a:pt x="2" y="5"/>
                  </a:lnTo>
                  <a:lnTo>
                    <a:pt x="0" y="5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0" name="Freeform 342" descr="30%"/>
            <p:cNvSpPr>
              <a:spLocks/>
            </p:cNvSpPr>
            <p:nvPr/>
          </p:nvSpPr>
          <p:spPr bwMode="auto">
            <a:xfrm>
              <a:off x="906111" y="2306726"/>
              <a:ext cx="5845" cy="5215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5" y="2"/>
                </a:cxn>
                <a:cxn ang="0">
                  <a:pos x="5" y="6"/>
                </a:cxn>
                <a:cxn ang="0">
                  <a:pos x="0" y="0"/>
                </a:cxn>
                <a:cxn ang="0">
                  <a:pos x="2" y="1"/>
                </a:cxn>
              </a:cxnLst>
              <a:rect l="0" t="0" r="r" b="b"/>
              <a:pathLst>
                <a:path w="5" h="6">
                  <a:moveTo>
                    <a:pt x="2" y="1"/>
                  </a:moveTo>
                  <a:lnTo>
                    <a:pt x="5" y="2"/>
                  </a:lnTo>
                  <a:lnTo>
                    <a:pt x="5" y="6"/>
                  </a:lnTo>
                  <a:lnTo>
                    <a:pt x="0" y="0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1" name="Freeform 343" descr="30%"/>
            <p:cNvSpPr>
              <a:spLocks/>
            </p:cNvSpPr>
            <p:nvPr/>
          </p:nvSpPr>
          <p:spPr bwMode="auto">
            <a:xfrm>
              <a:off x="1987554" y="4184028"/>
              <a:ext cx="666401" cy="730062"/>
            </a:xfrm>
            <a:custGeom>
              <a:avLst/>
              <a:gdLst/>
              <a:ahLst/>
              <a:cxnLst>
                <a:cxn ang="0">
                  <a:pos x="166" y="160"/>
                </a:cxn>
                <a:cxn ang="0">
                  <a:pos x="217" y="159"/>
                </a:cxn>
                <a:cxn ang="0">
                  <a:pos x="273" y="148"/>
                </a:cxn>
                <a:cxn ang="0">
                  <a:pos x="272" y="68"/>
                </a:cxn>
                <a:cxn ang="0">
                  <a:pos x="319" y="8"/>
                </a:cxn>
                <a:cxn ang="0">
                  <a:pos x="338" y="54"/>
                </a:cxn>
                <a:cxn ang="0">
                  <a:pos x="357" y="144"/>
                </a:cxn>
                <a:cxn ang="0">
                  <a:pos x="356" y="244"/>
                </a:cxn>
                <a:cxn ang="0">
                  <a:pos x="391" y="299"/>
                </a:cxn>
                <a:cxn ang="0">
                  <a:pos x="398" y="385"/>
                </a:cxn>
                <a:cxn ang="0">
                  <a:pos x="459" y="456"/>
                </a:cxn>
                <a:cxn ang="0">
                  <a:pos x="509" y="556"/>
                </a:cxn>
                <a:cxn ang="0">
                  <a:pos x="547" y="590"/>
                </a:cxn>
                <a:cxn ang="0">
                  <a:pos x="588" y="569"/>
                </a:cxn>
                <a:cxn ang="0">
                  <a:pos x="626" y="670"/>
                </a:cxn>
                <a:cxn ang="0">
                  <a:pos x="605" y="787"/>
                </a:cxn>
                <a:cxn ang="0">
                  <a:pos x="668" y="903"/>
                </a:cxn>
                <a:cxn ang="0">
                  <a:pos x="674" y="1055"/>
                </a:cxn>
                <a:cxn ang="0">
                  <a:pos x="711" y="1187"/>
                </a:cxn>
                <a:cxn ang="0">
                  <a:pos x="690" y="1273"/>
                </a:cxn>
                <a:cxn ang="0">
                  <a:pos x="646" y="1320"/>
                </a:cxn>
                <a:cxn ang="0">
                  <a:pos x="634" y="1271"/>
                </a:cxn>
                <a:cxn ang="0">
                  <a:pos x="627" y="1231"/>
                </a:cxn>
                <a:cxn ang="0">
                  <a:pos x="608" y="1180"/>
                </a:cxn>
                <a:cxn ang="0">
                  <a:pos x="589" y="1147"/>
                </a:cxn>
                <a:cxn ang="0">
                  <a:pos x="585" y="1117"/>
                </a:cxn>
                <a:cxn ang="0">
                  <a:pos x="574" y="1095"/>
                </a:cxn>
                <a:cxn ang="0">
                  <a:pos x="566" y="1060"/>
                </a:cxn>
                <a:cxn ang="0">
                  <a:pos x="529" y="1046"/>
                </a:cxn>
                <a:cxn ang="0">
                  <a:pos x="500" y="1044"/>
                </a:cxn>
                <a:cxn ang="0">
                  <a:pos x="480" y="1003"/>
                </a:cxn>
                <a:cxn ang="0">
                  <a:pos x="494" y="966"/>
                </a:cxn>
                <a:cxn ang="0">
                  <a:pos x="501" y="873"/>
                </a:cxn>
                <a:cxn ang="0">
                  <a:pos x="468" y="821"/>
                </a:cxn>
                <a:cxn ang="0">
                  <a:pos x="388" y="825"/>
                </a:cxn>
                <a:cxn ang="0">
                  <a:pos x="313" y="940"/>
                </a:cxn>
                <a:cxn ang="0">
                  <a:pos x="305" y="1036"/>
                </a:cxn>
                <a:cxn ang="0">
                  <a:pos x="307" y="1125"/>
                </a:cxn>
                <a:cxn ang="0">
                  <a:pos x="316" y="1198"/>
                </a:cxn>
                <a:cxn ang="0">
                  <a:pos x="341" y="1230"/>
                </a:cxn>
                <a:cxn ang="0">
                  <a:pos x="313" y="1291"/>
                </a:cxn>
                <a:cxn ang="0">
                  <a:pos x="278" y="1341"/>
                </a:cxn>
                <a:cxn ang="0">
                  <a:pos x="249" y="1306"/>
                </a:cxn>
                <a:cxn ang="0">
                  <a:pos x="230" y="1273"/>
                </a:cxn>
                <a:cxn ang="0">
                  <a:pos x="205" y="1210"/>
                </a:cxn>
                <a:cxn ang="0">
                  <a:pos x="169" y="1229"/>
                </a:cxn>
                <a:cxn ang="0">
                  <a:pos x="127" y="1192"/>
                </a:cxn>
                <a:cxn ang="0">
                  <a:pos x="112" y="1154"/>
                </a:cxn>
                <a:cxn ang="0">
                  <a:pos x="101" y="1112"/>
                </a:cxn>
                <a:cxn ang="0">
                  <a:pos x="105" y="1031"/>
                </a:cxn>
                <a:cxn ang="0">
                  <a:pos x="123" y="985"/>
                </a:cxn>
                <a:cxn ang="0">
                  <a:pos x="80" y="954"/>
                </a:cxn>
                <a:cxn ang="0">
                  <a:pos x="78" y="927"/>
                </a:cxn>
                <a:cxn ang="0">
                  <a:pos x="63" y="857"/>
                </a:cxn>
                <a:cxn ang="0">
                  <a:pos x="37" y="814"/>
                </a:cxn>
                <a:cxn ang="0">
                  <a:pos x="13" y="766"/>
                </a:cxn>
                <a:cxn ang="0">
                  <a:pos x="13" y="706"/>
                </a:cxn>
                <a:cxn ang="0">
                  <a:pos x="4" y="623"/>
                </a:cxn>
                <a:cxn ang="0">
                  <a:pos x="13" y="514"/>
                </a:cxn>
                <a:cxn ang="0">
                  <a:pos x="62" y="441"/>
                </a:cxn>
                <a:cxn ang="0">
                  <a:pos x="93" y="389"/>
                </a:cxn>
                <a:cxn ang="0">
                  <a:pos x="110" y="320"/>
                </a:cxn>
              </a:cxnLst>
              <a:rect l="0" t="0" r="r" b="b"/>
              <a:pathLst>
                <a:path w="712" h="1369">
                  <a:moveTo>
                    <a:pt x="97" y="192"/>
                  </a:moveTo>
                  <a:lnTo>
                    <a:pt x="100" y="193"/>
                  </a:lnTo>
                  <a:lnTo>
                    <a:pt x="100" y="191"/>
                  </a:lnTo>
                  <a:lnTo>
                    <a:pt x="101" y="184"/>
                  </a:lnTo>
                  <a:lnTo>
                    <a:pt x="104" y="181"/>
                  </a:lnTo>
                  <a:lnTo>
                    <a:pt x="114" y="169"/>
                  </a:lnTo>
                  <a:lnTo>
                    <a:pt x="118" y="161"/>
                  </a:lnTo>
                  <a:lnTo>
                    <a:pt x="120" y="161"/>
                  </a:lnTo>
                  <a:lnTo>
                    <a:pt x="122" y="159"/>
                  </a:lnTo>
                  <a:lnTo>
                    <a:pt x="133" y="164"/>
                  </a:lnTo>
                  <a:lnTo>
                    <a:pt x="139" y="159"/>
                  </a:lnTo>
                  <a:lnTo>
                    <a:pt x="143" y="161"/>
                  </a:lnTo>
                  <a:lnTo>
                    <a:pt x="146" y="160"/>
                  </a:lnTo>
                  <a:lnTo>
                    <a:pt x="156" y="164"/>
                  </a:lnTo>
                  <a:lnTo>
                    <a:pt x="166" y="160"/>
                  </a:lnTo>
                  <a:lnTo>
                    <a:pt x="174" y="160"/>
                  </a:lnTo>
                  <a:lnTo>
                    <a:pt x="175" y="159"/>
                  </a:lnTo>
                  <a:lnTo>
                    <a:pt x="178" y="160"/>
                  </a:lnTo>
                  <a:lnTo>
                    <a:pt x="187" y="158"/>
                  </a:lnTo>
                  <a:lnTo>
                    <a:pt x="188" y="155"/>
                  </a:lnTo>
                  <a:lnTo>
                    <a:pt x="192" y="158"/>
                  </a:lnTo>
                  <a:lnTo>
                    <a:pt x="194" y="164"/>
                  </a:lnTo>
                  <a:lnTo>
                    <a:pt x="197" y="160"/>
                  </a:lnTo>
                  <a:lnTo>
                    <a:pt x="198" y="163"/>
                  </a:lnTo>
                  <a:lnTo>
                    <a:pt x="202" y="165"/>
                  </a:lnTo>
                  <a:lnTo>
                    <a:pt x="204" y="164"/>
                  </a:lnTo>
                  <a:lnTo>
                    <a:pt x="207" y="167"/>
                  </a:lnTo>
                  <a:lnTo>
                    <a:pt x="211" y="165"/>
                  </a:lnTo>
                  <a:lnTo>
                    <a:pt x="216" y="158"/>
                  </a:lnTo>
                  <a:lnTo>
                    <a:pt x="217" y="159"/>
                  </a:lnTo>
                  <a:lnTo>
                    <a:pt x="218" y="163"/>
                  </a:lnTo>
                  <a:lnTo>
                    <a:pt x="220" y="164"/>
                  </a:lnTo>
                  <a:lnTo>
                    <a:pt x="221" y="164"/>
                  </a:lnTo>
                  <a:lnTo>
                    <a:pt x="222" y="163"/>
                  </a:lnTo>
                  <a:lnTo>
                    <a:pt x="233" y="166"/>
                  </a:lnTo>
                  <a:lnTo>
                    <a:pt x="236" y="165"/>
                  </a:lnTo>
                  <a:lnTo>
                    <a:pt x="241" y="167"/>
                  </a:lnTo>
                  <a:lnTo>
                    <a:pt x="245" y="165"/>
                  </a:lnTo>
                  <a:lnTo>
                    <a:pt x="247" y="161"/>
                  </a:lnTo>
                  <a:lnTo>
                    <a:pt x="250" y="163"/>
                  </a:lnTo>
                  <a:lnTo>
                    <a:pt x="251" y="160"/>
                  </a:lnTo>
                  <a:lnTo>
                    <a:pt x="255" y="160"/>
                  </a:lnTo>
                  <a:lnTo>
                    <a:pt x="258" y="158"/>
                  </a:lnTo>
                  <a:lnTo>
                    <a:pt x="265" y="150"/>
                  </a:lnTo>
                  <a:lnTo>
                    <a:pt x="273" y="148"/>
                  </a:lnTo>
                  <a:lnTo>
                    <a:pt x="278" y="144"/>
                  </a:lnTo>
                  <a:lnTo>
                    <a:pt x="281" y="148"/>
                  </a:lnTo>
                  <a:lnTo>
                    <a:pt x="283" y="149"/>
                  </a:lnTo>
                  <a:lnTo>
                    <a:pt x="286" y="144"/>
                  </a:lnTo>
                  <a:lnTo>
                    <a:pt x="286" y="139"/>
                  </a:lnTo>
                  <a:lnTo>
                    <a:pt x="283" y="130"/>
                  </a:lnTo>
                  <a:lnTo>
                    <a:pt x="279" y="127"/>
                  </a:lnTo>
                  <a:lnTo>
                    <a:pt x="278" y="119"/>
                  </a:lnTo>
                  <a:lnTo>
                    <a:pt x="279" y="108"/>
                  </a:lnTo>
                  <a:lnTo>
                    <a:pt x="274" y="92"/>
                  </a:lnTo>
                  <a:lnTo>
                    <a:pt x="273" y="83"/>
                  </a:lnTo>
                  <a:lnTo>
                    <a:pt x="273" y="82"/>
                  </a:lnTo>
                  <a:lnTo>
                    <a:pt x="275" y="80"/>
                  </a:lnTo>
                  <a:lnTo>
                    <a:pt x="271" y="77"/>
                  </a:lnTo>
                  <a:lnTo>
                    <a:pt x="272" y="68"/>
                  </a:lnTo>
                  <a:lnTo>
                    <a:pt x="273" y="54"/>
                  </a:lnTo>
                  <a:lnTo>
                    <a:pt x="279" y="67"/>
                  </a:lnTo>
                  <a:lnTo>
                    <a:pt x="281" y="68"/>
                  </a:lnTo>
                  <a:lnTo>
                    <a:pt x="285" y="67"/>
                  </a:lnTo>
                  <a:lnTo>
                    <a:pt x="286" y="65"/>
                  </a:lnTo>
                  <a:lnTo>
                    <a:pt x="288" y="54"/>
                  </a:lnTo>
                  <a:lnTo>
                    <a:pt x="289" y="46"/>
                  </a:lnTo>
                  <a:lnTo>
                    <a:pt x="294" y="36"/>
                  </a:lnTo>
                  <a:lnTo>
                    <a:pt x="295" y="26"/>
                  </a:lnTo>
                  <a:lnTo>
                    <a:pt x="302" y="34"/>
                  </a:lnTo>
                  <a:lnTo>
                    <a:pt x="308" y="34"/>
                  </a:lnTo>
                  <a:lnTo>
                    <a:pt x="304" y="28"/>
                  </a:lnTo>
                  <a:lnTo>
                    <a:pt x="304" y="24"/>
                  </a:lnTo>
                  <a:lnTo>
                    <a:pt x="305" y="21"/>
                  </a:lnTo>
                  <a:lnTo>
                    <a:pt x="319" y="8"/>
                  </a:lnTo>
                  <a:lnTo>
                    <a:pt x="328" y="0"/>
                  </a:lnTo>
                  <a:lnTo>
                    <a:pt x="338" y="2"/>
                  </a:lnTo>
                  <a:lnTo>
                    <a:pt x="341" y="3"/>
                  </a:lnTo>
                  <a:lnTo>
                    <a:pt x="336" y="4"/>
                  </a:lnTo>
                  <a:lnTo>
                    <a:pt x="335" y="10"/>
                  </a:lnTo>
                  <a:lnTo>
                    <a:pt x="327" y="18"/>
                  </a:lnTo>
                  <a:lnTo>
                    <a:pt x="325" y="23"/>
                  </a:lnTo>
                  <a:lnTo>
                    <a:pt x="327" y="28"/>
                  </a:lnTo>
                  <a:lnTo>
                    <a:pt x="331" y="32"/>
                  </a:lnTo>
                  <a:lnTo>
                    <a:pt x="333" y="36"/>
                  </a:lnTo>
                  <a:lnTo>
                    <a:pt x="333" y="42"/>
                  </a:lnTo>
                  <a:lnTo>
                    <a:pt x="332" y="47"/>
                  </a:lnTo>
                  <a:lnTo>
                    <a:pt x="333" y="51"/>
                  </a:lnTo>
                  <a:lnTo>
                    <a:pt x="334" y="54"/>
                  </a:lnTo>
                  <a:lnTo>
                    <a:pt x="338" y="54"/>
                  </a:lnTo>
                  <a:lnTo>
                    <a:pt x="345" y="51"/>
                  </a:lnTo>
                  <a:lnTo>
                    <a:pt x="348" y="52"/>
                  </a:lnTo>
                  <a:lnTo>
                    <a:pt x="348" y="52"/>
                  </a:lnTo>
                  <a:lnTo>
                    <a:pt x="347" y="57"/>
                  </a:lnTo>
                  <a:lnTo>
                    <a:pt x="348" y="61"/>
                  </a:lnTo>
                  <a:lnTo>
                    <a:pt x="353" y="72"/>
                  </a:lnTo>
                  <a:lnTo>
                    <a:pt x="354" y="77"/>
                  </a:lnTo>
                  <a:lnTo>
                    <a:pt x="358" y="77"/>
                  </a:lnTo>
                  <a:lnTo>
                    <a:pt x="362" y="78"/>
                  </a:lnTo>
                  <a:lnTo>
                    <a:pt x="361" y="85"/>
                  </a:lnTo>
                  <a:lnTo>
                    <a:pt x="360" y="93"/>
                  </a:lnTo>
                  <a:lnTo>
                    <a:pt x="361" y="109"/>
                  </a:lnTo>
                  <a:lnTo>
                    <a:pt x="364" y="123"/>
                  </a:lnTo>
                  <a:lnTo>
                    <a:pt x="361" y="135"/>
                  </a:lnTo>
                  <a:lnTo>
                    <a:pt x="357" y="144"/>
                  </a:lnTo>
                  <a:lnTo>
                    <a:pt x="355" y="151"/>
                  </a:lnTo>
                  <a:lnTo>
                    <a:pt x="355" y="160"/>
                  </a:lnTo>
                  <a:lnTo>
                    <a:pt x="351" y="163"/>
                  </a:lnTo>
                  <a:lnTo>
                    <a:pt x="349" y="166"/>
                  </a:lnTo>
                  <a:lnTo>
                    <a:pt x="349" y="179"/>
                  </a:lnTo>
                  <a:lnTo>
                    <a:pt x="348" y="182"/>
                  </a:lnTo>
                  <a:lnTo>
                    <a:pt x="336" y="186"/>
                  </a:lnTo>
                  <a:lnTo>
                    <a:pt x="332" y="192"/>
                  </a:lnTo>
                  <a:lnTo>
                    <a:pt x="332" y="198"/>
                  </a:lnTo>
                  <a:lnTo>
                    <a:pt x="339" y="212"/>
                  </a:lnTo>
                  <a:lnTo>
                    <a:pt x="347" y="228"/>
                  </a:lnTo>
                  <a:lnTo>
                    <a:pt x="348" y="232"/>
                  </a:lnTo>
                  <a:lnTo>
                    <a:pt x="348" y="239"/>
                  </a:lnTo>
                  <a:lnTo>
                    <a:pt x="351" y="239"/>
                  </a:lnTo>
                  <a:lnTo>
                    <a:pt x="356" y="244"/>
                  </a:lnTo>
                  <a:lnTo>
                    <a:pt x="362" y="255"/>
                  </a:lnTo>
                  <a:lnTo>
                    <a:pt x="370" y="255"/>
                  </a:lnTo>
                  <a:lnTo>
                    <a:pt x="372" y="255"/>
                  </a:lnTo>
                  <a:lnTo>
                    <a:pt x="374" y="262"/>
                  </a:lnTo>
                  <a:lnTo>
                    <a:pt x="373" y="264"/>
                  </a:lnTo>
                  <a:lnTo>
                    <a:pt x="374" y="265"/>
                  </a:lnTo>
                  <a:lnTo>
                    <a:pt x="374" y="268"/>
                  </a:lnTo>
                  <a:lnTo>
                    <a:pt x="376" y="269"/>
                  </a:lnTo>
                  <a:lnTo>
                    <a:pt x="377" y="274"/>
                  </a:lnTo>
                  <a:lnTo>
                    <a:pt x="377" y="275"/>
                  </a:lnTo>
                  <a:lnTo>
                    <a:pt x="379" y="278"/>
                  </a:lnTo>
                  <a:lnTo>
                    <a:pt x="381" y="278"/>
                  </a:lnTo>
                  <a:lnTo>
                    <a:pt x="386" y="283"/>
                  </a:lnTo>
                  <a:lnTo>
                    <a:pt x="387" y="290"/>
                  </a:lnTo>
                  <a:lnTo>
                    <a:pt x="391" y="299"/>
                  </a:lnTo>
                  <a:lnTo>
                    <a:pt x="392" y="310"/>
                  </a:lnTo>
                  <a:lnTo>
                    <a:pt x="392" y="316"/>
                  </a:lnTo>
                  <a:lnTo>
                    <a:pt x="391" y="320"/>
                  </a:lnTo>
                  <a:lnTo>
                    <a:pt x="389" y="324"/>
                  </a:lnTo>
                  <a:lnTo>
                    <a:pt x="388" y="325"/>
                  </a:lnTo>
                  <a:lnTo>
                    <a:pt x="388" y="331"/>
                  </a:lnTo>
                  <a:lnTo>
                    <a:pt x="386" y="336"/>
                  </a:lnTo>
                  <a:lnTo>
                    <a:pt x="386" y="341"/>
                  </a:lnTo>
                  <a:lnTo>
                    <a:pt x="388" y="345"/>
                  </a:lnTo>
                  <a:lnTo>
                    <a:pt x="386" y="348"/>
                  </a:lnTo>
                  <a:lnTo>
                    <a:pt x="386" y="358"/>
                  </a:lnTo>
                  <a:lnTo>
                    <a:pt x="388" y="362"/>
                  </a:lnTo>
                  <a:lnTo>
                    <a:pt x="393" y="380"/>
                  </a:lnTo>
                  <a:lnTo>
                    <a:pt x="394" y="383"/>
                  </a:lnTo>
                  <a:lnTo>
                    <a:pt x="398" y="385"/>
                  </a:lnTo>
                  <a:lnTo>
                    <a:pt x="403" y="388"/>
                  </a:lnTo>
                  <a:lnTo>
                    <a:pt x="407" y="398"/>
                  </a:lnTo>
                  <a:lnTo>
                    <a:pt x="414" y="397"/>
                  </a:lnTo>
                  <a:lnTo>
                    <a:pt x="416" y="399"/>
                  </a:lnTo>
                  <a:lnTo>
                    <a:pt x="417" y="398"/>
                  </a:lnTo>
                  <a:lnTo>
                    <a:pt x="419" y="398"/>
                  </a:lnTo>
                  <a:lnTo>
                    <a:pt x="425" y="403"/>
                  </a:lnTo>
                  <a:lnTo>
                    <a:pt x="432" y="418"/>
                  </a:lnTo>
                  <a:lnTo>
                    <a:pt x="432" y="421"/>
                  </a:lnTo>
                  <a:lnTo>
                    <a:pt x="431" y="434"/>
                  </a:lnTo>
                  <a:lnTo>
                    <a:pt x="431" y="442"/>
                  </a:lnTo>
                  <a:lnTo>
                    <a:pt x="432" y="447"/>
                  </a:lnTo>
                  <a:lnTo>
                    <a:pt x="437" y="456"/>
                  </a:lnTo>
                  <a:lnTo>
                    <a:pt x="457" y="456"/>
                  </a:lnTo>
                  <a:lnTo>
                    <a:pt x="459" y="456"/>
                  </a:lnTo>
                  <a:lnTo>
                    <a:pt x="461" y="459"/>
                  </a:lnTo>
                  <a:lnTo>
                    <a:pt x="463" y="465"/>
                  </a:lnTo>
                  <a:lnTo>
                    <a:pt x="466" y="472"/>
                  </a:lnTo>
                  <a:lnTo>
                    <a:pt x="467" y="481"/>
                  </a:lnTo>
                  <a:lnTo>
                    <a:pt x="469" y="497"/>
                  </a:lnTo>
                  <a:lnTo>
                    <a:pt x="472" y="502"/>
                  </a:lnTo>
                  <a:lnTo>
                    <a:pt x="478" y="515"/>
                  </a:lnTo>
                  <a:lnTo>
                    <a:pt x="484" y="518"/>
                  </a:lnTo>
                  <a:lnTo>
                    <a:pt x="487" y="522"/>
                  </a:lnTo>
                  <a:lnTo>
                    <a:pt x="485" y="538"/>
                  </a:lnTo>
                  <a:lnTo>
                    <a:pt x="486" y="543"/>
                  </a:lnTo>
                  <a:lnTo>
                    <a:pt x="487" y="546"/>
                  </a:lnTo>
                  <a:lnTo>
                    <a:pt x="493" y="555"/>
                  </a:lnTo>
                  <a:lnTo>
                    <a:pt x="497" y="556"/>
                  </a:lnTo>
                  <a:lnTo>
                    <a:pt x="509" y="556"/>
                  </a:lnTo>
                  <a:lnTo>
                    <a:pt x="518" y="570"/>
                  </a:lnTo>
                  <a:lnTo>
                    <a:pt x="520" y="574"/>
                  </a:lnTo>
                  <a:lnTo>
                    <a:pt x="523" y="595"/>
                  </a:lnTo>
                  <a:lnTo>
                    <a:pt x="521" y="602"/>
                  </a:lnTo>
                  <a:lnTo>
                    <a:pt x="521" y="606"/>
                  </a:lnTo>
                  <a:lnTo>
                    <a:pt x="522" y="610"/>
                  </a:lnTo>
                  <a:lnTo>
                    <a:pt x="524" y="612"/>
                  </a:lnTo>
                  <a:lnTo>
                    <a:pt x="527" y="619"/>
                  </a:lnTo>
                  <a:lnTo>
                    <a:pt x="537" y="622"/>
                  </a:lnTo>
                  <a:lnTo>
                    <a:pt x="540" y="618"/>
                  </a:lnTo>
                  <a:lnTo>
                    <a:pt x="544" y="608"/>
                  </a:lnTo>
                  <a:lnTo>
                    <a:pt x="545" y="603"/>
                  </a:lnTo>
                  <a:lnTo>
                    <a:pt x="544" y="600"/>
                  </a:lnTo>
                  <a:lnTo>
                    <a:pt x="545" y="597"/>
                  </a:lnTo>
                  <a:lnTo>
                    <a:pt x="547" y="590"/>
                  </a:lnTo>
                  <a:lnTo>
                    <a:pt x="552" y="586"/>
                  </a:lnTo>
                  <a:lnTo>
                    <a:pt x="554" y="584"/>
                  </a:lnTo>
                  <a:lnTo>
                    <a:pt x="554" y="580"/>
                  </a:lnTo>
                  <a:lnTo>
                    <a:pt x="551" y="574"/>
                  </a:lnTo>
                  <a:lnTo>
                    <a:pt x="552" y="570"/>
                  </a:lnTo>
                  <a:lnTo>
                    <a:pt x="555" y="569"/>
                  </a:lnTo>
                  <a:lnTo>
                    <a:pt x="558" y="569"/>
                  </a:lnTo>
                  <a:lnTo>
                    <a:pt x="562" y="577"/>
                  </a:lnTo>
                  <a:lnTo>
                    <a:pt x="565" y="580"/>
                  </a:lnTo>
                  <a:lnTo>
                    <a:pt x="568" y="576"/>
                  </a:lnTo>
                  <a:lnTo>
                    <a:pt x="570" y="569"/>
                  </a:lnTo>
                  <a:lnTo>
                    <a:pt x="577" y="565"/>
                  </a:lnTo>
                  <a:lnTo>
                    <a:pt x="583" y="563"/>
                  </a:lnTo>
                  <a:lnTo>
                    <a:pt x="584" y="563"/>
                  </a:lnTo>
                  <a:lnTo>
                    <a:pt x="588" y="569"/>
                  </a:lnTo>
                  <a:lnTo>
                    <a:pt x="590" y="581"/>
                  </a:lnTo>
                  <a:lnTo>
                    <a:pt x="597" y="598"/>
                  </a:lnTo>
                  <a:lnTo>
                    <a:pt x="601" y="616"/>
                  </a:lnTo>
                  <a:lnTo>
                    <a:pt x="605" y="617"/>
                  </a:lnTo>
                  <a:lnTo>
                    <a:pt x="604" y="628"/>
                  </a:lnTo>
                  <a:lnTo>
                    <a:pt x="605" y="632"/>
                  </a:lnTo>
                  <a:lnTo>
                    <a:pt x="606" y="641"/>
                  </a:lnTo>
                  <a:lnTo>
                    <a:pt x="608" y="646"/>
                  </a:lnTo>
                  <a:lnTo>
                    <a:pt x="608" y="654"/>
                  </a:lnTo>
                  <a:lnTo>
                    <a:pt x="608" y="664"/>
                  </a:lnTo>
                  <a:lnTo>
                    <a:pt x="614" y="669"/>
                  </a:lnTo>
                  <a:lnTo>
                    <a:pt x="619" y="669"/>
                  </a:lnTo>
                  <a:lnTo>
                    <a:pt x="622" y="668"/>
                  </a:lnTo>
                  <a:lnTo>
                    <a:pt x="623" y="668"/>
                  </a:lnTo>
                  <a:lnTo>
                    <a:pt x="626" y="670"/>
                  </a:lnTo>
                  <a:lnTo>
                    <a:pt x="628" y="683"/>
                  </a:lnTo>
                  <a:lnTo>
                    <a:pt x="628" y="688"/>
                  </a:lnTo>
                  <a:lnTo>
                    <a:pt x="627" y="694"/>
                  </a:lnTo>
                  <a:lnTo>
                    <a:pt x="627" y="702"/>
                  </a:lnTo>
                  <a:lnTo>
                    <a:pt x="626" y="711"/>
                  </a:lnTo>
                  <a:lnTo>
                    <a:pt x="624" y="717"/>
                  </a:lnTo>
                  <a:lnTo>
                    <a:pt x="623" y="724"/>
                  </a:lnTo>
                  <a:lnTo>
                    <a:pt x="621" y="733"/>
                  </a:lnTo>
                  <a:lnTo>
                    <a:pt x="620" y="740"/>
                  </a:lnTo>
                  <a:lnTo>
                    <a:pt x="616" y="745"/>
                  </a:lnTo>
                  <a:lnTo>
                    <a:pt x="601" y="761"/>
                  </a:lnTo>
                  <a:lnTo>
                    <a:pt x="599" y="773"/>
                  </a:lnTo>
                  <a:lnTo>
                    <a:pt x="599" y="783"/>
                  </a:lnTo>
                  <a:lnTo>
                    <a:pt x="601" y="785"/>
                  </a:lnTo>
                  <a:lnTo>
                    <a:pt x="605" y="787"/>
                  </a:lnTo>
                  <a:lnTo>
                    <a:pt x="634" y="788"/>
                  </a:lnTo>
                  <a:lnTo>
                    <a:pt x="641" y="789"/>
                  </a:lnTo>
                  <a:lnTo>
                    <a:pt x="643" y="795"/>
                  </a:lnTo>
                  <a:lnTo>
                    <a:pt x="644" y="798"/>
                  </a:lnTo>
                  <a:lnTo>
                    <a:pt x="644" y="814"/>
                  </a:lnTo>
                  <a:lnTo>
                    <a:pt x="645" y="826"/>
                  </a:lnTo>
                  <a:lnTo>
                    <a:pt x="646" y="830"/>
                  </a:lnTo>
                  <a:lnTo>
                    <a:pt x="649" y="841"/>
                  </a:lnTo>
                  <a:lnTo>
                    <a:pt x="656" y="845"/>
                  </a:lnTo>
                  <a:lnTo>
                    <a:pt x="657" y="846"/>
                  </a:lnTo>
                  <a:lnTo>
                    <a:pt x="661" y="866"/>
                  </a:lnTo>
                  <a:lnTo>
                    <a:pt x="666" y="875"/>
                  </a:lnTo>
                  <a:lnTo>
                    <a:pt x="668" y="880"/>
                  </a:lnTo>
                  <a:lnTo>
                    <a:pt x="669" y="891"/>
                  </a:lnTo>
                  <a:lnTo>
                    <a:pt x="668" y="903"/>
                  </a:lnTo>
                  <a:lnTo>
                    <a:pt x="672" y="913"/>
                  </a:lnTo>
                  <a:lnTo>
                    <a:pt x="672" y="917"/>
                  </a:lnTo>
                  <a:lnTo>
                    <a:pt x="668" y="930"/>
                  </a:lnTo>
                  <a:lnTo>
                    <a:pt x="669" y="941"/>
                  </a:lnTo>
                  <a:lnTo>
                    <a:pt x="666" y="955"/>
                  </a:lnTo>
                  <a:lnTo>
                    <a:pt x="666" y="971"/>
                  </a:lnTo>
                  <a:lnTo>
                    <a:pt x="664" y="979"/>
                  </a:lnTo>
                  <a:lnTo>
                    <a:pt x="671" y="987"/>
                  </a:lnTo>
                  <a:lnTo>
                    <a:pt x="673" y="998"/>
                  </a:lnTo>
                  <a:lnTo>
                    <a:pt x="677" y="1006"/>
                  </a:lnTo>
                  <a:lnTo>
                    <a:pt x="680" y="1016"/>
                  </a:lnTo>
                  <a:lnTo>
                    <a:pt x="679" y="1032"/>
                  </a:lnTo>
                  <a:lnTo>
                    <a:pt x="681" y="1043"/>
                  </a:lnTo>
                  <a:lnTo>
                    <a:pt x="680" y="1049"/>
                  </a:lnTo>
                  <a:lnTo>
                    <a:pt x="674" y="1055"/>
                  </a:lnTo>
                  <a:lnTo>
                    <a:pt x="674" y="1063"/>
                  </a:lnTo>
                  <a:lnTo>
                    <a:pt x="679" y="1078"/>
                  </a:lnTo>
                  <a:lnTo>
                    <a:pt x="680" y="1090"/>
                  </a:lnTo>
                  <a:lnTo>
                    <a:pt x="688" y="1105"/>
                  </a:lnTo>
                  <a:lnTo>
                    <a:pt x="690" y="1119"/>
                  </a:lnTo>
                  <a:lnTo>
                    <a:pt x="698" y="1124"/>
                  </a:lnTo>
                  <a:lnTo>
                    <a:pt x="699" y="1125"/>
                  </a:lnTo>
                  <a:lnTo>
                    <a:pt x="701" y="1132"/>
                  </a:lnTo>
                  <a:lnTo>
                    <a:pt x="699" y="1143"/>
                  </a:lnTo>
                  <a:lnTo>
                    <a:pt x="702" y="1147"/>
                  </a:lnTo>
                  <a:lnTo>
                    <a:pt x="703" y="1153"/>
                  </a:lnTo>
                  <a:lnTo>
                    <a:pt x="707" y="1164"/>
                  </a:lnTo>
                  <a:lnTo>
                    <a:pt x="710" y="1168"/>
                  </a:lnTo>
                  <a:lnTo>
                    <a:pt x="712" y="1180"/>
                  </a:lnTo>
                  <a:lnTo>
                    <a:pt x="711" y="1187"/>
                  </a:lnTo>
                  <a:lnTo>
                    <a:pt x="709" y="1189"/>
                  </a:lnTo>
                  <a:lnTo>
                    <a:pt x="706" y="1192"/>
                  </a:lnTo>
                  <a:lnTo>
                    <a:pt x="706" y="1194"/>
                  </a:lnTo>
                  <a:lnTo>
                    <a:pt x="709" y="1208"/>
                  </a:lnTo>
                  <a:lnTo>
                    <a:pt x="707" y="1224"/>
                  </a:lnTo>
                  <a:lnTo>
                    <a:pt x="709" y="1237"/>
                  </a:lnTo>
                  <a:lnTo>
                    <a:pt x="707" y="1240"/>
                  </a:lnTo>
                  <a:lnTo>
                    <a:pt x="703" y="1239"/>
                  </a:lnTo>
                  <a:lnTo>
                    <a:pt x="701" y="1240"/>
                  </a:lnTo>
                  <a:lnTo>
                    <a:pt x="696" y="1246"/>
                  </a:lnTo>
                  <a:lnTo>
                    <a:pt x="696" y="1250"/>
                  </a:lnTo>
                  <a:lnTo>
                    <a:pt x="695" y="1259"/>
                  </a:lnTo>
                  <a:lnTo>
                    <a:pt x="690" y="1267"/>
                  </a:lnTo>
                  <a:lnTo>
                    <a:pt x="690" y="1271"/>
                  </a:lnTo>
                  <a:lnTo>
                    <a:pt x="690" y="1273"/>
                  </a:lnTo>
                  <a:lnTo>
                    <a:pt x="691" y="1288"/>
                  </a:lnTo>
                  <a:lnTo>
                    <a:pt x="687" y="1292"/>
                  </a:lnTo>
                  <a:lnTo>
                    <a:pt x="687" y="1296"/>
                  </a:lnTo>
                  <a:lnTo>
                    <a:pt x="686" y="1306"/>
                  </a:lnTo>
                  <a:lnTo>
                    <a:pt x="684" y="1312"/>
                  </a:lnTo>
                  <a:lnTo>
                    <a:pt x="683" y="1313"/>
                  </a:lnTo>
                  <a:lnTo>
                    <a:pt x="682" y="1315"/>
                  </a:lnTo>
                  <a:lnTo>
                    <a:pt x="680" y="1318"/>
                  </a:lnTo>
                  <a:lnTo>
                    <a:pt x="660" y="1327"/>
                  </a:lnTo>
                  <a:lnTo>
                    <a:pt x="652" y="1333"/>
                  </a:lnTo>
                  <a:lnTo>
                    <a:pt x="652" y="1330"/>
                  </a:lnTo>
                  <a:lnTo>
                    <a:pt x="649" y="1327"/>
                  </a:lnTo>
                  <a:lnTo>
                    <a:pt x="649" y="1324"/>
                  </a:lnTo>
                  <a:lnTo>
                    <a:pt x="646" y="1323"/>
                  </a:lnTo>
                  <a:lnTo>
                    <a:pt x="646" y="1320"/>
                  </a:lnTo>
                  <a:lnTo>
                    <a:pt x="645" y="1320"/>
                  </a:lnTo>
                  <a:lnTo>
                    <a:pt x="645" y="1317"/>
                  </a:lnTo>
                  <a:lnTo>
                    <a:pt x="646" y="1313"/>
                  </a:lnTo>
                  <a:lnTo>
                    <a:pt x="643" y="1303"/>
                  </a:lnTo>
                  <a:lnTo>
                    <a:pt x="642" y="1297"/>
                  </a:lnTo>
                  <a:lnTo>
                    <a:pt x="641" y="1296"/>
                  </a:lnTo>
                  <a:lnTo>
                    <a:pt x="639" y="1291"/>
                  </a:lnTo>
                  <a:lnTo>
                    <a:pt x="639" y="1288"/>
                  </a:lnTo>
                  <a:lnTo>
                    <a:pt x="641" y="1286"/>
                  </a:lnTo>
                  <a:lnTo>
                    <a:pt x="638" y="1286"/>
                  </a:lnTo>
                  <a:lnTo>
                    <a:pt x="637" y="1282"/>
                  </a:lnTo>
                  <a:lnTo>
                    <a:pt x="637" y="1280"/>
                  </a:lnTo>
                  <a:lnTo>
                    <a:pt x="637" y="1272"/>
                  </a:lnTo>
                  <a:lnTo>
                    <a:pt x="635" y="1272"/>
                  </a:lnTo>
                  <a:lnTo>
                    <a:pt x="634" y="1271"/>
                  </a:lnTo>
                  <a:lnTo>
                    <a:pt x="633" y="1270"/>
                  </a:lnTo>
                  <a:lnTo>
                    <a:pt x="630" y="1273"/>
                  </a:lnTo>
                  <a:lnTo>
                    <a:pt x="627" y="1275"/>
                  </a:lnTo>
                  <a:lnTo>
                    <a:pt x="626" y="1273"/>
                  </a:lnTo>
                  <a:lnTo>
                    <a:pt x="626" y="1268"/>
                  </a:lnTo>
                  <a:lnTo>
                    <a:pt x="629" y="1266"/>
                  </a:lnTo>
                  <a:lnTo>
                    <a:pt x="631" y="1266"/>
                  </a:lnTo>
                  <a:lnTo>
                    <a:pt x="634" y="1262"/>
                  </a:lnTo>
                  <a:lnTo>
                    <a:pt x="633" y="1257"/>
                  </a:lnTo>
                  <a:lnTo>
                    <a:pt x="630" y="1251"/>
                  </a:lnTo>
                  <a:lnTo>
                    <a:pt x="630" y="1250"/>
                  </a:lnTo>
                  <a:lnTo>
                    <a:pt x="628" y="1246"/>
                  </a:lnTo>
                  <a:lnTo>
                    <a:pt x="628" y="1239"/>
                  </a:lnTo>
                  <a:lnTo>
                    <a:pt x="629" y="1237"/>
                  </a:lnTo>
                  <a:lnTo>
                    <a:pt x="627" y="1231"/>
                  </a:lnTo>
                  <a:lnTo>
                    <a:pt x="627" y="1230"/>
                  </a:lnTo>
                  <a:lnTo>
                    <a:pt x="623" y="1220"/>
                  </a:lnTo>
                  <a:lnTo>
                    <a:pt x="623" y="1216"/>
                  </a:lnTo>
                  <a:lnTo>
                    <a:pt x="622" y="1215"/>
                  </a:lnTo>
                  <a:lnTo>
                    <a:pt x="622" y="1208"/>
                  </a:lnTo>
                  <a:lnTo>
                    <a:pt x="621" y="1205"/>
                  </a:lnTo>
                  <a:lnTo>
                    <a:pt x="623" y="1203"/>
                  </a:lnTo>
                  <a:lnTo>
                    <a:pt x="622" y="1200"/>
                  </a:lnTo>
                  <a:lnTo>
                    <a:pt x="622" y="1199"/>
                  </a:lnTo>
                  <a:lnTo>
                    <a:pt x="622" y="1197"/>
                  </a:lnTo>
                  <a:lnTo>
                    <a:pt x="620" y="1190"/>
                  </a:lnTo>
                  <a:lnTo>
                    <a:pt x="619" y="1190"/>
                  </a:lnTo>
                  <a:lnTo>
                    <a:pt x="618" y="1188"/>
                  </a:lnTo>
                  <a:lnTo>
                    <a:pt x="611" y="1179"/>
                  </a:lnTo>
                  <a:lnTo>
                    <a:pt x="608" y="1180"/>
                  </a:lnTo>
                  <a:lnTo>
                    <a:pt x="607" y="1180"/>
                  </a:lnTo>
                  <a:lnTo>
                    <a:pt x="607" y="1177"/>
                  </a:lnTo>
                  <a:lnTo>
                    <a:pt x="606" y="1177"/>
                  </a:lnTo>
                  <a:lnTo>
                    <a:pt x="608" y="1173"/>
                  </a:lnTo>
                  <a:lnTo>
                    <a:pt x="608" y="1168"/>
                  </a:lnTo>
                  <a:lnTo>
                    <a:pt x="607" y="1168"/>
                  </a:lnTo>
                  <a:lnTo>
                    <a:pt x="607" y="1164"/>
                  </a:lnTo>
                  <a:lnTo>
                    <a:pt x="606" y="1164"/>
                  </a:lnTo>
                  <a:lnTo>
                    <a:pt x="606" y="1162"/>
                  </a:lnTo>
                  <a:lnTo>
                    <a:pt x="605" y="1162"/>
                  </a:lnTo>
                  <a:lnTo>
                    <a:pt x="603" y="1159"/>
                  </a:lnTo>
                  <a:lnTo>
                    <a:pt x="597" y="1150"/>
                  </a:lnTo>
                  <a:lnTo>
                    <a:pt x="590" y="1152"/>
                  </a:lnTo>
                  <a:lnTo>
                    <a:pt x="590" y="1147"/>
                  </a:lnTo>
                  <a:lnTo>
                    <a:pt x="589" y="1147"/>
                  </a:lnTo>
                  <a:lnTo>
                    <a:pt x="591" y="1142"/>
                  </a:lnTo>
                  <a:lnTo>
                    <a:pt x="591" y="1140"/>
                  </a:lnTo>
                  <a:lnTo>
                    <a:pt x="590" y="1137"/>
                  </a:lnTo>
                  <a:lnTo>
                    <a:pt x="588" y="1137"/>
                  </a:lnTo>
                  <a:lnTo>
                    <a:pt x="588" y="1135"/>
                  </a:lnTo>
                  <a:lnTo>
                    <a:pt x="588" y="1135"/>
                  </a:lnTo>
                  <a:lnTo>
                    <a:pt x="588" y="1132"/>
                  </a:lnTo>
                  <a:lnTo>
                    <a:pt x="589" y="1133"/>
                  </a:lnTo>
                  <a:lnTo>
                    <a:pt x="590" y="1132"/>
                  </a:lnTo>
                  <a:lnTo>
                    <a:pt x="590" y="1128"/>
                  </a:lnTo>
                  <a:lnTo>
                    <a:pt x="589" y="1126"/>
                  </a:lnTo>
                  <a:lnTo>
                    <a:pt x="590" y="1125"/>
                  </a:lnTo>
                  <a:lnTo>
                    <a:pt x="590" y="1121"/>
                  </a:lnTo>
                  <a:lnTo>
                    <a:pt x="589" y="1116"/>
                  </a:lnTo>
                  <a:lnTo>
                    <a:pt x="585" y="1117"/>
                  </a:lnTo>
                  <a:lnTo>
                    <a:pt x="584" y="1115"/>
                  </a:lnTo>
                  <a:lnTo>
                    <a:pt x="581" y="1116"/>
                  </a:lnTo>
                  <a:lnTo>
                    <a:pt x="580" y="1115"/>
                  </a:lnTo>
                  <a:lnTo>
                    <a:pt x="580" y="1111"/>
                  </a:lnTo>
                  <a:lnTo>
                    <a:pt x="580" y="1110"/>
                  </a:lnTo>
                  <a:lnTo>
                    <a:pt x="583" y="1111"/>
                  </a:lnTo>
                  <a:lnTo>
                    <a:pt x="583" y="1110"/>
                  </a:lnTo>
                  <a:lnTo>
                    <a:pt x="583" y="1109"/>
                  </a:lnTo>
                  <a:lnTo>
                    <a:pt x="581" y="1106"/>
                  </a:lnTo>
                  <a:lnTo>
                    <a:pt x="581" y="1105"/>
                  </a:lnTo>
                  <a:lnTo>
                    <a:pt x="581" y="1104"/>
                  </a:lnTo>
                  <a:lnTo>
                    <a:pt x="582" y="1101"/>
                  </a:lnTo>
                  <a:lnTo>
                    <a:pt x="578" y="1098"/>
                  </a:lnTo>
                  <a:lnTo>
                    <a:pt x="576" y="1098"/>
                  </a:lnTo>
                  <a:lnTo>
                    <a:pt x="574" y="1095"/>
                  </a:lnTo>
                  <a:lnTo>
                    <a:pt x="574" y="1088"/>
                  </a:lnTo>
                  <a:lnTo>
                    <a:pt x="570" y="1090"/>
                  </a:lnTo>
                  <a:lnTo>
                    <a:pt x="571" y="1088"/>
                  </a:lnTo>
                  <a:lnTo>
                    <a:pt x="574" y="1086"/>
                  </a:lnTo>
                  <a:lnTo>
                    <a:pt x="575" y="1083"/>
                  </a:lnTo>
                  <a:lnTo>
                    <a:pt x="574" y="1079"/>
                  </a:lnTo>
                  <a:lnTo>
                    <a:pt x="574" y="1078"/>
                  </a:lnTo>
                  <a:lnTo>
                    <a:pt x="570" y="1075"/>
                  </a:lnTo>
                  <a:lnTo>
                    <a:pt x="569" y="1072"/>
                  </a:lnTo>
                  <a:lnTo>
                    <a:pt x="570" y="1072"/>
                  </a:lnTo>
                  <a:lnTo>
                    <a:pt x="570" y="1070"/>
                  </a:lnTo>
                  <a:lnTo>
                    <a:pt x="569" y="1068"/>
                  </a:lnTo>
                  <a:lnTo>
                    <a:pt x="568" y="1069"/>
                  </a:lnTo>
                  <a:lnTo>
                    <a:pt x="567" y="1068"/>
                  </a:lnTo>
                  <a:lnTo>
                    <a:pt x="566" y="1060"/>
                  </a:lnTo>
                  <a:lnTo>
                    <a:pt x="563" y="1054"/>
                  </a:lnTo>
                  <a:lnTo>
                    <a:pt x="557" y="1049"/>
                  </a:lnTo>
                  <a:lnTo>
                    <a:pt x="551" y="1052"/>
                  </a:lnTo>
                  <a:lnTo>
                    <a:pt x="548" y="1047"/>
                  </a:lnTo>
                  <a:lnTo>
                    <a:pt x="547" y="1038"/>
                  </a:lnTo>
                  <a:lnTo>
                    <a:pt x="545" y="1038"/>
                  </a:lnTo>
                  <a:lnTo>
                    <a:pt x="545" y="1036"/>
                  </a:lnTo>
                  <a:lnTo>
                    <a:pt x="544" y="1036"/>
                  </a:lnTo>
                  <a:lnTo>
                    <a:pt x="542" y="1033"/>
                  </a:lnTo>
                  <a:lnTo>
                    <a:pt x="542" y="1037"/>
                  </a:lnTo>
                  <a:lnTo>
                    <a:pt x="539" y="1036"/>
                  </a:lnTo>
                  <a:lnTo>
                    <a:pt x="535" y="1038"/>
                  </a:lnTo>
                  <a:lnTo>
                    <a:pt x="532" y="1043"/>
                  </a:lnTo>
                  <a:lnTo>
                    <a:pt x="532" y="1048"/>
                  </a:lnTo>
                  <a:lnTo>
                    <a:pt x="529" y="1046"/>
                  </a:lnTo>
                  <a:lnTo>
                    <a:pt x="530" y="1052"/>
                  </a:lnTo>
                  <a:lnTo>
                    <a:pt x="524" y="1047"/>
                  </a:lnTo>
                  <a:lnTo>
                    <a:pt x="524" y="1052"/>
                  </a:lnTo>
                  <a:lnTo>
                    <a:pt x="525" y="1058"/>
                  </a:lnTo>
                  <a:lnTo>
                    <a:pt x="525" y="1060"/>
                  </a:lnTo>
                  <a:lnTo>
                    <a:pt x="521" y="1063"/>
                  </a:lnTo>
                  <a:lnTo>
                    <a:pt x="516" y="1062"/>
                  </a:lnTo>
                  <a:lnTo>
                    <a:pt x="513" y="1060"/>
                  </a:lnTo>
                  <a:lnTo>
                    <a:pt x="512" y="1058"/>
                  </a:lnTo>
                  <a:lnTo>
                    <a:pt x="508" y="1057"/>
                  </a:lnTo>
                  <a:lnTo>
                    <a:pt x="507" y="1055"/>
                  </a:lnTo>
                  <a:lnTo>
                    <a:pt x="507" y="1052"/>
                  </a:lnTo>
                  <a:lnTo>
                    <a:pt x="502" y="1049"/>
                  </a:lnTo>
                  <a:lnTo>
                    <a:pt x="502" y="1047"/>
                  </a:lnTo>
                  <a:lnTo>
                    <a:pt x="500" y="1044"/>
                  </a:lnTo>
                  <a:lnTo>
                    <a:pt x="500" y="1042"/>
                  </a:lnTo>
                  <a:lnTo>
                    <a:pt x="498" y="1042"/>
                  </a:lnTo>
                  <a:lnTo>
                    <a:pt x="495" y="1037"/>
                  </a:lnTo>
                  <a:lnTo>
                    <a:pt x="493" y="1039"/>
                  </a:lnTo>
                  <a:lnTo>
                    <a:pt x="493" y="1036"/>
                  </a:lnTo>
                  <a:lnTo>
                    <a:pt x="491" y="1033"/>
                  </a:lnTo>
                  <a:lnTo>
                    <a:pt x="489" y="1034"/>
                  </a:lnTo>
                  <a:lnTo>
                    <a:pt x="485" y="1027"/>
                  </a:lnTo>
                  <a:lnTo>
                    <a:pt x="483" y="1027"/>
                  </a:lnTo>
                  <a:lnTo>
                    <a:pt x="478" y="1018"/>
                  </a:lnTo>
                  <a:lnTo>
                    <a:pt x="477" y="1016"/>
                  </a:lnTo>
                  <a:lnTo>
                    <a:pt x="479" y="1011"/>
                  </a:lnTo>
                  <a:lnTo>
                    <a:pt x="482" y="1008"/>
                  </a:lnTo>
                  <a:lnTo>
                    <a:pt x="482" y="1006"/>
                  </a:lnTo>
                  <a:lnTo>
                    <a:pt x="480" y="1003"/>
                  </a:lnTo>
                  <a:lnTo>
                    <a:pt x="480" y="1000"/>
                  </a:lnTo>
                  <a:lnTo>
                    <a:pt x="482" y="997"/>
                  </a:lnTo>
                  <a:lnTo>
                    <a:pt x="483" y="992"/>
                  </a:lnTo>
                  <a:lnTo>
                    <a:pt x="484" y="992"/>
                  </a:lnTo>
                  <a:lnTo>
                    <a:pt x="490" y="992"/>
                  </a:lnTo>
                  <a:lnTo>
                    <a:pt x="491" y="991"/>
                  </a:lnTo>
                  <a:lnTo>
                    <a:pt x="492" y="990"/>
                  </a:lnTo>
                  <a:lnTo>
                    <a:pt x="492" y="986"/>
                  </a:lnTo>
                  <a:lnTo>
                    <a:pt x="492" y="984"/>
                  </a:lnTo>
                  <a:lnTo>
                    <a:pt x="491" y="984"/>
                  </a:lnTo>
                  <a:lnTo>
                    <a:pt x="492" y="984"/>
                  </a:lnTo>
                  <a:lnTo>
                    <a:pt x="494" y="977"/>
                  </a:lnTo>
                  <a:lnTo>
                    <a:pt x="494" y="974"/>
                  </a:lnTo>
                  <a:lnTo>
                    <a:pt x="494" y="969"/>
                  </a:lnTo>
                  <a:lnTo>
                    <a:pt x="494" y="966"/>
                  </a:lnTo>
                  <a:lnTo>
                    <a:pt x="494" y="964"/>
                  </a:lnTo>
                  <a:lnTo>
                    <a:pt x="494" y="960"/>
                  </a:lnTo>
                  <a:lnTo>
                    <a:pt x="491" y="953"/>
                  </a:lnTo>
                  <a:lnTo>
                    <a:pt x="493" y="948"/>
                  </a:lnTo>
                  <a:lnTo>
                    <a:pt x="491" y="935"/>
                  </a:lnTo>
                  <a:lnTo>
                    <a:pt x="490" y="925"/>
                  </a:lnTo>
                  <a:lnTo>
                    <a:pt x="492" y="920"/>
                  </a:lnTo>
                  <a:lnTo>
                    <a:pt x="493" y="913"/>
                  </a:lnTo>
                  <a:lnTo>
                    <a:pt x="494" y="912"/>
                  </a:lnTo>
                  <a:lnTo>
                    <a:pt x="497" y="904"/>
                  </a:lnTo>
                  <a:lnTo>
                    <a:pt x="498" y="889"/>
                  </a:lnTo>
                  <a:lnTo>
                    <a:pt x="499" y="883"/>
                  </a:lnTo>
                  <a:lnTo>
                    <a:pt x="500" y="878"/>
                  </a:lnTo>
                  <a:lnTo>
                    <a:pt x="500" y="876"/>
                  </a:lnTo>
                  <a:lnTo>
                    <a:pt x="501" y="873"/>
                  </a:lnTo>
                  <a:lnTo>
                    <a:pt x="502" y="863"/>
                  </a:lnTo>
                  <a:lnTo>
                    <a:pt x="501" y="852"/>
                  </a:lnTo>
                  <a:lnTo>
                    <a:pt x="501" y="842"/>
                  </a:lnTo>
                  <a:lnTo>
                    <a:pt x="500" y="836"/>
                  </a:lnTo>
                  <a:lnTo>
                    <a:pt x="498" y="834"/>
                  </a:lnTo>
                  <a:lnTo>
                    <a:pt x="490" y="828"/>
                  </a:lnTo>
                  <a:lnTo>
                    <a:pt x="475" y="821"/>
                  </a:lnTo>
                  <a:lnTo>
                    <a:pt x="474" y="821"/>
                  </a:lnTo>
                  <a:lnTo>
                    <a:pt x="474" y="825"/>
                  </a:lnTo>
                  <a:lnTo>
                    <a:pt x="474" y="826"/>
                  </a:lnTo>
                  <a:lnTo>
                    <a:pt x="474" y="821"/>
                  </a:lnTo>
                  <a:lnTo>
                    <a:pt x="469" y="821"/>
                  </a:lnTo>
                  <a:lnTo>
                    <a:pt x="469" y="825"/>
                  </a:lnTo>
                  <a:lnTo>
                    <a:pt x="468" y="826"/>
                  </a:lnTo>
                  <a:lnTo>
                    <a:pt x="468" y="821"/>
                  </a:lnTo>
                  <a:lnTo>
                    <a:pt x="464" y="821"/>
                  </a:lnTo>
                  <a:lnTo>
                    <a:pt x="464" y="819"/>
                  </a:lnTo>
                  <a:lnTo>
                    <a:pt x="463" y="819"/>
                  </a:lnTo>
                  <a:lnTo>
                    <a:pt x="463" y="824"/>
                  </a:lnTo>
                  <a:lnTo>
                    <a:pt x="468" y="828"/>
                  </a:lnTo>
                  <a:lnTo>
                    <a:pt x="471" y="828"/>
                  </a:lnTo>
                  <a:lnTo>
                    <a:pt x="471" y="829"/>
                  </a:lnTo>
                  <a:lnTo>
                    <a:pt x="467" y="829"/>
                  </a:lnTo>
                  <a:lnTo>
                    <a:pt x="463" y="825"/>
                  </a:lnTo>
                  <a:lnTo>
                    <a:pt x="462" y="823"/>
                  </a:lnTo>
                  <a:lnTo>
                    <a:pt x="455" y="821"/>
                  </a:lnTo>
                  <a:lnTo>
                    <a:pt x="441" y="815"/>
                  </a:lnTo>
                  <a:lnTo>
                    <a:pt x="425" y="814"/>
                  </a:lnTo>
                  <a:lnTo>
                    <a:pt x="413" y="816"/>
                  </a:lnTo>
                  <a:lnTo>
                    <a:pt x="388" y="825"/>
                  </a:lnTo>
                  <a:lnTo>
                    <a:pt x="387" y="826"/>
                  </a:lnTo>
                  <a:lnTo>
                    <a:pt x="386" y="829"/>
                  </a:lnTo>
                  <a:lnTo>
                    <a:pt x="370" y="837"/>
                  </a:lnTo>
                  <a:lnTo>
                    <a:pt x="336" y="865"/>
                  </a:lnTo>
                  <a:lnTo>
                    <a:pt x="318" y="885"/>
                  </a:lnTo>
                  <a:lnTo>
                    <a:pt x="313" y="891"/>
                  </a:lnTo>
                  <a:lnTo>
                    <a:pt x="311" y="897"/>
                  </a:lnTo>
                  <a:lnTo>
                    <a:pt x="310" y="899"/>
                  </a:lnTo>
                  <a:lnTo>
                    <a:pt x="311" y="906"/>
                  </a:lnTo>
                  <a:lnTo>
                    <a:pt x="308" y="915"/>
                  </a:lnTo>
                  <a:lnTo>
                    <a:pt x="308" y="923"/>
                  </a:lnTo>
                  <a:lnTo>
                    <a:pt x="308" y="930"/>
                  </a:lnTo>
                  <a:lnTo>
                    <a:pt x="309" y="937"/>
                  </a:lnTo>
                  <a:lnTo>
                    <a:pt x="311" y="939"/>
                  </a:lnTo>
                  <a:lnTo>
                    <a:pt x="313" y="940"/>
                  </a:lnTo>
                  <a:lnTo>
                    <a:pt x="316" y="937"/>
                  </a:lnTo>
                  <a:lnTo>
                    <a:pt x="315" y="944"/>
                  </a:lnTo>
                  <a:lnTo>
                    <a:pt x="313" y="949"/>
                  </a:lnTo>
                  <a:lnTo>
                    <a:pt x="315" y="953"/>
                  </a:lnTo>
                  <a:lnTo>
                    <a:pt x="312" y="964"/>
                  </a:lnTo>
                  <a:lnTo>
                    <a:pt x="313" y="971"/>
                  </a:lnTo>
                  <a:lnTo>
                    <a:pt x="313" y="977"/>
                  </a:lnTo>
                  <a:lnTo>
                    <a:pt x="315" y="986"/>
                  </a:lnTo>
                  <a:lnTo>
                    <a:pt x="313" y="992"/>
                  </a:lnTo>
                  <a:lnTo>
                    <a:pt x="312" y="1005"/>
                  </a:lnTo>
                  <a:lnTo>
                    <a:pt x="311" y="1012"/>
                  </a:lnTo>
                  <a:lnTo>
                    <a:pt x="311" y="1015"/>
                  </a:lnTo>
                  <a:lnTo>
                    <a:pt x="311" y="1018"/>
                  </a:lnTo>
                  <a:lnTo>
                    <a:pt x="308" y="1028"/>
                  </a:lnTo>
                  <a:lnTo>
                    <a:pt x="305" y="1036"/>
                  </a:lnTo>
                  <a:lnTo>
                    <a:pt x="307" y="1039"/>
                  </a:lnTo>
                  <a:lnTo>
                    <a:pt x="307" y="1043"/>
                  </a:lnTo>
                  <a:lnTo>
                    <a:pt x="307" y="1046"/>
                  </a:lnTo>
                  <a:lnTo>
                    <a:pt x="307" y="1050"/>
                  </a:lnTo>
                  <a:lnTo>
                    <a:pt x="305" y="1055"/>
                  </a:lnTo>
                  <a:lnTo>
                    <a:pt x="305" y="1060"/>
                  </a:lnTo>
                  <a:lnTo>
                    <a:pt x="304" y="1069"/>
                  </a:lnTo>
                  <a:lnTo>
                    <a:pt x="304" y="1073"/>
                  </a:lnTo>
                  <a:lnTo>
                    <a:pt x="307" y="1076"/>
                  </a:lnTo>
                  <a:lnTo>
                    <a:pt x="305" y="1080"/>
                  </a:lnTo>
                  <a:lnTo>
                    <a:pt x="307" y="1086"/>
                  </a:lnTo>
                  <a:lnTo>
                    <a:pt x="304" y="1096"/>
                  </a:lnTo>
                  <a:lnTo>
                    <a:pt x="303" y="1106"/>
                  </a:lnTo>
                  <a:lnTo>
                    <a:pt x="307" y="1119"/>
                  </a:lnTo>
                  <a:lnTo>
                    <a:pt x="307" y="1125"/>
                  </a:lnTo>
                  <a:lnTo>
                    <a:pt x="307" y="1131"/>
                  </a:lnTo>
                  <a:lnTo>
                    <a:pt x="307" y="1135"/>
                  </a:lnTo>
                  <a:lnTo>
                    <a:pt x="308" y="1135"/>
                  </a:lnTo>
                  <a:lnTo>
                    <a:pt x="308" y="1137"/>
                  </a:lnTo>
                  <a:lnTo>
                    <a:pt x="309" y="1142"/>
                  </a:lnTo>
                  <a:lnTo>
                    <a:pt x="310" y="1145"/>
                  </a:lnTo>
                  <a:lnTo>
                    <a:pt x="310" y="1148"/>
                  </a:lnTo>
                  <a:lnTo>
                    <a:pt x="311" y="1150"/>
                  </a:lnTo>
                  <a:lnTo>
                    <a:pt x="312" y="1154"/>
                  </a:lnTo>
                  <a:lnTo>
                    <a:pt x="312" y="1154"/>
                  </a:lnTo>
                  <a:lnTo>
                    <a:pt x="312" y="1157"/>
                  </a:lnTo>
                  <a:lnTo>
                    <a:pt x="312" y="1163"/>
                  </a:lnTo>
                  <a:lnTo>
                    <a:pt x="312" y="1180"/>
                  </a:lnTo>
                  <a:lnTo>
                    <a:pt x="313" y="1192"/>
                  </a:lnTo>
                  <a:lnTo>
                    <a:pt x="316" y="1198"/>
                  </a:lnTo>
                  <a:lnTo>
                    <a:pt x="317" y="1207"/>
                  </a:lnTo>
                  <a:lnTo>
                    <a:pt x="319" y="1210"/>
                  </a:lnTo>
                  <a:lnTo>
                    <a:pt x="323" y="1214"/>
                  </a:lnTo>
                  <a:lnTo>
                    <a:pt x="325" y="1215"/>
                  </a:lnTo>
                  <a:lnTo>
                    <a:pt x="325" y="1213"/>
                  </a:lnTo>
                  <a:lnTo>
                    <a:pt x="326" y="1215"/>
                  </a:lnTo>
                  <a:lnTo>
                    <a:pt x="330" y="1216"/>
                  </a:lnTo>
                  <a:lnTo>
                    <a:pt x="330" y="1223"/>
                  </a:lnTo>
                  <a:lnTo>
                    <a:pt x="331" y="1225"/>
                  </a:lnTo>
                  <a:lnTo>
                    <a:pt x="336" y="1225"/>
                  </a:lnTo>
                  <a:lnTo>
                    <a:pt x="336" y="1221"/>
                  </a:lnTo>
                  <a:lnTo>
                    <a:pt x="336" y="1228"/>
                  </a:lnTo>
                  <a:lnTo>
                    <a:pt x="339" y="1228"/>
                  </a:lnTo>
                  <a:lnTo>
                    <a:pt x="339" y="1230"/>
                  </a:lnTo>
                  <a:lnTo>
                    <a:pt x="341" y="1230"/>
                  </a:lnTo>
                  <a:lnTo>
                    <a:pt x="342" y="1233"/>
                  </a:lnTo>
                  <a:lnTo>
                    <a:pt x="341" y="1235"/>
                  </a:lnTo>
                  <a:lnTo>
                    <a:pt x="339" y="1233"/>
                  </a:lnTo>
                  <a:lnTo>
                    <a:pt x="338" y="1234"/>
                  </a:lnTo>
                  <a:lnTo>
                    <a:pt x="336" y="1233"/>
                  </a:lnTo>
                  <a:lnTo>
                    <a:pt x="332" y="1235"/>
                  </a:lnTo>
                  <a:lnTo>
                    <a:pt x="323" y="1246"/>
                  </a:lnTo>
                  <a:lnTo>
                    <a:pt x="316" y="1255"/>
                  </a:lnTo>
                  <a:lnTo>
                    <a:pt x="315" y="1260"/>
                  </a:lnTo>
                  <a:lnTo>
                    <a:pt x="313" y="1262"/>
                  </a:lnTo>
                  <a:lnTo>
                    <a:pt x="311" y="1270"/>
                  </a:lnTo>
                  <a:lnTo>
                    <a:pt x="312" y="1278"/>
                  </a:lnTo>
                  <a:lnTo>
                    <a:pt x="311" y="1281"/>
                  </a:lnTo>
                  <a:lnTo>
                    <a:pt x="313" y="1285"/>
                  </a:lnTo>
                  <a:lnTo>
                    <a:pt x="313" y="1291"/>
                  </a:lnTo>
                  <a:lnTo>
                    <a:pt x="312" y="1296"/>
                  </a:lnTo>
                  <a:lnTo>
                    <a:pt x="310" y="1298"/>
                  </a:lnTo>
                  <a:lnTo>
                    <a:pt x="310" y="1301"/>
                  </a:lnTo>
                  <a:lnTo>
                    <a:pt x="303" y="1301"/>
                  </a:lnTo>
                  <a:lnTo>
                    <a:pt x="301" y="1303"/>
                  </a:lnTo>
                  <a:lnTo>
                    <a:pt x="301" y="1308"/>
                  </a:lnTo>
                  <a:lnTo>
                    <a:pt x="300" y="1309"/>
                  </a:lnTo>
                  <a:lnTo>
                    <a:pt x="301" y="1314"/>
                  </a:lnTo>
                  <a:lnTo>
                    <a:pt x="300" y="1318"/>
                  </a:lnTo>
                  <a:lnTo>
                    <a:pt x="296" y="1315"/>
                  </a:lnTo>
                  <a:lnTo>
                    <a:pt x="289" y="1319"/>
                  </a:lnTo>
                  <a:lnTo>
                    <a:pt x="288" y="1322"/>
                  </a:lnTo>
                  <a:lnTo>
                    <a:pt x="283" y="1332"/>
                  </a:lnTo>
                  <a:lnTo>
                    <a:pt x="282" y="1340"/>
                  </a:lnTo>
                  <a:lnTo>
                    <a:pt x="278" y="1341"/>
                  </a:lnTo>
                  <a:lnTo>
                    <a:pt x="275" y="1344"/>
                  </a:lnTo>
                  <a:lnTo>
                    <a:pt x="273" y="1351"/>
                  </a:lnTo>
                  <a:lnTo>
                    <a:pt x="272" y="1358"/>
                  </a:lnTo>
                  <a:lnTo>
                    <a:pt x="266" y="1359"/>
                  </a:lnTo>
                  <a:lnTo>
                    <a:pt x="266" y="1363"/>
                  </a:lnTo>
                  <a:lnTo>
                    <a:pt x="266" y="1369"/>
                  </a:lnTo>
                  <a:lnTo>
                    <a:pt x="265" y="1367"/>
                  </a:lnTo>
                  <a:lnTo>
                    <a:pt x="264" y="1365"/>
                  </a:lnTo>
                  <a:lnTo>
                    <a:pt x="263" y="1356"/>
                  </a:lnTo>
                  <a:lnTo>
                    <a:pt x="260" y="1348"/>
                  </a:lnTo>
                  <a:lnTo>
                    <a:pt x="259" y="1344"/>
                  </a:lnTo>
                  <a:lnTo>
                    <a:pt x="257" y="1341"/>
                  </a:lnTo>
                  <a:lnTo>
                    <a:pt x="259" y="1332"/>
                  </a:lnTo>
                  <a:lnTo>
                    <a:pt x="254" y="1311"/>
                  </a:lnTo>
                  <a:lnTo>
                    <a:pt x="249" y="1306"/>
                  </a:lnTo>
                  <a:lnTo>
                    <a:pt x="248" y="1302"/>
                  </a:lnTo>
                  <a:lnTo>
                    <a:pt x="242" y="1303"/>
                  </a:lnTo>
                  <a:lnTo>
                    <a:pt x="240" y="1301"/>
                  </a:lnTo>
                  <a:lnTo>
                    <a:pt x="237" y="1294"/>
                  </a:lnTo>
                  <a:lnTo>
                    <a:pt x="237" y="1288"/>
                  </a:lnTo>
                  <a:lnTo>
                    <a:pt x="236" y="1283"/>
                  </a:lnTo>
                  <a:lnTo>
                    <a:pt x="236" y="1282"/>
                  </a:lnTo>
                  <a:lnTo>
                    <a:pt x="235" y="1282"/>
                  </a:lnTo>
                  <a:lnTo>
                    <a:pt x="235" y="1283"/>
                  </a:lnTo>
                  <a:lnTo>
                    <a:pt x="233" y="1280"/>
                  </a:lnTo>
                  <a:lnTo>
                    <a:pt x="232" y="1278"/>
                  </a:lnTo>
                  <a:lnTo>
                    <a:pt x="233" y="1277"/>
                  </a:lnTo>
                  <a:lnTo>
                    <a:pt x="233" y="1272"/>
                  </a:lnTo>
                  <a:lnTo>
                    <a:pt x="232" y="1271"/>
                  </a:lnTo>
                  <a:lnTo>
                    <a:pt x="230" y="1273"/>
                  </a:lnTo>
                  <a:lnTo>
                    <a:pt x="227" y="1268"/>
                  </a:lnTo>
                  <a:lnTo>
                    <a:pt x="225" y="1262"/>
                  </a:lnTo>
                  <a:lnTo>
                    <a:pt x="225" y="1260"/>
                  </a:lnTo>
                  <a:lnTo>
                    <a:pt x="221" y="1249"/>
                  </a:lnTo>
                  <a:lnTo>
                    <a:pt x="221" y="1242"/>
                  </a:lnTo>
                  <a:lnTo>
                    <a:pt x="219" y="1237"/>
                  </a:lnTo>
                  <a:lnTo>
                    <a:pt x="219" y="1233"/>
                  </a:lnTo>
                  <a:lnTo>
                    <a:pt x="220" y="1229"/>
                  </a:lnTo>
                  <a:lnTo>
                    <a:pt x="219" y="1226"/>
                  </a:lnTo>
                  <a:lnTo>
                    <a:pt x="220" y="1219"/>
                  </a:lnTo>
                  <a:lnTo>
                    <a:pt x="219" y="1215"/>
                  </a:lnTo>
                  <a:lnTo>
                    <a:pt x="213" y="1213"/>
                  </a:lnTo>
                  <a:lnTo>
                    <a:pt x="212" y="1209"/>
                  </a:lnTo>
                  <a:lnTo>
                    <a:pt x="206" y="1209"/>
                  </a:lnTo>
                  <a:lnTo>
                    <a:pt x="205" y="1210"/>
                  </a:lnTo>
                  <a:lnTo>
                    <a:pt x="204" y="1213"/>
                  </a:lnTo>
                  <a:lnTo>
                    <a:pt x="195" y="1214"/>
                  </a:lnTo>
                  <a:lnTo>
                    <a:pt x="184" y="1220"/>
                  </a:lnTo>
                  <a:lnTo>
                    <a:pt x="183" y="1221"/>
                  </a:lnTo>
                  <a:lnTo>
                    <a:pt x="182" y="1224"/>
                  </a:lnTo>
                  <a:lnTo>
                    <a:pt x="180" y="1225"/>
                  </a:lnTo>
                  <a:lnTo>
                    <a:pt x="179" y="1226"/>
                  </a:lnTo>
                  <a:lnTo>
                    <a:pt x="180" y="1228"/>
                  </a:lnTo>
                  <a:lnTo>
                    <a:pt x="180" y="1229"/>
                  </a:lnTo>
                  <a:lnTo>
                    <a:pt x="176" y="1224"/>
                  </a:lnTo>
                  <a:lnTo>
                    <a:pt x="173" y="1223"/>
                  </a:lnTo>
                  <a:lnTo>
                    <a:pt x="171" y="1225"/>
                  </a:lnTo>
                  <a:lnTo>
                    <a:pt x="171" y="1228"/>
                  </a:lnTo>
                  <a:lnTo>
                    <a:pt x="171" y="1230"/>
                  </a:lnTo>
                  <a:lnTo>
                    <a:pt x="169" y="1229"/>
                  </a:lnTo>
                  <a:lnTo>
                    <a:pt x="168" y="1231"/>
                  </a:lnTo>
                  <a:lnTo>
                    <a:pt x="168" y="1234"/>
                  </a:lnTo>
                  <a:lnTo>
                    <a:pt x="168" y="1242"/>
                  </a:lnTo>
                  <a:lnTo>
                    <a:pt x="166" y="1246"/>
                  </a:lnTo>
                  <a:lnTo>
                    <a:pt x="164" y="1242"/>
                  </a:lnTo>
                  <a:lnTo>
                    <a:pt x="164" y="1231"/>
                  </a:lnTo>
                  <a:lnTo>
                    <a:pt x="160" y="1228"/>
                  </a:lnTo>
                  <a:lnTo>
                    <a:pt x="159" y="1224"/>
                  </a:lnTo>
                  <a:lnTo>
                    <a:pt x="146" y="1220"/>
                  </a:lnTo>
                  <a:lnTo>
                    <a:pt x="141" y="1223"/>
                  </a:lnTo>
                  <a:lnTo>
                    <a:pt x="138" y="1221"/>
                  </a:lnTo>
                  <a:lnTo>
                    <a:pt x="134" y="1210"/>
                  </a:lnTo>
                  <a:lnTo>
                    <a:pt x="134" y="1205"/>
                  </a:lnTo>
                  <a:lnTo>
                    <a:pt x="131" y="1198"/>
                  </a:lnTo>
                  <a:lnTo>
                    <a:pt x="127" y="1192"/>
                  </a:lnTo>
                  <a:lnTo>
                    <a:pt x="123" y="1190"/>
                  </a:lnTo>
                  <a:lnTo>
                    <a:pt x="121" y="1190"/>
                  </a:lnTo>
                  <a:lnTo>
                    <a:pt x="120" y="1193"/>
                  </a:lnTo>
                  <a:lnTo>
                    <a:pt x="119" y="1197"/>
                  </a:lnTo>
                  <a:lnTo>
                    <a:pt x="121" y="1197"/>
                  </a:lnTo>
                  <a:lnTo>
                    <a:pt x="119" y="1198"/>
                  </a:lnTo>
                  <a:lnTo>
                    <a:pt x="119" y="1202"/>
                  </a:lnTo>
                  <a:lnTo>
                    <a:pt x="118" y="1200"/>
                  </a:lnTo>
                  <a:lnTo>
                    <a:pt x="118" y="1197"/>
                  </a:lnTo>
                  <a:lnTo>
                    <a:pt x="116" y="1187"/>
                  </a:lnTo>
                  <a:lnTo>
                    <a:pt x="115" y="1183"/>
                  </a:lnTo>
                  <a:lnTo>
                    <a:pt x="113" y="1174"/>
                  </a:lnTo>
                  <a:lnTo>
                    <a:pt x="112" y="1158"/>
                  </a:lnTo>
                  <a:lnTo>
                    <a:pt x="111" y="1158"/>
                  </a:lnTo>
                  <a:lnTo>
                    <a:pt x="112" y="1154"/>
                  </a:lnTo>
                  <a:lnTo>
                    <a:pt x="110" y="1154"/>
                  </a:lnTo>
                  <a:lnTo>
                    <a:pt x="110" y="1152"/>
                  </a:lnTo>
                  <a:lnTo>
                    <a:pt x="105" y="1150"/>
                  </a:lnTo>
                  <a:lnTo>
                    <a:pt x="105" y="1146"/>
                  </a:lnTo>
                  <a:lnTo>
                    <a:pt x="106" y="1140"/>
                  </a:lnTo>
                  <a:lnTo>
                    <a:pt x="106" y="1138"/>
                  </a:lnTo>
                  <a:lnTo>
                    <a:pt x="106" y="1131"/>
                  </a:lnTo>
                  <a:lnTo>
                    <a:pt x="106" y="1127"/>
                  </a:lnTo>
                  <a:lnTo>
                    <a:pt x="106" y="1124"/>
                  </a:lnTo>
                  <a:lnTo>
                    <a:pt x="105" y="1119"/>
                  </a:lnTo>
                  <a:lnTo>
                    <a:pt x="105" y="1117"/>
                  </a:lnTo>
                  <a:lnTo>
                    <a:pt x="103" y="1117"/>
                  </a:lnTo>
                  <a:lnTo>
                    <a:pt x="101" y="1116"/>
                  </a:lnTo>
                  <a:lnTo>
                    <a:pt x="101" y="1114"/>
                  </a:lnTo>
                  <a:lnTo>
                    <a:pt x="101" y="1112"/>
                  </a:lnTo>
                  <a:lnTo>
                    <a:pt x="100" y="1104"/>
                  </a:lnTo>
                  <a:lnTo>
                    <a:pt x="100" y="1098"/>
                  </a:lnTo>
                  <a:lnTo>
                    <a:pt x="100" y="1093"/>
                  </a:lnTo>
                  <a:lnTo>
                    <a:pt x="98" y="1089"/>
                  </a:lnTo>
                  <a:lnTo>
                    <a:pt x="98" y="1075"/>
                  </a:lnTo>
                  <a:lnTo>
                    <a:pt x="97" y="1069"/>
                  </a:lnTo>
                  <a:lnTo>
                    <a:pt x="97" y="1064"/>
                  </a:lnTo>
                  <a:lnTo>
                    <a:pt x="98" y="1062"/>
                  </a:lnTo>
                  <a:lnTo>
                    <a:pt x="98" y="1055"/>
                  </a:lnTo>
                  <a:lnTo>
                    <a:pt x="101" y="1049"/>
                  </a:lnTo>
                  <a:lnTo>
                    <a:pt x="103" y="1044"/>
                  </a:lnTo>
                  <a:lnTo>
                    <a:pt x="104" y="1043"/>
                  </a:lnTo>
                  <a:lnTo>
                    <a:pt x="105" y="1039"/>
                  </a:lnTo>
                  <a:lnTo>
                    <a:pt x="105" y="1036"/>
                  </a:lnTo>
                  <a:lnTo>
                    <a:pt x="105" y="1031"/>
                  </a:lnTo>
                  <a:lnTo>
                    <a:pt x="106" y="1028"/>
                  </a:lnTo>
                  <a:lnTo>
                    <a:pt x="104" y="1023"/>
                  </a:lnTo>
                  <a:lnTo>
                    <a:pt x="105" y="1021"/>
                  </a:lnTo>
                  <a:lnTo>
                    <a:pt x="106" y="1018"/>
                  </a:lnTo>
                  <a:lnTo>
                    <a:pt x="110" y="1018"/>
                  </a:lnTo>
                  <a:lnTo>
                    <a:pt x="110" y="1017"/>
                  </a:lnTo>
                  <a:lnTo>
                    <a:pt x="110" y="1016"/>
                  </a:lnTo>
                  <a:lnTo>
                    <a:pt x="111" y="1017"/>
                  </a:lnTo>
                  <a:lnTo>
                    <a:pt x="112" y="1017"/>
                  </a:lnTo>
                  <a:lnTo>
                    <a:pt x="113" y="1013"/>
                  </a:lnTo>
                  <a:lnTo>
                    <a:pt x="114" y="1013"/>
                  </a:lnTo>
                  <a:lnTo>
                    <a:pt x="115" y="1008"/>
                  </a:lnTo>
                  <a:lnTo>
                    <a:pt x="120" y="1003"/>
                  </a:lnTo>
                  <a:lnTo>
                    <a:pt x="121" y="1000"/>
                  </a:lnTo>
                  <a:lnTo>
                    <a:pt x="123" y="985"/>
                  </a:lnTo>
                  <a:lnTo>
                    <a:pt x="122" y="975"/>
                  </a:lnTo>
                  <a:lnTo>
                    <a:pt x="122" y="972"/>
                  </a:lnTo>
                  <a:lnTo>
                    <a:pt x="123" y="967"/>
                  </a:lnTo>
                  <a:lnTo>
                    <a:pt x="120" y="960"/>
                  </a:lnTo>
                  <a:lnTo>
                    <a:pt x="115" y="955"/>
                  </a:lnTo>
                  <a:lnTo>
                    <a:pt x="114" y="955"/>
                  </a:lnTo>
                  <a:lnTo>
                    <a:pt x="110" y="951"/>
                  </a:lnTo>
                  <a:lnTo>
                    <a:pt x="108" y="953"/>
                  </a:lnTo>
                  <a:lnTo>
                    <a:pt x="104" y="945"/>
                  </a:lnTo>
                  <a:lnTo>
                    <a:pt x="100" y="943"/>
                  </a:lnTo>
                  <a:lnTo>
                    <a:pt x="92" y="943"/>
                  </a:lnTo>
                  <a:lnTo>
                    <a:pt x="88" y="946"/>
                  </a:lnTo>
                  <a:lnTo>
                    <a:pt x="83" y="953"/>
                  </a:lnTo>
                  <a:lnTo>
                    <a:pt x="81" y="951"/>
                  </a:lnTo>
                  <a:lnTo>
                    <a:pt x="80" y="954"/>
                  </a:lnTo>
                  <a:lnTo>
                    <a:pt x="77" y="953"/>
                  </a:lnTo>
                  <a:lnTo>
                    <a:pt x="77" y="949"/>
                  </a:lnTo>
                  <a:lnTo>
                    <a:pt x="76" y="948"/>
                  </a:lnTo>
                  <a:lnTo>
                    <a:pt x="75" y="938"/>
                  </a:lnTo>
                  <a:lnTo>
                    <a:pt x="75" y="935"/>
                  </a:lnTo>
                  <a:lnTo>
                    <a:pt x="77" y="934"/>
                  </a:lnTo>
                  <a:lnTo>
                    <a:pt x="78" y="930"/>
                  </a:lnTo>
                  <a:lnTo>
                    <a:pt x="80" y="930"/>
                  </a:lnTo>
                  <a:lnTo>
                    <a:pt x="80" y="933"/>
                  </a:lnTo>
                  <a:lnTo>
                    <a:pt x="81" y="933"/>
                  </a:lnTo>
                  <a:lnTo>
                    <a:pt x="82" y="932"/>
                  </a:lnTo>
                  <a:lnTo>
                    <a:pt x="82" y="929"/>
                  </a:lnTo>
                  <a:lnTo>
                    <a:pt x="81" y="927"/>
                  </a:lnTo>
                  <a:lnTo>
                    <a:pt x="80" y="929"/>
                  </a:lnTo>
                  <a:lnTo>
                    <a:pt x="78" y="927"/>
                  </a:lnTo>
                  <a:lnTo>
                    <a:pt x="78" y="925"/>
                  </a:lnTo>
                  <a:lnTo>
                    <a:pt x="77" y="925"/>
                  </a:lnTo>
                  <a:lnTo>
                    <a:pt x="77" y="920"/>
                  </a:lnTo>
                  <a:lnTo>
                    <a:pt x="77" y="917"/>
                  </a:lnTo>
                  <a:lnTo>
                    <a:pt x="78" y="915"/>
                  </a:lnTo>
                  <a:lnTo>
                    <a:pt x="78" y="913"/>
                  </a:lnTo>
                  <a:lnTo>
                    <a:pt x="77" y="908"/>
                  </a:lnTo>
                  <a:lnTo>
                    <a:pt x="76" y="907"/>
                  </a:lnTo>
                  <a:lnTo>
                    <a:pt x="76" y="904"/>
                  </a:lnTo>
                  <a:lnTo>
                    <a:pt x="75" y="903"/>
                  </a:lnTo>
                  <a:lnTo>
                    <a:pt x="75" y="893"/>
                  </a:lnTo>
                  <a:lnTo>
                    <a:pt x="74" y="891"/>
                  </a:lnTo>
                  <a:lnTo>
                    <a:pt x="72" y="891"/>
                  </a:lnTo>
                  <a:lnTo>
                    <a:pt x="69" y="876"/>
                  </a:lnTo>
                  <a:lnTo>
                    <a:pt x="63" y="857"/>
                  </a:lnTo>
                  <a:lnTo>
                    <a:pt x="59" y="850"/>
                  </a:lnTo>
                  <a:lnTo>
                    <a:pt x="55" y="845"/>
                  </a:lnTo>
                  <a:lnTo>
                    <a:pt x="51" y="842"/>
                  </a:lnTo>
                  <a:lnTo>
                    <a:pt x="48" y="839"/>
                  </a:lnTo>
                  <a:lnTo>
                    <a:pt x="47" y="837"/>
                  </a:lnTo>
                  <a:lnTo>
                    <a:pt x="45" y="841"/>
                  </a:lnTo>
                  <a:lnTo>
                    <a:pt x="45" y="837"/>
                  </a:lnTo>
                  <a:lnTo>
                    <a:pt x="46" y="833"/>
                  </a:lnTo>
                  <a:lnTo>
                    <a:pt x="44" y="833"/>
                  </a:lnTo>
                  <a:lnTo>
                    <a:pt x="42" y="828"/>
                  </a:lnTo>
                  <a:lnTo>
                    <a:pt x="40" y="828"/>
                  </a:lnTo>
                  <a:lnTo>
                    <a:pt x="39" y="823"/>
                  </a:lnTo>
                  <a:lnTo>
                    <a:pt x="37" y="820"/>
                  </a:lnTo>
                  <a:lnTo>
                    <a:pt x="38" y="815"/>
                  </a:lnTo>
                  <a:lnTo>
                    <a:pt x="37" y="814"/>
                  </a:lnTo>
                  <a:lnTo>
                    <a:pt x="37" y="810"/>
                  </a:lnTo>
                  <a:lnTo>
                    <a:pt x="35" y="808"/>
                  </a:lnTo>
                  <a:lnTo>
                    <a:pt x="35" y="806"/>
                  </a:lnTo>
                  <a:lnTo>
                    <a:pt x="35" y="804"/>
                  </a:lnTo>
                  <a:lnTo>
                    <a:pt x="32" y="804"/>
                  </a:lnTo>
                  <a:lnTo>
                    <a:pt x="32" y="802"/>
                  </a:lnTo>
                  <a:lnTo>
                    <a:pt x="32" y="800"/>
                  </a:lnTo>
                  <a:lnTo>
                    <a:pt x="32" y="795"/>
                  </a:lnTo>
                  <a:lnTo>
                    <a:pt x="25" y="784"/>
                  </a:lnTo>
                  <a:lnTo>
                    <a:pt x="25" y="784"/>
                  </a:lnTo>
                  <a:lnTo>
                    <a:pt x="25" y="782"/>
                  </a:lnTo>
                  <a:lnTo>
                    <a:pt x="21" y="779"/>
                  </a:lnTo>
                  <a:lnTo>
                    <a:pt x="20" y="777"/>
                  </a:lnTo>
                  <a:lnTo>
                    <a:pt x="16" y="777"/>
                  </a:lnTo>
                  <a:lnTo>
                    <a:pt x="13" y="766"/>
                  </a:lnTo>
                  <a:lnTo>
                    <a:pt x="9" y="763"/>
                  </a:lnTo>
                  <a:lnTo>
                    <a:pt x="6" y="759"/>
                  </a:lnTo>
                  <a:lnTo>
                    <a:pt x="7" y="757"/>
                  </a:lnTo>
                  <a:lnTo>
                    <a:pt x="8" y="757"/>
                  </a:lnTo>
                  <a:lnTo>
                    <a:pt x="9" y="754"/>
                  </a:lnTo>
                  <a:lnTo>
                    <a:pt x="9" y="748"/>
                  </a:lnTo>
                  <a:lnTo>
                    <a:pt x="9" y="742"/>
                  </a:lnTo>
                  <a:lnTo>
                    <a:pt x="9" y="741"/>
                  </a:lnTo>
                  <a:lnTo>
                    <a:pt x="10" y="741"/>
                  </a:lnTo>
                  <a:lnTo>
                    <a:pt x="10" y="738"/>
                  </a:lnTo>
                  <a:lnTo>
                    <a:pt x="12" y="736"/>
                  </a:lnTo>
                  <a:lnTo>
                    <a:pt x="12" y="732"/>
                  </a:lnTo>
                  <a:lnTo>
                    <a:pt x="10" y="728"/>
                  </a:lnTo>
                  <a:lnTo>
                    <a:pt x="10" y="707"/>
                  </a:lnTo>
                  <a:lnTo>
                    <a:pt x="13" y="706"/>
                  </a:lnTo>
                  <a:lnTo>
                    <a:pt x="14" y="700"/>
                  </a:lnTo>
                  <a:lnTo>
                    <a:pt x="12" y="698"/>
                  </a:lnTo>
                  <a:lnTo>
                    <a:pt x="12" y="696"/>
                  </a:lnTo>
                  <a:lnTo>
                    <a:pt x="9" y="696"/>
                  </a:lnTo>
                  <a:lnTo>
                    <a:pt x="8" y="691"/>
                  </a:lnTo>
                  <a:lnTo>
                    <a:pt x="7" y="669"/>
                  </a:lnTo>
                  <a:lnTo>
                    <a:pt x="8" y="665"/>
                  </a:lnTo>
                  <a:lnTo>
                    <a:pt x="7" y="653"/>
                  </a:lnTo>
                  <a:lnTo>
                    <a:pt x="8" y="653"/>
                  </a:lnTo>
                  <a:lnTo>
                    <a:pt x="7" y="652"/>
                  </a:lnTo>
                  <a:lnTo>
                    <a:pt x="7" y="648"/>
                  </a:lnTo>
                  <a:lnTo>
                    <a:pt x="6" y="644"/>
                  </a:lnTo>
                  <a:lnTo>
                    <a:pt x="4" y="631"/>
                  </a:lnTo>
                  <a:lnTo>
                    <a:pt x="5" y="628"/>
                  </a:lnTo>
                  <a:lnTo>
                    <a:pt x="4" y="623"/>
                  </a:lnTo>
                  <a:lnTo>
                    <a:pt x="2" y="616"/>
                  </a:lnTo>
                  <a:lnTo>
                    <a:pt x="1" y="607"/>
                  </a:lnTo>
                  <a:lnTo>
                    <a:pt x="0" y="602"/>
                  </a:lnTo>
                  <a:lnTo>
                    <a:pt x="0" y="597"/>
                  </a:lnTo>
                  <a:lnTo>
                    <a:pt x="1" y="596"/>
                  </a:lnTo>
                  <a:lnTo>
                    <a:pt x="0" y="591"/>
                  </a:lnTo>
                  <a:lnTo>
                    <a:pt x="1" y="581"/>
                  </a:lnTo>
                  <a:lnTo>
                    <a:pt x="0" y="576"/>
                  </a:lnTo>
                  <a:lnTo>
                    <a:pt x="5" y="544"/>
                  </a:lnTo>
                  <a:lnTo>
                    <a:pt x="6" y="539"/>
                  </a:lnTo>
                  <a:lnTo>
                    <a:pt x="8" y="538"/>
                  </a:lnTo>
                  <a:lnTo>
                    <a:pt x="8" y="535"/>
                  </a:lnTo>
                  <a:lnTo>
                    <a:pt x="7" y="534"/>
                  </a:lnTo>
                  <a:lnTo>
                    <a:pt x="9" y="522"/>
                  </a:lnTo>
                  <a:lnTo>
                    <a:pt x="13" y="514"/>
                  </a:lnTo>
                  <a:lnTo>
                    <a:pt x="13" y="513"/>
                  </a:lnTo>
                  <a:lnTo>
                    <a:pt x="14" y="509"/>
                  </a:lnTo>
                  <a:lnTo>
                    <a:pt x="16" y="504"/>
                  </a:lnTo>
                  <a:lnTo>
                    <a:pt x="20" y="497"/>
                  </a:lnTo>
                  <a:lnTo>
                    <a:pt x="22" y="493"/>
                  </a:lnTo>
                  <a:lnTo>
                    <a:pt x="24" y="488"/>
                  </a:lnTo>
                  <a:lnTo>
                    <a:pt x="25" y="486"/>
                  </a:lnTo>
                  <a:lnTo>
                    <a:pt x="28" y="480"/>
                  </a:lnTo>
                  <a:lnTo>
                    <a:pt x="35" y="472"/>
                  </a:lnTo>
                  <a:lnTo>
                    <a:pt x="39" y="466"/>
                  </a:lnTo>
                  <a:lnTo>
                    <a:pt x="40" y="462"/>
                  </a:lnTo>
                  <a:lnTo>
                    <a:pt x="50" y="454"/>
                  </a:lnTo>
                  <a:lnTo>
                    <a:pt x="54" y="452"/>
                  </a:lnTo>
                  <a:lnTo>
                    <a:pt x="59" y="445"/>
                  </a:lnTo>
                  <a:lnTo>
                    <a:pt x="62" y="441"/>
                  </a:lnTo>
                  <a:lnTo>
                    <a:pt x="66" y="436"/>
                  </a:lnTo>
                  <a:lnTo>
                    <a:pt x="68" y="428"/>
                  </a:lnTo>
                  <a:lnTo>
                    <a:pt x="69" y="426"/>
                  </a:lnTo>
                  <a:lnTo>
                    <a:pt x="70" y="419"/>
                  </a:lnTo>
                  <a:lnTo>
                    <a:pt x="72" y="415"/>
                  </a:lnTo>
                  <a:lnTo>
                    <a:pt x="73" y="415"/>
                  </a:lnTo>
                  <a:lnTo>
                    <a:pt x="75" y="413"/>
                  </a:lnTo>
                  <a:lnTo>
                    <a:pt x="80" y="410"/>
                  </a:lnTo>
                  <a:lnTo>
                    <a:pt x="81" y="406"/>
                  </a:lnTo>
                  <a:lnTo>
                    <a:pt x="82" y="403"/>
                  </a:lnTo>
                  <a:lnTo>
                    <a:pt x="82" y="406"/>
                  </a:lnTo>
                  <a:lnTo>
                    <a:pt x="84" y="409"/>
                  </a:lnTo>
                  <a:lnTo>
                    <a:pt x="85" y="409"/>
                  </a:lnTo>
                  <a:lnTo>
                    <a:pt x="89" y="404"/>
                  </a:lnTo>
                  <a:lnTo>
                    <a:pt x="93" y="389"/>
                  </a:lnTo>
                  <a:lnTo>
                    <a:pt x="96" y="376"/>
                  </a:lnTo>
                  <a:lnTo>
                    <a:pt x="97" y="374"/>
                  </a:lnTo>
                  <a:lnTo>
                    <a:pt x="97" y="363"/>
                  </a:lnTo>
                  <a:lnTo>
                    <a:pt x="100" y="361"/>
                  </a:lnTo>
                  <a:lnTo>
                    <a:pt x="101" y="358"/>
                  </a:lnTo>
                  <a:lnTo>
                    <a:pt x="100" y="356"/>
                  </a:lnTo>
                  <a:lnTo>
                    <a:pt x="101" y="352"/>
                  </a:lnTo>
                  <a:lnTo>
                    <a:pt x="103" y="353"/>
                  </a:lnTo>
                  <a:lnTo>
                    <a:pt x="101" y="350"/>
                  </a:lnTo>
                  <a:lnTo>
                    <a:pt x="103" y="346"/>
                  </a:lnTo>
                  <a:lnTo>
                    <a:pt x="104" y="345"/>
                  </a:lnTo>
                  <a:lnTo>
                    <a:pt x="106" y="345"/>
                  </a:lnTo>
                  <a:lnTo>
                    <a:pt x="107" y="342"/>
                  </a:lnTo>
                  <a:lnTo>
                    <a:pt x="108" y="332"/>
                  </a:lnTo>
                  <a:lnTo>
                    <a:pt x="110" y="320"/>
                  </a:lnTo>
                  <a:lnTo>
                    <a:pt x="113" y="309"/>
                  </a:lnTo>
                  <a:lnTo>
                    <a:pt x="113" y="298"/>
                  </a:lnTo>
                  <a:lnTo>
                    <a:pt x="112" y="278"/>
                  </a:lnTo>
                  <a:lnTo>
                    <a:pt x="108" y="247"/>
                  </a:lnTo>
                  <a:lnTo>
                    <a:pt x="106" y="232"/>
                  </a:lnTo>
                  <a:lnTo>
                    <a:pt x="97" y="19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2" name="Freeform 346" descr="30%"/>
            <p:cNvSpPr>
              <a:spLocks/>
            </p:cNvSpPr>
            <p:nvPr/>
          </p:nvSpPr>
          <p:spPr bwMode="auto">
            <a:xfrm>
              <a:off x="2122006" y="4872372"/>
              <a:ext cx="5845" cy="15644"/>
            </a:xfrm>
            <a:custGeom>
              <a:avLst/>
              <a:gdLst/>
              <a:ahLst/>
              <a:cxnLst>
                <a:cxn ang="0">
                  <a:pos x="4" y="15"/>
                </a:cxn>
                <a:cxn ang="0">
                  <a:pos x="4" y="19"/>
                </a:cxn>
                <a:cxn ang="0">
                  <a:pos x="3" y="20"/>
                </a:cxn>
                <a:cxn ang="0">
                  <a:pos x="2" y="20"/>
                </a:cxn>
                <a:cxn ang="0">
                  <a:pos x="0" y="17"/>
                </a:cxn>
                <a:cxn ang="0">
                  <a:pos x="2" y="13"/>
                </a:cxn>
                <a:cxn ang="0">
                  <a:pos x="0" y="12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4" y="2"/>
                </a:cxn>
                <a:cxn ang="0">
                  <a:pos x="6" y="9"/>
                </a:cxn>
                <a:cxn ang="0">
                  <a:pos x="5" y="12"/>
                </a:cxn>
                <a:cxn ang="0">
                  <a:pos x="4" y="15"/>
                </a:cxn>
              </a:cxnLst>
              <a:rect l="0" t="0" r="r" b="b"/>
              <a:pathLst>
                <a:path w="6" h="20">
                  <a:moveTo>
                    <a:pt x="4" y="15"/>
                  </a:moveTo>
                  <a:lnTo>
                    <a:pt x="4" y="19"/>
                  </a:lnTo>
                  <a:lnTo>
                    <a:pt x="3" y="20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2" y="13"/>
                  </a:lnTo>
                  <a:lnTo>
                    <a:pt x="0" y="12"/>
                  </a:lnTo>
                  <a:lnTo>
                    <a:pt x="0" y="3"/>
                  </a:lnTo>
                  <a:lnTo>
                    <a:pt x="3" y="0"/>
                  </a:lnTo>
                  <a:lnTo>
                    <a:pt x="4" y="2"/>
                  </a:lnTo>
                  <a:lnTo>
                    <a:pt x="6" y="9"/>
                  </a:lnTo>
                  <a:lnTo>
                    <a:pt x="5" y="12"/>
                  </a:lnTo>
                  <a:lnTo>
                    <a:pt x="4" y="15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3" name="Freeform 347" descr="30%"/>
            <p:cNvSpPr>
              <a:spLocks/>
            </p:cNvSpPr>
            <p:nvPr/>
          </p:nvSpPr>
          <p:spPr bwMode="auto">
            <a:xfrm>
              <a:off x="2133697" y="4877587"/>
              <a:ext cx="29231" cy="52147"/>
            </a:xfrm>
            <a:custGeom>
              <a:avLst/>
              <a:gdLst/>
              <a:ahLst/>
              <a:cxnLst>
                <a:cxn ang="0">
                  <a:pos x="19" y="21"/>
                </a:cxn>
                <a:cxn ang="0">
                  <a:pos x="27" y="19"/>
                </a:cxn>
                <a:cxn ang="0">
                  <a:pos x="28" y="28"/>
                </a:cxn>
                <a:cxn ang="0">
                  <a:pos x="31" y="23"/>
                </a:cxn>
                <a:cxn ang="0">
                  <a:pos x="33" y="31"/>
                </a:cxn>
                <a:cxn ang="0">
                  <a:pos x="33" y="33"/>
                </a:cxn>
                <a:cxn ang="0">
                  <a:pos x="31" y="37"/>
                </a:cxn>
                <a:cxn ang="0">
                  <a:pos x="28" y="39"/>
                </a:cxn>
                <a:cxn ang="0">
                  <a:pos x="27" y="48"/>
                </a:cxn>
                <a:cxn ang="0">
                  <a:pos x="24" y="47"/>
                </a:cxn>
                <a:cxn ang="0">
                  <a:pos x="26" y="53"/>
                </a:cxn>
                <a:cxn ang="0">
                  <a:pos x="25" y="59"/>
                </a:cxn>
                <a:cxn ang="0">
                  <a:pos x="25" y="75"/>
                </a:cxn>
                <a:cxn ang="0">
                  <a:pos x="23" y="81"/>
                </a:cxn>
                <a:cxn ang="0">
                  <a:pos x="20" y="86"/>
                </a:cxn>
                <a:cxn ang="0">
                  <a:pos x="24" y="91"/>
                </a:cxn>
                <a:cxn ang="0">
                  <a:pos x="25" y="96"/>
                </a:cxn>
                <a:cxn ang="0">
                  <a:pos x="25" y="99"/>
                </a:cxn>
                <a:cxn ang="0">
                  <a:pos x="25" y="106"/>
                </a:cxn>
                <a:cxn ang="0">
                  <a:pos x="19" y="99"/>
                </a:cxn>
                <a:cxn ang="0">
                  <a:pos x="12" y="95"/>
                </a:cxn>
                <a:cxn ang="0">
                  <a:pos x="12" y="86"/>
                </a:cxn>
                <a:cxn ang="0">
                  <a:pos x="13" y="81"/>
                </a:cxn>
                <a:cxn ang="0">
                  <a:pos x="16" y="78"/>
                </a:cxn>
                <a:cxn ang="0">
                  <a:pos x="16" y="74"/>
                </a:cxn>
                <a:cxn ang="0">
                  <a:pos x="13" y="75"/>
                </a:cxn>
                <a:cxn ang="0">
                  <a:pos x="8" y="81"/>
                </a:cxn>
                <a:cxn ang="0">
                  <a:pos x="5" y="80"/>
                </a:cxn>
                <a:cxn ang="0">
                  <a:pos x="1" y="80"/>
                </a:cxn>
                <a:cxn ang="0">
                  <a:pos x="0" y="65"/>
                </a:cxn>
                <a:cxn ang="0">
                  <a:pos x="0" y="55"/>
                </a:cxn>
                <a:cxn ang="0">
                  <a:pos x="3" y="58"/>
                </a:cxn>
                <a:cxn ang="0">
                  <a:pos x="3" y="50"/>
                </a:cxn>
                <a:cxn ang="0">
                  <a:pos x="4" y="29"/>
                </a:cxn>
                <a:cxn ang="0">
                  <a:pos x="5" y="16"/>
                </a:cxn>
                <a:cxn ang="0">
                  <a:pos x="8" y="3"/>
                </a:cxn>
                <a:cxn ang="0">
                  <a:pos x="11" y="0"/>
                </a:cxn>
                <a:cxn ang="0">
                  <a:pos x="13" y="8"/>
                </a:cxn>
                <a:cxn ang="0">
                  <a:pos x="19" y="17"/>
                </a:cxn>
              </a:cxnLst>
              <a:rect l="0" t="0" r="r" b="b"/>
              <a:pathLst>
                <a:path w="33" h="106">
                  <a:moveTo>
                    <a:pt x="19" y="17"/>
                  </a:moveTo>
                  <a:lnTo>
                    <a:pt x="19" y="21"/>
                  </a:lnTo>
                  <a:lnTo>
                    <a:pt x="22" y="19"/>
                  </a:lnTo>
                  <a:lnTo>
                    <a:pt x="27" y="19"/>
                  </a:lnTo>
                  <a:lnTo>
                    <a:pt x="28" y="22"/>
                  </a:lnTo>
                  <a:lnTo>
                    <a:pt x="28" y="28"/>
                  </a:lnTo>
                  <a:lnTo>
                    <a:pt x="30" y="23"/>
                  </a:lnTo>
                  <a:lnTo>
                    <a:pt x="31" y="23"/>
                  </a:lnTo>
                  <a:lnTo>
                    <a:pt x="33" y="26"/>
                  </a:lnTo>
                  <a:lnTo>
                    <a:pt x="33" y="31"/>
                  </a:lnTo>
                  <a:lnTo>
                    <a:pt x="33" y="32"/>
                  </a:lnTo>
                  <a:lnTo>
                    <a:pt x="33" y="33"/>
                  </a:lnTo>
                  <a:lnTo>
                    <a:pt x="32" y="33"/>
                  </a:lnTo>
                  <a:lnTo>
                    <a:pt x="31" y="37"/>
                  </a:lnTo>
                  <a:lnTo>
                    <a:pt x="28" y="38"/>
                  </a:lnTo>
                  <a:lnTo>
                    <a:pt x="28" y="39"/>
                  </a:lnTo>
                  <a:lnTo>
                    <a:pt x="28" y="47"/>
                  </a:lnTo>
                  <a:lnTo>
                    <a:pt x="27" y="48"/>
                  </a:lnTo>
                  <a:lnTo>
                    <a:pt x="25" y="45"/>
                  </a:lnTo>
                  <a:lnTo>
                    <a:pt x="24" y="47"/>
                  </a:lnTo>
                  <a:lnTo>
                    <a:pt x="25" y="48"/>
                  </a:lnTo>
                  <a:lnTo>
                    <a:pt x="26" y="53"/>
                  </a:lnTo>
                  <a:lnTo>
                    <a:pt x="26" y="53"/>
                  </a:lnTo>
                  <a:lnTo>
                    <a:pt x="25" y="59"/>
                  </a:lnTo>
                  <a:lnTo>
                    <a:pt x="23" y="67"/>
                  </a:lnTo>
                  <a:lnTo>
                    <a:pt x="25" y="75"/>
                  </a:lnTo>
                  <a:lnTo>
                    <a:pt x="25" y="79"/>
                  </a:lnTo>
                  <a:lnTo>
                    <a:pt x="23" y="81"/>
                  </a:lnTo>
                  <a:lnTo>
                    <a:pt x="22" y="83"/>
                  </a:lnTo>
                  <a:lnTo>
                    <a:pt x="20" y="86"/>
                  </a:lnTo>
                  <a:lnTo>
                    <a:pt x="22" y="90"/>
                  </a:lnTo>
                  <a:lnTo>
                    <a:pt x="24" y="91"/>
                  </a:lnTo>
                  <a:lnTo>
                    <a:pt x="24" y="93"/>
                  </a:lnTo>
                  <a:lnTo>
                    <a:pt x="25" y="96"/>
                  </a:lnTo>
                  <a:lnTo>
                    <a:pt x="25" y="96"/>
                  </a:lnTo>
                  <a:lnTo>
                    <a:pt x="25" y="99"/>
                  </a:lnTo>
                  <a:lnTo>
                    <a:pt x="26" y="102"/>
                  </a:lnTo>
                  <a:lnTo>
                    <a:pt x="25" y="106"/>
                  </a:lnTo>
                  <a:lnTo>
                    <a:pt x="19" y="102"/>
                  </a:lnTo>
                  <a:lnTo>
                    <a:pt x="19" y="99"/>
                  </a:lnTo>
                  <a:lnTo>
                    <a:pt x="16" y="100"/>
                  </a:lnTo>
                  <a:lnTo>
                    <a:pt x="12" y="95"/>
                  </a:lnTo>
                  <a:lnTo>
                    <a:pt x="11" y="91"/>
                  </a:lnTo>
                  <a:lnTo>
                    <a:pt x="12" y="86"/>
                  </a:lnTo>
                  <a:lnTo>
                    <a:pt x="15" y="85"/>
                  </a:lnTo>
                  <a:lnTo>
                    <a:pt x="13" y="81"/>
                  </a:lnTo>
                  <a:lnTo>
                    <a:pt x="15" y="79"/>
                  </a:lnTo>
                  <a:lnTo>
                    <a:pt x="16" y="78"/>
                  </a:lnTo>
                  <a:lnTo>
                    <a:pt x="17" y="75"/>
                  </a:lnTo>
                  <a:lnTo>
                    <a:pt x="16" y="74"/>
                  </a:lnTo>
                  <a:lnTo>
                    <a:pt x="15" y="73"/>
                  </a:lnTo>
                  <a:lnTo>
                    <a:pt x="13" y="75"/>
                  </a:lnTo>
                  <a:lnTo>
                    <a:pt x="11" y="75"/>
                  </a:lnTo>
                  <a:lnTo>
                    <a:pt x="8" y="81"/>
                  </a:lnTo>
                  <a:lnTo>
                    <a:pt x="7" y="81"/>
                  </a:lnTo>
                  <a:lnTo>
                    <a:pt x="5" y="80"/>
                  </a:lnTo>
                  <a:lnTo>
                    <a:pt x="2" y="81"/>
                  </a:lnTo>
                  <a:lnTo>
                    <a:pt x="1" y="80"/>
                  </a:lnTo>
                  <a:lnTo>
                    <a:pt x="0" y="68"/>
                  </a:lnTo>
                  <a:lnTo>
                    <a:pt x="0" y="65"/>
                  </a:lnTo>
                  <a:lnTo>
                    <a:pt x="0" y="59"/>
                  </a:lnTo>
                  <a:lnTo>
                    <a:pt x="0" y="55"/>
                  </a:lnTo>
                  <a:lnTo>
                    <a:pt x="1" y="54"/>
                  </a:lnTo>
                  <a:lnTo>
                    <a:pt x="3" y="58"/>
                  </a:lnTo>
                  <a:lnTo>
                    <a:pt x="4" y="54"/>
                  </a:lnTo>
                  <a:lnTo>
                    <a:pt x="3" y="50"/>
                  </a:lnTo>
                  <a:lnTo>
                    <a:pt x="4" y="38"/>
                  </a:lnTo>
                  <a:lnTo>
                    <a:pt x="4" y="29"/>
                  </a:lnTo>
                  <a:lnTo>
                    <a:pt x="7" y="19"/>
                  </a:lnTo>
                  <a:lnTo>
                    <a:pt x="5" y="16"/>
                  </a:lnTo>
                  <a:lnTo>
                    <a:pt x="7" y="11"/>
                  </a:lnTo>
                  <a:lnTo>
                    <a:pt x="8" y="3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3" y="3"/>
                  </a:lnTo>
                  <a:lnTo>
                    <a:pt x="13" y="8"/>
                  </a:lnTo>
                  <a:lnTo>
                    <a:pt x="17" y="12"/>
                  </a:lnTo>
                  <a:lnTo>
                    <a:pt x="19" y="17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4" name="Freeform 348" descr="30%"/>
            <p:cNvSpPr>
              <a:spLocks/>
            </p:cNvSpPr>
            <p:nvPr/>
          </p:nvSpPr>
          <p:spPr bwMode="auto">
            <a:xfrm>
              <a:off x="2092775" y="4893231"/>
              <a:ext cx="0" cy="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0"/>
                </a:cxn>
                <a:cxn ang="0">
                  <a:pos x="2" y="3"/>
                </a:cxn>
                <a:cxn ang="0">
                  <a:pos x="0" y="3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5" name="Freeform 349" descr="30%"/>
            <p:cNvSpPr>
              <a:spLocks/>
            </p:cNvSpPr>
            <p:nvPr/>
          </p:nvSpPr>
          <p:spPr bwMode="auto">
            <a:xfrm>
              <a:off x="2086930" y="4809796"/>
              <a:ext cx="5845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6" name="Freeform 350" descr="30%"/>
            <p:cNvSpPr>
              <a:spLocks/>
            </p:cNvSpPr>
            <p:nvPr/>
          </p:nvSpPr>
          <p:spPr bwMode="auto">
            <a:xfrm>
              <a:off x="2086930" y="4893231"/>
              <a:ext cx="0" cy="0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2" y="3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2" y="3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7" name="Freeform 351" descr="30%"/>
            <p:cNvSpPr>
              <a:spLocks/>
            </p:cNvSpPr>
            <p:nvPr/>
          </p:nvSpPr>
          <p:spPr bwMode="auto">
            <a:xfrm>
              <a:off x="2086930" y="4804581"/>
              <a:ext cx="0" cy="0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1"/>
                </a:cxn>
              </a:cxnLst>
              <a:rect l="0" t="0" r="r" b="b"/>
              <a:pathLst>
                <a:path w="3" h="4">
                  <a:moveTo>
                    <a:pt x="2" y="1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" name="Freeform 352" descr="30%"/>
            <p:cNvSpPr>
              <a:spLocks/>
            </p:cNvSpPr>
            <p:nvPr/>
          </p:nvSpPr>
          <p:spPr bwMode="auto">
            <a:xfrm>
              <a:off x="2081086" y="4835869"/>
              <a:ext cx="35075" cy="57362"/>
            </a:xfrm>
            <a:custGeom>
              <a:avLst/>
              <a:gdLst/>
              <a:ahLst/>
              <a:cxnLst>
                <a:cxn ang="0">
                  <a:pos x="22" y="57"/>
                </a:cxn>
                <a:cxn ang="0">
                  <a:pos x="16" y="62"/>
                </a:cxn>
                <a:cxn ang="0">
                  <a:pos x="11" y="63"/>
                </a:cxn>
                <a:cxn ang="0">
                  <a:pos x="10" y="81"/>
                </a:cxn>
                <a:cxn ang="0">
                  <a:pos x="13" y="77"/>
                </a:cxn>
                <a:cxn ang="0">
                  <a:pos x="14" y="88"/>
                </a:cxn>
                <a:cxn ang="0">
                  <a:pos x="10" y="92"/>
                </a:cxn>
                <a:cxn ang="0">
                  <a:pos x="11" y="99"/>
                </a:cxn>
                <a:cxn ang="0">
                  <a:pos x="10" y="100"/>
                </a:cxn>
                <a:cxn ang="0">
                  <a:pos x="7" y="103"/>
                </a:cxn>
                <a:cxn ang="0">
                  <a:pos x="6" y="104"/>
                </a:cxn>
                <a:cxn ang="0">
                  <a:pos x="5" y="102"/>
                </a:cxn>
                <a:cxn ang="0">
                  <a:pos x="3" y="99"/>
                </a:cxn>
                <a:cxn ang="0">
                  <a:pos x="2" y="93"/>
                </a:cxn>
                <a:cxn ang="0">
                  <a:pos x="5" y="85"/>
                </a:cxn>
                <a:cxn ang="0">
                  <a:pos x="0" y="81"/>
                </a:cxn>
                <a:cxn ang="0">
                  <a:pos x="3" y="72"/>
                </a:cxn>
                <a:cxn ang="0">
                  <a:pos x="6" y="69"/>
                </a:cxn>
                <a:cxn ang="0">
                  <a:pos x="7" y="66"/>
                </a:cxn>
                <a:cxn ang="0">
                  <a:pos x="6" y="58"/>
                </a:cxn>
                <a:cxn ang="0">
                  <a:pos x="3" y="48"/>
                </a:cxn>
                <a:cxn ang="0">
                  <a:pos x="5" y="20"/>
                </a:cxn>
                <a:cxn ang="0">
                  <a:pos x="8" y="19"/>
                </a:cxn>
                <a:cxn ang="0">
                  <a:pos x="10" y="1"/>
                </a:cxn>
                <a:cxn ang="0">
                  <a:pos x="14" y="0"/>
                </a:cxn>
                <a:cxn ang="0">
                  <a:pos x="16" y="4"/>
                </a:cxn>
                <a:cxn ang="0">
                  <a:pos x="17" y="9"/>
                </a:cxn>
                <a:cxn ang="0">
                  <a:pos x="21" y="12"/>
                </a:cxn>
                <a:cxn ang="0">
                  <a:pos x="29" y="16"/>
                </a:cxn>
                <a:cxn ang="0">
                  <a:pos x="31" y="22"/>
                </a:cxn>
                <a:cxn ang="0">
                  <a:pos x="23" y="29"/>
                </a:cxn>
                <a:cxn ang="0">
                  <a:pos x="23" y="36"/>
                </a:cxn>
                <a:cxn ang="0">
                  <a:pos x="25" y="45"/>
                </a:cxn>
                <a:cxn ang="0">
                  <a:pos x="26" y="53"/>
                </a:cxn>
              </a:cxnLst>
              <a:rect l="0" t="0" r="r" b="b"/>
              <a:pathLst>
                <a:path w="31" h="104">
                  <a:moveTo>
                    <a:pt x="26" y="53"/>
                  </a:moveTo>
                  <a:lnTo>
                    <a:pt x="22" y="57"/>
                  </a:lnTo>
                  <a:lnTo>
                    <a:pt x="17" y="62"/>
                  </a:lnTo>
                  <a:lnTo>
                    <a:pt x="16" y="62"/>
                  </a:lnTo>
                  <a:lnTo>
                    <a:pt x="14" y="66"/>
                  </a:lnTo>
                  <a:lnTo>
                    <a:pt x="11" y="63"/>
                  </a:lnTo>
                  <a:lnTo>
                    <a:pt x="9" y="64"/>
                  </a:lnTo>
                  <a:lnTo>
                    <a:pt x="10" y="81"/>
                  </a:lnTo>
                  <a:lnTo>
                    <a:pt x="10" y="82"/>
                  </a:lnTo>
                  <a:lnTo>
                    <a:pt x="13" y="77"/>
                  </a:lnTo>
                  <a:lnTo>
                    <a:pt x="14" y="81"/>
                  </a:lnTo>
                  <a:lnTo>
                    <a:pt x="14" y="88"/>
                  </a:lnTo>
                  <a:lnTo>
                    <a:pt x="13" y="90"/>
                  </a:lnTo>
                  <a:lnTo>
                    <a:pt x="10" y="92"/>
                  </a:lnTo>
                  <a:lnTo>
                    <a:pt x="10" y="98"/>
                  </a:lnTo>
                  <a:lnTo>
                    <a:pt x="11" y="99"/>
                  </a:lnTo>
                  <a:lnTo>
                    <a:pt x="10" y="103"/>
                  </a:lnTo>
                  <a:lnTo>
                    <a:pt x="10" y="100"/>
                  </a:lnTo>
                  <a:lnTo>
                    <a:pt x="8" y="100"/>
                  </a:lnTo>
                  <a:lnTo>
                    <a:pt x="7" y="103"/>
                  </a:lnTo>
                  <a:lnTo>
                    <a:pt x="7" y="104"/>
                  </a:lnTo>
                  <a:lnTo>
                    <a:pt x="6" y="104"/>
                  </a:lnTo>
                  <a:lnTo>
                    <a:pt x="5" y="104"/>
                  </a:lnTo>
                  <a:lnTo>
                    <a:pt x="5" y="102"/>
                  </a:lnTo>
                  <a:lnTo>
                    <a:pt x="3" y="100"/>
                  </a:lnTo>
                  <a:lnTo>
                    <a:pt x="3" y="99"/>
                  </a:lnTo>
                  <a:lnTo>
                    <a:pt x="2" y="98"/>
                  </a:lnTo>
                  <a:lnTo>
                    <a:pt x="2" y="93"/>
                  </a:lnTo>
                  <a:lnTo>
                    <a:pt x="3" y="90"/>
                  </a:lnTo>
                  <a:lnTo>
                    <a:pt x="5" y="85"/>
                  </a:lnTo>
                  <a:lnTo>
                    <a:pt x="3" y="83"/>
                  </a:lnTo>
                  <a:lnTo>
                    <a:pt x="0" y="81"/>
                  </a:lnTo>
                  <a:lnTo>
                    <a:pt x="0" y="77"/>
                  </a:lnTo>
                  <a:lnTo>
                    <a:pt x="3" y="72"/>
                  </a:lnTo>
                  <a:lnTo>
                    <a:pt x="3" y="72"/>
                  </a:lnTo>
                  <a:lnTo>
                    <a:pt x="6" y="69"/>
                  </a:lnTo>
                  <a:lnTo>
                    <a:pt x="6" y="68"/>
                  </a:lnTo>
                  <a:lnTo>
                    <a:pt x="7" y="66"/>
                  </a:lnTo>
                  <a:lnTo>
                    <a:pt x="6" y="63"/>
                  </a:lnTo>
                  <a:lnTo>
                    <a:pt x="6" y="58"/>
                  </a:lnTo>
                  <a:lnTo>
                    <a:pt x="5" y="46"/>
                  </a:lnTo>
                  <a:lnTo>
                    <a:pt x="3" y="48"/>
                  </a:lnTo>
                  <a:lnTo>
                    <a:pt x="2" y="35"/>
                  </a:lnTo>
                  <a:lnTo>
                    <a:pt x="5" y="20"/>
                  </a:lnTo>
                  <a:lnTo>
                    <a:pt x="6" y="21"/>
                  </a:lnTo>
                  <a:lnTo>
                    <a:pt x="8" y="19"/>
                  </a:lnTo>
                  <a:lnTo>
                    <a:pt x="10" y="11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3"/>
                  </a:lnTo>
                  <a:lnTo>
                    <a:pt x="16" y="4"/>
                  </a:lnTo>
                  <a:lnTo>
                    <a:pt x="16" y="9"/>
                  </a:lnTo>
                  <a:lnTo>
                    <a:pt x="17" y="9"/>
                  </a:lnTo>
                  <a:lnTo>
                    <a:pt x="18" y="12"/>
                  </a:lnTo>
                  <a:lnTo>
                    <a:pt x="21" y="12"/>
                  </a:lnTo>
                  <a:lnTo>
                    <a:pt x="24" y="16"/>
                  </a:lnTo>
                  <a:lnTo>
                    <a:pt x="29" y="16"/>
                  </a:lnTo>
                  <a:lnTo>
                    <a:pt x="31" y="19"/>
                  </a:lnTo>
                  <a:lnTo>
                    <a:pt x="31" y="22"/>
                  </a:lnTo>
                  <a:lnTo>
                    <a:pt x="23" y="27"/>
                  </a:lnTo>
                  <a:lnTo>
                    <a:pt x="23" y="29"/>
                  </a:lnTo>
                  <a:lnTo>
                    <a:pt x="24" y="35"/>
                  </a:lnTo>
                  <a:lnTo>
                    <a:pt x="23" y="36"/>
                  </a:lnTo>
                  <a:lnTo>
                    <a:pt x="24" y="43"/>
                  </a:lnTo>
                  <a:lnTo>
                    <a:pt x="25" y="45"/>
                  </a:lnTo>
                  <a:lnTo>
                    <a:pt x="25" y="53"/>
                  </a:lnTo>
                  <a:lnTo>
                    <a:pt x="26" y="53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9" name="Freeform 353" descr="30%"/>
            <p:cNvSpPr>
              <a:spLocks/>
            </p:cNvSpPr>
            <p:nvPr/>
          </p:nvSpPr>
          <p:spPr bwMode="auto">
            <a:xfrm>
              <a:off x="2081086" y="4700286"/>
              <a:ext cx="5845" cy="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0" name="Freeform 354" descr="30%"/>
            <p:cNvSpPr>
              <a:spLocks/>
            </p:cNvSpPr>
            <p:nvPr/>
          </p:nvSpPr>
          <p:spPr bwMode="auto">
            <a:xfrm>
              <a:off x="2075240" y="4731575"/>
              <a:ext cx="0" cy="521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2"/>
                </a:cxn>
              </a:cxnLst>
              <a:rect l="0" t="0" r="r" b="b"/>
              <a:pathLst>
                <a:path w="1" h="3">
                  <a:moveTo>
                    <a:pt x="0" y="2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1" name="Freeform 355" descr="30%"/>
            <p:cNvSpPr>
              <a:spLocks/>
            </p:cNvSpPr>
            <p:nvPr/>
          </p:nvSpPr>
          <p:spPr bwMode="auto">
            <a:xfrm>
              <a:off x="2057700" y="4689857"/>
              <a:ext cx="17535" cy="41718"/>
            </a:xfrm>
            <a:custGeom>
              <a:avLst/>
              <a:gdLst/>
              <a:ahLst/>
              <a:cxnLst>
                <a:cxn ang="0">
                  <a:pos x="2" y="11"/>
                </a:cxn>
                <a:cxn ang="0">
                  <a:pos x="0" y="7"/>
                </a:cxn>
                <a:cxn ang="0">
                  <a:pos x="1" y="3"/>
                </a:cxn>
                <a:cxn ang="0">
                  <a:pos x="4" y="3"/>
                </a:cxn>
                <a:cxn ang="0">
                  <a:pos x="7" y="0"/>
                </a:cxn>
                <a:cxn ang="0">
                  <a:pos x="8" y="5"/>
                </a:cxn>
                <a:cxn ang="0">
                  <a:pos x="10" y="18"/>
                </a:cxn>
                <a:cxn ang="0">
                  <a:pos x="12" y="32"/>
                </a:cxn>
                <a:cxn ang="0">
                  <a:pos x="17" y="44"/>
                </a:cxn>
                <a:cxn ang="0">
                  <a:pos x="17" y="48"/>
                </a:cxn>
                <a:cxn ang="0">
                  <a:pos x="18" y="52"/>
                </a:cxn>
                <a:cxn ang="0">
                  <a:pos x="18" y="55"/>
                </a:cxn>
                <a:cxn ang="0">
                  <a:pos x="19" y="64"/>
                </a:cxn>
                <a:cxn ang="0">
                  <a:pos x="17" y="70"/>
                </a:cxn>
                <a:cxn ang="0">
                  <a:pos x="17" y="70"/>
                </a:cxn>
                <a:cxn ang="0">
                  <a:pos x="16" y="74"/>
                </a:cxn>
                <a:cxn ang="0">
                  <a:pos x="15" y="74"/>
                </a:cxn>
                <a:cxn ang="0">
                  <a:pos x="12" y="71"/>
                </a:cxn>
                <a:cxn ang="0">
                  <a:pos x="12" y="68"/>
                </a:cxn>
                <a:cxn ang="0">
                  <a:pos x="11" y="67"/>
                </a:cxn>
                <a:cxn ang="0">
                  <a:pos x="10" y="64"/>
                </a:cxn>
                <a:cxn ang="0">
                  <a:pos x="9" y="53"/>
                </a:cxn>
                <a:cxn ang="0">
                  <a:pos x="10" y="49"/>
                </a:cxn>
                <a:cxn ang="0">
                  <a:pos x="9" y="43"/>
                </a:cxn>
                <a:cxn ang="0">
                  <a:pos x="9" y="40"/>
                </a:cxn>
                <a:cxn ang="0">
                  <a:pos x="8" y="36"/>
                </a:cxn>
                <a:cxn ang="0">
                  <a:pos x="7" y="36"/>
                </a:cxn>
                <a:cxn ang="0">
                  <a:pos x="8" y="33"/>
                </a:cxn>
                <a:cxn ang="0">
                  <a:pos x="7" y="32"/>
                </a:cxn>
                <a:cxn ang="0">
                  <a:pos x="7" y="32"/>
                </a:cxn>
                <a:cxn ang="0">
                  <a:pos x="6" y="29"/>
                </a:cxn>
                <a:cxn ang="0">
                  <a:pos x="7" y="29"/>
                </a:cxn>
                <a:cxn ang="0">
                  <a:pos x="6" y="27"/>
                </a:cxn>
                <a:cxn ang="0">
                  <a:pos x="4" y="26"/>
                </a:cxn>
                <a:cxn ang="0">
                  <a:pos x="6" y="24"/>
                </a:cxn>
                <a:cxn ang="0">
                  <a:pos x="6" y="18"/>
                </a:cxn>
                <a:cxn ang="0">
                  <a:pos x="2" y="11"/>
                </a:cxn>
              </a:cxnLst>
              <a:rect l="0" t="0" r="r" b="b"/>
              <a:pathLst>
                <a:path w="19" h="74">
                  <a:moveTo>
                    <a:pt x="2" y="11"/>
                  </a:moveTo>
                  <a:lnTo>
                    <a:pt x="0" y="7"/>
                  </a:lnTo>
                  <a:lnTo>
                    <a:pt x="1" y="3"/>
                  </a:lnTo>
                  <a:lnTo>
                    <a:pt x="4" y="3"/>
                  </a:lnTo>
                  <a:lnTo>
                    <a:pt x="7" y="0"/>
                  </a:lnTo>
                  <a:lnTo>
                    <a:pt x="8" y="5"/>
                  </a:lnTo>
                  <a:lnTo>
                    <a:pt x="10" y="18"/>
                  </a:lnTo>
                  <a:lnTo>
                    <a:pt x="12" y="32"/>
                  </a:lnTo>
                  <a:lnTo>
                    <a:pt x="17" y="44"/>
                  </a:lnTo>
                  <a:lnTo>
                    <a:pt x="17" y="48"/>
                  </a:lnTo>
                  <a:lnTo>
                    <a:pt x="18" y="52"/>
                  </a:lnTo>
                  <a:lnTo>
                    <a:pt x="18" y="55"/>
                  </a:lnTo>
                  <a:lnTo>
                    <a:pt x="19" y="64"/>
                  </a:lnTo>
                  <a:lnTo>
                    <a:pt x="17" y="70"/>
                  </a:lnTo>
                  <a:lnTo>
                    <a:pt x="17" y="70"/>
                  </a:lnTo>
                  <a:lnTo>
                    <a:pt x="16" y="74"/>
                  </a:lnTo>
                  <a:lnTo>
                    <a:pt x="15" y="74"/>
                  </a:lnTo>
                  <a:lnTo>
                    <a:pt x="12" y="71"/>
                  </a:lnTo>
                  <a:lnTo>
                    <a:pt x="12" y="68"/>
                  </a:lnTo>
                  <a:lnTo>
                    <a:pt x="11" y="67"/>
                  </a:lnTo>
                  <a:lnTo>
                    <a:pt x="10" y="64"/>
                  </a:lnTo>
                  <a:lnTo>
                    <a:pt x="9" y="53"/>
                  </a:lnTo>
                  <a:lnTo>
                    <a:pt x="10" y="49"/>
                  </a:lnTo>
                  <a:lnTo>
                    <a:pt x="9" y="43"/>
                  </a:lnTo>
                  <a:lnTo>
                    <a:pt x="9" y="40"/>
                  </a:lnTo>
                  <a:lnTo>
                    <a:pt x="8" y="36"/>
                  </a:lnTo>
                  <a:lnTo>
                    <a:pt x="7" y="36"/>
                  </a:lnTo>
                  <a:lnTo>
                    <a:pt x="8" y="33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6" y="29"/>
                  </a:lnTo>
                  <a:lnTo>
                    <a:pt x="7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2" y="1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2" name="Freeform 356" descr="30%"/>
            <p:cNvSpPr>
              <a:spLocks/>
            </p:cNvSpPr>
            <p:nvPr/>
          </p:nvSpPr>
          <p:spPr bwMode="auto">
            <a:xfrm>
              <a:off x="1970018" y="4585562"/>
              <a:ext cx="17535" cy="26074"/>
            </a:xfrm>
            <a:custGeom>
              <a:avLst/>
              <a:gdLst/>
              <a:ahLst/>
              <a:cxnLst>
                <a:cxn ang="0">
                  <a:pos x="12" y="58"/>
                </a:cxn>
                <a:cxn ang="0">
                  <a:pos x="10" y="57"/>
                </a:cxn>
                <a:cxn ang="0">
                  <a:pos x="8" y="57"/>
                </a:cxn>
                <a:cxn ang="0">
                  <a:pos x="9" y="55"/>
                </a:cxn>
                <a:cxn ang="0">
                  <a:pos x="8" y="52"/>
                </a:cxn>
                <a:cxn ang="0">
                  <a:pos x="9" y="46"/>
                </a:cxn>
                <a:cxn ang="0">
                  <a:pos x="8" y="43"/>
                </a:cxn>
                <a:cxn ang="0">
                  <a:pos x="12" y="36"/>
                </a:cxn>
                <a:cxn ang="0">
                  <a:pos x="12" y="35"/>
                </a:cxn>
                <a:cxn ang="0">
                  <a:pos x="12" y="29"/>
                </a:cxn>
                <a:cxn ang="0">
                  <a:pos x="9" y="31"/>
                </a:cxn>
                <a:cxn ang="0">
                  <a:pos x="8" y="31"/>
                </a:cxn>
                <a:cxn ang="0">
                  <a:pos x="6" y="32"/>
                </a:cxn>
                <a:cxn ang="0">
                  <a:pos x="6" y="30"/>
                </a:cxn>
                <a:cxn ang="0">
                  <a:pos x="2" y="29"/>
                </a:cxn>
                <a:cxn ang="0">
                  <a:pos x="2" y="24"/>
                </a:cxn>
                <a:cxn ang="0">
                  <a:pos x="1" y="21"/>
                </a:cxn>
                <a:cxn ang="0">
                  <a:pos x="0" y="20"/>
                </a:cxn>
                <a:cxn ang="0">
                  <a:pos x="0" y="17"/>
                </a:cxn>
                <a:cxn ang="0">
                  <a:pos x="1" y="14"/>
                </a:cxn>
                <a:cxn ang="0">
                  <a:pos x="9" y="10"/>
                </a:cxn>
                <a:cxn ang="0">
                  <a:pos x="12" y="7"/>
                </a:cxn>
                <a:cxn ang="0">
                  <a:pos x="12" y="5"/>
                </a:cxn>
                <a:cxn ang="0">
                  <a:pos x="16" y="0"/>
                </a:cxn>
                <a:cxn ang="0">
                  <a:pos x="17" y="4"/>
                </a:cxn>
                <a:cxn ang="0">
                  <a:pos x="18" y="6"/>
                </a:cxn>
                <a:cxn ang="0">
                  <a:pos x="17" y="9"/>
                </a:cxn>
                <a:cxn ang="0">
                  <a:pos x="18" y="10"/>
                </a:cxn>
                <a:cxn ang="0">
                  <a:pos x="18" y="17"/>
                </a:cxn>
                <a:cxn ang="0">
                  <a:pos x="17" y="22"/>
                </a:cxn>
                <a:cxn ang="0">
                  <a:pos x="15" y="24"/>
                </a:cxn>
                <a:cxn ang="0">
                  <a:pos x="14" y="26"/>
                </a:cxn>
                <a:cxn ang="0">
                  <a:pos x="15" y="30"/>
                </a:cxn>
                <a:cxn ang="0">
                  <a:pos x="16" y="36"/>
                </a:cxn>
                <a:cxn ang="0">
                  <a:pos x="15" y="38"/>
                </a:cxn>
                <a:cxn ang="0">
                  <a:pos x="17" y="40"/>
                </a:cxn>
                <a:cxn ang="0">
                  <a:pos x="17" y="41"/>
                </a:cxn>
                <a:cxn ang="0">
                  <a:pos x="15" y="41"/>
                </a:cxn>
                <a:cxn ang="0">
                  <a:pos x="14" y="45"/>
                </a:cxn>
                <a:cxn ang="0">
                  <a:pos x="13" y="45"/>
                </a:cxn>
                <a:cxn ang="0">
                  <a:pos x="12" y="46"/>
                </a:cxn>
                <a:cxn ang="0">
                  <a:pos x="13" y="55"/>
                </a:cxn>
                <a:cxn ang="0">
                  <a:pos x="13" y="57"/>
                </a:cxn>
                <a:cxn ang="0">
                  <a:pos x="12" y="58"/>
                </a:cxn>
              </a:cxnLst>
              <a:rect l="0" t="0" r="r" b="b"/>
              <a:pathLst>
                <a:path w="18" h="58">
                  <a:moveTo>
                    <a:pt x="12" y="58"/>
                  </a:moveTo>
                  <a:lnTo>
                    <a:pt x="10" y="57"/>
                  </a:lnTo>
                  <a:lnTo>
                    <a:pt x="8" y="57"/>
                  </a:lnTo>
                  <a:lnTo>
                    <a:pt x="9" y="55"/>
                  </a:lnTo>
                  <a:lnTo>
                    <a:pt x="8" y="52"/>
                  </a:lnTo>
                  <a:lnTo>
                    <a:pt x="9" y="46"/>
                  </a:lnTo>
                  <a:lnTo>
                    <a:pt x="8" y="43"/>
                  </a:lnTo>
                  <a:lnTo>
                    <a:pt x="12" y="36"/>
                  </a:lnTo>
                  <a:lnTo>
                    <a:pt x="12" y="35"/>
                  </a:lnTo>
                  <a:lnTo>
                    <a:pt x="12" y="29"/>
                  </a:lnTo>
                  <a:lnTo>
                    <a:pt x="9" y="31"/>
                  </a:lnTo>
                  <a:lnTo>
                    <a:pt x="8" y="31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2" y="29"/>
                  </a:lnTo>
                  <a:lnTo>
                    <a:pt x="2" y="24"/>
                  </a:lnTo>
                  <a:lnTo>
                    <a:pt x="1" y="21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1" y="14"/>
                  </a:lnTo>
                  <a:lnTo>
                    <a:pt x="9" y="10"/>
                  </a:lnTo>
                  <a:lnTo>
                    <a:pt x="12" y="7"/>
                  </a:lnTo>
                  <a:lnTo>
                    <a:pt x="12" y="5"/>
                  </a:lnTo>
                  <a:lnTo>
                    <a:pt x="16" y="0"/>
                  </a:lnTo>
                  <a:lnTo>
                    <a:pt x="17" y="4"/>
                  </a:lnTo>
                  <a:lnTo>
                    <a:pt x="18" y="6"/>
                  </a:lnTo>
                  <a:lnTo>
                    <a:pt x="17" y="9"/>
                  </a:lnTo>
                  <a:lnTo>
                    <a:pt x="18" y="10"/>
                  </a:lnTo>
                  <a:lnTo>
                    <a:pt x="18" y="17"/>
                  </a:lnTo>
                  <a:lnTo>
                    <a:pt x="17" y="22"/>
                  </a:lnTo>
                  <a:lnTo>
                    <a:pt x="15" y="24"/>
                  </a:lnTo>
                  <a:lnTo>
                    <a:pt x="14" y="26"/>
                  </a:lnTo>
                  <a:lnTo>
                    <a:pt x="15" y="30"/>
                  </a:lnTo>
                  <a:lnTo>
                    <a:pt x="16" y="36"/>
                  </a:lnTo>
                  <a:lnTo>
                    <a:pt x="15" y="38"/>
                  </a:lnTo>
                  <a:lnTo>
                    <a:pt x="17" y="40"/>
                  </a:lnTo>
                  <a:lnTo>
                    <a:pt x="17" y="41"/>
                  </a:lnTo>
                  <a:lnTo>
                    <a:pt x="15" y="41"/>
                  </a:lnTo>
                  <a:lnTo>
                    <a:pt x="14" y="45"/>
                  </a:lnTo>
                  <a:lnTo>
                    <a:pt x="13" y="45"/>
                  </a:lnTo>
                  <a:lnTo>
                    <a:pt x="12" y="46"/>
                  </a:lnTo>
                  <a:lnTo>
                    <a:pt x="13" y="55"/>
                  </a:lnTo>
                  <a:lnTo>
                    <a:pt x="13" y="57"/>
                  </a:lnTo>
                  <a:lnTo>
                    <a:pt x="12" y="58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3" name="Freeform 357" descr="30%"/>
            <p:cNvSpPr>
              <a:spLocks/>
            </p:cNvSpPr>
            <p:nvPr/>
          </p:nvSpPr>
          <p:spPr bwMode="auto">
            <a:xfrm>
              <a:off x="2238918" y="4924520"/>
              <a:ext cx="5845" cy="15644"/>
            </a:xfrm>
            <a:custGeom>
              <a:avLst/>
              <a:gdLst/>
              <a:ahLst/>
              <a:cxnLst>
                <a:cxn ang="0">
                  <a:pos x="7" y="9"/>
                </a:cxn>
                <a:cxn ang="0">
                  <a:pos x="9" y="11"/>
                </a:cxn>
                <a:cxn ang="0">
                  <a:pos x="7" y="14"/>
                </a:cxn>
                <a:cxn ang="0">
                  <a:pos x="8" y="22"/>
                </a:cxn>
                <a:cxn ang="0">
                  <a:pos x="7" y="29"/>
                </a:cxn>
                <a:cxn ang="0">
                  <a:pos x="3" y="26"/>
                </a:cxn>
                <a:cxn ang="0">
                  <a:pos x="0" y="30"/>
                </a:cxn>
                <a:cxn ang="0">
                  <a:pos x="0" y="21"/>
                </a:cxn>
                <a:cxn ang="0">
                  <a:pos x="2" y="1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7" y="9"/>
                </a:cxn>
              </a:cxnLst>
              <a:rect l="0" t="0" r="r" b="b"/>
              <a:pathLst>
                <a:path w="9" h="30">
                  <a:moveTo>
                    <a:pt x="7" y="9"/>
                  </a:moveTo>
                  <a:lnTo>
                    <a:pt x="9" y="11"/>
                  </a:lnTo>
                  <a:lnTo>
                    <a:pt x="7" y="14"/>
                  </a:lnTo>
                  <a:lnTo>
                    <a:pt x="8" y="22"/>
                  </a:lnTo>
                  <a:lnTo>
                    <a:pt x="7" y="29"/>
                  </a:lnTo>
                  <a:lnTo>
                    <a:pt x="3" y="26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2" y="1"/>
                  </a:lnTo>
                  <a:lnTo>
                    <a:pt x="3" y="0"/>
                  </a:lnTo>
                  <a:lnTo>
                    <a:pt x="3" y="2"/>
                  </a:lnTo>
                  <a:lnTo>
                    <a:pt x="7" y="9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4" name="Freeform 358" descr="30%"/>
            <p:cNvSpPr>
              <a:spLocks/>
            </p:cNvSpPr>
            <p:nvPr/>
          </p:nvSpPr>
          <p:spPr bwMode="auto">
            <a:xfrm>
              <a:off x="2244763" y="4955808"/>
              <a:ext cx="5845" cy="521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0" y="2"/>
                </a:cxn>
              </a:cxnLst>
              <a:rect l="0" t="0" r="r" b="b"/>
              <a:pathLst>
                <a:path h="5">
                  <a:moveTo>
                    <a:pt x="0" y="2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5" name="Freeform 359" descr="30%"/>
            <p:cNvSpPr>
              <a:spLocks/>
            </p:cNvSpPr>
            <p:nvPr/>
          </p:nvSpPr>
          <p:spPr bwMode="auto">
            <a:xfrm>
              <a:off x="2244763" y="4955808"/>
              <a:ext cx="5845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6" name="Freeform 360" descr="30%"/>
            <p:cNvSpPr>
              <a:spLocks/>
            </p:cNvSpPr>
            <p:nvPr/>
          </p:nvSpPr>
          <p:spPr bwMode="auto">
            <a:xfrm>
              <a:off x="2455206" y="4742004"/>
              <a:ext cx="0" cy="52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7" name="Freeform 361" descr="30%"/>
            <p:cNvSpPr>
              <a:spLocks/>
            </p:cNvSpPr>
            <p:nvPr/>
          </p:nvSpPr>
          <p:spPr bwMode="auto">
            <a:xfrm>
              <a:off x="2513663" y="4752434"/>
              <a:ext cx="5845" cy="52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3"/>
                </a:cxn>
                <a:cxn ang="0">
                  <a:pos x="1" y="5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1" h="5">
                  <a:moveTo>
                    <a:pt x="0" y="0"/>
                  </a:moveTo>
                  <a:lnTo>
                    <a:pt x="1" y="3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8" name="Freeform 362" descr="30%"/>
            <p:cNvSpPr>
              <a:spLocks/>
            </p:cNvSpPr>
            <p:nvPr/>
          </p:nvSpPr>
          <p:spPr bwMode="auto">
            <a:xfrm>
              <a:off x="2531197" y="4778507"/>
              <a:ext cx="5845" cy="521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0" y="1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9" name="Freeform 363" descr="30%"/>
            <p:cNvSpPr>
              <a:spLocks/>
            </p:cNvSpPr>
            <p:nvPr/>
          </p:nvSpPr>
          <p:spPr bwMode="auto">
            <a:xfrm>
              <a:off x="2098620" y="4877587"/>
              <a:ext cx="0" cy="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2" y="2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1" y="0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2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0" name="Freeform 364" descr="30%"/>
            <p:cNvSpPr>
              <a:spLocks/>
            </p:cNvSpPr>
            <p:nvPr/>
          </p:nvSpPr>
          <p:spPr bwMode="auto">
            <a:xfrm>
              <a:off x="1625123" y="3594764"/>
              <a:ext cx="701477" cy="693559"/>
            </a:xfrm>
            <a:custGeom>
              <a:avLst/>
              <a:gdLst/>
              <a:ahLst/>
              <a:cxnLst>
                <a:cxn ang="0">
                  <a:pos x="228" y="62"/>
                </a:cxn>
                <a:cxn ang="0">
                  <a:pos x="250" y="93"/>
                </a:cxn>
                <a:cxn ang="0">
                  <a:pos x="287" y="142"/>
                </a:cxn>
                <a:cxn ang="0">
                  <a:pos x="296" y="184"/>
                </a:cxn>
                <a:cxn ang="0">
                  <a:pos x="294" y="237"/>
                </a:cxn>
                <a:cxn ang="0">
                  <a:pos x="337" y="299"/>
                </a:cxn>
                <a:cxn ang="0">
                  <a:pos x="374" y="332"/>
                </a:cxn>
                <a:cxn ang="0">
                  <a:pos x="387" y="341"/>
                </a:cxn>
                <a:cxn ang="0">
                  <a:pos x="402" y="343"/>
                </a:cxn>
                <a:cxn ang="0">
                  <a:pos x="414" y="359"/>
                </a:cxn>
                <a:cxn ang="0">
                  <a:pos x="433" y="371"/>
                </a:cxn>
                <a:cxn ang="0">
                  <a:pos x="450" y="374"/>
                </a:cxn>
                <a:cxn ang="0">
                  <a:pos x="460" y="391"/>
                </a:cxn>
                <a:cxn ang="0">
                  <a:pos x="470" y="429"/>
                </a:cxn>
                <a:cxn ang="0">
                  <a:pos x="479" y="464"/>
                </a:cxn>
                <a:cxn ang="0">
                  <a:pos x="499" y="443"/>
                </a:cxn>
                <a:cxn ang="0">
                  <a:pos x="529" y="386"/>
                </a:cxn>
                <a:cxn ang="0">
                  <a:pos x="577" y="309"/>
                </a:cxn>
                <a:cxn ang="0">
                  <a:pos x="606" y="281"/>
                </a:cxn>
                <a:cxn ang="0">
                  <a:pos x="637" y="350"/>
                </a:cxn>
                <a:cxn ang="0">
                  <a:pos x="670" y="426"/>
                </a:cxn>
                <a:cxn ang="0">
                  <a:pos x="645" y="448"/>
                </a:cxn>
                <a:cxn ang="0">
                  <a:pos x="603" y="506"/>
                </a:cxn>
                <a:cxn ang="0">
                  <a:pos x="588" y="609"/>
                </a:cxn>
                <a:cxn ang="0">
                  <a:pos x="598" y="692"/>
                </a:cxn>
                <a:cxn ang="0">
                  <a:pos x="598" y="765"/>
                </a:cxn>
                <a:cxn ang="0">
                  <a:pos x="585" y="893"/>
                </a:cxn>
                <a:cxn ang="0">
                  <a:pos x="622" y="894"/>
                </a:cxn>
                <a:cxn ang="0">
                  <a:pos x="659" y="891"/>
                </a:cxn>
                <a:cxn ang="0">
                  <a:pos x="679" y="951"/>
                </a:cxn>
                <a:cxn ang="0">
                  <a:pos x="694" y="978"/>
                </a:cxn>
                <a:cxn ang="0">
                  <a:pos x="728" y="1024"/>
                </a:cxn>
                <a:cxn ang="0">
                  <a:pos x="748" y="1087"/>
                </a:cxn>
                <a:cxn ang="0">
                  <a:pos x="701" y="1138"/>
                </a:cxn>
                <a:cxn ang="0">
                  <a:pos x="666" y="1158"/>
                </a:cxn>
                <a:cxn ang="0">
                  <a:pos x="676" y="1234"/>
                </a:cxn>
                <a:cxn ang="0">
                  <a:pos x="644" y="1264"/>
                </a:cxn>
                <a:cxn ang="0">
                  <a:pos x="611" y="1267"/>
                </a:cxn>
                <a:cxn ang="0">
                  <a:pos x="585" y="1262"/>
                </a:cxn>
                <a:cxn ang="0">
                  <a:pos x="532" y="1263"/>
                </a:cxn>
                <a:cxn ang="0">
                  <a:pos x="490" y="1296"/>
                </a:cxn>
                <a:cxn ang="0">
                  <a:pos x="325" y="915"/>
                </a:cxn>
                <a:cxn ang="0">
                  <a:pos x="219" y="790"/>
                </a:cxn>
                <a:cxn ang="0">
                  <a:pos x="182" y="818"/>
                </a:cxn>
                <a:cxn ang="0">
                  <a:pos x="177" y="842"/>
                </a:cxn>
                <a:cxn ang="0">
                  <a:pos x="173" y="808"/>
                </a:cxn>
                <a:cxn ang="0">
                  <a:pos x="170" y="779"/>
                </a:cxn>
                <a:cxn ang="0">
                  <a:pos x="170" y="760"/>
                </a:cxn>
                <a:cxn ang="0">
                  <a:pos x="177" y="736"/>
                </a:cxn>
                <a:cxn ang="0">
                  <a:pos x="175" y="687"/>
                </a:cxn>
                <a:cxn ang="0">
                  <a:pos x="171" y="639"/>
                </a:cxn>
                <a:cxn ang="0">
                  <a:pos x="71" y="501"/>
                </a:cxn>
                <a:cxn ang="0">
                  <a:pos x="0" y="458"/>
                </a:cxn>
                <a:cxn ang="0">
                  <a:pos x="6" y="366"/>
                </a:cxn>
                <a:cxn ang="0">
                  <a:pos x="22" y="294"/>
                </a:cxn>
                <a:cxn ang="0">
                  <a:pos x="36" y="298"/>
                </a:cxn>
                <a:cxn ang="0">
                  <a:pos x="111" y="251"/>
                </a:cxn>
                <a:cxn ang="0">
                  <a:pos x="194" y="60"/>
                </a:cxn>
              </a:cxnLst>
              <a:rect l="0" t="0" r="r" b="b"/>
              <a:pathLst>
                <a:path w="762" h="1297">
                  <a:moveTo>
                    <a:pt x="210" y="3"/>
                  </a:moveTo>
                  <a:lnTo>
                    <a:pt x="209" y="8"/>
                  </a:lnTo>
                  <a:lnTo>
                    <a:pt x="210" y="10"/>
                  </a:lnTo>
                  <a:lnTo>
                    <a:pt x="217" y="16"/>
                  </a:lnTo>
                  <a:lnTo>
                    <a:pt x="219" y="27"/>
                  </a:lnTo>
                  <a:lnTo>
                    <a:pt x="220" y="36"/>
                  </a:lnTo>
                  <a:lnTo>
                    <a:pt x="220" y="41"/>
                  </a:lnTo>
                  <a:lnTo>
                    <a:pt x="218" y="49"/>
                  </a:lnTo>
                  <a:lnTo>
                    <a:pt x="219" y="50"/>
                  </a:lnTo>
                  <a:lnTo>
                    <a:pt x="228" y="62"/>
                  </a:lnTo>
                  <a:lnTo>
                    <a:pt x="231" y="68"/>
                  </a:lnTo>
                  <a:lnTo>
                    <a:pt x="232" y="68"/>
                  </a:lnTo>
                  <a:lnTo>
                    <a:pt x="232" y="70"/>
                  </a:lnTo>
                  <a:lnTo>
                    <a:pt x="234" y="71"/>
                  </a:lnTo>
                  <a:lnTo>
                    <a:pt x="235" y="75"/>
                  </a:lnTo>
                  <a:lnTo>
                    <a:pt x="240" y="79"/>
                  </a:lnTo>
                  <a:lnTo>
                    <a:pt x="246" y="75"/>
                  </a:lnTo>
                  <a:lnTo>
                    <a:pt x="253" y="83"/>
                  </a:lnTo>
                  <a:lnTo>
                    <a:pt x="253" y="85"/>
                  </a:lnTo>
                  <a:lnTo>
                    <a:pt x="250" y="93"/>
                  </a:lnTo>
                  <a:lnTo>
                    <a:pt x="255" y="94"/>
                  </a:lnTo>
                  <a:lnTo>
                    <a:pt x="257" y="102"/>
                  </a:lnTo>
                  <a:lnTo>
                    <a:pt x="259" y="105"/>
                  </a:lnTo>
                  <a:lnTo>
                    <a:pt x="259" y="110"/>
                  </a:lnTo>
                  <a:lnTo>
                    <a:pt x="265" y="114"/>
                  </a:lnTo>
                  <a:lnTo>
                    <a:pt x="272" y="123"/>
                  </a:lnTo>
                  <a:lnTo>
                    <a:pt x="276" y="133"/>
                  </a:lnTo>
                  <a:lnTo>
                    <a:pt x="279" y="136"/>
                  </a:lnTo>
                  <a:lnTo>
                    <a:pt x="285" y="142"/>
                  </a:lnTo>
                  <a:lnTo>
                    <a:pt x="287" y="142"/>
                  </a:lnTo>
                  <a:lnTo>
                    <a:pt x="293" y="140"/>
                  </a:lnTo>
                  <a:lnTo>
                    <a:pt x="295" y="145"/>
                  </a:lnTo>
                  <a:lnTo>
                    <a:pt x="295" y="146"/>
                  </a:lnTo>
                  <a:lnTo>
                    <a:pt x="292" y="148"/>
                  </a:lnTo>
                  <a:lnTo>
                    <a:pt x="289" y="157"/>
                  </a:lnTo>
                  <a:lnTo>
                    <a:pt x="291" y="158"/>
                  </a:lnTo>
                  <a:lnTo>
                    <a:pt x="294" y="161"/>
                  </a:lnTo>
                  <a:lnTo>
                    <a:pt x="294" y="162"/>
                  </a:lnTo>
                  <a:lnTo>
                    <a:pt x="292" y="177"/>
                  </a:lnTo>
                  <a:lnTo>
                    <a:pt x="296" y="184"/>
                  </a:lnTo>
                  <a:lnTo>
                    <a:pt x="302" y="187"/>
                  </a:lnTo>
                  <a:lnTo>
                    <a:pt x="303" y="194"/>
                  </a:lnTo>
                  <a:lnTo>
                    <a:pt x="303" y="203"/>
                  </a:lnTo>
                  <a:lnTo>
                    <a:pt x="302" y="205"/>
                  </a:lnTo>
                  <a:lnTo>
                    <a:pt x="295" y="215"/>
                  </a:lnTo>
                  <a:lnTo>
                    <a:pt x="291" y="218"/>
                  </a:lnTo>
                  <a:lnTo>
                    <a:pt x="286" y="224"/>
                  </a:lnTo>
                  <a:lnTo>
                    <a:pt x="286" y="228"/>
                  </a:lnTo>
                  <a:lnTo>
                    <a:pt x="289" y="232"/>
                  </a:lnTo>
                  <a:lnTo>
                    <a:pt x="294" y="237"/>
                  </a:lnTo>
                  <a:lnTo>
                    <a:pt x="295" y="244"/>
                  </a:lnTo>
                  <a:lnTo>
                    <a:pt x="299" y="246"/>
                  </a:lnTo>
                  <a:lnTo>
                    <a:pt x="302" y="245"/>
                  </a:lnTo>
                  <a:lnTo>
                    <a:pt x="303" y="249"/>
                  </a:lnTo>
                  <a:lnTo>
                    <a:pt x="303" y="265"/>
                  </a:lnTo>
                  <a:lnTo>
                    <a:pt x="304" y="267"/>
                  </a:lnTo>
                  <a:lnTo>
                    <a:pt x="318" y="275"/>
                  </a:lnTo>
                  <a:lnTo>
                    <a:pt x="325" y="286"/>
                  </a:lnTo>
                  <a:lnTo>
                    <a:pt x="331" y="289"/>
                  </a:lnTo>
                  <a:lnTo>
                    <a:pt x="337" y="299"/>
                  </a:lnTo>
                  <a:lnTo>
                    <a:pt x="335" y="309"/>
                  </a:lnTo>
                  <a:lnTo>
                    <a:pt x="332" y="314"/>
                  </a:lnTo>
                  <a:lnTo>
                    <a:pt x="331" y="317"/>
                  </a:lnTo>
                  <a:lnTo>
                    <a:pt x="332" y="322"/>
                  </a:lnTo>
                  <a:lnTo>
                    <a:pt x="333" y="328"/>
                  </a:lnTo>
                  <a:lnTo>
                    <a:pt x="352" y="330"/>
                  </a:lnTo>
                  <a:lnTo>
                    <a:pt x="356" y="334"/>
                  </a:lnTo>
                  <a:lnTo>
                    <a:pt x="362" y="335"/>
                  </a:lnTo>
                  <a:lnTo>
                    <a:pt x="367" y="338"/>
                  </a:lnTo>
                  <a:lnTo>
                    <a:pt x="374" y="332"/>
                  </a:lnTo>
                  <a:lnTo>
                    <a:pt x="375" y="333"/>
                  </a:lnTo>
                  <a:lnTo>
                    <a:pt x="376" y="339"/>
                  </a:lnTo>
                  <a:lnTo>
                    <a:pt x="377" y="339"/>
                  </a:lnTo>
                  <a:lnTo>
                    <a:pt x="378" y="339"/>
                  </a:lnTo>
                  <a:lnTo>
                    <a:pt x="378" y="334"/>
                  </a:lnTo>
                  <a:lnTo>
                    <a:pt x="379" y="333"/>
                  </a:lnTo>
                  <a:lnTo>
                    <a:pt x="382" y="335"/>
                  </a:lnTo>
                  <a:lnTo>
                    <a:pt x="384" y="340"/>
                  </a:lnTo>
                  <a:lnTo>
                    <a:pt x="387" y="341"/>
                  </a:lnTo>
                  <a:lnTo>
                    <a:pt x="387" y="341"/>
                  </a:lnTo>
                  <a:lnTo>
                    <a:pt x="388" y="338"/>
                  </a:lnTo>
                  <a:lnTo>
                    <a:pt x="388" y="335"/>
                  </a:lnTo>
                  <a:lnTo>
                    <a:pt x="388" y="334"/>
                  </a:lnTo>
                  <a:lnTo>
                    <a:pt x="394" y="338"/>
                  </a:lnTo>
                  <a:lnTo>
                    <a:pt x="394" y="334"/>
                  </a:lnTo>
                  <a:lnTo>
                    <a:pt x="401" y="330"/>
                  </a:lnTo>
                  <a:lnTo>
                    <a:pt x="401" y="332"/>
                  </a:lnTo>
                  <a:lnTo>
                    <a:pt x="401" y="335"/>
                  </a:lnTo>
                  <a:lnTo>
                    <a:pt x="402" y="338"/>
                  </a:lnTo>
                  <a:lnTo>
                    <a:pt x="402" y="343"/>
                  </a:lnTo>
                  <a:lnTo>
                    <a:pt x="403" y="344"/>
                  </a:lnTo>
                  <a:lnTo>
                    <a:pt x="403" y="348"/>
                  </a:lnTo>
                  <a:lnTo>
                    <a:pt x="405" y="349"/>
                  </a:lnTo>
                  <a:lnTo>
                    <a:pt x="407" y="350"/>
                  </a:lnTo>
                  <a:lnTo>
                    <a:pt x="409" y="349"/>
                  </a:lnTo>
                  <a:lnTo>
                    <a:pt x="412" y="350"/>
                  </a:lnTo>
                  <a:lnTo>
                    <a:pt x="415" y="349"/>
                  </a:lnTo>
                  <a:lnTo>
                    <a:pt x="418" y="353"/>
                  </a:lnTo>
                  <a:lnTo>
                    <a:pt x="417" y="358"/>
                  </a:lnTo>
                  <a:lnTo>
                    <a:pt x="414" y="359"/>
                  </a:lnTo>
                  <a:lnTo>
                    <a:pt x="414" y="361"/>
                  </a:lnTo>
                  <a:lnTo>
                    <a:pt x="418" y="360"/>
                  </a:lnTo>
                  <a:lnTo>
                    <a:pt x="422" y="362"/>
                  </a:lnTo>
                  <a:lnTo>
                    <a:pt x="423" y="365"/>
                  </a:lnTo>
                  <a:lnTo>
                    <a:pt x="425" y="365"/>
                  </a:lnTo>
                  <a:lnTo>
                    <a:pt x="428" y="362"/>
                  </a:lnTo>
                  <a:lnTo>
                    <a:pt x="428" y="362"/>
                  </a:lnTo>
                  <a:lnTo>
                    <a:pt x="428" y="366"/>
                  </a:lnTo>
                  <a:lnTo>
                    <a:pt x="428" y="369"/>
                  </a:lnTo>
                  <a:lnTo>
                    <a:pt x="433" y="371"/>
                  </a:lnTo>
                  <a:lnTo>
                    <a:pt x="435" y="369"/>
                  </a:lnTo>
                  <a:lnTo>
                    <a:pt x="436" y="369"/>
                  </a:lnTo>
                  <a:lnTo>
                    <a:pt x="436" y="374"/>
                  </a:lnTo>
                  <a:lnTo>
                    <a:pt x="438" y="374"/>
                  </a:lnTo>
                  <a:lnTo>
                    <a:pt x="439" y="376"/>
                  </a:lnTo>
                  <a:lnTo>
                    <a:pt x="444" y="377"/>
                  </a:lnTo>
                  <a:lnTo>
                    <a:pt x="446" y="381"/>
                  </a:lnTo>
                  <a:lnTo>
                    <a:pt x="447" y="377"/>
                  </a:lnTo>
                  <a:lnTo>
                    <a:pt x="448" y="375"/>
                  </a:lnTo>
                  <a:lnTo>
                    <a:pt x="450" y="374"/>
                  </a:lnTo>
                  <a:lnTo>
                    <a:pt x="452" y="376"/>
                  </a:lnTo>
                  <a:lnTo>
                    <a:pt x="454" y="376"/>
                  </a:lnTo>
                  <a:lnTo>
                    <a:pt x="455" y="379"/>
                  </a:lnTo>
                  <a:lnTo>
                    <a:pt x="454" y="379"/>
                  </a:lnTo>
                  <a:lnTo>
                    <a:pt x="455" y="381"/>
                  </a:lnTo>
                  <a:lnTo>
                    <a:pt x="455" y="385"/>
                  </a:lnTo>
                  <a:lnTo>
                    <a:pt x="458" y="382"/>
                  </a:lnTo>
                  <a:lnTo>
                    <a:pt x="459" y="385"/>
                  </a:lnTo>
                  <a:lnTo>
                    <a:pt x="459" y="391"/>
                  </a:lnTo>
                  <a:lnTo>
                    <a:pt x="460" y="391"/>
                  </a:lnTo>
                  <a:lnTo>
                    <a:pt x="461" y="393"/>
                  </a:lnTo>
                  <a:lnTo>
                    <a:pt x="463" y="393"/>
                  </a:lnTo>
                  <a:lnTo>
                    <a:pt x="462" y="398"/>
                  </a:lnTo>
                  <a:lnTo>
                    <a:pt x="463" y="405"/>
                  </a:lnTo>
                  <a:lnTo>
                    <a:pt x="463" y="411"/>
                  </a:lnTo>
                  <a:lnTo>
                    <a:pt x="466" y="418"/>
                  </a:lnTo>
                  <a:lnTo>
                    <a:pt x="467" y="423"/>
                  </a:lnTo>
                  <a:lnTo>
                    <a:pt x="469" y="424"/>
                  </a:lnTo>
                  <a:lnTo>
                    <a:pt x="469" y="426"/>
                  </a:lnTo>
                  <a:lnTo>
                    <a:pt x="470" y="429"/>
                  </a:lnTo>
                  <a:lnTo>
                    <a:pt x="470" y="433"/>
                  </a:lnTo>
                  <a:lnTo>
                    <a:pt x="471" y="437"/>
                  </a:lnTo>
                  <a:lnTo>
                    <a:pt x="470" y="439"/>
                  </a:lnTo>
                  <a:lnTo>
                    <a:pt x="473" y="442"/>
                  </a:lnTo>
                  <a:lnTo>
                    <a:pt x="473" y="444"/>
                  </a:lnTo>
                  <a:lnTo>
                    <a:pt x="473" y="447"/>
                  </a:lnTo>
                  <a:lnTo>
                    <a:pt x="474" y="450"/>
                  </a:lnTo>
                  <a:lnTo>
                    <a:pt x="477" y="458"/>
                  </a:lnTo>
                  <a:lnTo>
                    <a:pt x="478" y="459"/>
                  </a:lnTo>
                  <a:lnTo>
                    <a:pt x="479" y="464"/>
                  </a:lnTo>
                  <a:lnTo>
                    <a:pt x="484" y="469"/>
                  </a:lnTo>
                  <a:lnTo>
                    <a:pt x="483" y="471"/>
                  </a:lnTo>
                  <a:lnTo>
                    <a:pt x="484" y="473"/>
                  </a:lnTo>
                  <a:lnTo>
                    <a:pt x="486" y="476"/>
                  </a:lnTo>
                  <a:lnTo>
                    <a:pt x="493" y="478"/>
                  </a:lnTo>
                  <a:lnTo>
                    <a:pt x="496" y="476"/>
                  </a:lnTo>
                  <a:lnTo>
                    <a:pt x="497" y="465"/>
                  </a:lnTo>
                  <a:lnTo>
                    <a:pt x="500" y="460"/>
                  </a:lnTo>
                  <a:lnTo>
                    <a:pt x="499" y="449"/>
                  </a:lnTo>
                  <a:lnTo>
                    <a:pt x="499" y="443"/>
                  </a:lnTo>
                  <a:lnTo>
                    <a:pt x="500" y="439"/>
                  </a:lnTo>
                  <a:lnTo>
                    <a:pt x="503" y="434"/>
                  </a:lnTo>
                  <a:lnTo>
                    <a:pt x="503" y="424"/>
                  </a:lnTo>
                  <a:lnTo>
                    <a:pt x="503" y="422"/>
                  </a:lnTo>
                  <a:lnTo>
                    <a:pt x="505" y="418"/>
                  </a:lnTo>
                  <a:lnTo>
                    <a:pt x="512" y="413"/>
                  </a:lnTo>
                  <a:lnTo>
                    <a:pt x="518" y="402"/>
                  </a:lnTo>
                  <a:lnTo>
                    <a:pt x="523" y="398"/>
                  </a:lnTo>
                  <a:lnTo>
                    <a:pt x="528" y="390"/>
                  </a:lnTo>
                  <a:lnTo>
                    <a:pt x="529" y="386"/>
                  </a:lnTo>
                  <a:lnTo>
                    <a:pt x="531" y="376"/>
                  </a:lnTo>
                  <a:lnTo>
                    <a:pt x="539" y="364"/>
                  </a:lnTo>
                  <a:lnTo>
                    <a:pt x="543" y="362"/>
                  </a:lnTo>
                  <a:lnTo>
                    <a:pt x="545" y="361"/>
                  </a:lnTo>
                  <a:lnTo>
                    <a:pt x="545" y="354"/>
                  </a:lnTo>
                  <a:lnTo>
                    <a:pt x="551" y="346"/>
                  </a:lnTo>
                  <a:lnTo>
                    <a:pt x="559" y="323"/>
                  </a:lnTo>
                  <a:lnTo>
                    <a:pt x="567" y="318"/>
                  </a:lnTo>
                  <a:lnTo>
                    <a:pt x="573" y="317"/>
                  </a:lnTo>
                  <a:lnTo>
                    <a:pt x="577" y="309"/>
                  </a:lnTo>
                  <a:lnTo>
                    <a:pt x="580" y="307"/>
                  </a:lnTo>
                  <a:lnTo>
                    <a:pt x="581" y="304"/>
                  </a:lnTo>
                  <a:lnTo>
                    <a:pt x="590" y="294"/>
                  </a:lnTo>
                  <a:lnTo>
                    <a:pt x="592" y="284"/>
                  </a:lnTo>
                  <a:lnTo>
                    <a:pt x="591" y="273"/>
                  </a:lnTo>
                  <a:lnTo>
                    <a:pt x="592" y="271"/>
                  </a:lnTo>
                  <a:lnTo>
                    <a:pt x="602" y="263"/>
                  </a:lnTo>
                  <a:lnTo>
                    <a:pt x="603" y="265"/>
                  </a:lnTo>
                  <a:lnTo>
                    <a:pt x="603" y="272"/>
                  </a:lnTo>
                  <a:lnTo>
                    <a:pt x="606" y="281"/>
                  </a:lnTo>
                  <a:lnTo>
                    <a:pt x="614" y="299"/>
                  </a:lnTo>
                  <a:lnTo>
                    <a:pt x="619" y="306"/>
                  </a:lnTo>
                  <a:lnTo>
                    <a:pt x="619" y="310"/>
                  </a:lnTo>
                  <a:lnTo>
                    <a:pt x="617" y="318"/>
                  </a:lnTo>
                  <a:lnTo>
                    <a:pt x="615" y="327"/>
                  </a:lnTo>
                  <a:lnTo>
                    <a:pt x="615" y="333"/>
                  </a:lnTo>
                  <a:lnTo>
                    <a:pt x="620" y="340"/>
                  </a:lnTo>
                  <a:lnTo>
                    <a:pt x="626" y="341"/>
                  </a:lnTo>
                  <a:lnTo>
                    <a:pt x="629" y="346"/>
                  </a:lnTo>
                  <a:lnTo>
                    <a:pt x="637" y="350"/>
                  </a:lnTo>
                  <a:lnTo>
                    <a:pt x="643" y="355"/>
                  </a:lnTo>
                  <a:lnTo>
                    <a:pt x="649" y="374"/>
                  </a:lnTo>
                  <a:lnTo>
                    <a:pt x="655" y="382"/>
                  </a:lnTo>
                  <a:lnTo>
                    <a:pt x="662" y="397"/>
                  </a:lnTo>
                  <a:lnTo>
                    <a:pt x="664" y="405"/>
                  </a:lnTo>
                  <a:lnTo>
                    <a:pt x="666" y="407"/>
                  </a:lnTo>
                  <a:lnTo>
                    <a:pt x="666" y="408"/>
                  </a:lnTo>
                  <a:lnTo>
                    <a:pt x="668" y="416"/>
                  </a:lnTo>
                  <a:lnTo>
                    <a:pt x="668" y="422"/>
                  </a:lnTo>
                  <a:lnTo>
                    <a:pt x="670" y="426"/>
                  </a:lnTo>
                  <a:lnTo>
                    <a:pt x="666" y="428"/>
                  </a:lnTo>
                  <a:lnTo>
                    <a:pt x="659" y="431"/>
                  </a:lnTo>
                  <a:lnTo>
                    <a:pt x="653" y="443"/>
                  </a:lnTo>
                  <a:lnTo>
                    <a:pt x="652" y="443"/>
                  </a:lnTo>
                  <a:lnTo>
                    <a:pt x="652" y="441"/>
                  </a:lnTo>
                  <a:lnTo>
                    <a:pt x="651" y="439"/>
                  </a:lnTo>
                  <a:lnTo>
                    <a:pt x="651" y="444"/>
                  </a:lnTo>
                  <a:lnTo>
                    <a:pt x="650" y="447"/>
                  </a:lnTo>
                  <a:lnTo>
                    <a:pt x="647" y="447"/>
                  </a:lnTo>
                  <a:lnTo>
                    <a:pt x="645" y="448"/>
                  </a:lnTo>
                  <a:lnTo>
                    <a:pt x="642" y="448"/>
                  </a:lnTo>
                  <a:lnTo>
                    <a:pt x="638" y="452"/>
                  </a:lnTo>
                  <a:lnTo>
                    <a:pt x="637" y="455"/>
                  </a:lnTo>
                  <a:lnTo>
                    <a:pt x="637" y="458"/>
                  </a:lnTo>
                  <a:lnTo>
                    <a:pt x="630" y="467"/>
                  </a:lnTo>
                  <a:lnTo>
                    <a:pt x="627" y="476"/>
                  </a:lnTo>
                  <a:lnTo>
                    <a:pt x="617" y="490"/>
                  </a:lnTo>
                  <a:lnTo>
                    <a:pt x="610" y="496"/>
                  </a:lnTo>
                  <a:lnTo>
                    <a:pt x="605" y="506"/>
                  </a:lnTo>
                  <a:lnTo>
                    <a:pt x="603" y="506"/>
                  </a:lnTo>
                  <a:lnTo>
                    <a:pt x="602" y="510"/>
                  </a:lnTo>
                  <a:lnTo>
                    <a:pt x="602" y="512"/>
                  </a:lnTo>
                  <a:lnTo>
                    <a:pt x="599" y="520"/>
                  </a:lnTo>
                  <a:lnTo>
                    <a:pt x="599" y="526"/>
                  </a:lnTo>
                  <a:lnTo>
                    <a:pt x="596" y="533"/>
                  </a:lnTo>
                  <a:lnTo>
                    <a:pt x="588" y="558"/>
                  </a:lnTo>
                  <a:lnTo>
                    <a:pt x="588" y="563"/>
                  </a:lnTo>
                  <a:lnTo>
                    <a:pt x="588" y="576"/>
                  </a:lnTo>
                  <a:lnTo>
                    <a:pt x="590" y="587"/>
                  </a:lnTo>
                  <a:lnTo>
                    <a:pt x="588" y="609"/>
                  </a:lnTo>
                  <a:lnTo>
                    <a:pt x="590" y="629"/>
                  </a:lnTo>
                  <a:lnTo>
                    <a:pt x="590" y="647"/>
                  </a:lnTo>
                  <a:lnTo>
                    <a:pt x="589" y="650"/>
                  </a:lnTo>
                  <a:lnTo>
                    <a:pt x="591" y="657"/>
                  </a:lnTo>
                  <a:lnTo>
                    <a:pt x="592" y="661"/>
                  </a:lnTo>
                  <a:lnTo>
                    <a:pt x="594" y="666"/>
                  </a:lnTo>
                  <a:lnTo>
                    <a:pt x="594" y="671"/>
                  </a:lnTo>
                  <a:lnTo>
                    <a:pt x="595" y="680"/>
                  </a:lnTo>
                  <a:lnTo>
                    <a:pt x="597" y="683"/>
                  </a:lnTo>
                  <a:lnTo>
                    <a:pt x="598" y="692"/>
                  </a:lnTo>
                  <a:lnTo>
                    <a:pt x="598" y="698"/>
                  </a:lnTo>
                  <a:lnTo>
                    <a:pt x="600" y="699"/>
                  </a:lnTo>
                  <a:lnTo>
                    <a:pt x="600" y="719"/>
                  </a:lnTo>
                  <a:lnTo>
                    <a:pt x="602" y="727"/>
                  </a:lnTo>
                  <a:lnTo>
                    <a:pt x="602" y="732"/>
                  </a:lnTo>
                  <a:lnTo>
                    <a:pt x="603" y="734"/>
                  </a:lnTo>
                  <a:lnTo>
                    <a:pt x="603" y="739"/>
                  </a:lnTo>
                  <a:lnTo>
                    <a:pt x="603" y="743"/>
                  </a:lnTo>
                  <a:lnTo>
                    <a:pt x="602" y="754"/>
                  </a:lnTo>
                  <a:lnTo>
                    <a:pt x="598" y="765"/>
                  </a:lnTo>
                  <a:lnTo>
                    <a:pt x="598" y="786"/>
                  </a:lnTo>
                  <a:lnTo>
                    <a:pt x="595" y="795"/>
                  </a:lnTo>
                  <a:lnTo>
                    <a:pt x="592" y="807"/>
                  </a:lnTo>
                  <a:lnTo>
                    <a:pt x="590" y="812"/>
                  </a:lnTo>
                  <a:lnTo>
                    <a:pt x="588" y="826"/>
                  </a:lnTo>
                  <a:lnTo>
                    <a:pt x="587" y="843"/>
                  </a:lnTo>
                  <a:lnTo>
                    <a:pt x="588" y="848"/>
                  </a:lnTo>
                  <a:lnTo>
                    <a:pt x="590" y="857"/>
                  </a:lnTo>
                  <a:lnTo>
                    <a:pt x="585" y="881"/>
                  </a:lnTo>
                  <a:lnTo>
                    <a:pt x="585" y="893"/>
                  </a:lnTo>
                  <a:lnTo>
                    <a:pt x="590" y="905"/>
                  </a:lnTo>
                  <a:lnTo>
                    <a:pt x="590" y="920"/>
                  </a:lnTo>
                  <a:lnTo>
                    <a:pt x="590" y="923"/>
                  </a:lnTo>
                  <a:lnTo>
                    <a:pt x="591" y="925"/>
                  </a:lnTo>
                  <a:lnTo>
                    <a:pt x="598" y="922"/>
                  </a:lnTo>
                  <a:lnTo>
                    <a:pt x="604" y="916"/>
                  </a:lnTo>
                  <a:lnTo>
                    <a:pt x="606" y="914"/>
                  </a:lnTo>
                  <a:lnTo>
                    <a:pt x="609" y="910"/>
                  </a:lnTo>
                  <a:lnTo>
                    <a:pt x="614" y="906"/>
                  </a:lnTo>
                  <a:lnTo>
                    <a:pt x="622" y="894"/>
                  </a:lnTo>
                  <a:lnTo>
                    <a:pt x="626" y="897"/>
                  </a:lnTo>
                  <a:lnTo>
                    <a:pt x="629" y="899"/>
                  </a:lnTo>
                  <a:lnTo>
                    <a:pt x="632" y="897"/>
                  </a:lnTo>
                  <a:lnTo>
                    <a:pt x="638" y="890"/>
                  </a:lnTo>
                  <a:lnTo>
                    <a:pt x="641" y="890"/>
                  </a:lnTo>
                  <a:lnTo>
                    <a:pt x="644" y="894"/>
                  </a:lnTo>
                  <a:lnTo>
                    <a:pt x="649" y="894"/>
                  </a:lnTo>
                  <a:lnTo>
                    <a:pt x="651" y="894"/>
                  </a:lnTo>
                  <a:lnTo>
                    <a:pt x="656" y="891"/>
                  </a:lnTo>
                  <a:lnTo>
                    <a:pt x="659" y="891"/>
                  </a:lnTo>
                  <a:lnTo>
                    <a:pt x="662" y="895"/>
                  </a:lnTo>
                  <a:lnTo>
                    <a:pt x="662" y="901"/>
                  </a:lnTo>
                  <a:lnTo>
                    <a:pt x="667" y="906"/>
                  </a:lnTo>
                  <a:lnTo>
                    <a:pt x="671" y="919"/>
                  </a:lnTo>
                  <a:lnTo>
                    <a:pt x="671" y="931"/>
                  </a:lnTo>
                  <a:lnTo>
                    <a:pt x="672" y="933"/>
                  </a:lnTo>
                  <a:lnTo>
                    <a:pt x="678" y="936"/>
                  </a:lnTo>
                  <a:lnTo>
                    <a:pt x="680" y="943"/>
                  </a:lnTo>
                  <a:lnTo>
                    <a:pt x="680" y="948"/>
                  </a:lnTo>
                  <a:lnTo>
                    <a:pt x="679" y="951"/>
                  </a:lnTo>
                  <a:lnTo>
                    <a:pt x="678" y="953"/>
                  </a:lnTo>
                  <a:lnTo>
                    <a:pt x="679" y="958"/>
                  </a:lnTo>
                  <a:lnTo>
                    <a:pt x="683" y="961"/>
                  </a:lnTo>
                  <a:lnTo>
                    <a:pt x="689" y="968"/>
                  </a:lnTo>
                  <a:lnTo>
                    <a:pt x="689" y="973"/>
                  </a:lnTo>
                  <a:lnTo>
                    <a:pt x="688" y="979"/>
                  </a:lnTo>
                  <a:lnTo>
                    <a:pt x="688" y="982"/>
                  </a:lnTo>
                  <a:lnTo>
                    <a:pt x="689" y="982"/>
                  </a:lnTo>
                  <a:lnTo>
                    <a:pt x="690" y="979"/>
                  </a:lnTo>
                  <a:lnTo>
                    <a:pt x="694" y="978"/>
                  </a:lnTo>
                  <a:lnTo>
                    <a:pt x="700" y="987"/>
                  </a:lnTo>
                  <a:lnTo>
                    <a:pt x="704" y="990"/>
                  </a:lnTo>
                  <a:lnTo>
                    <a:pt x="710" y="993"/>
                  </a:lnTo>
                  <a:lnTo>
                    <a:pt x="713" y="998"/>
                  </a:lnTo>
                  <a:lnTo>
                    <a:pt x="717" y="995"/>
                  </a:lnTo>
                  <a:lnTo>
                    <a:pt x="719" y="997"/>
                  </a:lnTo>
                  <a:lnTo>
                    <a:pt x="720" y="1008"/>
                  </a:lnTo>
                  <a:lnTo>
                    <a:pt x="721" y="1011"/>
                  </a:lnTo>
                  <a:lnTo>
                    <a:pt x="726" y="1015"/>
                  </a:lnTo>
                  <a:lnTo>
                    <a:pt x="728" y="1024"/>
                  </a:lnTo>
                  <a:lnTo>
                    <a:pt x="729" y="1030"/>
                  </a:lnTo>
                  <a:lnTo>
                    <a:pt x="732" y="1034"/>
                  </a:lnTo>
                  <a:lnTo>
                    <a:pt x="740" y="1041"/>
                  </a:lnTo>
                  <a:lnTo>
                    <a:pt x="743" y="1047"/>
                  </a:lnTo>
                  <a:lnTo>
                    <a:pt x="747" y="1051"/>
                  </a:lnTo>
                  <a:lnTo>
                    <a:pt x="753" y="1060"/>
                  </a:lnTo>
                  <a:lnTo>
                    <a:pt x="757" y="1063"/>
                  </a:lnTo>
                  <a:lnTo>
                    <a:pt x="761" y="1072"/>
                  </a:lnTo>
                  <a:lnTo>
                    <a:pt x="762" y="1080"/>
                  </a:lnTo>
                  <a:lnTo>
                    <a:pt x="748" y="1087"/>
                  </a:lnTo>
                  <a:lnTo>
                    <a:pt x="744" y="1096"/>
                  </a:lnTo>
                  <a:lnTo>
                    <a:pt x="734" y="1107"/>
                  </a:lnTo>
                  <a:lnTo>
                    <a:pt x="734" y="1107"/>
                  </a:lnTo>
                  <a:lnTo>
                    <a:pt x="731" y="1106"/>
                  </a:lnTo>
                  <a:lnTo>
                    <a:pt x="721" y="1104"/>
                  </a:lnTo>
                  <a:lnTo>
                    <a:pt x="712" y="1112"/>
                  </a:lnTo>
                  <a:lnTo>
                    <a:pt x="698" y="1125"/>
                  </a:lnTo>
                  <a:lnTo>
                    <a:pt x="697" y="1128"/>
                  </a:lnTo>
                  <a:lnTo>
                    <a:pt x="697" y="1132"/>
                  </a:lnTo>
                  <a:lnTo>
                    <a:pt x="701" y="1138"/>
                  </a:lnTo>
                  <a:lnTo>
                    <a:pt x="695" y="1138"/>
                  </a:lnTo>
                  <a:lnTo>
                    <a:pt x="688" y="1130"/>
                  </a:lnTo>
                  <a:lnTo>
                    <a:pt x="687" y="1140"/>
                  </a:lnTo>
                  <a:lnTo>
                    <a:pt x="682" y="1150"/>
                  </a:lnTo>
                  <a:lnTo>
                    <a:pt x="681" y="1158"/>
                  </a:lnTo>
                  <a:lnTo>
                    <a:pt x="679" y="1169"/>
                  </a:lnTo>
                  <a:lnTo>
                    <a:pt x="678" y="1171"/>
                  </a:lnTo>
                  <a:lnTo>
                    <a:pt x="674" y="1172"/>
                  </a:lnTo>
                  <a:lnTo>
                    <a:pt x="672" y="1171"/>
                  </a:lnTo>
                  <a:lnTo>
                    <a:pt x="666" y="1158"/>
                  </a:lnTo>
                  <a:lnTo>
                    <a:pt x="665" y="1172"/>
                  </a:lnTo>
                  <a:lnTo>
                    <a:pt x="664" y="1181"/>
                  </a:lnTo>
                  <a:lnTo>
                    <a:pt x="668" y="1184"/>
                  </a:lnTo>
                  <a:lnTo>
                    <a:pt x="666" y="1186"/>
                  </a:lnTo>
                  <a:lnTo>
                    <a:pt x="666" y="1187"/>
                  </a:lnTo>
                  <a:lnTo>
                    <a:pt x="667" y="1196"/>
                  </a:lnTo>
                  <a:lnTo>
                    <a:pt x="672" y="1212"/>
                  </a:lnTo>
                  <a:lnTo>
                    <a:pt x="671" y="1223"/>
                  </a:lnTo>
                  <a:lnTo>
                    <a:pt x="672" y="1231"/>
                  </a:lnTo>
                  <a:lnTo>
                    <a:pt x="676" y="1234"/>
                  </a:lnTo>
                  <a:lnTo>
                    <a:pt x="679" y="1243"/>
                  </a:lnTo>
                  <a:lnTo>
                    <a:pt x="679" y="1248"/>
                  </a:lnTo>
                  <a:lnTo>
                    <a:pt x="676" y="1253"/>
                  </a:lnTo>
                  <a:lnTo>
                    <a:pt x="674" y="1252"/>
                  </a:lnTo>
                  <a:lnTo>
                    <a:pt x="671" y="1248"/>
                  </a:lnTo>
                  <a:lnTo>
                    <a:pt x="666" y="1252"/>
                  </a:lnTo>
                  <a:lnTo>
                    <a:pt x="658" y="1254"/>
                  </a:lnTo>
                  <a:lnTo>
                    <a:pt x="651" y="1262"/>
                  </a:lnTo>
                  <a:lnTo>
                    <a:pt x="648" y="1264"/>
                  </a:lnTo>
                  <a:lnTo>
                    <a:pt x="644" y="1264"/>
                  </a:lnTo>
                  <a:lnTo>
                    <a:pt x="643" y="1267"/>
                  </a:lnTo>
                  <a:lnTo>
                    <a:pt x="640" y="1265"/>
                  </a:lnTo>
                  <a:lnTo>
                    <a:pt x="638" y="1269"/>
                  </a:lnTo>
                  <a:lnTo>
                    <a:pt x="634" y="1271"/>
                  </a:lnTo>
                  <a:lnTo>
                    <a:pt x="629" y="1269"/>
                  </a:lnTo>
                  <a:lnTo>
                    <a:pt x="626" y="1270"/>
                  </a:lnTo>
                  <a:lnTo>
                    <a:pt x="615" y="1267"/>
                  </a:lnTo>
                  <a:lnTo>
                    <a:pt x="614" y="1268"/>
                  </a:lnTo>
                  <a:lnTo>
                    <a:pt x="613" y="1268"/>
                  </a:lnTo>
                  <a:lnTo>
                    <a:pt x="611" y="1267"/>
                  </a:lnTo>
                  <a:lnTo>
                    <a:pt x="610" y="1263"/>
                  </a:lnTo>
                  <a:lnTo>
                    <a:pt x="609" y="1262"/>
                  </a:lnTo>
                  <a:lnTo>
                    <a:pt x="604" y="1269"/>
                  </a:lnTo>
                  <a:lnTo>
                    <a:pt x="600" y="1271"/>
                  </a:lnTo>
                  <a:lnTo>
                    <a:pt x="597" y="1268"/>
                  </a:lnTo>
                  <a:lnTo>
                    <a:pt x="595" y="1269"/>
                  </a:lnTo>
                  <a:lnTo>
                    <a:pt x="591" y="1267"/>
                  </a:lnTo>
                  <a:lnTo>
                    <a:pt x="590" y="1264"/>
                  </a:lnTo>
                  <a:lnTo>
                    <a:pt x="587" y="1268"/>
                  </a:lnTo>
                  <a:lnTo>
                    <a:pt x="585" y="1262"/>
                  </a:lnTo>
                  <a:lnTo>
                    <a:pt x="581" y="1259"/>
                  </a:lnTo>
                  <a:lnTo>
                    <a:pt x="580" y="1262"/>
                  </a:lnTo>
                  <a:lnTo>
                    <a:pt x="571" y="1264"/>
                  </a:lnTo>
                  <a:lnTo>
                    <a:pt x="568" y="1263"/>
                  </a:lnTo>
                  <a:lnTo>
                    <a:pt x="567" y="1264"/>
                  </a:lnTo>
                  <a:lnTo>
                    <a:pt x="559" y="1264"/>
                  </a:lnTo>
                  <a:lnTo>
                    <a:pt x="549" y="1268"/>
                  </a:lnTo>
                  <a:lnTo>
                    <a:pt x="539" y="1264"/>
                  </a:lnTo>
                  <a:lnTo>
                    <a:pt x="536" y="1265"/>
                  </a:lnTo>
                  <a:lnTo>
                    <a:pt x="532" y="1263"/>
                  </a:lnTo>
                  <a:lnTo>
                    <a:pt x="526" y="1268"/>
                  </a:lnTo>
                  <a:lnTo>
                    <a:pt x="515" y="1263"/>
                  </a:lnTo>
                  <a:lnTo>
                    <a:pt x="513" y="1265"/>
                  </a:lnTo>
                  <a:lnTo>
                    <a:pt x="511" y="1265"/>
                  </a:lnTo>
                  <a:lnTo>
                    <a:pt x="507" y="1273"/>
                  </a:lnTo>
                  <a:lnTo>
                    <a:pt x="497" y="1285"/>
                  </a:lnTo>
                  <a:lnTo>
                    <a:pt x="494" y="1288"/>
                  </a:lnTo>
                  <a:lnTo>
                    <a:pt x="493" y="1295"/>
                  </a:lnTo>
                  <a:lnTo>
                    <a:pt x="493" y="1297"/>
                  </a:lnTo>
                  <a:lnTo>
                    <a:pt x="490" y="1296"/>
                  </a:lnTo>
                  <a:lnTo>
                    <a:pt x="481" y="1249"/>
                  </a:lnTo>
                  <a:lnTo>
                    <a:pt x="467" y="1198"/>
                  </a:lnTo>
                  <a:lnTo>
                    <a:pt x="453" y="1150"/>
                  </a:lnTo>
                  <a:lnTo>
                    <a:pt x="436" y="1103"/>
                  </a:lnTo>
                  <a:lnTo>
                    <a:pt x="417" y="1060"/>
                  </a:lnTo>
                  <a:lnTo>
                    <a:pt x="395" y="1010"/>
                  </a:lnTo>
                  <a:lnTo>
                    <a:pt x="382" y="984"/>
                  </a:lnTo>
                  <a:lnTo>
                    <a:pt x="365" y="958"/>
                  </a:lnTo>
                  <a:lnTo>
                    <a:pt x="346" y="935"/>
                  </a:lnTo>
                  <a:lnTo>
                    <a:pt x="325" y="915"/>
                  </a:lnTo>
                  <a:lnTo>
                    <a:pt x="314" y="900"/>
                  </a:lnTo>
                  <a:lnTo>
                    <a:pt x="295" y="880"/>
                  </a:lnTo>
                  <a:lnTo>
                    <a:pt x="293" y="878"/>
                  </a:lnTo>
                  <a:lnTo>
                    <a:pt x="289" y="873"/>
                  </a:lnTo>
                  <a:lnTo>
                    <a:pt x="269" y="837"/>
                  </a:lnTo>
                  <a:lnTo>
                    <a:pt x="262" y="826"/>
                  </a:lnTo>
                  <a:lnTo>
                    <a:pt x="251" y="813"/>
                  </a:lnTo>
                  <a:lnTo>
                    <a:pt x="240" y="802"/>
                  </a:lnTo>
                  <a:lnTo>
                    <a:pt x="232" y="796"/>
                  </a:lnTo>
                  <a:lnTo>
                    <a:pt x="219" y="790"/>
                  </a:lnTo>
                  <a:lnTo>
                    <a:pt x="205" y="787"/>
                  </a:lnTo>
                  <a:lnTo>
                    <a:pt x="196" y="787"/>
                  </a:lnTo>
                  <a:lnTo>
                    <a:pt x="189" y="790"/>
                  </a:lnTo>
                  <a:lnTo>
                    <a:pt x="185" y="796"/>
                  </a:lnTo>
                  <a:lnTo>
                    <a:pt x="182" y="802"/>
                  </a:lnTo>
                  <a:lnTo>
                    <a:pt x="181" y="807"/>
                  </a:lnTo>
                  <a:lnTo>
                    <a:pt x="181" y="811"/>
                  </a:lnTo>
                  <a:lnTo>
                    <a:pt x="185" y="811"/>
                  </a:lnTo>
                  <a:lnTo>
                    <a:pt x="181" y="812"/>
                  </a:lnTo>
                  <a:lnTo>
                    <a:pt x="182" y="818"/>
                  </a:lnTo>
                  <a:lnTo>
                    <a:pt x="183" y="818"/>
                  </a:lnTo>
                  <a:lnTo>
                    <a:pt x="185" y="818"/>
                  </a:lnTo>
                  <a:lnTo>
                    <a:pt x="183" y="819"/>
                  </a:lnTo>
                  <a:lnTo>
                    <a:pt x="183" y="821"/>
                  </a:lnTo>
                  <a:lnTo>
                    <a:pt x="188" y="821"/>
                  </a:lnTo>
                  <a:lnTo>
                    <a:pt x="189" y="817"/>
                  </a:lnTo>
                  <a:lnTo>
                    <a:pt x="188" y="821"/>
                  </a:lnTo>
                  <a:lnTo>
                    <a:pt x="183" y="822"/>
                  </a:lnTo>
                  <a:lnTo>
                    <a:pt x="181" y="831"/>
                  </a:lnTo>
                  <a:lnTo>
                    <a:pt x="177" y="842"/>
                  </a:lnTo>
                  <a:lnTo>
                    <a:pt x="174" y="838"/>
                  </a:lnTo>
                  <a:lnTo>
                    <a:pt x="172" y="831"/>
                  </a:lnTo>
                  <a:lnTo>
                    <a:pt x="172" y="828"/>
                  </a:lnTo>
                  <a:lnTo>
                    <a:pt x="170" y="824"/>
                  </a:lnTo>
                  <a:lnTo>
                    <a:pt x="170" y="821"/>
                  </a:lnTo>
                  <a:lnTo>
                    <a:pt x="168" y="819"/>
                  </a:lnTo>
                  <a:lnTo>
                    <a:pt x="170" y="817"/>
                  </a:lnTo>
                  <a:lnTo>
                    <a:pt x="172" y="817"/>
                  </a:lnTo>
                  <a:lnTo>
                    <a:pt x="172" y="813"/>
                  </a:lnTo>
                  <a:lnTo>
                    <a:pt x="173" y="808"/>
                  </a:lnTo>
                  <a:lnTo>
                    <a:pt x="172" y="803"/>
                  </a:lnTo>
                  <a:lnTo>
                    <a:pt x="175" y="796"/>
                  </a:lnTo>
                  <a:lnTo>
                    <a:pt x="175" y="785"/>
                  </a:lnTo>
                  <a:lnTo>
                    <a:pt x="174" y="781"/>
                  </a:lnTo>
                  <a:lnTo>
                    <a:pt x="173" y="780"/>
                  </a:lnTo>
                  <a:lnTo>
                    <a:pt x="171" y="780"/>
                  </a:lnTo>
                  <a:lnTo>
                    <a:pt x="170" y="782"/>
                  </a:lnTo>
                  <a:lnTo>
                    <a:pt x="170" y="782"/>
                  </a:lnTo>
                  <a:lnTo>
                    <a:pt x="170" y="781"/>
                  </a:lnTo>
                  <a:lnTo>
                    <a:pt x="170" y="779"/>
                  </a:lnTo>
                  <a:lnTo>
                    <a:pt x="168" y="780"/>
                  </a:lnTo>
                  <a:lnTo>
                    <a:pt x="167" y="777"/>
                  </a:lnTo>
                  <a:lnTo>
                    <a:pt x="168" y="775"/>
                  </a:lnTo>
                  <a:lnTo>
                    <a:pt x="167" y="774"/>
                  </a:lnTo>
                  <a:lnTo>
                    <a:pt x="171" y="770"/>
                  </a:lnTo>
                  <a:lnTo>
                    <a:pt x="171" y="767"/>
                  </a:lnTo>
                  <a:lnTo>
                    <a:pt x="173" y="764"/>
                  </a:lnTo>
                  <a:lnTo>
                    <a:pt x="173" y="761"/>
                  </a:lnTo>
                  <a:lnTo>
                    <a:pt x="171" y="760"/>
                  </a:lnTo>
                  <a:lnTo>
                    <a:pt x="170" y="760"/>
                  </a:lnTo>
                  <a:lnTo>
                    <a:pt x="167" y="758"/>
                  </a:lnTo>
                  <a:lnTo>
                    <a:pt x="170" y="756"/>
                  </a:lnTo>
                  <a:lnTo>
                    <a:pt x="171" y="751"/>
                  </a:lnTo>
                  <a:lnTo>
                    <a:pt x="175" y="753"/>
                  </a:lnTo>
                  <a:lnTo>
                    <a:pt x="175" y="750"/>
                  </a:lnTo>
                  <a:lnTo>
                    <a:pt x="175" y="750"/>
                  </a:lnTo>
                  <a:lnTo>
                    <a:pt x="178" y="745"/>
                  </a:lnTo>
                  <a:lnTo>
                    <a:pt x="177" y="744"/>
                  </a:lnTo>
                  <a:lnTo>
                    <a:pt x="178" y="738"/>
                  </a:lnTo>
                  <a:lnTo>
                    <a:pt x="177" y="736"/>
                  </a:lnTo>
                  <a:lnTo>
                    <a:pt x="180" y="736"/>
                  </a:lnTo>
                  <a:lnTo>
                    <a:pt x="181" y="735"/>
                  </a:lnTo>
                  <a:lnTo>
                    <a:pt x="182" y="729"/>
                  </a:lnTo>
                  <a:lnTo>
                    <a:pt x="181" y="720"/>
                  </a:lnTo>
                  <a:lnTo>
                    <a:pt x="182" y="719"/>
                  </a:lnTo>
                  <a:lnTo>
                    <a:pt x="183" y="717"/>
                  </a:lnTo>
                  <a:lnTo>
                    <a:pt x="183" y="712"/>
                  </a:lnTo>
                  <a:lnTo>
                    <a:pt x="180" y="694"/>
                  </a:lnTo>
                  <a:lnTo>
                    <a:pt x="178" y="687"/>
                  </a:lnTo>
                  <a:lnTo>
                    <a:pt x="175" y="687"/>
                  </a:lnTo>
                  <a:lnTo>
                    <a:pt x="173" y="675"/>
                  </a:lnTo>
                  <a:lnTo>
                    <a:pt x="172" y="673"/>
                  </a:lnTo>
                  <a:lnTo>
                    <a:pt x="171" y="673"/>
                  </a:lnTo>
                  <a:lnTo>
                    <a:pt x="171" y="672"/>
                  </a:lnTo>
                  <a:lnTo>
                    <a:pt x="172" y="672"/>
                  </a:lnTo>
                  <a:lnTo>
                    <a:pt x="173" y="670"/>
                  </a:lnTo>
                  <a:lnTo>
                    <a:pt x="174" y="661"/>
                  </a:lnTo>
                  <a:lnTo>
                    <a:pt x="173" y="651"/>
                  </a:lnTo>
                  <a:lnTo>
                    <a:pt x="172" y="647"/>
                  </a:lnTo>
                  <a:lnTo>
                    <a:pt x="171" y="639"/>
                  </a:lnTo>
                  <a:lnTo>
                    <a:pt x="168" y="630"/>
                  </a:lnTo>
                  <a:lnTo>
                    <a:pt x="170" y="626"/>
                  </a:lnTo>
                  <a:lnTo>
                    <a:pt x="170" y="618"/>
                  </a:lnTo>
                  <a:lnTo>
                    <a:pt x="164" y="603"/>
                  </a:lnTo>
                  <a:lnTo>
                    <a:pt x="152" y="580"/>
                  </a:lnTo>
                  <a:lnTo>
                    <a:pt x="145" y="568"/>
                  </a:lnTo>
                  <a:lnTo>
                    <a:pt x="134" y="553"/>
                  </a:lnTo>
                  <a:lnTo>
                    <a:pt x="111" y="530"/>
                  </a:lnTo>
                  <a:lnTo>
                    <a:pt x="87" y="511"/>
                  </a:lnTo>
                  <a:lnTo>
                    <a:pt x="71" y="501"/>
                  </a:lnTo>
                  <a:lnTo>
                    <a:pt x="39" y="486"/>
                  </a:lnTo>
                  <a:lnTo>
                    <a:pt x="37" y="486"/>
                  </a:lnTo>
                  <a:lnTo>
                    <a:pt x="35" y="488"/>
                  </a:lnTo>
                  <a:lnTo>
                    <a:pt x="24" y="481"/>
                  </a:lnTo>
                  <a:lnTo>
                    <a:pt x="20" y="478"/>
                  </a:lnTo>
                  <a:lnTo>
                    <a:pt x="12" y="473"/>
                  </a:lnTo>
                  <a:lnTo>
                    <a:pt x="4" y="467"/>
                  </a:lnTo>
                  <a:lnTo>
                    <a:pt x="3" y="458"/>
                  </a:lnTo>
                  <a:lnTo>
                    <a:pt x="1" y="457"/>
                  </a:lnTo>
                  <a:lnTo>
                    <a:pt x="0" y="458"/>
                  </a:lnTo>
                  <a:lnTo>
                    <a:pt x="0" y="455"/>
                  </a:lnTo>
                  <a:lnTo>
                    <a:pt x="0" y="449"/>
                  </a:lnTo>
                  <a:lnTo>
                    <a:pt x="0" y="447"/>
                  </a:lnTo>
                  <a:lnTo>
                    <a:pt x="3" y="447"/>
                  </a:lnTo>
                  <a:lnTo>
                    <a:pt x="3" y="432"/>
                  </a:lnTo>
                  <a:lnTo>
                    <a:pt x="3" y="427"/>
                  </a:lnTo>
                  <a:lnTo>
                    <a:pt x="1" y="421"/>
                  </a:lnTo>
                  <a:lnTo>
                    <a:pt x="1" y="405"/>
                  </a:lnTo>
                  <a:lnTo>
                    <a:pt x="7" y="371"/>
                  </a:lnTo>
                  <a:lnTo>
                    <a:pt x="6" y="366"/>
                  </a:lnTo>
                  <a:lnTo>
                    <a:pt x="8" y="364"/>
                  </a:lnTo>
                  <a:lnTo>
                    <a:pt x="11" y="355"/>
                  </a:lnTo>
                  <a:lnTo>
                    <a:pt x="16" y="323"/>
                  </a:lnTo>
                  <a:lnTo>
                    <a:pt x="18" y="312"/>
                  </a:lnTo>
                  <a:lnTo>
                    <a:pt x="16" y="312"/>
                  </a:lnTo>
                  <a:lnTo>
                    <a:pt x="15" y="309"/>
                  </a:lnTo>
                  <a:lnTo>
                    <a:pt x="18" y="310"/>
                  </a:lnTo>
                  <a:lnTo>
                    <a:pt x="19" y="308"/>
                  </a:lnTo>
                  <a:lnTo>
                    <a:pt x="18" y="296"/>
                  </a:lnTo>
                  <a:lnTo>
                    <a:pt x="22" y="294"/>
                  </a:lnTo>
                  <a:lnTo>
                    <a:pt x="24" y="292"/>
                  </a:lnTo>
                  <a:lnTo>
                    <a:pt x="28" y="287"/>
                  </a:lnTo>
                  <a:lnTo>
                    <a:pt x="30" y="287"/>
                  </a:lnTo>
                  <a:lnTo>
                    <a:pt x="31" y="288"/>
                  </a:lnTo>
                  <a:lnTo>
                    <a:pt x="34" y="294"/>
                  </a:lnTo>
                  <a:lnTo>
                    <a:pt x="35" y="298"/>
                  </a:lnTo>
                  <a:lnTo>
                    <a:pt x="38" y="294"/>
                  </a:lnTo>
                  <a:lnTo>
                    <a:pt x="39" y="296"/>
                  </a:lnTo>
                  <a:lnTo>
                    <a:pt x="38" y="294"/>
                  </a:lnTo>
                  <a:lnTo>
                    <a:pt x="36" y="298"/>
                  </a:lnTo>
                  <a:lnTo>
                    <a:pt x="37" y="306"/>
                  </a:lnTo>
                  <a:lnTo>
                    <a:pt x="39" y="308"/>
                  </a:lnTo>
                  <a:lnTo>
                    <a:pt x="45" y="312"/>
                  </a:lnTo>
                  <a:lnTo>
                    <a:pt x="46" y="314"/>
                  </a:lnTo>
                  <a:lnTo>
                    <a:pt x="54" y="315"/>
                  </a:lnTo>
                  <a:lnTo>
                    <a:pt x="66" y="312"/>
                  </a:lnTo>
                  <a:lnTo>
                    <a:pt x="75" y="306"/>
                  </a:lnTo>
                  <a:lnTo>
                    <a:pt x="84" y="296"/>
                  </a:lnTo>
                  <a:lnTo>
                    <a:pt x="90" y="286"/>
                  </a:lnTo>
                  <a:lnTo>
                    <a:pt x="111" y="251"/>
                  </a:lnTo>
                  <a:lnTo>
                    <a:pt x="128" y="234"/>
                  </a:lnTo>
                  <a:lnTo>
                    <a:pt x="137" y="215"/>
                  </a:lnTo>
                  <a:lnTo>
                    <a:pt x="147" y="189"/>
                  </a:lnTo>
                  <a:lnTo>
                    <a:pt x="147" y="187"/>
                  </a:lnTo>
                  <a:lnTo>
                    <a:pt x="152" y="171"/>
                  </a:lnTo>
                  <a:lnTo>
                    <a:pt x="156" y="167"/>
                  </a:lnTo>
                  <a:lnTo>
                    <a:pt x="166" y="147"/>
                  </a:lnTo>
                  <a:lnTo>
                    <a:pt x="171" y="136"/>
                  </a:lnTo>
                  <a:lnTo>
                    <a:pt x="188" y="79"/>
                  </a:lnTo>
                  <a:lnTo>
                    <a:pt x="194" y="60"/>
                  </a:lnTo>
                  <a:lnTo>
                    <a:pt x="197" y="38"/>
                  </a:lnTo>
                  <a:lnTo>
                    <a:pt x="200" y="18"/>
                  </a:lnTo>
                  <a:lnTo>
                    <a:pt x="198" y="17"/>
                  </a:lnTo>
                  <a:lnTo>
                    <a:pt x="201" y="16"/>
                  </a:lnTo>
                  <a:lnTo>
                    <a:pt x="202" y="7"/>
                  </a:lnTo>
                  <a:lnTo>
                    <a:pt x="205" y="2"/>
                  </a:lnTo>
                  <a:lnTo>
                    <a:pt x="209" y="0"/>
                  </a:lnTo>
                  <a:lnTo>
                    <a:pt x="209" y="3"/>
                  </a:lnTo>
                  <a:lnTo>
                    <a:pt x="210" y="3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1" name="Freeform 365" descr="30%"/>
            <p:cNvSpPr>
              <a:spLocks/>
            </p:cNvSpPr>
            <p:nvPr/>
          </p:nvSpPr>
          <p:spPr bwMode="auto">
            <a:xfrm>
              <a:off x="1636818" y="3745991"/>
              <a:ext cx="0" cy="521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0" y="3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2" name="Freeform 366" descr="30%"/>
            <p:cNvSpPr>
              <a:spLocks/>
            </p:cNvSpPr>
            <p:nvPr/>
          </p:nvSpPr>
          <p:spPr bwMode="auto">
            <a:xfrm>
              <a:off x="1233467" y="3860715"/>
              <a:ext cx="5845" cy="0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5" y="0"/>
                </a:cxn>
                <a:cxn ang="0">
                  <a:pos x="5" y="1"/>
                </a:cxn>
                <a:cxn ang="0">
                  <a:pos x="5" y="5"/>
                </a:cxn>
                <a:cxn ang="0">
                  <a:pos x="3" y="3"/>
                </a:cxn>
                <a:cxn ang="0">
                  <a:pos x="3" y="6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2"/>
                </a:cxn>
              </a:cxnLst>
              <a:rect l="0" t="0" r="r" b="b"/>
              <a:pathLst>
                <a:path w="5" h="6">
                  <a:moveTo>
                    <a:pt x="2" y="2"/>
                  </a:moveTo>
                  <a:lnTo>
                    <a:pt x="5" y="0"/>
                  </a:lnTo>
                  <a:lnTo>
                    <a:pt x="5" y="1"/>
                  </a:lnTo>
                  <a:lnTo>
                    <a:pt x="5" y="5"/>
                  </a:lnTo>
                  <a:lnTo>
                    <a:pt x="3" y="3"/>
                  </a:lnTo>
                  <a:lnTo>
                    <a:pt x="3" y="6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3" name="Freeform 367" descr="30%"/>
            <p:cNvSpPr>
              <a:spLocks/>
            </p:cNvSpPr>
            <p:nvPr/>
          </p:nvSpPr>
          <p:spPr bwMode="auto">
            <a:xfrm>
              <a:off x="1777110" y="4011942"/>
              <a:ext cx="5845" cy="5215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3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1" h="3">
                  <a:moveTo>
                    <a:pt x="1" y="1"/>
                  </a:moveTo>
                  <a:lnTo>
                    <a:pt x="1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4" name="Freeform 368" descr="30%"/>
            <p:cNvSpPr>
              <a:spLocks/>
            </p:cNvSpPr>
            <p:nvPr/>
          </p:nvSpPr>
          <p:spPr bwMode="auto">
            <a:xfrm>
              <a:off x="1777110" y="3996298"/>
              <a:ext cx="5845" cy="521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0" y="1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5" name="Freeform 369" descr="30%"/>
            <p:cNvSpPr>
              <a:spLocks/>
            </p:cNvSpPr>
            <p:nvPr/>
          </p:nvSpPr>
          <p:spPr bwMode="auto">
            <a:xfrm>
              <a:off x="1233467" y="3756420"/>
              <a:ext cx="303975" cy="271166"/>
            </a:xfrm>
            <a:custGeom>
              <a:avLst/>
              <a:gdLst/>
              <a:ahLst/>
              <a:cxnLst>
                <a:cxn ang="0">
                  <a:pos x="73" y="47"/>
                </a:cxn>
                <a:cxn ang="0">
                  <a:pos x="82" y="72"/>
                </a:cxn>
                <a:cxn ang="0">
                  <a:pos x="88" y="89"/>
                </a:cxn>
                <a:cxn ang="0">
                  <a:pos x="96" y="107"/>
                </a:cxn>
                <a:cxn ang="0">
                  <a:pos x="104" y="134"/>
                </a:cxn>
                <a:cxn ang="0">
                  <a:pos x="142" y="159"/>
                </a:cxn>
                <a:cxn ang="0">
                  <a:pos x="157" y="163"/>
                </a:cxn>
                <a:cxn ang="0">
                  <a:pos x="206" y="193"/>
                </a:cxn>
                <a:cxn ang="0">
                  <a:pos x="221" y="211"/>
                </a:cxn>
                <a:cxn ang="0">
                  <a:pos x="239" y="253"/>
                </a:cxn>
                <a:cxn ang="0">
                  <a:pos x="240" y="276"/>
                </a:cxn>
                <a:cxn ang="0">
                  <a:pos x="268" y="307"/>
                </a:cxn>
                <a:cxn ang="0">
                  <a:pos x="279" y="326"/>
                </a:cxn>
                <a:cxn ang="0">
                  <a:pos x="296" y="352"/>
                </a:cxn>
                <a:cxn ang="0">
                  <a:pos x="319" y="385"/>
                </a:cxn>
                <a:cxn ang="0">
                  <a:pos x="316" y="415"/>
                </a:cxn>
                <a:cxn ang="0">
                  <a:pos x="314" y="415"/>
                </a:cxn>
                <a:cxn ang="0">
                  <a:pos x="293" y="390"/>
                </a:cxn>
                <a:cxn ang="0">
                  <a:pos x="273" y="373"/>
                </a:cxn>
                <a:cxn ang="0">
                  <a:pos x="256" y="352"/>
                </a:cxn>
                <a:cxn ang="0">
                  <a:pos x="208" y="389"/>
                </a:cxn>
                <a:cxn ang="0">
                  <a:pos x="185" y="441"/>
                </a:cxn>
                <a:cxn ang="0">
                  <a:pos x="195" y="465"/>
                </a:cxn>
                <a:cxn ang="0">
                  <a:pos x="205" y="494"/>
                </a:cxn>
                <a:cxn ang="0">
                  <a:pos x="192" y="502"/>
                </a:cxn>
                <a:cxn ang="0">
                  <a:pos x="185" y="513"/>
                </a:cxn>
                <a:cxn ang="0">
                  <a:pos x="176" y="506"/>
                </a:cxn>
                <a:cxn ang="0">
                  <a:pos x="164" y="501"/>
                </a:cxn>
                <a:cxn ang="0">
                  <a:pos x="156" y="478"/>
                </a:cxn>
                <a:cxn ang="0">
                  <a:pos x="141" y="463"/>
                </a:cxn>
                <a:cxn ang="0">
                  <a:pos x="135" y="450"/>
                </a:cxn>
                <a:cxn ang="0">
                  <a:pos x="129" y="436"/>
                </a:cxn>
                <a:cxn ang="0">
                  <a:pos x="118" y="409"/>
                </a:cxn>
                <a:cxn ang="0">
                  <a:pos x="108" y="390"/>
                </a:cxn>
                <a:cxn ang="0">
                  <a:pos x="100" y="385"/>
                </a:cxn>
                <a:cxn ang="0">
                  <a:pos x="93" y="379"/>
                </a:cxn>
                <a:cxn ang="0">
                  <a:pos x="78" y="371"/>
                </a:cxn>
                <a:cxn ang="0">
                  <a:pos x="62" y="338"/>
                </a:cxn>
                <a:cxn ang="0">
                  <a:pos x="61" y="320"/>
                </a:cxn>
                <a:cxn ang="0">
                  <a:pos x="55" y="302"/>
                </a:cxn>
                <a:cxn ang="0">
                  <a:pos x="46" y="298"/>
                </a:cxn>
                <a:cxn ang="0">
                  <a:pos x="47" y="279"/>
                </a:cxn>
                <a:cxn ang="0">
                  <a:pos x="50" y="259"/>
                </a:cxn>
                <a:cxn ang="0">
                  <a:pos x="35" y="253"/>
                </a:cxn>
                <a:cxn ang="0">
                  <a:pos x="26" y="239"/>
                </a:cxn>
                <a:cxn ang="0">
                  <a:pos x="18" y="227"/>
                </a:cxn>
                <a:cxn ang="0">
                  <a:pos x="12" y="210"/>
                </a:cxn>
                <a:cxn ang="0">
                  <a:pos x="5" y="202"/>
                </a:cxn>
                <a:cxn ang="0">
                  <a:pos x="6" y="189"/>
                </a:cxn>
                <a:cxn ang="0">
                  <a:pos x="5" y="167"/>
                </a:cxn>
                <a:cxn ang="0">
                  <a:pos x="2" y="148"/>
                </a:cxn>
                <a:cxn ang="0">
                  <a:pos x="1" y="134"/>
                </a:cxn>
                <a:cxn ang="0">
                  <a:pos x="2" y="120"/>
                </a:cxn>
                <a:cxn ang="0">
                  <a:pos x="6" y="108"/>
                </a:cxn>
                <a:cxn ang="0">
                  <a:pos x="9" y="94"/>
                </a:cxn>
                <a:cxn ang="0">
                  <a:pos x="18" y="78"/>
                </a:cxn>
                <a:cxn ang="0">
                  <a:pos x="23" y="66"/>
                </a:cxn>
                <a:cxn ang="0">
                  <a:pos x="32" y="50"/>
                </a:cxn>
                <a:cxn ang="0">
                  <a:pos x="50" y="25"/>
                </a:cxn>
                <a:cxn ang="0">
                  <a:pos x="72" y="14"/>
                </a:cxn>
              </a:cxnLst>
              <a:rect l="0" t="0" r="r" b="b"/>
              <a:pathLst>
                <a:path w="319" h="515">
                  <a:moveTo>
                    <a:pt x="77" y="35"/>
                  </a:moveTo>
                  <a:lnTo>
                    <a:pt x="77" y="39"/>
                  </a:lnTo>
                  <a:lnTo>
                    <a:pt x="76" y="39"/>
                  </a:lnTo>
                  <a:lnTo>
                    <a:pt x="76" y="40"/>
                  </a:lnTo>
                  <a:lnTo>
                    <a:pt x="77" y="46"/>
                  </a:lnTo>
                  <a:lnTo>
                    <a:pt x="76" y="47"/>
                  </a:lnTo>
                  <a:lnTo>
                    <a:pt x="73" y="46"/>
                  </a:lnTo>
                  <a:lnTo>
                    <a:pt x="73" y="47"/>
                  </a:lnTo>
                  <a:lnTo>
                    <a:pt x="74" y="51"/>
                  </a:lnTo>
                  <a:lnTo>
                    <a:pt x="77" y="54"/>
                  </a:lnTo>
                  <a:lnTo>
                    <a:pt x="78" y="56"/>
                  </a:lnTo>
                  <a:lnTo>
                    <a:pt x="77" y="57"/>
                  </a:lnTo>
                  <a:lnTo>
                    <a:pt x="79" y="61"/>
                  </a:lnTo>
                  <a:lnTo>
                    <a:pt x="80" y="66"/>
                  </a:lnTo>
                  <a:lnTo>
                    <a:pt x="82" y="68"/>
                  </a:lnTo>
                  <a:lnTo>
                    <a:pt x="82" y="72"/>
                  </a:lnTo>
                  <a:lnTo>
                    <a:pt x="81" y="77"/>
                  </a:lnTo>
                  <a:lnTo>
                    <a:pt x="84" y="80"/>
                  </a:lnTo>
                  <a:lnTo>
                    <a:pt x="82" y="82"/>
                  </a:lnTo>
                  <a:lnTo>
                    <a:pt x="84" y="85"/>
                  </a:lnTo>
                  <a:lnTo>
                    <a:pt x="85" y="83"/>
                  </a:lnTo>
                  <a:lnTo>
                    <a:pt x="86" y="86"/>
                  </a:lnTo>
                  <a:lnTo>
                    <a:pt x="86" y="87"/>
                  </a:lnTo>
                  <a:lnTo>
                    <a:pt x="88" y="89"/>
                  </a:lnTo>
                  <a:lnTo>
                    <a:pt x="87" y="91"/>
                  </a:lnTo>
                  <a:lnTo>
                    <a:pt x="89" y="93"/>
                  </a:lnTo>
                  <a:lnTo>
                    <a:pt x="89" y="98"/>
                  </a:lnTo>
                  <a:lnTo>
                    <a:pt x="91" y="99"/>
                  </a:lnTo>
                  <a:lnTo>
                    <a:pt x="95" y="94"/>
                  </a:lnTo>
                  <a:lnTo>
                    <a:pt x="96" y="96"/>
                  </a:lnTo>
                  <a:lnTo>
                    <a:pt x="97" y="104"/>
                  </a:lnTo>
                  <a:lnTo>
                    <a:pt x="96" y="107"/>
                  </a:lnTo>
                  <a:lnTo>
                    <a:pt x="97" y="109"/>
                  </a:lnTo>
                  <a:lnTo>
                    <a:pt x="97" y="115"/>
                  </a:lnTo>
                  <a:lnTo>
                    <a:pt x="97" y="117"/>
                  </a:lnTo>
                  <a:lnTo>
                    <a:pt x="99" y="117"/>
                  </a:lnTo>
                  <a:lnTo>
                    <a:pt x="100" y="118"/>
                  </a:lnTo>
                  <a:lnTo>
                    <a:pt x="100" y="123"/>
                  </a:lnTo>
                  <a:lnTo>
                    <a:pt x="101" y="125"/>
                  </a:lnTo>
                  <a:lnTo>
                    <a:pt x="104" y="134"/>
                  </a:lnTo>
                  <a:lnTo>
                    <a:pt x="109" y="139"/>
                  </a:lnTo>
                  <a:lnTo>
                    <a:pt x="111" y="144"/>
                  </a:lnTo>
                  <a:lnTo>
                    <a:pt x="122" y="158"/>
                  </a:lnTo>
                  <a:lnTo>
                    <a:pt x="129" y="165"/>
                  </a:lnTo>
                  <a:lnTo>
                    <a:pt x="135" y="167"/>
                  </a:lnTo>
                  <a:lnTo>
                    <a:pt x="138" y="166"/>
                  </a:lnTo>
                  <a:lnTo>
                    <a:pt x="139" y="163"/>
                  </a:lnTo>
                  <a:lnTo>
                    <a:pt x="142" y="159"/>
                  </a:lnTo>
                  <a:lnTo>
                    <a:pt x="142" y="156"/>
                  </a:lnTo>
                  <a:lnTo>
                    <a:pt x="146" y="156"/>
                  </a:lnTo>
                  <a:lnTo>
                    <a:pt x="146" y="155"/>
                  </a:lnTo>
                  <a:lnTo>
                    <a:pt x="149" y="160"/>
                  </a:lnTo>
                  <a:lnTo>
                    <a:pt x="152" y="161"/>
                  </a:lnTo>
                  <a:lnTo>
                    <a:pt x="153" y="160"/>
                  </a:lnTo>
                  <a:lnTo>
                    <a:pt x="154" y="163"/>
                  </a:lnTo>
                  <a:lnTo>
                    <a:pt x="157" y="163"/>
                  </a:lnTo>
                  <a:lnTo>
                    <a:pt x="157" y="165"/>
                  </a:lnTo>
                  <a:lnTo>
                    <a:pt x="164" y="170"/>
                  </a:lnTo>
                  <a:lnTo>
                    <a:pt x="172" y="170"/>
                  </a:lnTo>
                  <a:lnTo>
                    <a:pt x="194" y="191"/>
                  </a:lnTo>
                  <a:lnTo>
                    <a:pt x="200" y="193"/>
                  </a:lnTo>
                  <a:lnTo>
                    <a:pt x="203" y="191"/>
                  </a:lnTo>
                  <a:lnTo>
                    <a:pt x="205" y="192"/>
                  </a:lnTo>
                  <a:lnTo>
                    <a:pt x="206" y="193"/>
                  </a:lnTo>
                  <a:lnTo>
                    <a:pt x="205" y="195"/>
                  </a:lnTo>
                  <a:lnTo>
                    <a:pt x="205" y="197"/>
                  </a:lnTo>
                  <a:lnTo>
                    <a:pt x="208" y="201"/>
                  </a:lnTo>
                  <a:lnTo>
                    <a:pt x="212" y="201"/>
                  </a:lnTo>
                  <a:lnTo>
                    <a:pt x="210" y="205"/>
                  </a:lnTo>
                  <a:lnTo>
                    <a:pt x="212" y="206"/>
                  </a:lnTo>
                  <a:lnTo>
                    <a:pt x="216" y="210"/>
                  </a:lnTo>
                  <a:lnTo>
                    <a:pt x="221" y="211"/>
                  </a:lnTo>
                  <a:lnTo>
                    <a:pt x="223" y="210"/>
                  </a:lnTo>
                  <a:lnTo>
                    <a:pt x="224" y="210"/>
                  </a:lnTo>
                  <a:lnTo>
                    <a:pt x="232" y="219"/>
                  </a:lnTo>
                  <a:lnTo>
                    <a:pt x="235" y="223"/>
                  </a:lnTo>
                  <a:lnTo>
                    <a:pt x="238" y="227"/>
                  </a:lnTo>
                  <a:lnTo>
                    <a:pt x="244" y="231"/>
                  </a:lnTo>
                  <a:lnTo>
                    <a:pt x="239" y="247"/>
                  </a:lnTo>
                  <a:lnTo>
                    <a:pt x="239" y="253"/>
                  </a:lnTo>
                  <a:lnTo>
                    <a:pt x="240" y="258"/>
                  </a:lnTo>
                  <a:lnTo>
                    <a:pt x="240" y="265"/>
                  </a:lnTo>
                  <a:lnTo>
                    <a:pt x="243" y="269"/>
                  </a:lnTo>
                  <a:lnTo>
                    <a:pt x="238" y="264"/>
                  </a:lnTo>
                  <a:lnTo>
                    <a:pt x="237" y="272"/>
                  </a:lnTo>
                  <a:lnTo>
                    <a:pt x="238" y="278"/>
                  </a:lnTo>
                  <a:lnTo>
                    <a:pt x="240" y="275"/>
                  </a:lnTo>
                  <a:lnTo>
                    <a:pt x="240" y="276"/>
                  </a:lnTo>
                  <a:lnTo>
                    <a:pt x="239" y="279"/>
                  </a:lnTo>
                  <a:lnTo>
                    <a:pt x="239" y="281"/>
                  </a:lnTo>
                  <a:lnTo>
                    <a:pt x="244" y="286"/>
                  </a:lnTo>
                  <a:lnTo>
                    <a:pt x="250" y="290"/>
                  </a:lnTo>
                  <a:lnTo>
                    <a:pt x="253" y="296"/>
                  </a:lnTo>
                  <a:lnTo>
                    <a:pt x="259" y="300"/>
                  </a:lnTo>
                  <a:lnTo>
                    <a:pt x="263" y="304"/>
                  </a:lnTo>
                  <a:lnTo>
                    <a:pt x="268" y="307"/>
                  </a:lnTo>
                  <a:lnTo>
                    <a:pt x="274" y="309"/>
                  </a:lnTo>
                  <a:lnTo>
                    <a:pt x="274" y="314"/>
                  </a:lnTo>
                  <a:lnTo>
                    <a:pt x="276" y="316"/>
                  </a:lnTo>
                  <a:lnTo>
                    <a:pt x="275" y="320"/>
                  </a:lnTo>
                  <a:lnTo>
                    <a:pt x="276" y="321"/>
                  </a:lnTo>
                  <a:lnTo>
                    <a:pt x="277" y="324"/>
                  </a:lnTo>
                  <a:lnTo>
                    <a:pt x="278" y="325"/>
                  </a:lnTo>
                  <a:lnTo>
                    <a:pt x="279" y="326"/>
                  </a:lnTo>
                  <a:lnTo>
                    <a:pt x="278" y="328"/>
                  </a:lnTo>
                  <a:lnTo>
                    <a:pt x="281" y="332"/>
                  </a:lnTo>
                  <a:lnTo>
                    <a:pt x="282" y="337"/>
                  </a:lnTo>
                  <a:lnTo>
                    <a:pt x="286" y="341"/>
                  </a:lnTo>
                  <a:lnTo>
                    <a:pt x="289" y="346"/>
                  </a:lnTo>
                  <a:lnTo>
                    <a:pt x="292" y="346"/>
                  </a:lnTo>
                  <a:lnTo>
                    <a:pt x="293" y="348"/>
                  </a:lnTo>
                  <a:lnTo>
                    <a:pt x="296" y="352"/>
                  </a:lnTo>
                  <a:lnTo>
                    <a:pt x="319" y="366"/>
                  </a:lnTo>
                  <a:lnTo>
                    <a:pt x="315" y="367"/>
                  </a:lnTo>
                  <a:lnTo>
                    <a:pt x="315" y="371"/>
                  </a:lnTo>
                  <a:lnTo>
                    <a:pt x="316" y="374"/>
                  </a:lnTo>
                  <a:lnTo>
                    <a:pt x="314" y="379"/>
                  </a:lnTo>
                  <a:lnTo>
                    <a:pt x="315" y="387"/>
                  </a:lnTo>
                  <a:lnTo>
                    <a:pt x="317" y="387"/>
                  </a:lnTo>
                  <a:lnTo>
                    <a:pt x="319" y="385"/>
                  </a:lnTo>
                  <a:lnTo>
                    <a:pt x="317" y="395"/>
                  </a:lnTo>
                  <a:lnTo>
                    <a:pt x="315" y="402"/>
                  </a:lnTo>
                  <a:lnTo>
                    <a:pt x="315" y="405"/>
                  </a:lnTo>
                  <a:lnTo>
                    <a:pt x="316" y="409"/>
                  </a:lnTo>
                  <a:lnTo>
                    <a:pt x="319" y="409"/>
                  </a:lnTo>
                  <a:lnTo>
                    <a:pt x="319" y="411"/>
                  </a:lnTo>
                  <a:lnTo>
                    <a:pt x="316" y="413"/>
                  </a:lnTo>
                  <a:lnTo>
                    <a:pt x="316" y="415"/>
                  </a:lnTo>
                  <a:lnTo>
                    <a:pt x="315" y="416"/>
                  </a:lnTo>
                  <a:lnTo>
                    <a:pt x="315" y="418"/>
                  </a:lnTo>
                  <a:lnTo>
                    <a:pt x="314" y="420"/>
                  </a:lnTo>
                  <a:lnTo>
                    <a:pt x="313" y="421"/>
                  </a:lnTo>
                  <a:lnTo>
                    <a:pt x="311" y="420"/>
                  </a:lnTo>
                  <a:lnTo>
                    <a:pt x="311" y="419"/>
                  </a:lnTo>
                  <a:lnTo>
                    <a:pt x="313" y="418"/>
                  </a:lnTo>
                  <a:lnTo>
                    <a:pt x="314" y="415"/>
                  </a:lnTo>
                  <a:lnTo>
                    <a:pt x="315" y="410"/>
                  </a:lnTo>
                  <a:lnTo>
                    <a:pt x="313" y="405"/>
                  </a:lnTo>
                  <a:lnTo>
                    <a:pt x="311" y="403"/>
                  </a:lnTo>
                  <a:lnTo>
                    <a:pt x="307" y="404"/>
                  </a:lnTo>
                  <a:lnTo>
                    <a:pt x="304" y="403"/>
                  </a:lnTo>
                  <a:lnTo>
                    <a:pt x="300" y="398"/>
                  </a:lnTo>
                  <a:lnTo>
                    <a:pt x="299" y="393"/>
                  </a:lnTo>
                  <a:lnTo>
                    <a:pt x="293" y="390"/>
                  </a:lnTo>
                  <a:lnTo>
                    <a:pt x="293" y="385"/>
                  </a:lnTo>
                  <a:lnTo>
                    <a:pt x="292" y="383"/>
                  </a:lnTo>
                  <a:lnTo>
                    <a:pt x="282" y="380"/>
                  </a:lnTo>
                  <a:lnTo>
                    <a:pt x="281" y="378"/>
                  </a:lnTo>
                  <a:lnTo>
                    <a:pt x="278" y="380"/>
                  </a:lnTo>
                  <a:lnTo>
                    <a:pt x="276" y="376"/>
                  </a:lnTo>
                  <a:lnTo>
                    <a:pt x="275" y="376"/>
                  </a:lnTo>
                  <a:lnTo>
                    <a:pt x="273" y="373"/>
                  </a:lnTo>
                  <a:lnTo>
                    <a:pt x="269" y="372"/>
                  </a:lnTo>
                  <a:lnTo>
                    <a:pt x="268" y="371"/>
                  </a:lnTo>
                  <a:lnTo>
                    <a:pt x="268" y="368"/>
                  </a:lnTo>
                  <a:lnTo>
                    <a:pt x="267" y="366"/>
                  </a:lnTo>
                  <a:lnTo>
                    <a:pt x="260" y="363"/>
                  </a:lnTo>
                  <a:lnTo>
                    <a:pt x="260" y="359"/>
                  </a:lnTo>
                  <a:lnTo>
                    <a:pt x="258" y="356"/>
                  </a:lnTo>
                  <a:lnTo>
                    <a:pt x="256" y="352"/>
                  </a:lnTo>
                  <a:lnTo>
                    <a:pt x="245" y="352"/>
                  </a:lnTo>
                  <a:lnTo>
                    <a:pt x="231" y="357"/>
                  </a:lnTo>
                  <a:lnTo>
                    <a:pt x="218" y="366"/>
                  </a:lnTo>
                  <a:lnTo>
                    <a:pt x="210" y="374"/>
                  </a:lnTo>
                  <a:lnTo>
                    <a:pt x="206" y="383"/>
                  </a:lnTo>
                  <a:lnTo>
                    <a:pt x="207" y="389"/>
                  </a:lnTo>
                  <a:lnTo>
                    <a:pt x="207" y="390"/>
                  </a:lnTo>
                  <a:lnTo>
                    <a:pt x="208" y="389"/>
                  </a:lnTo>
                  <a:lnTo>
                    <a:pt x="208" y="392"/>
                  </a:lnTo>
                  <a:lnTo>
                    <a:pt x="202" y="399"/>
                  </a:lnTo>
                  <a:lnTo>
                    <a:pt x="200" y="406"/>
                  </a:lnTo>
                  <a:lnTo>
                    <a:pt x="198" y="409"/>
                  </a:lnTo>
                  <a:lnTo>
                    <a:pt x="195" y="411"/>
                  </a:lnTo>
                  <a:lnTo>
                    <a:pt x="190" y="420"/>
                  </a:lnTo>
                  <a:lnTo>
                    <a:pt x="187" y="436"/>
                  </a:lnTo>
                  <a:lnTo>
                    <a:pt x="185" y="441"/>
                  </a:lnTo>
                  <a:lnTo>
                    <a:pt x="184" y="447"/>
                  </a:lnTo>
                  <a:lnTo>
                    <a:pt x="185" y="447"/>
                  </a:lnTo>
                  <a:lnTo>
                    <a:pt x="187" y="452"/>
                  </a:lnTo>
                  <a:lnTo>
                    <a:pt x="190" y="452"/>
                  </a:lnTo>
                  <a:lnTo>
                    <a:pt x="192" y="452"/>
                  </a:lnTo>
                  <a:lnTo>
                    <a:pt x="194" y="459"/>
                  </a:lnTo>
                  <a:lnTo>
                    <a:pt x="194" y="462"/>
                  </a:lnTo>
                  <a:lnTo>
                    <a:pt x="195" y="465"/>
                  </a:lnTo>
                  <a:lnTo>
                    <a:pt x="197" y="470"/>
                  </a:lnTo>
                  <a:lnTo>
                    <a:pt x="202" y="473"/>
                  </a:lnTo>
                  <a:lnTo>
                    <a:pt x="202" y="476"/>
                  </a:lnTo>
                  <a:lnTo>
                    <a:pt x="205" y="481"/>
                  </a:lnTo>
                  <a:lnTo>
                    <a:pt x="205" y="483"/>
                  </a:lnTo>
                  <a:lnTo>
                    <a:pt x="205" y="485"/>
                  </a:lnTo>
                  <a:lnTo>
                    <a:pt x="202" y="488"/>
                  </a:lnTo>
                  <a:lnTo>
                    <a:pt x="205" y="494"/>
                  </a:lnTo>
                  <a:lnTo>
                    <a:pt x="202" y="496"/>
                  </a:lnTo>
                  <a:lnTo>
                    <a:pt x="202" y="499"/>
                  </a:lnTo>
                  <a:lnTo>
                    <a:pt x="199" y="497"/>
                  </a:lnTo>
                  <a:lnTo>
                    <a:pt x="198" y="498"/>
                  </a:lnTo>
                  <a:lnTo>
                    <a:pt x="197" y="499"/>
                  </a:lnTo>
                  <a:lnTo>
                    <a:pt x="197" y="503"/>
                  </a:lnTo>
                  <a:lnTo>
                    <a:pt x="195" y="504"/>
                  </a:lnTo>
                  <a:lnTo>
                    <a:pt x="192" y="502"/>
                  </a:lnTo>
                  <a:lnTo>
                    <a:pt x="192" y="503"/>
                  </a:lnTo>
                  <a:lnTo>
                    <a:pt x="192" y="511"/>
                  </a:lnTo>
                  <a:lnTo>
                    <a:pt x="192" y="512"/>
                  </a:lnTo>
                  <a:lnTo>
                    <a:pt x="190" y="512"/>
                  </a:lnTo>
                  <a:lnTo>
                    <a:pt x="188" y="509"/>
                  </a:lnTo>
                  <a:lnTo>
                    <a:pt x="187" y="511"/>
                  </a:lnTo>
                  <a:lnTo>
                    <a:pt x="187" y="508"/>
                  </a:lnTo>
                  <a:lnTo>
                    <a:pt x="185" y="513"/>
                  </a:lnTo>
                  <a:lnTo>
                    <a:pt x="185" y="514"/>
                  </a:lnTo>
                  <a:lnTo>
                    <a:pt x="184" y="515"/>
                  </a:lnTo>
                  <a:lnTo>
                    <a:pt x="180" y="513"/>
                  </a:lnTo>
                  <a:lnTo>
                    <a:pt x="179" y="515"/>
                  </a:lnTo>
                  <a:lnTo>
                    <a:pt x="178" y="513"/>
                  </a:lnTo>
                  <a:lnTo>
                    <a:pt x="179" y="512"/>
                  </a:lnTo>
                  <a:lnTo>
                    <a:pt x="176" y="511"/>
                  </a:lnTo>
                  <a:lnTo>
                    <a:pt x="176" y="506"/>
                  </a:lnTo>
                  <a:lnTo>
                    <a:pt x="171" y="504"/>
                  </a:lnTo>
                  <a:lnTo>
                    <a:pt x="169" y="506"/>
                  </a:lnTo>
                  <a:lnTo>
                    <a:pt x="168" y="508"/>
                  </a:lnTo>
                  <a:lnTo>
                    <a:pt x="167" y="508"/>
                  </a:lnTo>
                  <a:lnTo>
                    <a:pt x="167" y="507"/>
                  </a:lnTo>
                  <a:lnTo>
                    <a:pt x="168" y="506"/>
                  </a:lnTo>
                  <a:lnTo>
                    <a:pt x="168" y="504"/>
                  </a:lnTo>
                  <a:lnTo>
                    <a:pt x="164" y="501"/>
                  </a:lnTo>
                  <a:lnTo>
                    <a:pt x="159" y="498"/>
                  </a:lnTo>
                  <a:lnTo>
                    <a:pt x="156" y="494"/>
                  </a:lnTo>
                  <a:lnTo>
                    <a:pt x="157" y="493"/>
                  </a:lnTo>
                  <a:lnTo>
                    <a:pt x="159" y="493"/>
                  </a:lnTo>
                  <a:lnTo>
                    <a:pt x="160" y="487"/>
                  </a:lnTo>
                  <a:lnTo>
                    <a:pt x="155" y="486"/>
                  </a:lnTo>
                  <a:lnTo>
                    <a:pt x="154" y="481"/>
                  </a:lnTo>
                  <a:lnTo>
                    <a:pt x="156" y="478"/>
                  </a:lnTo>
                  <a:lnTo>
                    <a:pt x="156" y="472"/>
                  </a:lnTo>
                  <a:lnTo>
                    <a:pt x="156" y="470"/>
                  </a:lnTo>
                  <a:lnTo>
                    <a:pt x="153" y="470"/>
                  </a:lnTo>
                  <a:lnTo>
                    <a:pt x="152" y="468"/>
                  </a:lnTo>
                  <a:lnTo>
                    <a:pt x="148" y="468"/>
                  </a:lnTo>
                  <a:lnTo>
                    <a:pt x="148" y="465"/>
                  </a:lnTo>
                  <a:lnTo>
                    <a:pt x="146" y="463"/>
                  </a:lnTo>
                  <a:lnTo>
                    <a:pt x="141" y="463"/>
                  </a:lnTo>
                  <a:lnTo>
                    <a:pt x="139" y="457"/>
                  </a:lnTo>
                  <a:lnTo>
                    <a:pt x="139" y="454"/>
                  </a:lnTo>
                  <a:lnTo>
                    <a:pt x="137" y="452"/>
                  </a:lnTo>
                  <a:lnTo>
                    <a:pt x="137" y="450"/>
                  </a:lnTo>
                  <a:lnTo>
                    <a:pt x="135" y="450"/>
                  </a:lnTo>
                  <a:lnTo>
                    <a:pt x="135" y="454"/>
                  </a:lnTo>
                  <a:lnTo>
                    <a:pt x="133" y="451"/>
                  </a:lnTo>
                  <a:lnTo>
                    <a:pt x="135" y="450"/>
                  </a:lnTo>
                  <a:lnTo>
                    <a:pt x="133" y="445"/>
                  </a:lnTo>
                  <a:lnTo>
                    <a:pt x="132" y="444"/>
                  </a:lnTo>
                  <a:lnTo>
                    <a:pt x="130" y="445"/>
                  </a:lnTo>
                  <a:lnTo>
                    <a:pt x="130" y="445"/>
                  </a:lnTo>
                  <a:lnTo>
                    <a:pt x="129" y="445"/>
                  </a:lnTo>
                  <a:lnTo>
                    <a:pt x="130" y="440"/>
                  </a:lnTo>
                  <a:lnTo>
                    <a:pt x="129" y="437"/>
                  </a:lnTo>
                  <a:lnTo>
                    <a:pt x="129" y="436"/>
                  </a:lnTo>
                  <a:lnTo>
                    <a:pt x="129" y="434"/>
                  </a:lnTo>
                  <a:lnTo>
                    <a:pt x="124" y="428"/>
                  </a:lnTo>
                  <a:lnTo>
                    <a:pt x="123" y="423"/>
                  </a:lnTo>
                  <a:lnTo>
                    <a:pt x="121" y="423"/>
                  </a:lnTo>
                  <a:lnTo>
                    <a:pt x="119" y="420"/>
                  </a:lnTo>
                  <a:lnTo>
                    <a:pt x="118" y="415"/>
                  </a:lnTo>
                  <a:lnTo>
                    <a:pt x="119" y="413"/>
                  </a:lnTo>
                  <a:lnTo>
                    <a:pt x="118" y="409"/>
                  </a:lnTo>
                  <a:lnTo>
                    <a:pt x="119" y="405"/>
                  </a:lnTo>
                  <a:lnTo>
                    <a:pt x="118" y="403"/>
                  </a:lnTo>
                  <a:lnTo>
                    <a:pt x="114" y="402"/>
                  </a:lnTo>
                  <a:lnTo>
                    <a:pt x="114" y="400"/>
                  </a:lnTo>
                  <a:lnTo>
                    <a:pt x="112" y="395"/>
                  </a:lnTo>
                  <a:lnTo>
                    <a:pt x="111" y="395"/>
                  </a:lnTo>
                  <a:lnTo>
                    <a:pt x="109" y="390"/>
                  </a:lnTo>
                  <a:lnTo>
                    <a:pt x="108" y="390"/>
                  </a:lnTo>
                  <a:lnTo>
                    <a:pt x="107" y="393"/>
                  </a:lnTo>
                  <a:lnTo>
                    <a:pt x="106" y="390"/>
                  </a:lnTo>
                  <a:lnTo>
                    <a:pt x="104" y="393"/>
                  </a:lnTo>
                  <a:lnTo>
                    <a:pt x="103" y="392"/>
                  </a:lnTo>
                  <a:lnTo>
                    <a:pt x="103" y="394"/>
                  </a:lnTo>
                  <a:lnTo>
                    <a:pt x="102" y="388"/>
                  </a:lnTo>
                  <a:lnTo>
                    <a:pt x="101" y="388"/>
                  </a:lnTo>
                  <a:lnTo>
                    <a:pt x="100" y="385"/>
                  </a:lnTo>
                  <a:lnTo>
                    <a:pt x="101" y="382"/>
                  </a:lnTo>
                  <a:lnTo>
                    <a:pt x="99" y="379"/>
                  </a:lnTo>
                  <a:lnTo>
                    <a:pt x="96" y="380"/>
                  </a:lnTo>
                  <a:lnTo>
                    <a:pt x="96" y="385"/>
                  </a:lnTo>
                  <a:lnTo>
                    <a:pt x="94" y="385"/>
                  </a:lnTo>
                  <a:lnTo>
                    <a:pt x="91" y="383"/>
                  </a:lnTo>
                  <a:lnTo>
                    <a:pt x="92" y="380"/>
                  </a:lnTo>
                  <a:lnTo>
                    <a:pt x="93" y="379"/>
                  </a:lnTo>
                  <a:lnTo>
                    <a:pt x="92" y="379"/>
                  </a:lnTo>
                  <a:lnTo>
                    <a:pt x="92" y="377"/>
                  </a:lnTo>
                  <a:lnTo>
                    <a:pt x="89" y="378"/>
                  </a:lnTo>
                  <a:lnTo>
                    <a:pt x="89" y="376"/>
                  </a:lnTo>
                  <a:lnTo>
                    <a:pt x="87" y="377"/>
                  </a:lnTo>
                  <a:lnTo>
                    <a:pt x="86" y="374"/>
                  </a:lnTo>
                  <a:lnTo>
                    <a:pt x="84" y="376"/>
                  </a:lnTo>
                  <a:lnTo>
                    <a:pt x="78" y="371"/>
                  </a:lnTo>
                  <a:lnTo>
                    <a:pt x="78" y="368"/>
                  </a:lnTo>
                  <a:lnTo>
                    <a:pt x="78" y="366"/>
                  </a:lnTo>
                  <a:lnTo>
                    <a:pt x="77" y="366"/>
                  </a:lnTo>
                  <a:lnTo>
                    <a:pt x="70" y="352"/>
                  </a:lnTo>
                  <a:lnTo>
                    <a:pt x="70" y="346"/>
                  </a:lnTo>
                  <a:lnTo>
                    <a:pt x="69" y="347"/>
                  </a:lnTo>
                  <a:lnTo>
                    <a:pt x="66" y="346"/>
                  </a:lnTo>
                  <a:lnTo>
                    <a:pt x="62" y="338"/>
                  </a:lnTo>
                  <a:lnTo>
                    <a:pt x="63" y="336"/>
                  </a:lnTo>
                  <a:lnTo>
                    <a:pt x="62" y="333"/>
                  </a:lnTo>
                  <a:lnTo>
                    <a:pt x="65" y="326"/>
                  </a:lnTo>
                  <a:lnTo>
                    <a:pt x="64" y="325"/>
                  </a:lnTo>
                  <a:lnTo>
                    <a:pt x="65" y="322"/>
                  </a:lnTo>
                  <a:lnTo>
                    <a:pt x="65" y="321"/>
                  </a:lnTo>
                  <a:lnTo>
                    <a:pt x="63" y="322"/>
                  </a:lnTo>
                  <a:lnTo>
                    <a:pt x="61" y="320"/>
                  </a:lnTo>
                  <a:lnTo>
                    <a:pt x="61" y="319"/>
                  </a:lnTo>
                  <a:lnTo>
                    <a:pt x="65" y="312"/>
                  </a:lnTo>
                  <a:lnTo>
                    <a:pt x="66" y="307"/>
                  </a:lnTo>
                  <a:lnTo>
                    <a:pt x="65" y="306"/>
                  </a:lnTo>
                  <a:lnTo>
                    <a:pt x="59" y="305"/>
                  </a:lnTo>
                  <a:lnTo>
                    <a:pt x="57" y="302"/>
                  </a:lnTo>
                  <a:lnTo>
                    <a:pt x="56" y="305"/>
                  </a:lnTo>
                  <a:lnTo>
                    <a:pt x="55" y="302"/>
                  </a:lnTo>
                  <a:lnTo>
                    <a:pt x="54" y="304"/>
                  </a:lnTo>
                  <a:lnTo>
                    <a:pt x="53" y="302"/>
                  </a:lnTo>
                  <a:lnTo>
                    <a:pt x="54" y="302"/>
                  </a:lnTo>
                  <a:lnTo>
                    <a:pt x="53" y="302"/>
                  </a:lnTo>
                  <a:lnTo>
                    <a:pt x="51" y="301"/>
                  </a:lnTo>
                  <a:lnTo>
                    <a:pt x="49" y="299"/>
                  </a:lnTo>
                  <a:lnTo>
                    <a:pt x="48" y="298"/>
                  </a:lnTo>
                  <a:lnTo>
                    <a:pt x="46" y="298"/>
                  </a:lnTo>
                  <a:lnTo>
                    <a:pt x="46" y="291"/>
                  </a:lnTo>
                  <a:lnTo>
                    <a:pt x="47" y="293"/>
                  </a:lnTo>
                  <a:lnTo>
                    <a:pt x="48" y="290"/>
                  </a:lnTo>
                  <a:lnTo>
                    <a:pt x="49" y="285"/>
                  </a:lnTo>
                  <a:lnTo>
                    <a:pt x="44" y="285"/>
                  </a:lnTo>
                  <a:lnTo>
                    <a:pt x="43" y="280"/>
                  </a:lnTo>
                  <a:lnTo>
                    <a:pt x="46" y="280"/>
                  </a:lnTo>
                  <a:lnTo>
                    <a:pt x="47" y="279"/>
                  </a:lnTo>
                  <a:lnTo>
                    <a:pt x="44" y="278"/>
                  </a:lnTo>
                  <a:lnTo>
                    <a:pt x="44" y="276"/>
                  </a:lnTo>
                  <a:lnTo>
                    <a:pt x="47" y="275"/>
                  </a:lnTo>
                  <a:lnTo>
                    <a:pt x="48" y="270"/>
                  </a:lnTo>
                  <a:lnTo>
                    <a:pt x="53" y="269"/>
                  </a:lnTo>
                  <a:lnTo>
                    <a:pt x="50" y="263"/>
                  </a:lnTo>
                  <a:lnTo>
                    <a:pt x="48" y="260"/>
                  </a:lnTo>
                  <a:lnTo>
                    <a:pt x="50" y="259"/>
                  </a:lnTo>
                  <a:lnTo>
                    <a:pt x="50" y="257"/>
                  </a:lnTo>
                  <a:lnTo>
                    <a:pt x="49" y="255"/>
                  </a:lnTo>
                  <a:lnTo>
                    <a:pt x="44" y="257"/>
                  </a:lnTo>
                  <a:lnTo>
                    <a:pt x="46" y="254"/>
                  </a:lnTo>
                  <a:lnTo>
                    <a:pt x="46" y="253"/>
                  </a:lnTo>
                  <a:lnTo>
                    <a:pt x="41" y="257"/>
                  </a:lnTo>
                  <a:lnTo>
                    <a:pt x="40" y="252"/>
                  </a:lnTo>
                  <a:lnTo>
                    <a:pt x="35" y="253"/>
                  </a:lnTo>
                  <a:lnTo>
                    <a:pt x="32" y="252"/>
                  </a:lnTo>
                  <a:lnTo>
                    <a:pt x="31" y="250"/>
                  </a:lnTo>
                  <a:lnTo>
                    <a:pt x="28" y="250"/>
                  </a:lnTo>
                  <a:lnTo>
                    <a:pt x="26" y="245"/>
                  </a:lnTo>
                  <a:lnTo>
                    <a:pt x="25" y="245"/>
                  </a:lnTo>
                  <a:lnTo>
                    <a:pt x="24" y="243"/>
                  </a:lnTo>
                  <a:lnTo>
                    <a:pt x="24" y="243"/>
                  </a:lnTo>
                  <a:lnTo>
                    <a:pt x="26" y="239"/>
                  </a:lnTo>
                  <a:lnTo>
                    <a:pt x="27" y="239"/>
                  </a:lnTo>
                  <a:lnTo>
                    <a:pt x="26" y="238"/>
                  </a:lnTo>
                  <a:lnTo>
                    <a:pt x="27" y="237"/>
                  </a:lnTo>
                  <a:lnTo>
                    <a:pt x="26" y="236"/>
                  </a:lnTo>
                  <a:lnTo>
                    <a:pt x="20" y="237"/>
                  </a:lnTo>
                  <a:lnTo>
                    <a:pt x="21" y="236"/>
                  </a:lnTo>
                  <a:lnTo>
                    <a:pt x="18" y="231"/>
                  </a:lnTo>
                  <a:lnTo>
                    <a:pt x="18" y="227"/>
                  </a:lnTo>
                  <a:lnTo>
                    <a:pt x="16" y="226"/>
                  </a:lnTo>
                  <a:lnTo>
                    <a:pt x="17" y="219"/>
                  </a:lnTo>
                  <a:lnTo>
                    <a:pt x="16" y="219"/>
                  </a:lnTo>
                  <a:lnTo>
                    <a:pt x="15" y="221"/>
                  </a:lnTo>
                  <a:lnTo>
                    <a:pt x="11" y="216"/>
                  </a:lnTo>
                  <a:lnTo>
                    <a:pt x="9" y="213"/>
                  </a:lnTo>
                  <a:lnTo>
                    <a:pt x="10" y="210"/>
                  </a:lnTo>
                  <a:lnTo>
                    <a:pt x="12" y="210"/>
                  </a:lnTo>
                  <a:lnTo>
                    <a:pt x="11" y="202"/>
                  </a:lnTo>
                  <a:lnTo>
                    <a:pt x="12" y="198"/>
                  </a:lnTo>
                  <a:lnTo>
                    <a:pt x="11" y="200"/>
                  </a:lnTo>
                  <a:lnTo>
                    <a:pt x="11" y="198"/>
                  </a:lnTo>
                  <a:lnTo>
                    <a:pt x="10" y="205"/>
                  </a:lnTo>
                  <a:lnTo>
                    <a:pt x="8" y="206"/>
                  </a:lnTo>
                  <a:lnTo>
                    <a:pt x="6" y="206"/>
                  </a:lnTo>
                  <a:lnTo>
                    <a:pt x="5" y="202"/>
                  </a:lnTo>
                  <a:lnTo>
                    <a:pt x="5" y="201"/>
                  </a:lnTo>
                  <a:lnTo>
                    <a:pt x="6" y="201"/>
                  </a:lnTo>
                  <a:lnTo>
                    <a:pt x="8" y="198"/>
                  </a:lnTo>
                  <a:lnTo>
                    <a:pt x="5" y="196"/>
                  </a:lnTo>
                  <a:lnTo>
                    <a:pt x="6" y="195"/>
                  </a:lnTo>
                  <a:lnTo>
                    <a:pt x="6" y="191"/>
                  </a:lnTo>
                  <a:lnTo>
                    <a:pt x="8" y="190"/>
                  </a:lnTo>
                  <a:lnTo>
                    <a:pt x="6" y="189"/>
                  </a:lnTo>
                  <a:lnTo>
                    <a:pt x="6" y="187"/>
                  </a:lnTo>
                  <a:lnTo>
                    <a:pt x="9" y="189"/>
                  </a:lnTo>
                  <a:lnTo>
                    <a:pt x="10" y="184"/>
                  </a:lnTo>
                  <a:lnTo>
                    <a:pt x="10" y="177"/>
                  </a:lnTo>
                  <a:lnTo>
                    <a:pt x="6" y="172"/>
                  </a:lnTo>
                  <a:lnTo>
                    <a:pt x="9" y="171"/>
                  </a:lnTo>
                  <a:lnTo>
                    <a:pt x="9" y="170"/>
                  </a:lnTo>
                  <a:lnTo>
                    <a:pt x="5" y="167"/>
                  </a:lnTo>
                  <a:lnTo>
                    <a:pt x="6" y="166"/>
                  </a:lnTo>
                  <a:lnTo>
                    <a:pt x="6" y="164"/>
                  </a:lnTo>
                  <a:lnTo>
                    <a:pt x="8" y="160"/>
                  </a:lnTo>
                  <a:lnTo>
                    <a:pt x="4" y="155"/>
                  </a:lnTo>
                  <a:lnTo>
                    <a:pt x="1" y="153"/>
                  </a:lnTo>
                  <a:lnTo>
                    <a:pt x="1" y="151"/>
                  </a:lnTo>
                  <a:lnTo>
                    <a:pt x="2" y="150"/>
                  </a:lnTo>
                  <a:lnTo>
                    <a:pt x="2" y="148"/>
                  </a:lnTo>
                  <a:lnTo>
                    <a:pt x="3" y="149"/>
                  </a:lnTo>
                  <a:lnTo>
                    <a:pt x="4" y="145"/>
                  </a:lnTo>
                  <a:lnTo>
                    <a:pt x="6" y="144"/>
                  </a:lnTo>
                  <a:lnTo>
                    <a:pt x="6" y="141"/>
                  </a:lnTo>
                  <a:lnTo>
                    <a:pt x="6" y="139"/>
                  </a:lnTo>
                  <a:lnTo>
                    <a:pt x="4" y="137"/>
                  </a:lnTo>
                  <a:lnTo>
                    <a:pt x="3" y="137"/>
                  </a:lnTo>
                  <a:lnTo>
                    <a:pt x="1" y="134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2" y="129"/>
                  </a:lnTo>
                  <a:lnTo>
                    <a:pt x="3" y="132"/>
                  </a:lnTo>
                  <a:lnTo>
                    <a:pt x="5" y="133"/>
                  </a:lnTo>
                  <a:lnTo>
                    <a:pt x="4" y="125"/>
                  </a:lnTo>
                  <a:lnTo>
                    <a:pt x="5" y="124"/>
                  </a:lnTo>
                  <a:lnTo>
                    <a:pt x="2" y="120"/>
                  </a:lnTo>
                  <a:lnTo>
                    <a:pt x="2" y="118"/>
                  </a:lnTo>
                  <a:lnTo>
                    <a:pt x="5" y="119"/>
                  </a:lnTo>
                  <a:lnTo>
                    <a:pt x="6" y="115"/>
                  </a:lnTo>
                  <a:lnTo>
                    <a:pt x="8" y="115"/>
                  </a:lnTo>
                  <a:lnTo>
                    <a:pt x="8" y="113"/>
                  </a:lnTo>
                  <a:lnTo>
                    <a:pt x="9" y="112"/>
                  </a:lnTo>
                  <a:lnTo>
                    <a:pt x="5" y="111"/>
                  </a:lnTo>
                  <a:lnTo>
                    <a:pt x="6" y="108"/>
                  </a:lnTo>
                  <a:lnTo>
                    <a:pt x="8" y="106"/>
                  </a:lnTo>
                  <a:lnTo>
                    <a:pt x="8" y="103"/>
                  </a:lnTo>
                  <a:lnTo>
                    <a:pt x="8" y="102"/>
                  </a:lnTo>
                  <a:lnTo>
                    <a:pt x="9" y="99"/>
                  </a:lnTo>
                  <a:lnTo>
                    <a:pt x="8" y="98"/>
                  </a:lnTo>
                  <a:lnTo>
                    <a:pt x="9" y="97"/>
                  </a:lnTo>
                  <a:lnTo>
                    <a:pt x="8" y="97"/>
                  </a:lnTo>
                  <a:lnTo>
                    <a:pt x="9" y="94"/>
                  </a:lnTo>
                  <a:lnTo>
                    <a:pt x="10" y="94"/>
                  </a:lnTo>
                  <a:lnTo>
                    <a:pt x="10" y="93"/>
                  </a:lnTo>
                  <a:lnTo>
                    <a:pt x="13" y="94"/>
                  </a:lnTo>
                  <a:lnTo>
                    <a:pt x="11" y="88"/>
                  </a:lnTo>
                  <a:lnTo>
                    <a:pt x="13" y="86"/>
                  </a:lnTo>
                  <a:lnTo>
                    <a:pt x="17" y="83"/>
                  </a:lnTo>
                  <a:lnTo>
                    <a:pt x="18" y="81"/>
                  </a:lnTo>
                  <a:lnTo>
                    <a:pt x="18" y="78"/>
                  </a:lnTo>
                  <a:lnTo>
                    <a:pt x="18" y="75"/>
                  </a:lnTo>
                  <a:lnTo>
                    <a:pt x="19" y="75"/>
                  </a:lnTo>
                  <a:lnTo>
                    <a:pt x="20" y="71"/>
                  </a:lnTo>
                  <a:lnTo>
                    <a:pt x="19" y="70"/>
                  </a:lnTo>
                  <a:lnTo>
                    <a:pt x="18" y="71"/>
                  </a:lnTo>
                  <a:lnTo>
                    <a:pt x="18" y="68"/>
                  </a:lnTo>
                  <a:lnTo>
                    <a:pt x="23" y="68"/>
                  </a:lnTo>
                  <a:lnTo>
                    <a:pt x="23" y="66"/>
                  </a:lnTo>
                  <a:lnTo>
                    <a:pt x="23" y="60"/>
                  </a:lnTo>
                  <a:lnTo>
                    <a:pt x="25" y="56"/>
                  </a:lnTo>
                  <a:lnTo>
                    <a:pt x="28" y="58"/>
                  </a:lnTo>
                  <a:lnTo>
                    <a:pt x="29" y="55"/>
                  </a:lnTo>
                  <a:lnTo>
                    <a:pt x="28" y="54"/>
                  </a:lnTo>
                  <a:lnTo>
                    <a:pt x="28" y="51"/>
                  </a:lnTo>
                  <a:lnTo>
                    <a:pt x="29" y="50"/>
                  </a:lnTo>
                  <a:lnTo>
                    <a:pt x="32" y="50"/>
                  </a:lnTo>
                  <a:lnTo>
                    <a:pt x="32" y="49"/>
                  </a:lnTo>
                  <a:lnTo>
                    <a:pt x="34" y="49"/>
                  </a:lnTo>
                  <a:lnTo>
                    <a:pt x="36" y="45"/>
                  </a:lnTo>
                  <a:lnTo>
                    <a:pt x="35" y="42"/>
                  </a:lnTo>
                  <a:lnTo>
                    <a:pt x="35" y="41"/>
                  </a:lnTo>
                  <a:lnTo>
                    <a:pt x="40" y="36"/>
                  </a:lnTo>
                  <a:lnTo>
                    <a:pt x="44" y="32"/>
                  </a:lnTo>
                  <a:lnTo>
                    <a:pt x="50" y="25"/>
                  </a:lnTo>
                  <a:lnTo>
                    <a:pt x="51" y="20"/>
                  </a:lnTo>
                  <a:lnTo>
                    <a:pt x="51" y="16"/>
                  </a:lnTo>
                  <a:lnTo>
                    <a:pt x="56" y="16"/>
                  </a:lnTo>
                  <a:lnTo>
                    <a:pt x="62" y="11"/>
                  </a:lnTo>
                  <a:lnTo>
                    <a:pt x="68" y="0"/>
                  </a:lnTo>
                  <a:lnTo>
                    <a:pt x="71" y="4"/>
                  </a:lnTo>
                  <a:lnTo>
                    <a:pt x="73" y="5"/>
                  </a:lnTo>
                  <a:lnTo>
                    <a:pt x="72" y="14"/>
                  </a:lnTo>
                  <a:lnTo>
                    <a:pt x="77" y="20"/>
                  </a:lnTo>
                  <a:lnTo>
                    <a:pt x="77" y="26"/>
                  </a:lnTo>
                  <a:lnTo>
                    <a:pt x="78" y="30"/>
                  </a:lnTo>
                  <a:lnTo>
                    <a:pt x="77" y="35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6" name="Freeform 370" descr="30%"/>
            <p:cNvSpPr>
              <a:spLocks/>
            </p:cNvSpPr>
            <p:nvPr/>
          </p:nvSpPr>
          <p:spPr bwMode="auto">
            <a:xfrm>
              <a:off x="1239311" y="3839856"/>
              <a:ext cx="5845" cy="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7" name="Freeform 371" descr="30%"/>
            <p:cNvSpPr>
              <a:spLocks/>
            </p:cNvSpPr>
            <p:nvPr/>
          </p:nvSpPr>
          <p:spPr bwMode="auto">
            <a:xfrm>
              <a:off x="1280232" y="3912862"/>
              <a:ext cx="0" cy="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1" y="0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8" name="Freeform 372" descr="30%"/>
            <p:cNvSpPr>
              <a:spLocks/>
            </p:cNvSpPr>
            <p:nvPr/>
          </p:nvSpPr>
          <p:spPr bwMode="auto">
            <a:xfrm>
              <a:off x="1309462" y="3777279"/>
              <a:ext cx="0" cy="0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2" y="3"/>
                </a:cxn>
                <a:cxn ang="0">
                  <a:pos x="1" y="2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2"/>
                  </a:lnTo>
                  <a:lnTo>
                    <a:pt x="2" y="3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9" name="Freeform 373" descr="30%"/>
            <p:cNvSpPr>
              <a:spLocks/>
            </p:cNvSpPr>
            <p:nvPr/>
          </p:nvSpPr>
          <p:spPr bwMode="auto">
            <a:xfrm>
              <a:off x="1321153" y="3959795"/>
              <a:ext cx="5845" cy="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0"/>
                </a:cxn>
                <a:cxn ang="0">
                  <a:pos x="2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0" name="Freeform 374" descr="30%"/>
            <p:cNvSpPr>
              <a:spLocks/>
            </p:cNvSpPr>
            <p:nvPr/>
          </p:nvSpPr>
          <p:spPr bwMode="auto">
            <a:xfrm>
              <a:off x="1788800" y="395979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1" name="Freeform 375" descr="30%"/>
            <p:cNvSpPr>
              <a:spLocks/>
            </p:cNvSpPr>
            <p:nvPr/>
          </p:nvSpPr>
          <p:spPr bwMode="auto">
            <a:xfrm>
              <a:off x="1432219" y="3991083"/>
              <a:ext cx="5845" cy="0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7" y="7"/>
                </a:cxn>
                <a:cxn ang="0">
                  <a:pos x="7" y="10"/>
                </a:cxn>
                <a:cxn ang="0">
                  <a:pos x="6" y="13"/>
                </a:cxn>
                <a:cxn ang="0">
                  <a:pos x="5" y="13"/>
                </a:cxn>
                <a:cxn ang="0">
                  <a:pos x="5" y="10"/>
                </a:cxn>
                <a:cxn ang="0">
                  <a:pos x="0" y="7"/>
                </a:cxn>
                <a:cxn ang="0">
                  <a:pos x="2" y="0"/>
                </a:cxn>
                <a:cxn ang="0">
                  <a:pos x="4" y="3"/>
                </a:cxn>
              </a:cxnLst>
              <a:rect l="0" t="0" r="r" b="b"/>
              <a:pathLst>
                <a:path w="7" h="13">
                  <a:moveTo>
                    <a:pt x="4" y="3"/>
                  </a:moveTo>
                  <a:lnTo>
                    <a:pt x="7" y="7"/>
                  </a:lnTo>
                  <a:lnTo>
                    <a:pt x="7" y="10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5" y="10"/>
                  </a:lnTo>
                  <a:lnTo>
                    <a:pt x="0" y="7"/>
                  </a:lnTo>
                  <a:lnTo>
                    <a:pt x="2" y="0"/>
                  </a:lnTo>
                  <a:lnTo>
                    <a:pt x="4" y="3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2" name="Freeform 376" descr="30%"/>
            <p:cNvSpPr>
              <a:spLocks/>
            </p:cNvSpPr>
            <p:nvPr/>
          </p:nvSpPr>
          <p:spPr bwMode="auto">
            <a:xfrm>
              <a:off x="1490676" y="3970224"/>
              <a:ext cx="11691" cy="5215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8" y="4"/>
                </a:cxn>
                <a:cxn ang="0">
                  <a:pos x="6" y="8"/>
                </a:cxn>
                <a:cxn ang="0">
                  <a:pos x="3" y="5"/>
                </a:cxn>
                <a:cxn ang="0">
                  <a:pos x="2" y="5"/>
                </a:cxn>
                <a:cxn ang="0">
                  <a:pos x="1" y="4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4" y="2"/>
                </a:cxn>
              </a:cxnLst>
              <a:rect l="0" t="0" r="r" b="b"/>
              <a:pathLst>
                <a:path w="8" h="8">
                  <a:moveTo>
                    <a:pt x="4" y="2"/>
                  </a:moveTo>
                  <a:lnTo>
                    <a:pt x="8" y="4"/>
                  </a:lnTo>
                  <a:lnTo>
                    <a:pt x="6" y="8"/>
                  </a:lnTo>
                  <a:lnTo>
                    <a:pt x="3" y="5"/>
                  </a:lnTo>
                  <a:lnTo>
                    <a:pt x="2" y="5"/>
                  </a:lnTo>
                  <a:lnTo>
                    <a:pt x="1" y="4"/>
                  </a:lnTo>
                  <a:lnTo>
                    <a:pt x="0" y="3"/>
                  </a:lnTo>
                  <a:lnTo>
                    <a:pt x="1" y="0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3" name="Freeform 377" descr="30%"/>
            <p:cNvSpPr>
              <a:spLocks/>
            </p:cNvSpPr>
            <p:nvPr/>
          </p:nvSpPr>
          <p:spPr bwMode="auto">
            <a:xfrm>
              <a:off x="1543287" y="4403047"/>
              <a:ext cx="11691" cy="10429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15" y="11"/>
                </a:cxn>
                <a:cxn ang="0">
                  <a:pos x="14" y="19"/>
                </a:cxn>
                <a:cxn ang="0">
                  <a:pos x="12" y="16"/>
                </a:cxn>
                <a:cxn ang="0">
                  <a:pos x="11" y="14"/>
                </a:cxn>
                <a:cxn ang="0">
                  <a:pos x="8" y="13"/>
                </a:cxn>
                <a:cxn ang="0">
                  <a:pos x="5" y="13"/>
                </a:cxn>
                <a:cxn ang="0">
                  <a:pos x="3" y="15"/>
                </a:cxn>
                <a:cxn ang="0">
                  <a:pos x="0" y="5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7" y="3"/>
                </a:cxn>
                <a:cxn ang="0">
                  <a:pos x="10" y="1"/>
                </a:cxn>
                <a:cxn ang="0">
                  <a:pos x="14" y="3"/>
                </a:cxn>
                <a:cxn ang="0">
                  <a:pos x="15" y="5"/>
                </a:cxn>
              </a:cxnLst>
              <a:rect l="0" t="0" r="r" b="b"/>
              <a:pathLst>
                <a:path w="15" h="19">
                  <a:moveTo>
                    <a:pt x="15" y="5"/>
                  </a:moveTo>
                  <a:lnTo>
                    <a:pt x="15" y="11"/>
                  </a:lnTo>
                  <a:lnTo>
                    <a:pt x="14" y="19"/>
                  </a:lnTo>
                  <a:lnTo>
                    <a:pt x="12" y="16"/>
                  </a:lnTo>
                  <a:lnTo>
                    <a:pt x="11" y="14"/>
                  </a:lnTo>
                  <a:lnTo>
                    <a:pt x="8" y="13"/>
                  </a:lnTo>
                  <a:lnTo>
                    <a:pt x="5" y="13"/>
                  </a:lnTo>
                  <a:lnTo>
                    <a:pt x="3" y="15"/>
                  </a:lnTo>
                  <a:lnTo>
                    <a:pt x="0" y="5"/>
                  </a:lnTo>
                  <a:lnTo>
                    <a:pt x="0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7" y="3"/>
                  </a:lnTo>
                  <a:lnTo>
                    <a:pt x="10" y="1"/>
                  </a:lnTo>
                  <a:lnTo>
                    <a:pt x="14" y="3"/>
                  </a:lnTo>
                  <a:lnTo>
                    <a:pt x="15" y="5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4" name="Freeform 378" descr="30%"/>
            <p:cNvSpPr>
              <a:spLocks/>
            </p:cNvSpPr>
            <p:nvPr/>
          </p:nvSpPr>
          <p:spPr bwMode="auto">
            <a:xfrm>
              <a:off x="1549132" y="4387403"/>
              <a:ext cx="0" cy="10429"/>
            </a:xfrm>
            <a:custGeom>
              <a:avLst/>
              <a:gdLst/>
              <a:ahLst/>
              <a:cxnLst>
                <a:cxn ang="0">
                  <a:pos x="1" y="7"/>
                </a:cxn>
                <a:cxn ang="0">
                  <a:pos x="1" y="5"/>
                </a:cxn>
                <a:cxn ang="0">
                  <a:pos x="1" y="4"/>
                </a:cxn>
                <a:cxn ang="0">
                  <a:pos x="1" y="0"/>
                </a:cxn>
                <a:cxn ang="0">
                  <a:pos x="4" y="3"/>
                </a:cxn>
                <a:cxn ang="0">
                  <a:pos x="5" y="7"/>
                </a:cxn>
                <a:cxn ang="0">
                  <a:pos x="4" y="9"/>
                </a:cxn>
                <a:cxn ang="0">
                  <a:pos x="1" y="10"/>
                </a:cxn>
                <a:cxn ang="0">
                  <a:pos x="1" y="13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1" y="10"/>
                </a:cxn>
                <a:cxn ang="0">
                  <a:pos x="1" y="7"/>
                </a:cxn>
              </a:cxnLst>
              <a:rect l="0" t="0" r="r" b="b"/>
              <a:pathLst>
                <a:path w="5" h="13">
                  <a:moveTo>
                    <a:pt x="1" y="7"/>
                  </a:moveTo>
                  <a:lnTo>
                    <a:pt x="1" y="5"/>
                  </a:lnTo>
                  <a:lnTo>
                    <a:pt x="1" y="4"/>
                  </a:lnTo>
                  <a:lnTo>
                    <a:pt x="1" y="0"/>
                  </a:lnTo>
                  <a:lnTo>
                    <a:pt x="4" y="3"/>
                  </a:lnTo>
                  <a:lnTo>
                    <a:pt x="5" y="7"/>
                  </a:lnTo>
                  <a:lnTo>
                    <a:pt x="4" y="9"/>
                  </a:lnTo>
                  <a:lnTo>
                    <a:pt x="1" y="10"/>
                  </a:lnTo>
                  <a:lnTo>
                    <a:pt x="1" y="13"/>
                  </a:lnTo>
                  <a:lnTo>
                    <a:pt x="0" y="12"/>
                  </a:lnTo>
                  <a:lnTo>
                    <a:pt x="0" y="9"/>
                  </a:lnTo>
                  <a:lnTo>
                    <a:pt x="1" y="10"/>
                  </a:lnTo>
                  <a:lnTo>
                    <a:pt x="1" y="7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5" name="Freeform 379" descr="30%"/>
            <p:cNvSpPr>
              <a:spLocks/>
            </p:cNvSpPr>
            <p:nvPr/>
          </p:nvSpPr>
          <p:spPr bwMode="auto">
            <a:xfrm>
              <a:off x="3010540" y="1138627"/>
              <a:ext cx="99377" cy="46933"/>
            </a:xfrm>
            <a:custGeom>
              <a:avLst/>
              <a:gdLst/>
              <a:ahLst/>
              <a:cxnLst>
                <a:cxn ang="0">
                  <a:pos x="104" y="67"/>
                </a:cxn>
                <a:cxn ang="0">
                  <a:pos x="102" y="76"/>
                </a:cxn>
                <a:cxn ang="0">
                  <a:pos x="99" y="79"/>
                </a:cxn>
                <a:cxn ang="0">
                  <a:pos x="98" y="79"/>
                </a:cxn>
                <a:cxn ang="0">
                  <a:pos x="97" y="84"/>
                </a:cxn>
                <a:cxn ang="0">
                  <a:pos x="94" y="79"/>
                </a:cxn>
                <a:cxn ang="0">
                  <a:pos x="94" y="74"/>
                </a:cxn>
                <a:cxn ang="0">
                  <a:pos x="89" y="67"/>
                </a:cxn>
                <a:cxn ang="0">
                  <a:pos x="91" y="58"/>
                </a:cxn>
                <a:cxn ang="0">
                  <a:pos x="90" y="55"/>
                </a:cxn>
                <a:cxn ang="0">
                  <a:pos x="87" y="57"/>
                </a:cxn>
                <a:cxn ang="0">
                  <a:pos x="81" y="53"/>
                </a:cxn>
                <a:cxn ang="0">
                  <a:pos x="72" y="51"/>
                </a:cxn>
                <a:cxn ang="0">
                  <a:pos x="67" y="47"/>
                </a:cxn>
                <a:cxn ang="0">
                  <a:pos x="66" y="45"/>
                </a:cxn>
                <a:cxn ang="0">
                  <a:pos x="65" y="46"/>
                </a:cxn>
                <a:cxn ang="0">
                  <a:pos x="62" y="50"/>
                </a:cxn>
                <a:cxn ang="0">
                  <a:pos x="56" y="48"/>
                </a:cxn>
                <a:cxn ang="0">
                  <a:pos x="50" y="46"/>
                </a:cxn>
                <a:cxn ang="0">
                  <a:pos x="39" y="50"/>
                </a:cxn>
                <a:cxn ang="0">
                  <a:pos x="37" y="57"/>
                </a:cxn>
                <a:cxn ang="0">
                  <a:pos x="33" y="58"/>
                </a:cxn>
                <a:cxn ang="0">
                  <a:pos x="29" y="63"/>
                </a:cxn>
                <a:cxn ang="0">
                  <a:pos x="23" y="66"/>
                </a:cxn>
                <a:cxn ang="0">
                  <a:pos x="18" y="48"/>
                </a:cxn>
                <a:cxn ang="0">
                  <a:pos x="13" y="30"/>
                </a:cxn>
                <a:cxn ang="0">
                  <a:pos x="1" y="22"/>
                </a:cxn>
                <a:cxn ang="0">
                  <a:pos x="1" y="19"/>
                </a:cxn>
                <a:cxn ang="0">
                  <a:pos x="1" y="8"/>
                </a:cxn>
                <a:cxn ang="0">
                  <a:pos x="8" y="0"/>
                </a:cxn>
                <a:cxn ang="0">
                  <a:pos x="11" y="5"/>
                </a:cxn>
                <a:cxn ang="0">
                  <a:pos x="20" y="22"/>
                </a:cxn>
                <a:cxn ang="0">
                  <a:pos x="28" y="27"/>
                </a:cxn>
                <a:cxn ang="0">
                  <a:pos x="29" y="21"/>
                </a:cxn>
                <a:cxn ang="0">
                  <a:pos x="34" y="24"/>
                </a:cxn>
                <a:cxn ang="0">
                  <a:pos x="44" y="29"/>
                </a:cxn>
                <a:cxn ang="0">
                  <a:pos x="59" y="32"/>
                </a:cxn>
                <a:cxn ang="0">
                  <a:pos x="71" y="35"/>
                </a:cxn>
                <a:cxn ang="0">
                  <a:pos x="80" y="35"/>
                </a:cxn>
                <a:cxn ang="0">
                  <a:pos x="88" y="37"/>
                </a:cxn>
                <a:cxn ang="0">
                  <a:pos x="95" y="31"/>
                </a:cxn>
                <a:cxn ang="0">
                  <a:pos x="104" y="42"/>
                </a:cxn>
                <a:cxn ang="0">
                  <a:pos x="106" y="60"/>
                </a:cxn>
              </a:cxnLst>
              <a:rect l="0" t="0" r="r" b="b"/>
              <a:pathLst>
                <a:path w="106" h="84">
                  <a:moveTo>
                    <a:pt x="106" y="64"/>
                  </a:moveTo>
                  <a:lnTo>
                    <a:pt x="104" y="67"/>
                  </a:lnTo>
                  <a:lnTo>
                    <a:pt x="104" y="69"/>
                  </a:lnTo>
                  <a:lnTo>
                    <a:pt x="102" y="76"/>
                  </a:lnTo>
                  <a:lnTo>
                    <a:pt x="99" y="78"/>
                  </a:lnTo>
                  <a:lnTo>
                    <a:pt x="99" y="79"/>
                  </a:lnTo>
                  <a:lnTo>
                    <a:pt x="99" y="77"/>
                  </a:lnTo>
                  <a:lnTo>
                    <a:pt x="98" y="79"/>
                  </a:lnTo>
                  <a:lnTo>
                    <a:pt x="97" y="82"/>
                  </a:lnTo>
                  <a:lnTo>
                    <a:pt x="97" y="84"/>
                  </a:lnTo>
                  <a:lnTo>
                    <a:pt x="96" y="82"/>
                  </a:lnTo>
                  <a:lnTo>
                    <a:pt x="94" y="79"/>
                  </a:lnTo>
                  <a:lnTo>
                    <a:pt x="92" y="76"/>
                  </a:lnTo>
                  <a:lnTo>
                    <a:pt x="94" y="74"/>
                  </a:lnTo>
                  <a:lnTo>
                    <a:pt x="87" y="74"/>
                  </a:lnTo>
                  <a:lnTo>
                    <a:pt x="89" y="67"/>
                  </a:lnTo>
                  <a:lnTo>
                    <a:pt x="88" y="62"/>
                  </a:lnTo>
                  <a:lnTo>
                    <a:pt x="91" y="58"/>
                  </a:lnTo>
                  <a:lnTo>
                    <a:pt x="88" y="57"/>
                  </a:lnTo>
                  <a:lnTo>
                    <a:pt x="90" y="55"/>
                  </a:lnTo>
                  <a:lnTo>
                    <a:pt x="90" y="52"/>
                  </a:lnTo>
                  <a:lnTo>
                    <a:pt x="87" y="57"/>
                  </a:lnTo>
                  <a:lnTo>
                    <a:pt x="83" y="53"/>
                  </a:lnTo>
                  <a:lnTo>
                    <a:pt x="81" y="53"/>
                  </a:lnTo>
                  <a:lnTo>
                    <a:pt x="80" y="51"/>
                  </a:lnTo>
                  <a:lnTo>
                    <a:pt x="72" y="51"/>
                  </a:lnTo>
                  <a:lnTo>
                    <a:pt x="68" y="45"/>
                  </a:lnTo>
                  <a:lnTo>
                    <a:pt x="67" y="47"/>
                  </a:lnTo>
                  <a:lnTo>
                    <a:pt x="66" y="47"/>
                  </a:lnTo>
                  <a:lnTo>
                    <a:pt x="66" y="45"/>
                  </a:lnTo>
                  <a:lnTo>
                    <a:pt x="65" y="43"/>
                  </a:lnTo>
                  <a:lnTo>
                    <a:pt x="65" y="46"/>
                  </a:lnTo>
                  <a:lnTo>
                    <a:pt x="62" y="46"/>
                  </a:lnTo>
                  <a:lnTo>
                    <a:pt x="62" y="50"/>
                  </a:lnTo>
                  <a:lnTo>
                    <a:pt x="60" y="47"/>
                  </a:lnTo>
                  <a:lnTo>
                    <a:pt x="56" y="48"/>
                  </a:lnTo>
                  <a:lnTo>
                    <a:pt x="52" y="43"/>
                  </a:lnTo>
                  <a:lnTo>
                    <a:pt x="50" y="46"/>
                  </a:lnTo>
                  <a:lnTo>
                    <a:pt x="42" y="41"/>
                  </a:lnTo>
                  <a:lnTo>
                    <a:pt x="39" y="50"/>
                  </a:lnTo>
                  <a:lnTo>
                    <a:pt x="37" y="46"/>
                  </a:lnTo>
                  <a:lnTo>
                    <a:pt x="37" y="57"/>
                  </a:lnTo>
                  <a:lnTo>
                    <a:pt x="37" y="60"/>
                  </a:lnTo>
                  <a:lnTo>
                    <a:pt x="33" y="58"/>
                  </a:lnTo>
                  <a:lnTo>
                    <a:pt x="29" y="60"/>
                  </a:lnTo>
                  <a:lnTo>
                    <a:pt x="29" y="63"/>
                  </a:lnTo>
                  <a:lnTo>
                    <a:pt x="28" y="66"/>
                  </a:lnTo>
                  <a:lnTo>
                    <a:pt x="23" y="66"/>
                  </a:lnTo>
                  <a:lnTo>
                    <a:pt x="21" y="67"/>
                  </a:lnTo>
                  <a:lnTo>
                    <a:pt x="18" y="48"/>
                  </a:lnTo>
                  <a:lnTo>
                    <a:pt x="14" y="38"/>
                  </a:lnTo>
                  <a:lnTo>
                    <a:pt x="13" y="30"/>
                  </a:lnTo>
                  <a:lnTo>
                    <a:pt x="0" y="24"/>
                  </a:lnTo>
                  <a:lnTo>
                    <a:pt x="1" y="22"/>
                  </a:lnTo>
                  <a:lnTo>
                    <a:pt x="0" y="19"/>
                  </a:lnTo>
                  <a:lnTo>
                    <a:pt x="1" y="19"/>
                  </a:lnTo>
                  <a:lnTo>
                    <a:pt x="3" y="11"/>
                  </a:lnTo>
                  <a:lnTo>
                    <a:pt x="1" y="8"/>
                  </a:lnTo>
                  <a:lnTo>
                    <a:pt x="5" y="1"/>
                  </a:lnTo>
                  <a:lnTo>
                    <a:pt x="8" y="0"/>
                  </a:lnTo>
                  <a:lnTo>
                    <a:pt x="9" y="4"/>
                  </a:lnTo>
                  <a:lnTo>
                    <a:pt x="11" y="5"/>
                  </a:lnTo>
                  <a:lnTo>
                    <a:pt x="14" y="9"/>
                  </a:lnTo>
                  <a:lnTo>
                    <a:pt x="20" y="22"/>
                  </a:lnTo>
                  <a:lnTo>
                    <a:pt x="23" y="22"/>
                  </a:lnTo>
                  <a:lnTo>
                    <a:pt x="28" y="27"/>
                  </a:lnTo>
                  <a:lnTo>
                    <a:pt x="29" y="26"/>
                  </a:lnTo>
                  <a:lnTo>
                    <a:pt x="29" y="21"/>
                  </a:lnTo>
                  <a:lnTo>
                    <a:pt x="30" y="20"/>
                  </a:lnTo>
                  <a:lnTo>
                    <a:pt x="34" y="24"/>
                  </a:lnTo>
                  <a:lnTo>
                    <a:pt x="39" y="35"/>
                  </a:lnTo>
                  <a:lnTo>
                    <a:pt x="44" y="29"/>
                  </a:lnTo>
                  <a:lnTo>
                    <a:pt x="56" y="27"/>
                  </a:lnTo>
                  <a:lnTo>
                    <a:pt x="59" y="32"/>
                  </a:lnTo>
                  <a:lnTo>
                    <a:pt x="62" y="35"/>
                  </a:lnTo>
                  <a:lnTo>
                    <a:pt x="71" y="35"/>
                  </a:lnTo>
                  <a:lnTo>
                    <a:pt x="74" y="38"/>
                  </a:lnTo>
                  <a:lnTo>
                    <a:pt x="80" y="35"/>
                  </a:lnTo>
                  <a:lnTo>
                    <a:pt x="83" y="38"/>
                  </a:lnTo>
                  <a:lnTo>
                    <a:pt x="88" y="37"/>
                  </a:lnTo>
                  <a:lnTo>
                    <a:pt x="92" y="35"/>
                  </a:lnTo>
                  <a:lnTo>
                    <a:pt x="95" y="31"/>
                  </a:lnTo>
                  <a:lnTo>
                    <a:pt x="99" y="30"/>
                  </a:lnTo>
                  <a:lnTo>
                    <a:pt x="104" y="42"/>
                  </a:lnTo>
                  <a:lnTo>
                    <a:pt x="105" y="50"/>
                  </a:lnTo>
                  <a:lnTo>
                    <a:pt x="106" y="60"/>
                  </a:lnTo>
                  <a:lnTo>
                    <a:pt x="106" y="64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6" name="Freeform 380" descr="30%"/>
            <p:cNvSpPr>
              <a:spLocks/>
            </p:cNvSpPr>
            <p:nvPr/>
          </p:nvSpPr>
          <p:spPr bwMode="auto">
            <a:xfrm>
              <a:off x="1502366" y="1107338"/>
              <a:ext cx="987911" cy="839571"/>
            </a:xfrm>
            <a:custGeom>
              <a:avLst/>
              <a:gdLst/>
              <a:ahLst/>
              <a:cxnLst>
                <a:cxn ang="0">
                  <a:pos x="76" y="962"/>
                </a:cxn>
                <a:cxn ang="0">
                  <a:pos x="108" y="868"/>
                </a:cxn>
                <a:cxn ang="0">
                  <a:pos x="94" y="768"/>
                </a:cxn>
                <a:cxn ang="0">
                  <a:pos x="131" y="664"/>
                </a:cxn>
                <a:cxn ang="0">
                  <a:pos x="180" y="626"/>
                </a:cxn>
                <a:cxn ang="0">
                  <a:pos x="230" y="592"/>
                </a:cxn>
                <a:cxn ang="0">
                  <a:pos x="261" y="576"/>
                </a:cxn>
                <a:cxn ang="0">
                  <a:pos x="293" y="581"/>
                </a:cxn>
                <a:cxn ang="0">
                  <a:pos x="324" y="533"/>
                </a:cxn>
                <a:cxn ang="0">
                  <a:pos x="339" y="545"/>
                </a:cxn>
                <a:cxn ang="0">
                  <a:pos x="351" y="592"/>
                </a:cxn>
                <a:cxn ang="0">
                  <a:pos x="387" y="578"/>
                </a:cxn>
                <a:cxn ang="0">
                  <a:pos x="437" y="481"/>
                </a:cxn>
                <a:cxn ang="0">
                  <a:pos x="455" y="401"/>
                </a:cxn>
                <a:cxn ang="0">
                  <a:pos x="479" y="328"/>
                </a:cxn>
                <a:cxn ang="0">
                  <a:pos x="557" y="221"/>
                </a:cxn>
                <a:cxn ang="0">
                  <a:pos x="619" y="201"/>
                </a:cxn>
                <a:cxn ang="0">
                  <a:pos x="686" y="187"/>
                </a:cxn>
                <a:cxn ang="0">
                  <a:pos x="708" y="87"/>
                </a:cxn>
                <a:cxn ang="0">
                  <a:pos x="762" y="8"/>
                </a:cxn>
                <a:cxn ang="0">
                  <a:pos x="792" y="129"/>
                </a:cxn>
                <a:cxn ang="0">
                  <a:pos x="815" y="237"/>
                </a:cxn>
                <a:cxn ang="0">
                  <a:pos x="819" y="332"/>
                </a:cxn>
                <a:cxn ang="0">
                  <a:pos x="859" y="406"/>
                </a:cxn>
                <a:cxn ang="0">
                  <a:pos x="905" y="473"/>
                </a:cxn>
                <a:cxn ang="0">
                  <a:pos x="974" y="521"/>
                </a:cxn>
                <a:cxn ang="0">
                  <a:pos x="995" y="624"/>
                </a:cxn>
                <a:cxn ang="0">
                  <a:pos x="1002" y="656"/>
                </a:cxn>
                <a:cxn ang="0">
                  <a:pos x="1046" y="725"/>
                </a:cxn>
                <a:cxn ang="0">
                  <a:pos x="1034" y="841"/>
                </a:cxn>
                <a:cxn ang="0">
                  <a:pos x="978" y="910"/>
                </a:cxn>
                <a:cxn ang="0">
                  <a:pos x="966" y="982"/>
                </a:cxn>
                <a:cxn ang="0">
                  <a:pos x="928" y="1094"/>
                </a:cxn>
                <a:cxn ang="0">
                  <a:pos x="891" y="1152"/>
                </a:cxn>
                <a:cxn ang="0">
                  <a:pos x="854" y="1250"/>
                </a:cxn>
                <a:cxn ang="0">
                  <a:pos x="808" y="1320"/>
                </a:cxn>
                <a:cxn ang="0">
                  <a:pos x="809" y="1392"/>
                </a:cxn>
                <a:cxn ang="0">
                  <a:pos x="817" y="1496"/>
                </a:cxn>
                <a:cxn ang="0">
                  <a:pos x="781" y="1516"/>
                </a:cxn>
                <a:cxn ang="0">
                  <a:pos x="709" y="1537"/>
                </a:cxn>
                <a:cxn ang="0">
                  <a:pos x="654" y="1495"/>
                </a:cxn>
                <a:cxn ang="0">
                  <a:pos x="609" y="1511"/>
                </a:cxn>
                <a:cxn ang="0">
                  <a:pos x="573" y="1496"/>
                </a:cxn>
                <a:cxn ang="0">
                  <a:pos x="518" y="1463"/>
                </a:cxn>
                <a:cxn ang="0">
                  <a:pos x="463" y="1449"/>
                </a:cxn>
                <a:cxn ang="0">
                  <a:pos x="414" y="1454"/>
                </a:cxn>
                <a:cxn ang="0">
                  <a:pos x="398" y="1490"/>
                </a:cxn>
                <a:cxn ang="0">
                  <a:pos x="360" y="1561"/>
                </a:cxn>
                <a:cxn ang="0">
                  <a:pos x="312" y="1535"/>
                </a:cxn>
                <a:cxn ang="0">
                  <a:pos x="284" y="1510"/>
                </a:cxn>
                <a:cxn ang="0">
                  <a:pos x="221" y="1463"/>
                </a:cxn>
                <a:cxn ang="0">
                  <a:pos x="152" y="1500"/>
                </a:cxn>
                <a:cxn ang="0">
                  <a:pos x="111" y="1443"/>
                </a:cxn>
                <a:cxn ang="0">
                  <a:pos x="102" y="1352"/>
                </a:cxn>
                <a:cxn ang="0">
                  <a:pos x="70" y="1289"/>
                </a:cxn>
                <a:cxn ang="0">
                  <a:pos x="65" y="1260"/>
                </a:cxn>
                <a:cxn ang="0">
                  <a:pos x="104" y="1225"/>
                </a:cxn>
                <a:cxn ang="0">
                  <a:pos x="65" y="1159"/>
                </a:cxn>
                <a:cxn ang="0">
                  <a:pos x="27" y="1110"/>
                </a:cxn>
                <a:cxn ang="0">
                  <a:pos x="12" y="1018"/>
                </a:cxn>
              </a:cxnLst>
              <a:rect l="0" t="0" r="r" b="b"/>
              <a:pathLst>
                <a:path w="1055" h="1564">
                  <a:moveTo>
                    <a:pt x="40" y="987"/>
                  </a:moveTo>
                  <a:lnTo>
                    <a:pt x="43" y="998"/>
                  </a:lnTo>
                  <a:lnTo>
                    <a:pt x="54" y="1000"/>
                  </a:lnTo>
                  <a:lnTo>
                    <a:pt x="61" y="1008"/>
                  </a:lnTo>
                  <a:lnTo>
                    <a:pt x="68" y="1006"/>
                  </a:lnTo>
                  <a:lnTo>
                    <a:pt x="77" y="1000"/>
                  </a:lnTo>
                  <a:lnTo>
                    <a:pt x="78" y="996"/>
                  </a:lnTo>
                  <a:lnTo>
                    <a:pt x="82" y="978"/>
                  </a:lnTo>
                  <a:lnTo>
                    <a:pt x="85" y="974"/>
                  </a:lnTo>
                  <a:lnTo>
                    <a:pt x="85" y="971"/>
                  </a:lnTo>
                  <a:lnTo>
                    <a:pt x="85" y="969"/>
                  </a:lnTo>
                  <a:lnTo>
                    <a:pt x="84" y="967"/>
                  </a:lnTo>
                  <a:lnTo>
                    <a:pt x="76" y="962"/>
                  </a:lnTo>
                  <a:lnTo>
                    <a:pt x="73" y="957"/>
                  </a:lnTo>
                  <a:lnTo>
                    <a:pt x="81" y="955"/>
                  </a:lnTo>
                  <a:lnTo>
                    <a:pt x="86" y="951"/>
                  </a:lnTo>
                  <a:lnTo>
                    <a:pt x="95" y="940"/>
                  </a:lnTo>
                  <a:lnTo>
                    <a:pt x="96" y="935"/>
                  </a:lnTo>
                  <a:lnTo>
                    <a:pt x="95" y="928"/>
                  </a:lnTo>
                  <a:lnTo>
                    <a:pt x="99" y="921"/>
                  </a:lnTo>
                  <a:lnTo>
                    <a:pt x="102" y="913"/>
                  </a:lnTo>
                  <a:lnTo>
                    <a:pt x="104" y="910"/>
                  </a:lnTo>
                  <a:lnTo>
                    <a:pt x="106" y="909"/>
                  </a:lnTo>
                  <a:lnTo>
                    <a:pt x="109" y="892"/>
                  </a:lnTo>
                  <a:lnTo>
                    <a:pt x="107" y="881"/>
                  </a:lnTo>
                  <a:lnTo>
                    <a:pt x="108" y="868"/>
                  </a:lnTo>
                  <a:lnTo>
                    <a:pt x="109" y="863"/>
                  </a:lnTo>
                  <a:lnTo>
                    <a:pt x="107" y="857"/>
                  </a:lnTo>
                  <a:lnTo>
                    <a:pt x="104" y="851"/>
                  </a:lnTo>
                  <a:lnTo>
                    <a:pt x="106" y="842"/>
                  </a:lnTo>
                  <a:lnTo>
                    <a:pt x="103" y="840"/>
                  </a:lnTo>
                  <a:lnTo>
                    <a:pt x="96" y="836"/>
                  </a:lnTo>
                  <a:lnTo>
                    <a:pt x="94" y="832"/>
                  </a:lnTo>
                  <a:lnTo>
                    <a:pt x="95" y="817"/>
                  </a:lnTo>
                  <a:lnTo>
                    <a:pt x="97" y="810"/>
                  </a:lnTo>
                  <a:lnTo>
                    <a:pt x="92" y="800"/>
                  </a:lnTo>
                  <a:lnTo>
                    <a:pt x="92" y="798"/>
                  </a:lnTo>
                  <a:lnTo>
                    <a:pt x="92" y="793"/>
                  </a:lnTo>
                  <a:lnTo>
                    <a:pt x="94" y="768"/>
                  </a:lnTo>
                  <a:lnTo>
                    <a:pt x="97" y="752"/>
                  </a:lnTo>
                  <a:lnTo>
                    <a:pt x="101" y="741"/>
                  </a:lnTo>
                  <a:lnTo>
                    <a:pt x="101" y="736"/>
                  </a:lnTo>
                  <a:lnTo>
                    <a:pt x="101" y="723"/>
                  </a:lnTo>
                  <a:lnTo>
                    <a:pt x="99" y="713"/>
                  </a:lnTo>
                  <a:lnTo>
                    <a:pt x="99" y="710"/>
                  </a:lnTo>
                  <a:lnTo>
                    <a:pt x="106" y="700"/>
                  </a:lnTo>
                  <a:lnTo>
                    <a:pt x="108" y="695"/>
                  </a:lnTo>
                  <a:lnTo>
                    <a:pt x="111" y="690"/>
                  </a:lnTo>
                  <a:lnTo>
                    <a:pt x="111" y="675"/>
                  </a:lnTo>
                  <a:lnTo>
                    <a:pt x="111" y="669"/>
                  </a:lnTo>
                  <a:lnTo>
                    <a:pt x="124" y="668"/>
                  </a:lnTo>
                  <a:lnTo>
                    <a:pt x="131" y="664"/>
                  </a:lnTo>
                  <a:lnTo>
                    <a:pt x="138" y="665"/>
                  </a:lnTo>
                  <a:lnTo>
                    <a:pt x="140" y="663"/>
                  </a:lnTo>
                  <a:lnTo>
                    <a:pt x="141" y="656"/>
                  </a:lnTo>
                  <a:lnTo>
                    <a:pt x="145" y="650"/>
                  </a:lnTo>
                  <a:lnTo>
                    <a:pt x="147" y="650"/>
                  </a:lnTo>
                  <a:lnTo>
                    <a:pt x="152" y="654"/>
                  </a:lnTo>
                  <a:lnTo>
                    <a:pt x="153" y="653"/>
                  </a:lnTo>
                  <a:lnTo>
                    <a:pt x="156" y="647"/>
                  </a:lnTo>
                  <a:lnTo>
                    <a:pt x="155" y="638"/>
                  </a:lnTo>
                  <a:lnTo>
                    <a:pt x="157" y="635"/>
                  </a:lnTo>
                  <a:lnTo>
                    <a:pt x="164" y="632"/>
                  </a:lnTo>
                  <a:lnTo>
                    <a:pt x="175" y="637"/>
                  </a:lnTo>
                  <a:lnTo>
                    <a:pt x="180" y="626"/>
                  </a:lnTo>
                  <a:lnTo>
                    <a:pt x="187" y="637"/>
                  </a:lnTo>
                  <a:lnTo>
                    <a:pt x="191" y="642"/>
                  </a:lnTo>
                  <a:lnTo>
                    <a:pt x="206" y="644"/>
                  </a:lnTo>
                  <a:lnTo>
                    <a:pt x="218" y="649"/>
                  </a:lnTo>
                  <a:lnTo>
                    <a:pt x="226" y="649"/>
                  </a:lnTo>
                  <a:lnTo>
                    <a:pt x="228" y="648"/>
                  </a:lnTo>
                  <a:lnTo>
                    <a:pt x="226" y="643"/>
                  </a:lnTo>
                  <a:lnTo>
                    <a:pt x="228" y="634"/>
                  </a:lnTo>
                  <a:lnTo>
                    <a:pt x="235" y="621"/>
                  </a:lnTo>
                  <a:lnTo>
                    <a:pt x="230" y="613"/>
                  </a:lnTo>
                  <a:lnTo>
                    <a:pt x="229" y="611"/>
                  </a:lnTo>
                  <a:lnTo>
                    <a:pt x="233" y="597"/>
                  </a:lnTo>
                  <a:lnTo>
                    <a:pt x="230" y="592"/>
                  </a:lnTo>
                  <a:lnTo>
                    <a:pt x="222" y="590"/>
                  </a:lnTo>
                  <a:lnTo>
                    <a:pt x="222" y="588"/>
                  </a:lnTo>
                  <a:lnTo>
                    <a:pt x="222" y="587"/>
                  </a:lnTo>
                  <a:lnTo>
                    <a:pt x="223" y="583"/>
                  </a:lnTo>
                  <a:lnTo>
                    <a:pt x="226" y="578"/>
                  </a:lnTo>
                  <a:lnTo>
                    <a:pt x="232" y="569"/>
                  </a:lnTo>
                  <a:lnTo>
                    <a:pt x="236" y="556"/>
                  </a:lnTo>
                  <a:lnTo>
                    <a:pt x="239" y="552"/>
                  </a:lnTo>
                  <a:lnTo>
                    <a:pt x="240" y="555"/>
                  </a:lnTo>
                  <a:lnTo>
                    <a:pt x="244" y="569"/>
                  </a:lnTo>
                  <a:lnTo>
                    <a:pt x="247" y="575"/>
                  </a:lnTo>
                  <a:lnTo>
                    <a:pt x="253" y="578"/>
                  </a:lnTo>
                  <a:lnTo>
                    <a:pt x="261" y="576"/>
                  </a:lnTo>
                  <a:lnTo>
                    <a:pt x="260" y="580"/>
                  </a:lnTo>
                  <a:lnTo>
                    <a:pt x="261" y="591"/>
                  </a:lnTo>
                  <a:lnTo>
                    <a:pt x="259" y="608"/>
                  </a:lnTo>
                  <a:lnTo>
                    <a:pt x="259" y="609"/>
                  </a:lnTo>
                  <a:lnTo>
                    <a:pt x="265" y="611"/>
                  </a:lnTo>
                  <a:lnTo>
                    <a:pt x="268" y="614"/>
                  </a:lnTo>
                  <a:lnTo>
                    <a:pt x="270" y="618"/>
                  </a:lnTo>
                  <a:lnTo>
                    <a:pt x="274" y="619"/>
                  </a:lnTo>
                  <a:lnTo>
                    <a:pt x="278" y="608"/>
                  </a:lnTo>
                  <a:lnTo>
                    <a:pt x="281" y="603"/>
                  </a:lnTo>
                  <a:lnTo>
                    <a:pt x="285" y="600"/>
                  </a:lnTo>
                  <a:lnTo>
                    <a:pt x="291" y="595"/>
                  </a:lnTo>
                  <a:lnTo>
                    <a:pt x="293" y="581"/>
                  </a:lnTo>
                  <a:lnTo>
                    <a:pt x="297" y="574"/>
                  </a:lnTo>
                  <a:lnTo>
                    <a:pt x="309" y="565"/>
                  </a:lnTo>
                  <a:lnTo>
                    <a:pt x="313" y="550"/>
                  </a:lnTo>
                  <a:lnTo>
                    <a:pt x="314" y="538"/>
                  </a:lnTo>
                  <a:lnTo>
                    <a:pt x="316" y="530"/>
                  </a:lnTo>
                  <a:lnTo>
                    <a:pt x="313" y="525"/>
                  </a:lnTo>
                  <a:lnTo>
                    <a:pt x="313" y="521"/>
                  </a:lnTo>
                  <a:lnTo>
                    <a:pt x="314" y="519"/>
                  </a:lnTo>
                  <a:lnTo>
                    <a:pt x="315" y="520"/>
                  </a:lnTo>
                  <a:lnTo>
                    <a:pt x="319" y="531"/>
                  </a:lnTo>
                  <a:lnTo>
                    <a:pt x="322" y="536"/>
                  </a:lnTo>
                  <a:lnTo>
                    <a:pt x="323" y="535"/>
                  </a:lnTo>
                  <a:lnTo>
                    <a:pt x="324" y="533"/>
                  </a:lnTo>
                  <a:lnTo>
                    <a:pt x="324" y="529"/>
                  </a:lnTo>
                  <a:lnTo>
                    <a:pt x="323" y="523"/>
                  </a:lnTo>
                  <a:lnTo>
                    <a:pt x="323" y="521"/>
                  </a:lnTo>
                  <a:lnTo>
                    <a:pt x="326" y="517"/>
                  </a:lnTo>
                  <a:lnTo>
                    <a:pt x="330" y="521"/>
                  </a:lnTo>
                  <a:lnTo>
                    <a:pt x="329" y="526"/>
                  </a:lnTo>
                  <a:lnTo>
                    <a:pt x="329" y="529"/>
                  </a:lnTo>
                  <a:lnTo>
                    <a:pt x="336" y="534"/>
                  </a:lnTo>
                  <a:lnTo>
                    <a:pt x="342" y="535"/>
                  </a:lnTo>
                  <a:lnTo>
                    <a:pt x="344" y="536"/>
                  </a:lnTo>
                  <a:lnTo>
                    <a:pt x="344" y="539"/>
                  </a:lnTo>
                  <a:lnTo>
                    <a:pt x="339" y="544"/>
                  </a:lnTo>
                  <a:lnTo>
                    <a:pt x="339" y="545"/>
                  </a:lnTo>
                  <a:lnTo>
                    <a:pt x="349" y="556"/>
                  </a:lnTo>
                  <a:lnTo>
                    <a:pt x="349" y="559"/>
                  </a:lnTo>
                  <a:lnTo>
                    <a:pt x="347" y="561"/>
                  </a:lnTo>
                  <a:lnTo>
                    <a:pt x="342" y="559"/>
                  </a:lnTo>
                  <a:lnTo>
                    <a:pt x="341" y="561"/>
                  </a:lnTo>
                  <a:lnTo>
                    <a:pt x="339" y="566"/>
                  </a:lnTo>
                  <a:lnTo>
                    <a:pt x="342" y="570"/>
                  </a:lnTo>
                  <a:lnTo>
                    <a:pt x="346" y="572"/>
                  </a:lnTo>
                  <a:lnTo>
                    <a:pt x="347" y="577"/>
                  </a:lnTo>
                  <a:lnTo>
                    <a:pt x="352" y="583"/>
                  </a:lnTo>
                  <a:lnTo>
                    <a:pt x="353" y="592"/>
                  </a:lnTo>
                  <a:lnTo>
                    <a:pt x="353" y="593"/>
                  </a:lnTo>
                  <a:lnTo>
                    <a:pt x="351" y="592"/>
                  </a:lnTo>
                  <a:lnTo>
                    <a:pt x="344" y="596"/>
                  </a:lnTo>
                  <a:lnTo>
                    <a:pt x="344" y="597"/>
                  </a:lnTo>
                  <a:lnTo>
                    <a:pt x="345" y="600"/>
                  </a:lnTo>
                  <a:lnTo>
                    <a:pt x="356" y="601"/>
                  </a:lnTo>
                  <a:lnTo>
                    <a:pt x="362" y="596"/>
                  </a:lnTo>
                  <a:lnTo>
                    <a:pt x="365" y="601"/>
                  </a:lnTo>
                  <a:lnTo>
                    <a:pt x="367" y="602"/>
                  </a:lnTo>
                  <a:lnTo>
                    <a:pt x="373" y="602"/>
                  </a:lnTo>
                  <a:lnTo>
                    <a:pt x="377" y="606"/>
                  </a:lnTo>
                  <a:lnTo>
                    <a:pt x="380" y="601"/>
                  </a:lnTo>
                  <a:lnTo>
                    <a:pt x="383" y="596"/>
                  </a:lnTo>
                  <a:lnTo>
                    <a:pt x="384" y="592"/>
                  </a:lnTo>
                  <a:lnTo>
                    <a:pt x="387" y="578"/>
                  </a:lnTo>
                  <a:lnTo>
                    <a:pt x="388" y="570"/>
                  </a:lnTo>
                  <a:lnTo>
                    <a:pt x="394" y="555"/>
                  </a:lnTo>
                  <a:lnTo>
                    <a:pt x="397" y="555"/>
                  </a:lnTo>
                  <a:lnTo>
                    <a:pt x="400" y="557"/>
                  </a:lnTo>
                  <a:lnTo>
                    <a:pt x="402" y="562"/>
                  </a:lnTo>
                  <a:lnTo>
                    <a:pt x="405" y="562"/>
                  </a:lnTo>
                  <a:lnTo>
                    <a:pt x="410" y="555"/>
                  </a:lnTo>
                  <a:lnTo>
                    <a:pt x="419" y="547"/>
                  </a:lnTo>
                  <a:lnTo>
                    <a:pt x="429" y="530"/>
                  </a:lnTo>
                  <a:lnTo>
                    <a:pt x="432" y="514"/>
                  </a:lnTo>
                  <a:lnTo>
                    <a:pt x="436" y="502"/>
                  </a:lnTo>
                  <a:lnTo>
                    <a:pt x="437" y="494"/>
                  </a:lnTo>
                  <a:lnTo>
                    <a:pt x="437" y="481"/>
                  </a:lnTo>
                  <a:lnTo>
                    <a:pt x="437" y="477"/>
                  </a:lnTo>
                  <a:lnTo>
                    <a:pt x="435" y="473"/>
                  </a:lnTo>
                  <a:lnTo>
                    <a:pt x="435" y="471"/>
                  </a:lnTo>
                  <a:lnTo>
                    <a:pt x="440" y="457"/>
                  </a:lnTo>
                  <a:lnTo>
                    <a:pt x="442" y="451"/>
                  </a:lnTo>
                  <a:lnTo>
                    <a:pt x="436" y="441"/>
                  </a:lnTo>
                  <a:lnTo>
                    <a:pt x="436" y="435"/>
                  </a:lnTo>
                  <a:lnTo>
                    <a:pt x="437" y="425"/>
                  </a:lnTo>
                  <a:lnTo>
                    <a:pt x="445" y="409"/>
                  </a:lnTo>
                  <a:lnTo>
                    <a:pt x="448" y="395"/>
                  </a:lnTo>
                  <a:lnTo>
                    <a:pt x="450" y="395"/>
                  </a:lnTo>
                  <a:lnTo>
                    <a:pt x="453" y="401"/>
                  </a:lnTo>
                  <a:lnTo>
                    <a:pt x="455" y="401"/>
                  </a:lnTo>
                  <a:lnTo>
                    <a:pt x="456" y="398"/>
                  </a:lnTo>
                  <a:lnTo>
                    <a:pt x="453" y="384"/>
                  </a:lnTo>
                  <a:lnTo>
                    <a:pt x="456" y="377"/>
                  </a:lnTo>
                  <a:lnTo>
                    <a:pt x="457" y="374"/>
                  </a:lnTo>
                  <a:lnTo>
                    <a:pt x="464" y="373"/>
                  </a:lnTo>
                  <a:lnTo>
                    <a:pt x="467" y="364"/>
                  </a:lnTo>
                  <a:lnTo>
                    <a:pt x="475" y="356"/>
                  </a:lnTo>
                  <a:lnTo>
                    <a:pt x="478" y="352"/>
                  </a:lnTo>
                  <a:lnTo>
                    <a:pt x="478" y="351"/>
                  </a:lnTo>
                  <a:lnTo>
                    <a:pt x="473" y="339"/>
                  </a:lnTo>
                  <a:lnTo>
                    <a:pt x="472" y="326"/>
                  </a:lnTo>
                  <a:lnTo>
                    <a:pt x="476" y="330"/>
                  </a:lnTo>
                  <a:lnTo>
                    <a:pt x="479" y="328"/>
                  </a:lnTo>
                  <a:lnTo>
                    <a:pt x="487" y="320"/>
                  </a:lnTo>
                  <a:lnTo>
                    <a:pt x="494" y="302"/>
                  </a:lnTo>
                  <a:lnTo>
                    <a:pt x="495" y="297"/>
                  </a:lnTo>
                  <a:lnTo>
                    <a:pt x="494" y="290"/>
                  </a:lnTo>
                  <a:lnTo>
                    <a:pt x="491" y="281"/>
                  </a:lnTo>
                  <a:lnTo>
                    <a:pt x="489" y="278"/>
                  </a:lnTo>
                  <a:lnTo>
                    <a:pt x="489" y="275"/>
                  </a:lnTo>
                  <a:lnTo>
                    <a:pt x="508" y="259"/>
                  </a:lnTo>
                  <a:lnTo>
                    <a:pt x="514" y="243"/>
                  </a:lnTo>
                  <a:lnTo>
                    <a:pt x="527" y="230"/>
                  </a:lnTo>
                  <a:lnTo>
                    <a:pt x="536" y="224"/>
                  </a:lnTo>
                  <a:lnTo>
                    <a:pt x="543" y="222"/>
                  </a:lnTo>
                  <a:lnTo>
                    <a:pt x="557" y="221"/>
                  </a:lnTo>
                  <a:lnTo>
                    <a:pt x="565" y="214"/>
                  </a:lnTo>
                  <a:lnTo>
                    <a:pt x="574" y="214"/>
                  </a:lnTo>
                  <a:lnTo>
                    <a:pt x="582" y="219"/>
                  </a:lnTo>
                  <a:lnTo>
                    <a:pt x="584" y="216"/>
                  </a:lnTo>
                  <a:lnTo>
                    <a:pt x="584" y="204"/>
                  </a:lnTo>
                  <a:lnTo>
                    <a:pt x="584" y="202"/>
                  </a:lnTo>
                  <a:lnTo>
                    <a:pt x="584" y="202"/>
                  </a:lnTo>
                  <a:lnTo>
                    <a:pt x="594" y="203"/>
                  </a:lnTo>
                  <a:lnTo>
                    <a:pt x="597" y="206"/>
                  </a:lnTo>
                  <a:lnTo>
                    <a:pt x="601" y="211"/>
                  </a:lnTo>
                  <a:lnTo>
                    <a:pt x="611" y="202"/>
                  </a:lnTo>
                  <a:lnTo>
                    <a:pt x="615" y="201"/>
                  </a:lnTo>
                  <a:lnTo>
                    <a:pt x="619" y="201"/>
                  </a:lnTo>
                  <a:lnTo>
                    <a:pt x="630" y="207"/>
                  </a:lnTo>
                  <a:lnTo>
                    <a:pt x="637" y="212"/>
                  </a:lnTo>
                  <a:lnTo>
                    <a:pt x="644" y="213"/>
                  </a:lnTo>
                  <a:lnTo>
                    <a:pt x="648" y="211"/>
                  </a:lnTo>
                  <a:lnTo>
                    <a:pt x="652" y="208"/>
                  </a:lnTo>
                  <a:lnTo>
                    <a:pt x="650" y="203"/>
                  </a:lnTo>
                  <a:lnTo>
                    <a:pt x="650" y="200"/>
                  </a:lnTo>
                  <a:lnTo>
                    <a:pt x="649" y="193"/>
                  </a:lnTo>
                  <a:lnTo>
                    <a:pt x="650" y="188"/>
                  </a:lnTo>
                  <a:lnTo>
                    <a:pt x="653" y="186"/>
                  </a:lnTo>
                  <a:lnTo>
                    <a:pt x="663" y="196"/>
                  </a:lnTo>
                  <a:lnTo>
                    <a:pt x="671" y="190"/>
                  </a:lnTo>
                  <a:lnTo>
                    <a:pt x="686" y="187"/>
                  </a:lnTo>
                  <a:lnTo>
                    <a:pt x="693" y="183"/>
                  </a:lnTo>
                  <a:lnTo>
                    <a:pt x="699" y="177"/>
                  </a:lnTo>
                  <a:lnTo>
                    <a:pt x="705" y="171"/>
                  </a:lnTo>
                  <a:lnTo>
                    <a:pt x="708" y="159"/>
                  </a:lnTo>
                  <a:lnTo>
                    <a:pt x="710" y="151"/>
                  </a:lnTo>
                  <a:lnTo>
                    <a:pt x="711" y="139"/>
                  </a:lnTo>
                  <a:lnTo>
                    <a:pt x="717" y="125"/>
                  </a:lnTo>
                  <a:lnTo>
                    <a:pt x="718" y="119"/>
                  </a:lnTo>
                  <a:lnTo>
                    <a:pt x="717" y="114"/>
                  </a:lnTo>
                  <a:lnTo>
                    <a:pt x="715" y="109"/>
                  </a:lnTo>
                  <a:lnTo>
                    <a:pt x="714" y="100"/>
                  </a:lnTo>
                  <a:lnTo>
                    <a:pt x="709" y="92"/>
                  </a:lnTo>
                  <a:lnTo>
                    <a:pt x="708" y="87"/>
                  </a:lnTo>
                  <a:lnTo>
                    <a:pt x="717" y="76"/>
                  </a:lnTo>
                  <a:lnTo>
                    <a:pt x="722" y="57"/>
                  </a:lnTo>
                  <a:lnTo>
                    <a:pt x="723" y="52"/>
                  </a:lnTo>
                  <a:lnTo>
                    <a:pt x="721" y="39"/>
                  </a:lnTo>
                  <a:lnTo>
                    <a:pt x="722" y="27"/>
                  </a:lnTo>
                  <a:lnTo>
                    <a:pt x="728" y="26"/>
                  </a:lnTo>
                  <a:lnTo>
                    <a:pt x="737" y="21"/>
                  </a:lnTo>
                  <a:lnTo>
                    <a:pt x="743" y="16"/>
                  </a:lnTo>
                  <a:lnTo>
                    <a:pt x="748" y="21"/>
                  </a:lnTo>
                  <a:lnTo>
                    <a:pt x="752" y="4"/>
                  </a:lnTo>
                  <a:lnTo>
                    <a:pt x="754" y="1"/>
                  </a:lnTo>
                  <a:lnTo>
                    <a:pt x="759" y="0"/>
                  </a:lnTo>
                  <a:lnTo>
                    <a:pt x="762" y="8"/>
                  </a:lnTo>
                  <a:lnTo>
                    <a:pt x="764" y="16"/>
                  </a:lnTo>
                  <a:lnTo>
                    <a:pt x="767" y="21"/>
                  </a:lnTo>
                  <a:lnTo>
                    <a:pt x="775" y="30"/>
                  </a:lnTo>
                  <a:lnTo>
                    <a:pt x="786" y="39"/>
                  </a:lnTo>
                  <a:lnTo>
                    <a:pt x="799" y="41"/>
                  </a:lnTo>
                  <a:lnTo>
                    <a:pt x="809" y="47"/>
                  </a:lnTo>
                  <a:lnTo>
                    <a:pt x="808" y="86"/>
                  </a:lnTo>
                  <a:lnTo>
                    <a:pt x="806" y="103"/>
                  </a:lnTo>
                  <a:lnTo>
                    <a:pt x="805" y="107"/>
                  </a:lnTo>
                  <a:lnTo>
                    <a:pt x="801" y="110"/>
                  </a:lnTo>
                  <a:lnTo>
                    <a:pt x="793" y="114"/>
                  </a:lnTo>
                  <a:lnTo>
                    <a:pt x="791" y="119"/>
                  </a:lnTo>
                  <a:lnTo>
                    <a:pt x="792" y="129"/>
                  </a:lnTo>
                  <a:lnTo>
                    <a:pt x="793" y="140"/>
                  </a:lnTo>
                  <a:lnTo>
                    <a:pt x="792" y="143"/>
                  </a:lnTo>
                  <a:lnTo>
                    <a:pt x="789" y="149"/>
                  </a:lnTo>
                  <a:lnTo>
                    <a:pt x="789" y="151"/>
                  </a:lnTo>
                  <a:lnTo>
                    <a:pt x="792" y="160"/>
                  </a:lnTo>
                  <a:lnTo>
                    <a:pt x="794" y="175"/>
                  </a:lnTo>
                  <a:lnTo>
                    <a:pt x="791" y="201"/>
                  </a:lnTo>
                  <a:lnTo>
                    <a:pt x="792" y="204"/>
                  </a:lnTo>
                  <a:lnTo>
                    <a:pt x="793" y="207"/>
                  </a:lnTo>
                  <a:lnTo>
                    <a:pt x="800" y="212"/>
                  </a:lnTo>
                  <a:lnTo>
                    <a:pt x="806" y="223"/>
                  </a:lnTo>
                  <a:lnTo>
                    <a:pt x="812" y="228"/>
                  </a:lnTo>
                  <a:lnTo>
                    <a:pt x="815" y="237"/>
                  </a:lnTo>
                  <a:lnTo>
                    <a:pt x="816" y="243"/>
                  </a:lnTo>
                  <a:lnTo>
                    <a:pt x="815" y="249"/>
                  </a:lnTo>
                  <a:lnTo>
                    <a:pt x="804" y="259"/>
                  </a:lnTo>
                  <a:lnTo>
                    <a:pt x="801" y="265"/>
                  </a:lnTo>
                  <a:lnTo>
                    <a:pt x="797" y="268"/>
                  </a:lnTo>
                  <a:lnTo>
                    <a:pt x="797" y="270"/>
                  </a:lnTo>
                  <a:lnTo>
                    <a:pt x="800" y="276"/>
                  </a:lnTo>
                  <a:lnTo>
                    <a:pt x="799" y="291"/>
                  </a:lnTo>
                  <a:lnTo>
                    <a:pt x="800" y="296"/>
                  </a:lnTo>
                  <a:lnTo>
                    <a:pt x="804" y="302"/>
                  </a:lnTo>
                  <a:lnTo>
                    <a:pt x="811" y="312"/>
                  </a:lnTo>
                  <a:lnTo>
                    <a:pt x="816" y="323"/>
                  </a:lnTo>
                  <a:lnTo>
                    <a:pt x="819" y="332"/>
                  </a:lnTo>
                  <a:lnTo>
                    <a:pt x="824" y="336"/>
                  </a:lnTo>
                  <a:lnTo>
                    <a:pt x="826" y="337"/>
                  </a:lnTo>
                  <a:lnTo>
                    <a:pt x="827" y="347"/>
                  </a:lnTo>
                  <a:lnTo>
                    <a:pt x="828" y="365"/>
                  </a:lnTo>
                  <a:lnTo>
                    <a:pt x="830" y="373"/>
                  </a:lnTo>
                  <a:lnTo>
                    <a:pt x="830" y="377"/>
                  </a:lnTo>
                  <a:lnTo>
                    <a:pt x="828" y="384"/>
                  </a:lnTo>
                  <a:lnTo>
                    <a:pt x="828" y="391"/>
                  </a:lnTo>
                  <a:lnTo>
                    <a:pt x="832" y="399"/>
                  </a:lnTo>
                  <a:lnTo>
                    <a:pt x="841" y="399"/>
                  </a:lnTo>
                  <a:lnTo>
                    <a:pt x="851" y="405"/>
                  </a:lnTo>
                  <a:lnTo>
                    <a:pt x="857" y="406"/>
                  </a:lnTo>
                  <a:lnTo>
                    <a:pt x="859" y="406"/>
                  </a:lnTo>
                  <a:lnTo>
                    <a:pt x="862" y="403"/>
                  </a:lnTo>
                  <a:lnTo>
                    <a:pt x="868" y="405"/>
                  </a:lnTo>
                  <a:lnTo>
                    <a:pt x="876" y="410"/>
                  </a:lnTo>
                  <a:lnTo>
                    <a:pt x="879" y="415"/>
                  </a:lnTo>
                  <a:lnTo>
                    <a:pt x="882" y="422"/>
                  </a:lnTo>
                  <a:lnTo>
                    <a:pt x="887" y="431"/>
                  </a:lnTo>
                  <a:lnTo>
                    <a:pt x="888" y="436"/>
                  </a:lnTo>
                  <a:lnTo>
                    <a:pt x="900" y="439"/>
                  </a:lnTo>
                  <a:lnTo>
                    <a:pt x="907" y="456"/>
                  </a:lnTo>
                  <a:lnTo>
                    <a:pt x="913" y="465"/>
                  </a:lnTo>
                  <a:lnTo>
                    <a:pt x="913" y="466"/>
                  </a:lnTo>
                  <a:lnTo>
                    <a:pt x="913" y="467"/>
                  </a:lnTo>
                  <a:lnTo>
                    <a:pt x="905" y="473"/>
                  </a:lnTo>
                  <a:lnTo>
                    <a:pt x="905" y="476"/>
                  </a:lnTo>
                  <a:lnTo>
                    <a:pt x="907" y="479"/>
                  </a:lnTo>
                  <a:lnTo>
                    <a:pt x="907" y="482"/>
                  </a:lnTo>
                  <a:lnTo>
                    <a:pt x="908" y="486"/>
                  </a:lnTo>
                  <a:lnTo>
                    <a:pt x="917" y="487"/>
                  </a:lnTo>
                  <a:lnTo>
                    <a:pt x="933" y="479"/>
                  </a:lnTo>
                  <a:lnTo>
                    <a:pt x="950" y="476"/>
                  </a:lnTo>
                  <a:lnTo>
                    <a:pt x="966" y="492"/>
                  </a:lnTo>
                  <a:lnTo>
                    <a:pt x="978" y="492"/>
                  </a:lnTo>
                  <a:lnTo>
                    <a:pt x="979" y="493"/>
                  </a:lnTo>
                  <a:lnTo>
                    <a:pt x="979" y="495"/>
                  </a:lnTo>
                  <a:lnTo>
                    <a:pt x="978" y="504"/>
                  </a:lnTo>
                  <a:lnTo>
                    <a:pt x="974" y="521"/>
                  </a:lnTo>
                  <a:lnTo>
                    <a:pt x="975" y="536"/>
                  </a:lnTo>
                  <a:lnTo>
                    <a:pt x="972" y="544"/>
                  </a:lnTo>
                  <a:lnTo>
                    <a:pt x="972" y="551"/>
                  </a:lnTo>
                  <a:lnTo>
                    <a:pt x="968" y="556"/>
                  </a:lnTo>
                  <a:lnTo>
                    <a:pt x="967" y="561"/>
                  </a:lnTo>
                  <a:lnTo>
                    <a:pt x="967" y="578"/>
                  </a:lnTo>
                  <a:lnTo>
                    <a:pt x="967" y="583"/>
                  </a:lnTo>
                  <a:lnTo>
                    <a:pt x="972" y="593"/>
                  </a:lnTo>
                  <a:lnTo>
                    <a:pt x="975" y="596"/>
                  </a:lnTo>
                  <a:lnTo>
                    <a:pt x="981" y="597"/>
                  </a:lnTo>
                  <a:lnTo>
                    <a:pt x="983" y="598"/>
                  </a:lnTo>
                  <a:lnTo>
                    <a:pt x="990" y="616"/>
                  </a:lnTo>
                  <a:lnTo>
                    <a:pt x="995" y="624"/>
                  </a:lnTo>
                  <a:lnTo>
                    <a:pt x="997" y="627"/>
                  </a:lnTo>
                  <a:lnTo>
                    <a:pt x="1001" y="627"/>
                  </a:lnTo>
                  <a:lnTo>
                    <a:pt x="1010" y="623"/>
                  </a:lnTo>
                  <a:lnTo>
                    <a:pt x="1012" y="619"/>
                  </a:lnTo>
                  <a:lnTo>
                    <a:pt x="1016" y="621"/>
                  </a:lnTo>
                  <a:lnTo>
                    <a:pt x="1018" y="621"/>
                  </a:lnTo>
                  <a:lnTo>
                    <a:pt x="1019" y="622"/>
                  </a:lnTo>
                  <a:lnTo>
                    <a:pt x="1020" y="628"/>
                  </a:lnTo>
                  <a:lnTo>
                    <a:pt x="1020" y="634"/>
                  </a:lnTo>
                  <a:lnTo>
                    <a:pt x="1013" y="640"/>
                  </a:lnTo>
                  <a:lnTo>
                    <a:pt x="1010" y="648"/>
                  </a:lnTo>
                  <a:lnTo>
                    <a:pt x="1004" y="650"/>
                  </a:lnTo>
                  <a:lnTo>
                    <a:pt x="1002" y="656"/>
                  </a:lnTo>
                  <a:lnTo>
                    <a:pt x="998" y="669"/>
                  </a:lnTo>
                  <a:lnTo>
                    <a:pt x="997" y="673"/>
                  </a:lnTo>
                  <a:lnTo>
                    <a:pt x="998" y="676"/>
                  </a:lnTo>
                  <a:lnTo>
                    <a:pt x="997" y="680"/>
                  </a:lnTo>
                  <a:lnTo>
                    <a:pt x="997" y="684"/>
                  </a:lnTo>
                  <a:lnTo>
                    <a:pt x="1003" y="695"/>
                  </a:lnTo>
                  <a:lnTo>
                    <a:pt x="1010" y="701"/>
                  </a:lnTo>
                  <a:lnTo>
                    <a:pt x="1017" y="706"/>
                  </a:lnTo>
                  <a:lnTo>
                    <a:pt x="1025" y="725"/>
                  </a:lnTo>
                  <a:lnTo>
                    <a:pt x="1026" y="727"/>
                  </a:lnTo>
                  <a:lnTo>
                    <a:pt x="1034" y="726"/>
                  </a:lnTo>
                  <a:lnTo>
                    <a:pt x="1042" y="723"/>
                  </a:lnTo>
                  <a:lnTo>
                    <a:pt x="1046" y="725"/>
                  </a:lnTo>
                  <a:lnTo>
                    <a:pt x="1048" y="730"/>
                  </a:lnTo>
                  <a:lnTo>
                    <a:pt x="1055" y="741"/>
                  </a:lnTo>
                  <a:lnTo>
                    <a:pt x="1054" y="749"/>
                  </a:lnTo>
                  <a:lnTo>
                    <a:pt x="1055" y="753"/>
                  </a:lnTo>
                  <a:lnTo>
                    <a:pt x="1050" y="758"/>
                  </a:lnTo>
                  <a:lnTo>
                    <a:pt x="1044" y="772"/>
                  </a:lnTo>
                  <a:lnTo>
                    <a:pt x="1043" y="775"/>
                  </a:lnTo>
                  <a:lnTo>
                    <a:pt x="1044" y="788"/>
                  </a:lnTo>
                  <a:lnTo>
                    <a:pt x="1042" y="793"/>
                  </a:lnTo>
                  <a:lnTo>
                    <a:pt x="1039" y="808"/>
                  </a:lnTo>
                  <a:lnTo>
                    <a:pt x="1036" y="816"/>
                  </a:lnTo>
                  <a:lnTo>
                    <a:pt x="1036" y="825"/>
                  </a:lnTo>
                  <a:lnTo>
                    <a:pt x="1034" y="841"/>
                  </a:lnTo>
                  <a:lnTo>
                    <a:pt x="1032" y="845"/>
                  </a:lnTo>
                  <a:lnTo>
                    <a:pt x="1031" y="847"/>
                  </a:lnTo>
                  <a:lnTo>
                    <a:pt x="1027" y="847"/>
                  </a:lnTo>
                  <a:lnTo>
                    <a:pt x="1020" y="857"/>
                  </a:lnTo>
                  <a:lnTo>
                    <a:pt x="1012" y="862"/>
                  </a:lnTo>
                  <a:lnTo>
                    <a:pt x="1008" y="868"/>
                  </a:lnTo>
                  <a:lnTo>
                    <a:pt x="1003" y="876"/>
                  </a:lnTo>
                  <a:lnTo>
                    <a:pt x="991" y="882"/>
                  </a:lnTo>
                  <a:lnTo>
                    <a:pt x="986" y="887"/>
                  </a:lnTo>
                  <a:lnTo>
                    <a:pt x="981" y="892"/>
                  </a:lnTo>
                  <a:lnTo>
                    <a:pt x="978" y="899"/>
                  </a:lnTo>
                  <a:lnTo>
                    <a:pt x="976" y="908"/>
                  </a:lnTo>
                  <a:lnTo>
                    <a:pt x="978" y="910"/>
                  </a:lnTo>
                  <a:lnTo>
                    <a:pt x="987" y="924"/>
                  </a:lnTo>
                  <a:lnTo>
                    <a:pt x="991" y="931"/>
                  </a:lnTo>
                  <a:lnTo>
                    <a:pt x="994" y="943"/>
                  </a:lnTo>
                  <a:lnTo>
                    <a:pt x="995" y="964"/>
                  </a:lnTo>
                  <a:lnTo>
                    <a:pt x="994" y="971"/>
                  </a:lnTo>
                  <a:lnTo>
                    <a:pt x="990" y="970"/>
                  </a:lnTo>
                  <a:lnTo>
                    <a:pt x="987" y="966"/>
                  </a:lnTo>
                  <a:lnTo>
                    <a:pt x="976" y="945"/>
                  </a:lnTo>
                  <a:lnTo>
                    <a:pt x="975" y="945"/>
                  </a:lnTo>
                  <a:lnTo>
                    <a:pt x="968" y="956"/>
                  </a:lnTo>
                  <a:lnTo>
                    <a:pt x="964" y="969"/>
                  </a:lnTo>
                  <a:lnTo>
                    <a:pt x="964" y="974"/>
                  </a:lnTo>
                  <a:lnTo>
                    <a:pt x="966" y="982"/>
                  </a:lnTo>
                  <a:lnTo>
                    <a:pt x="968" y="990"/>
                  </a:lnTo>
                  <a:lnTo>
                    <a:pt x="975" y="1003"/>
                  </a:lnTo>
                  <a:lnTo>
                    <a:pt x="975" y="1006"/>
                  </a:lnTo>
                  <a:lnTo>
                    <a:pt x="973" y="1011"/>
                  </a:lnTo>
                  <a:lnTo>
                    <a:pt x="971" y="1013"/>
                  </a:lnTo>
                  <a:lnTo>
                    <a:pt x="961" y="1027"/>
                  </a:lnTo>
                  <a:lnTo>
                    <a:pt x="958" y="1038"/>
                  </a:lnTo>
                  <a:lnTo>
                    <a:pt x="955" y="1054"/>
                  </a:lnTo>
                  <a:lnTo>
                    <a:pt x="951" y="1061"/>
                  </a:lnTo>
                  <a:lnTo>
                    <a:pt x="949" y="1065"/>
                  </a:lnTo>
                  <a:lnTo>
                    <a:pt x="941" y="1073"/>
                  </a:lnTo>
                  <a:lnTo>
                    <a:pt x="934" y="1087"/>
                  </a:lnTo>
                  <a:lnTo>
                    <a:pt x="928" y="1094"/>
                  </a:lnTo>
                  <a:lnTo>
                    <a:pt x="922" y="1105"/>
                  </a:lnTo>
                  <a:lnTo>
                    <a:pt x="918" y="1107"/>
                  </a:lnTo>
                  <a:lnTo>
                    <a:pt x="914" y="1116"/>
                  </a:lnTo>
                  <a:lnTo>
                    <a:pt x="908" y="1126"/>
                  </a:lnTo>
                  <a:lnTo>
                    <a:pt x="907" y="1128"/>
                  </a:lnTo>
                  <a:lnTo>
                    <a:pt x="908" y="1132"/>
                  </a:lnTo>
                  <a:lnTo>
                    <a:pt x="907" y="1138"/>
                  </a:lnTo>
                  <a:lnTo>
                    <a:pt x="907" y="1148"/>
                  </a:lnTo>
                  <a:lnTo>
                    <a:pt x="907" y="1151"/>
                  </a:lnTo>
                  <a:lnTo>
                    <a:pt x="905" y="1151"/>
                  </a:lnTo>
                  <a:lnTo>
                    <a:pt x="904" y="1152"/>
                  </a:lnTo>
                  <a:lnTo>
                    <a:pt x="900" y="1153"/>
                  </a:lnTo>
                  <a:lnTo>
                    <a:pt x="891" y="1152"/>
                  </a:lnTo>
                  <a:lnTo>
                    <a:pt x="884" y="1157"/>
                  </a:lnTo>
                  <a:lnTo>
                    <a:pt x="882" y="1162"/>
                  </a:lnTo>
                  <a:lnTo>
                    <a:pt x="882" y="1164"/>
                  </a:lnTo>
                  <a:lnTo>
                    <a:pt x="887" y="1180"/>
                  </a:lnTo>
                  <a:lnTo>
                    <a:pt x="887" y="1183"/>
                  </a:lnTo>
                  <a:lnTo>
                    <a:pt x="884" y="1187"/>
                  </a:lnTo>
                  <a:lnTo>
                    <a:pt x="880" y="1194"/>
                  </a:lnTo>
                  <a:lnTo>
                    <a:pt x="866" y="1201"/>
                  </a:lnTo>
                  <a:lnTo>
                    <a:pt x="857" y="1210"/>
                  </a:lnTo>
                  <a:lnTo>
                    <a:pt x="855" y="1214"/>
                  </a:lnTo>
                  <a:lnTo>
                    <a:pt x="854" y="1226"/>
                  </a:lnTo>
                  <a:lnTo>
                    <a:pt x="853" y="1236"/>
                  </a:lnTo>
                  <a:lnTo>
                    <a:pt x="854" y="1250"/>
                  </a:lnTo>
                  <a:lnTo>
                    <a:pt x="850" y="1256"/>
                  </a:lnTo>
                  <a:lnTo>
                    <a:pt x="847" y="1263"/>
                  </a:lnTo>
                  <a:lnTo>
                    <a:pt x="846" y="1271"/>
                  </a:lnTo>
                  <a:lnTo>
                    <a:pt x="845" y="1273"/>
                  </a:lnTo>
                  <a:lnTo>
                    <a:pt x="842" y="1282"/>
                  </a:lnTo>
                  <a:lnTo>
                    <a:pt x="831" y="1295"/>
                  </a:lnTo>
                  <a:lnTo>
                    <a:pt x="828" y="1295"/>
                  </a:lnTo>
                  <a:lnTo>
                    <a:pt x="824" y="1293"/>
                  </a:lnTo>
                  <a:lnTo>
                    <a:pt x="819" y="1293"/>
                  </a:lnTo>
                  <a:lnTo>
                    <a:pt x="813" y="1293"/>
                  </a:lnTo>
                  <a:lnTo>
                    <a:pt x="811" y="1299"/>
                  </a:lnTo>
                  <a:lnTo>
                    <a:pt x="809" y="1318"/>
                  </a:lnTo>
                  <a:lnTo>
                    <a:pt x="808" y="1320"/>
                  </a:lnTo>
                  <a:lnTo>
                    <a:pt x="800" y="1331"/>
                  </a:lnTo>
                  <a:lnTo>
                    <a:pt x="792" y="1340"/>
                  </a:lnTo>
                  <a:lnTo>
                    <a:pt x="786" y="1344"/>
                  </a:lnTo>
                  <a:lnTo>
                    <a:pt x="782" y="1344"/>
                  </a:lnTo>
                  <a:lnTo>
                    <a:pt x="773" y="1336"/>
                  </a:lnTo>
                  <a:lnTo>
                    <a:pt x="781" y="1362"/>
                  </a:lnTo>
                  <a:lnTo>
                    <a:pt x="783" y="1364"/>
                  </a:lnTo>
                  <a:lnTo>
                    <a:pt x="794" y="1364"/>
                  </a:lnTo>
                  <a:lnTo>
                    <a:pt x="796" y="1365"/>
                  </a:lnTo>
                  <a:lnTo>
                    <a:pt x="798" y="1369"/>
                  </a:lnTo>
                  <a:lnTo>
                    <a:pt x="800" y="1377"/>
                  </a:lnTo>
                  <a:lnTo>
                    <a:pt x="804" y="1383"/>
                  </a:lnTo>
                  <a:lnTo>
                    <a:pt x="809" y="1392"/>
                  </a:lnTo>
                  <a:lnTo>
                    <a:pt x="812" y="1398"/>
                  </a:lnTo>
                  <a:lnTo>
                    <a:pt x="813" y="1406"/>
                  </a:lnTo>
                  <a:lnTo>
                    <a:pt x="812" y="1417"/>
                  </a:lnTo>
                  <a:lnTo>
                    <a:pt x="805" y="1432"/>
                  </a:lnTo>
                  <a:lnTo>
                    <a:pt x="804" y="1435"/>
                  </a:lnTo>
                  <a:lnTo>
                    <a:pt x="805" y="1439"/>
                  </a:lnTo>
                  <a:lnTo>
                    <a:pt x="809" y="1444"/>
                  </a:lnTo>
                  <a:lnTo>
                    <a:pt x="812" y="1452"/>
                  </a:lnTo>
                  <a:lnTo>
                    <a:pt x="813" y="1459"/>
                  </a:lnTo>
                  <a:lnTo>
                    <a:pt x="815" y="1473"/>
                  </a:lnTo>
                  <a:lnTo>
                    <a:pt x="817" y="1479"/>
                  </a:lnTo>
                  <a:lnTo>
                    <a:pt x="815" y="1489"/>
                  </a:lnTo>
                  <a:lnTo>
                    <a:pt x="817" y="1496"/>
                  </a:lnTo>
                  <a:lnTo>
                    <a:pt x="820" y="1506"/>
                  </a:lnTo>
                  <a:lnTo>
                    <a:pt x="820" y="1515"/>
                  </a:lnTo>
                  <a:lnTo>
                    <a:pt x="819" y="1525"/>
                  </a:lnTo>
                  <a:lnTo>
                    <a:pt x="816" y="1533"/>
                  </a:lnTo>
                  <a:lnTo>
                    <a:pt x="813" y="1537"/>
                  </a:lnTo>
                  <a:lnTo>
                    <a:pt x="813" y="1531"/>
                  </a:lnTo>
                  <a:lnTo>
                    <a:pt x="812" y="1527"/>
                  </a:lnTo>
                  <a:lnTo>
                    <a:pt x="806" y="1526"/>
                  </a:lnTo>
                  <a:lnTo>
                    <a:pt x="800" y="1527"/>
                  </a:lnTo>
                  <a:lnTo>
                    <a:pt x="793" y="1527"/>
                  </a:lnTo>
                  <a:lnTo>
                    <a:pt x="790" y="1525"/>
                  </a:lnTo>
                  <a:lnTo>
                    <a:pt x="786" y="1518"/>
                  </a:lnTo>
                  <a:lnTo>
                    <a:pt x="781" y="1516"/>
                  </a:lnTo>
                  <a:lnTo>
                    <a:pt x="775" y="1516"/>
                  </a:lnTo>
                  <a:lnTo>
                    <a:pt x="771" y="1513"/>
                  </a:lnTo>
                  <a:lnTo>
                    <a:pt x="761" y="1513"/>
                  </a:lnTo>
                  <a:lnTo>
                    <a:pt x="756" y="1510"/>
                  </a:lnTo>
                  <a:lnTo>
                    <a:pt x="752" y="1511"/>
                  </a:lnTo>
                  <a:lnTo>
                    <a:pt x="746" y="1508"/>
                  </a:lnTo>
                  <a:lnTo>
                    <a:pt x="743" y="1511"/>
                  </a:lnTo>
                  <a:lnTo>
                    <a:pt x="740" y="1511"/>
                  </a:lnTo>
                  <a:lnTo>
                    <a:pt x="732" y="1516"/>
                  </a:lnTo>
                  <a:lnTo>
                    <a:pt x="722" y="1527"/>
                  </a:lnTo>
                  <a:lnTo>
                    <a:pt x="717" y="1531"/>
                  </a:lnTo>
                  <a:lnTo>
                    <a:pt x="713" y="1537"/>
                  </a:lnTo>
                  <a:lnTo>
                    <a:pt x="709" y="1537"/>
                  </a:lnTo>
                  <a:lnTo>
                    <a:pt x="705" y="1535"/>
                  </a:lnTo>
                  <a:lnTo>
                    <a:pt x="703" y="1528"/>
                  </a:lnTo>
                  <a:lnTo>
                    <a:pt x="687" y="1518"/>
                  </a:lnTo>
                  <a:lnTo>
                    <a:pt x="685" y="1518"/>
                  </a:lnTo>
                  <a:lnTo>
                    <a:pt x="679" y="1522"/>
                  </a:lnTo>
                  <a:lnTo>
                    <a:pt x="672" y="1522"/>
                  </a:lnTo>
                  <a:lnTo>
                    <a:pt x="671" y="1520"/>
                  </a:lnTo>
                  <a:lnTo>
                    <a:pt x="671" y="1511"/>
                  </a:lnTo>
                  <a:lnTo>
                    <a:pt x="670" y="1506"/>
                  </a:lnTo>
                  <a:lnTo>
                    <a:pt x="665" y="1497"/>
                  </a:lnTo>
                  <a:lnTo>
                    <a:pt x="663" y="1494"/>
                  </a:lnTo>
                  <a:lnTo>
                    <a:pt x="661" y="1494"/>
                  </a:lnTo>
                  <a:lnTo>
                    <a:pt x="654" y="1495"/>
                  </a:lnTo>
                  <a:lnTo>
                    <a:pt x="653" y="1494"/>
                  </a:lnTo>
                  <a:lnTo>
                    <a:pt x="649" y="1489"/>
                  </a:lnTo>
                  <a:lnTo>
                    <a:pt x="639" y="1511"/>
                  </a:lnTo>
                  <a:lnTo>
                    <a:pt x="638" y="1513"/>
                  </a:lnTo>
                  <a:lnTo>
                    <a:pt x="635" y="1513"/>
                  </a:lnTo>
                  <a:lnTo>
                    <a:pt x="633" y="1518"/>
                  </a:lnTo>
                  <a:lnTo>
                    <a:pt x="631" y="1518"/>
                  </a:lnTo>
                  <a:lnTo>
                    <a:pt x="629" y="1517"/>
                  </a:lnTo>
                  <a:lnTo>
                    <a:pt x="626" y="1521"/>
                  </a:lnTo>
                  <a:lnTo>
                    <a:pt x="623" y="1522"/>
                  </a:lnTo>
                  <a:lnTo>
                    <a:pt x="615" y="1521"/>
                  </a:lnTo>
                  <a:lnTo>
                    <a:pt x="610" y="1518"/>
                  </a:lnTo>
                  <a:lnTo>
                    <a:pt x="609" y="1511"/>
                  </a:lnTo>
                  <a:lnTo>
                    <a:pt x="608" y="1507"/>
                  </a:lnTo>
                  <a:lnTo>
                    <a:pt x="599" y="1504"/>
                  </a:lnTo>
                  <a:lnTo>
                    <a:pt x="596" y="1501"/>
                  </a:lnTo>
                  <a:lnTo>
                    <a:pt x="595" y="1497"/>
                  </a:lnTo>
                  <a:lnTo>
                    <a:pt x="595" y="1490"/>
                  </a:lnTo>
                  <a:lnTo>
                    <a:pt x="593" y="1479"/>
                  </a:lnTo>
                  <a:lnTo>
                    <a:pt x="589" y="1487"/>
                  </a:lnTo>
                  <a:lnTo>
                    <a:pt x="588" y="1489"/>
                  </a:lnTo>
                  <a:lnTo>
                    <a:pt x="586" y="1490"/>
                  </a:lnTo>
                  <a:lnTo>
                    <a:pt x="579" y="1487"/>
                  </a:lnTo>
                  <a:lnTo>
                    <a:pt x="578" y="1490"/>
                  </a:lnTo>
                  <a:lnTo>
                    <a:pt x="576" y="1495"/>
                  </a:lnTo>
                  <a:lnTo>
                    <a:pt x="573" y="1496"/>
                  </a:lnTo>
                  <a:lnTo>
                    <a:pt x="570" y="1497"/>
                  </a:lnTo>
                  <a:lnTo>
                    <a:pt x="565" y="1496"/>
                  </a:lnTo>
                  <a:lnTo>
                    <a:pt x="561" y="1492"/>
                  </a:lnTo>
                  <a:lnTo>
                    <a:pt x="556" y="1486"/>
                  </a:lnTo>
                  <a:lnTo>
                    <a:pt x="554" y="1487"/>
                  </a:lnTo>
                  <a:lnTo>
                    <a:pt x="551" y="1486"/>
                  </a:lnTo>
                  <a:lnTo>
                    <a:pt x="541" y="1465"/>
                  </a:lnTo>
                  <a:lnTo>
                    <a:pt x="539" y="1459"/>
                  </a:lnTo>
                  <a:lnTo>
                    <a:pt x="536" y="1458"/>
                  </a:lnTo>
                  <a:lnTo>
                    <a:pt x="534" y="1453"/>
                  </a:lnTo>
                  <a:lnTo>
                    <a:pt x="526" y="1461"/>
                  </a:lnTo>
                  <a:lnTo>
                    <a:pt x="523" y="1464"/>
                  </a:lnTo>
                  <a:lnTo>
                    <a:pt x="518" y="1463"/>
                  </a:lnTo>
                  <a:lnTo>
                    <a:pt x="512" y="1464"/>
                  </a:lnTo>
                  <a:lnTo>
                    <a:pt x="509" y="1463"/>
                  </a:lnTo>
                  <a:lnTo>
                    <a:pt x="501" y="1455"/>
                  </a:lnTo>
                  <a:lnTo>
                    <a:pt x="496" y="1454"/>
                  </a:lnTo>
                  <a:lnTo>
                    <a:pt x="490" y="1450"/>
                  </a:lnTo>
                  <a:lnTo>
                    <a:pt x="485" y="1443"/>
                  </a:lnTo>
                  <a:lnTo>
                    <a:pt x="482" y="1440"/>
                  </a:lnTo>
                  <a:lnTo>
                    <a:pt x="481" y="1442"/>
                  </a:lnTo>
                  <a:lnTo>
                    <a:pt x="473" y="1453"/>
                  </a:lnTo>
                  <a:lnTo>
                    <a:pt x="471" y="1453"/>
                  </a:lnTo>
                  <a:lnTo>
                    <a:pt x="467" y="1450"/>
                  </a:lnTo>
                  <a:lnTo>
                    <a:pt x="465" y="1452"/>
                  </a:lnTo>
                  <a:lnTo>
                    <a:pt x="463" y="1449"/>
                  </a:lnTo>
                  <a:lnTo>
                    <a:pt x="458" y="1449"/>
                  </a:lnTo>
                  <a:lnTo>
                    <a:pt x="456" y="1452"/>
                  </a:lnTo>
                  <a:lnTo>
                    <a:pt x="452" y="1459"/>
                  </a:lnTo>
                  <a:lnTo>
                    <a:pt x="449" y="1460"/>
                  </a:lnTo>
                  <a:lnTo>
                    <a:pt x="448" y="1458"/>
                  </a:lnTo>
                  <a:lnTo>
                    <a:pt x="445" y="1448"/>
                  </a:lnTo>
                  <a:lnTo>
                    <a:pt x="441" y="1440"/>
                  </a:lnTo>
                  <a:lnTo>
                    <a:pt x="440" y="1439"/>
                  </a:lnTo>
                  <a:lnTo>
                    <a:pt x="429" y="1440"/>
                  </a:lnTo>
                  <a:lnTo>
                    <a:pt x="419" y="1445"/>
                  </a:lnTo>
                  <a:lnTo>
                    <a:pt x="418" y="1448"/>
                  </a:lnTo>
                  <a:lnTo>
                    <a:pt x="415" y="1453"/>
                  </a:lnTo>
                  <a:lnTo>
                    <a:pt x="414" y="1454"/>
                  </a:lnTo>
                  <a:lnTo>
                    <a:pt x="412" y="1454"/>
                  </a:lnTo>
                  <a:lnTo>
                    <a:pt x="410" y="1450"/>
                  </a:lnTo>
                  <a:lnTo>
                    <a:pt x="405" y="1448"/>
                  </a:lnTo>
                  <a:lnTo>
                    <a:pt x="402" y="1450"/>
                  </a:lnTo>
                  <a:lnTo>
                    <a:pt x="400" y="1453"/>
                  </a:lnTo>
                  <a:lnTo>
                    <a:pt x="399" y="1463"/>
                  </a:lnTo>
                  <a:lnTo>
                    <a:pt x="391" y="1473"/>
                  </a:lnTo>
                  <a:lnTo>
                    <a:pt x="387" y="1482"/>
                  </a:lnTo>
                  <a:lnTo>
                    <a:pt x="385" y="1486"/>
                  </a:lnTo>
                  <a:lnTo>
                    <a:pt x="387" y="1489"/>
                  </a:lnTo>
                  <a:lnTo>
                    <a:pt x="388" y="1491"/>
                  </a:lnTo>
                  <a:lnTo>
                    <a:pt x="397" y="1489"/>
                  </a:lnTo>
                  <a:lnTo>
                    <a:pt x="398" y="1490"/>
                  </a:lnTo>
                  <a:lnTo>
                    <a:pt x="397" y="1496"/>
                  </a:lnTo>
                  <a:lnTo>
                    <a:pt x="391" y="1516"/>
                  </a:lnTo>
                  <a:lnTo>
                    <a:pt x="391" y="1521"/>
                  </a:lnTo>
                  <a:lnTo>
                    <a:pt x="395" y="1528"/>
                  </a:lnTo>
                  <a:lnTo>
                    <a:pt x="379" y="1544"/>
                  </a:lnTo>
                  <a:lnTo>
                    <a:pt x="375" y="1544"/>
                  </a:lnTo>
                  <a:lnTo>
                    <a:pt x="369" y="1542"/>
                  </a:lnTo>
                  <a:lnTo>
                    <a:pt x="368" y="1544"/>
                  </a:lnTo>
                  <a:lnTo>
                    <a:pt x="368" y="1549"/>
                  </a:lnTo>
                  <a:lnTo>
                    <a:pt x="367" y="1554"/>
                  </a:lnTo>
                  <a:lnTo>
                    <a:pt x="366" y="1559"/>
                  </a:lnTo>
                  <a:lnTo>
                    <a:pt x="364" y="1562"/>
                  </a:lnTo>
                  <a:lnTo>
                    <a:pt x="360" y="1561"/>
                  </a:lnTo>
                  <a:lnTo>
                    <a:pt x="354" y="1562"/>
                  </a:lnTo>
                  <a:lnTo>
                    <a:pt x="353" y="1559"/>
                  </a:lnTo>
                  <a:lnTo>
                    <a:pt x="353" y="1554"/>
                  </a:lnTo>
                  <a:lnTo>
                    <a:pt x="353" y="1552"/>
                  </a:lnTo>
                  <a:lnTo>
                    <a:pt x="351" y="1549"/>
                  </a:lnTo>
                  <a:lnTo>
                    <a:pt x="349" y="1549"/>
                  </a:lnTo>
                  <a:lnTo>
                    <a:pt x="342" y="1551"/>
                  </a:lnTo>
                  <a:lnTo>
                    <a:pt x="334" y="1561"/>
                  </a:lnTo>
                  <a:lnTo>
                    <a:pt x="329" y="1564"/>
                  </a:lnTo>
                  <a:lnTo>
                    <a:pt x="326" y="1564"/>
                  </a:lnTo>
                  <a:lnTo>
                    <a:pt x="323" y="1563"/>
                  </a:lnTo>
                  <a:lnTo>
                    <a:pt x="316" y="1551"/>
                  </a:lnTo>
                  <a:lnTo>
                    <a:pt x="312" y="1535"/>
                  </a:lnTo>
                  <a:lnTo>
                    <a:pt x="312" y="1531"/>
                  </a:lnTo>
                  <a:lnTo>
                    <a:pt x="312" y="1525"/>
                  </a:lnTo>
                  <a:lnTo>
                    <a:pt x="311" y="1517"/>
                  </a:lnTo>
                  <a:lnTo>
                    <a:pt x="311" y="1512"/>
                  </a:lnTo>
                  <a:lnTo>
                    <a:pt x="309" y="1505"/>
                  </a:lnTo>
                  <a:lnTo>
                    <a:pt x="311" y="1500"/>
                  </a:lnTo>
                  <a:lnTo>
                    <a:pt x="308" y="1495"/>
                  </a:lnTo>
                  <a:lnTo>
                    <a:pt x="306" y="1496"/>
                  </a:lnTo>
                  <a:lnTo>
                    <a:pt x="305" y="1497"/>
                  </a:lnTo>
                  <a:lnTo>
                    <a:pt x="299" y="1511"/>
                  </a:lnTo>
                  <a:lnTo>
                    <a:pt x="296" y="1513"/>
                  </a:lnTo>
                  <a:lnTo>
                    <a:pt x="289" y="1516"/>
                  </a:lnTo>
                  <a:lnTo>
                    <a:pt x="284" y="1510"/>
                  </a:lnTo>
                  <a:lnTo>
                    <a:pt x="281" y="1501"/>
                  </a:lnTo>
                  <a:lnTo>
                    <a:pt x="276" y="1494"/>
                  </a:lnTo>
                  <a:lnTo>
                    <a:pt x="275" y="1487"/>
                  </a:lnTo>
                  <a:lnTo>
                    <a:pt x="269" y="1480"/>
                  </a:lnTo>
                  <a:lnTo>
                    <a:pt x="266" y="1479"/>
                  </a:lnTo>
                  <a:lnTo>
                    <a:pt x="255" y="1482"/>
                  </a:lnTo>
                  <a:lnTo>
                    <a:pt x="253" y="1478"/>
                  </a:lnTo>
                  <a:lnTo>
                    <a:pt x="251" y="1471"/>
                  </a:lnTo>
                  <a:lnTo>
                    <a:pt x="240" y="1468"/>
                  </a:lnTo>
                  <a:lnTo>
                    <a:pt x="238" y="1465"/>
                  </a:lnTo>
                  <a:lnTo>
                    <a:pt x="233" y="1460"/>
                  </a:lnTo>
                  <a:lnTo>
                    <a:pt x="228" y="1464"/>
                  </a:lnTo>
                  <a:lnTo>
                    <a:pt x="221" y="1463"/>
                  </a:lnTo>
                  <a:lnTo>
                    <a:pt x="217" y="1469"/>
                  </a:lnTo>
                  <a:lnTo>
                    <a:pt x="213" y="1475"/>
                  </a:lnTo>
                  <a:lnTo>
                    <a:pt x="205" y="1481"/>
                  </a:lnTo>
                  <a:lnTo>
                    <a:pt x="194" y="1478"/>
                  </a:lnTo>
                  <a:lnTo>
                    <a:pt x="190" y="1480"/>
                  </a:lnTo>
                  <a:lnTo>
                    <a:pt x="186" y="1487"/>
                  </a:lnTo>
                  <a:lnTo>
                    <a:pt x="184" y="1495"/>
                  </a:lnTo>
                  <a:lnTo>
                    <a:pt x="182" y="1499"/>
                  </a:lnTo>
                  <a:lnTo>
                    <a:pt x="176" y="1515"/>
                  </a:lnTo>
                  <a:lnTo>
                    <a:pt x="170" y="1511"/>
                  </a:lnTo>
                  <a:lnTo>
                    <a:pt x="165" y="1505"/>
                  </a:lnTo>
                  <a:lnTo>
                    <a:pt x="161" y="1501"/>
                  </a:lnTo>
                  <a:lnTo>
                    <a:pt x="152" y="1500"/>
                  </a:lnTo>
                  <a:lnTo>
                    <a:pt x="148" y="1505"/>
                  </a:lnTo>
                  <a:lnTo>
                    <a:pt x="147" y="1504"/>
                  </a:lnTo>
                  <a:lnTo>
                    <a:pt x="139" y="1494"/>
                  </a:lnTo>
                  <a:lnTo>
                    <a:pt x="127" y="1484"/>
                  </a:lnTo>
                  <a:lnTo>
                    <a:pt x="124" y="1479"/>
                  </a:lnTo>
                  <a:lnTo>
                    <a:pt x="118" y="1480"/>
                  </a:lnTo>
                  <a:lnTo>
                    <a:pt x="118" y="1478"/>
                  </a:lnTo>
                  <a:lnTo>
                    <a:pt x="119" y="1475"/>
                  </a:lnTo>
                  <a:lnTo>
                    <a:pt x="121" y="1470"/>
                  </a:lnTo>
                  <a:lnTo>
                    <a:pt x="118" y="1463"/>
                  </a:lnTo>
                  <a:lnTo>
                    <a:pt x="118" y="1454"/>
                  </a:lnTo>
                  <a:lnTo>
                    <a:pt x="117" y="1449"/>
                  </a:lnTo>
                  <a:lnTo>
                    <a:pt x="111" y="1443"/>
                  </a:lnTo>
                  <a:lnTo>
                    <a:pt x="110" y="1438"/>
                  </a:lnTo>
                  <a:lnTo>
                    <a:pt x="111" y="1430"/>
                  </a:lnTo>
                  <a:lnTo>
                    <a:pt x="114" y="1427"/>
                  </a:lnTo>
                  <a:lnTo>
                    <a:pt x="114" y="1424"/>
                  </a:lnTo>
                  <a:lnTo>
                    <a:pt x="110" y="1416"/>
                  </a:lnTo>
                  <a:lnTo>
                    <a:pt x="110" y="1409"/>
                  </a:lnTo>
                  <a:lnTo>
                    <a:pt x="107" y="1398"/>
                  </a:lnTo>
                  <a:lnTo>
                    <a:pt x="106" y="1390"/>
                  </a:lnTo>
                  <a:lnTo>
                    <a:pt x="108" y="1385"/>
                  </a:lnTo>
                  <a:lnTo>
                    <a:pt x="108" y="1377"/>
                  </a:lnTo>
                  <a:lnTo>
                    <a:pt x="108" y="1374"/>
                  </a:lnTo>
                  <a:lnTo>
                    <a:pt x="103" y="1361"/>
                  </a:lnTo>
                  <a:lnTo>
                    <a:pt x="102" y="1352"/>
                  </a:lnTo>
                  <a:lnTo>
                    <a:pt x="97" y="1344"/>
                  </a:lnTo>
                  <a:lnTo>
                    <a:pt x="88" y="1338"/>
                  </a:lnTo>
                  <a:lnTo>
                    <a:pt x="79" y="1325"/>
                  </a:lnTo>
                  <a:lnTo>
                    <a:pt x="79" y="1321"/>
                  </a:lnTo>
                  <a:lnTo>
                    <a:pt x="79" y="1319"/>
                  </a:lnTo>
                  <a:lnTo>
                    <a:pt x="76" y="1319"/>
                  </a:lnTo>
                  <a:lnTo>
                    <a:pt x="76" y="1317"/>
                  </a:lnTo>
                  <a:lnTo>
                    <a:pt x="80" y="1312"/>
                  </a:lnTo>
                  <a:lnTo>
                    <a:pt x="79" y="1310"/>
                  </a:lnTo>
                  <a:lnTo>
                    <a:pt x="77" y="1309"/>
                  </a:lnTo>
                  <a:lnTo>
                    <a:pt x="74" y="1295"/>
                  </a:lnTo>
                  <a:lnTo>
                    <a:pt x="71" y="1293"/>
                  </a:lnTo>
                  <a:lnTo>
                    <a:pt x="70" y="1289"/>
                  </a:lnTo>
                  <a:lnTo>
                    <a:pt x="66" y="1286"/>
                  </a:lnTo>
                  <a:lnTo>
                    <a:pt x="64" y="1284"/>
                  </a:lnTo>
                  <a:lnTo>
                    <a:pt x="62" y="1282"/>
                  </a:lnTo>
                  <a:lnTo>
                    <a:pt x="61" y="1282"/>
                  </a:lnTo>
                  <a:lnTo>
                    <a:pt x="59" y="1279"/>
                  </a:lnTo>
                  <a:lnTo>
                    <a:pt x="61" y="1276"/>
                  </a:lnTo>
                  <a:lnTo>
                    <a:pt x="61" y="1274"/>
                  </a:lnTo>
                  <a:lnTo>
                    <a:pt x="56" y="1273"/>
                  </a:lnTo>
                  <a:lnTo>
                    <a:pt x="59" y="1271"/>
                  </a:lnTo>
                  <a:lnTo>
                    <a:pt x="62" y="1266"/>
                  </a:lnTo>
                  <a:lnTo>
                    <a:pt x="63" y="1265"/>
                  </a:lnTo>
                  <a:lnTo>
                    <a:pt x="65" y="1262"/>
                  </a:lnTo>
                  <a:lnTo>
                    <a:pt x="65" y="1260"/>
                  </a:lnTo>
                  <a:lnTo>
                    <a:pt x="66" y="1260"/>
                  </a:lnTo>
                  <a:lnTo>
                    <a:pt x="68" y="1261"/>
                  </a:lnTo>
                  <a:lnTo>
                    <a:pt x="72" y="1261"/>
                  </a:lnTo>
                  <a:lnTo>
                    <a:pt x="73" y="1265"/>
                  </a:lnTo>
                  <a:lnTo>
                    <a:pt x="77" y="1269"/>
                  </a:lnTo>
                  <a:lnTo>
                    <a:pt x="84" y="1276"/>
                  </a:lnTo>
                  <a:lnTo>
                    <a:pt x="87" y="1276"/>
                  </a:lnTo>
                  <a:lnTo>
                    <a:pt x="89" y="1274"/>
                  </a:lnTo>
                  <a:lnTo>
                    <a:pt x="95" y="1266"/>
                  </a:lnTo>
                  <a:lnTo>
                    <a:pt x="103" y="1240"/>
                  </a:lnTo>
                  <a:lnTo>
                    <a:pt x="107" y="1234"/>
                  </a:lnTo>
                  <a:lnTo>
                    <a:pt x="107" y="1231"/>
                  </a:lnTo>
                  <a:lnTo>
                    <a:pt x="104" y="1225"/>
                  </a:lnTo>
                  <a:lnTo>
                    <a:pt x="104" y="1213"/>
                  </a:lnTo>
                  <a:lnTo>
                    <a:pt x="104" y="1203"/>
                  </a:lnTo>
                  <a:lnTo>
                    <a:pt x="107" y="1179"/>
                  </a:lnTo>
                  <a:lnTo>
                    <a:pt x="109" y="1172"/>
                  </a:lnTo>
                  <a:lnTo>
                    <a:pt x="109" y="1164"/>
                  </a:lnTo>
                  <a:lnTo>
                    <a:pt x="107" y="1159"/>
                  </a:lnTo>
                  <a:lnTo>
                    <a:pt x="97" y="1149"/>
                  </a:lnTo>
                  <a:lnTo>
                    <a:pt x="86" y="1147"/>
                  </a:lnTo>
                  <a:lnTo>
                    <a:pt x="82" y="1143"/>
                  </a:lnTo>
                  <a:lnTo>
                    <a:pt x="81" y="1143"/>
                  </a:lnTo>
                  <a:lnTo>
                    <a:pt x="79" y="1144"/>
                  </a:lnTo>
                  <a:lnTo>
                    <a:pt x="70" y="1156"/>
                  </a:lnTo>
                  <a:lnTo>
                    <a:pt x="65" y="1159"/>
                  </a:lnTo>
                  <a:lnTo>
                    <a:pt x="54" y="1163"/>
                  </a:lnTo>
                  <a:lnTo>
                    <a:pt x="46" y="1163"/>
                  </a:lnTo>
                  <a:lnTo>
                    <a:pt x="43" y="1159"/>
                  </a:lnTo>
                  <a:lnTo>
                    <a:pt x="42" y="1152"/>
                  </a:lnTo>
                  <a:lnTo>
                    <a:pt x="40" y="1149"/>
                  </a:lnTo>
                  <a:lnTo>
                    <a:pt x="38" y="1144"/>
                  </a:lnTo>
                  <a:lnTo>
                    <a:pt x="35" y="1142"/>
                  </a:lnTo>
                  <a:lnTo>
                    <a:pt x="35" y="1139"/>
                  </a:lnTo>
                  <a:lnTo>
                    <a:pt x="34" y="1128"/>
                  </a:lnTo>
                  <a:lnTo>
                    <a:pt x="32" y="1125"/>
                  </a:lnTo>
                  <a:lnTo>
                    <a:pt x="29" y="1116"/>
                  </a:lnTo>
                  <a:lnTo>
                    <a:pt x="27" y="1112"/>
                  </a:lnTo>
                  <a:lnTo>
                    <a:pt x="27" y="1110"/>
                  </a:lnTo>
                  <a:lnTo>
                    <a:pt x="28" y="1096"/>
                  </a:lnTo>
                  <a:lnTo>
                    <a:pt x="27" y="1081"/>
                  </a:lnTo>
                  <a:lnTo>
                    <a:pt x="25" y="1079"/>
                  </a:lnTo>
                  <a:lnTo>
                    <a:pt x="21" y="1076"/>
                  </a:lnTo>
                  <a:lnTo>
                    <a:pt x="19" y="1069"/>
                  </a:lnTo>
                  <a:lnTo>
                    <a:pt x="15" y="1063"/>
                  </a:lnTo>
                  <a:lnTo>
                    <a:pt x="13" y="1060"/>
                  </a:lnTo>
                  <a:lnTo>
                    <a:pt x="13" y="1055"/>
                  </a:lnTo>
                  <a:lnTo>
                    <a:pt x="12" y="1047"/>
                  </a:lnTo>
                  <a:lnTo>
                    <a:pt x="1" y="1028"/>
                  </a:lnTo>
                  <a:lnTo>
                    <a:pt x="0" y="1024"/>
                  </a:lnTo>
                  <a:lnTo>
                    <a:pt x="10" y="1022"/>
                  </a:lnTo>
                  <a:lnTo>
                    <a:pt x="12" y="1018"/>
                  </a:lnTo>
                  <a:lnTo>
                    <a:pt x="15" y="1009"/>
                  </a:lnTo>
                  <a:lnTo>
                    <a:pt x="16" y="1006"/>
                  </a:lnTo>
                  <a:lnTo>
                    <a:pt x="34" y="992"/>
                  </a:lnTo>
                  <a:lnTo>
                    <a:pt x="38" y="987"/>
                  </a:lnTo>
                  <a:lnTo>
                    <a:pt x="40" y="987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7" name="Freeform 383" descr="30%"/>
            <p:cNvSpPr>
              <a:spLocks/>
            </p:cNvSpPr>
            <p:nvPr/>
          </p:nvSpPr>
          <p:spPr bwMode="auto">
            <a:xfrm>
              <a:off x="1321153" y="2567462"/>
              <a:ext cx="1034678" cy="844786"/>
            </a:xfrm>
            <a:custGeom>
              <a:avLst/>
              <a:gdLst/>
              <a:ahLst/>
              <a:cxnLst>
                <a:cxn ang="0">
                  <a:pos x="356" y="94"/>
                </a:cxn>
                <a:cxn ang="0">
                  <a:pos x="443" y="88"/>
                </a:cxn>
                <a:cxn ang="0">
                  <a:pos x="571" y="50"/>
                </a:cxn>
                <a:cxn ang="0">
                  <a:pos x="584" y="201"/>
                </a:cxn>
                <a:cxn ang="0">
                  <a:pos x="625" y="341"/>
                </a:cxn>
                <a:cxn ang="0">
                  <a:pos x="657" y="487"/>
                </a:cxn>
                <a:cxn ang="0">
                  <a:pos x="762" y="582"/>
                </a:cxn>
                <a:cxn ang="0">
                  <a:pos x="704" y="680"/>
                </a:cxn>
                <a:cxn ang="0">
                  <a:pos x="811" y="828"/>
                </a:cxn>
                <a:cxn ang="0">
                  <a:pos x="897" y="884"/>
                </a:cxn>
                <a:cxn ang="0">
                  <a:pos x="970" y="783"/>
                </a:cxn>
                <a:cxn ang="0">
                  <a:pos x="1073" y="717"/>
                </a:cxn>
                <a:cxn ang="0">
                  <a:pos x="1078" y="883"/>
                </a:cxn>
                <a:cxn ang="0">
                  <a:pos x="1076" y="1017"/>
                </a:cxn>
                <a:cxn ang="0">
                  <a:pos x="1061" y="1205"/>
                </a:cxn>
                <a:cxn ang="0">
                  <a:pos x="982" y="1270"/>
                </a:cxn>
                <a:cxn ang="0">
                  <a:pos x="952" y="1407"/>
                </a:cxn>
                <a:cxn ang="0">
                  <a:pos x="841" y="1475"/>
                </a:cxn>
                <a:cxn ang="0">
                  <a:pos x="755" y="1486"/>
                </a:cxn>
                <a:cxn ang="0">
                  <a:pos x="669" y="1564"/>
                </a:cxn>
                <a:cxn ang="0">
                  <a:pos x="618" y="1447"/>
                </a:cxn>
                <a:cxn ang="0">
                  <a:pos x="591" y="1463"/>
                </a:cxn>
                <a:cxn ang="0">
                  <a:pos x="576" y="1398"/>
                </a:cxn>
                <a:cxn ang="0">
                  <a:pos x="541" y="1353"/>
                </a:cxn>
                <a:cxn ang="0">
                  <a:pos x="489" y="1224"/>
                </a:cxn>
                <a:cxn ang="0">
                  <a:pos x="530" y="1318"/>
                </a:cxn>
                <a:cxn ang="0">
                  <a:pos x="519" y="1391"/>
                </a:cxn>
                <a:cxn ang="0">
                  <a:pos x="496" y="1416"/>
                </a:cxn>
                <a:cxn ang="0">
                  <a:pos x="461" y="1473"/>
                </a:cxn>
                <a:cxn ang="0">
                  <a:pos x="428" y="1521"/>
                </a:cxn>
                <a:cxn ang="0">
                  <a:pos x="371" y="1562"/>
                </a:cxn>
                <a:cxn ang="0">
                  <a:pos x="356" y="1536"/>
                </a:cxn>
                <a:cxn ang="0">
                  <a:pos x="325" y="1462"/>
                </a:cxn>
                <a:cxn ang="0">
                  <a:pos x="323" y="1431"/>
                </a:cxn>
                <a:cxn ang="0">
                  <a:pos x="343" y="1384"/>
                </a:cxn>
                <a:cxn ang="0">
                  <a:pos x="359" y="1366"/>
                </a:cxn>
                <a:cxn ang="0">
                  <a:pos x="334" y="1334"/>
                </a:cxn>
                <a:cxn ang="0">
                  <a:pos x="320" y="1275"/>
                </a:cxn>
                <a:cxn ang="0">
                  <a:pos x="305" y="1246"/>
                </a:cxn>
                <a:cxn ang="0">
                  <a:pos x="318" y="1229"/>
                </a:cxn>
                <a:cxn ang="0">
                  <a:pos x="315" y="1152"/>
                </a:cxn>
                <a:cxn ang="0">
                  <a:pos x="252" y="1183"/>
                </a:cxn>
                <a:cxn ang="0">
                  <a:pos x="247" y="1111"/>
                </a:cxn>
                <a:cxn ang="0">
                  <a:pos x="250" y="1005"/>
                </a:cxn>
                <a:cxn ang="0">
                  <a:pos x="182" y="893"/>
                </a:cxn>
                <a:cxn ang="0">
                  <a:pos x="139" y="779"/>
                </a:cxn>
                <a:cxn ang="0">
                  <a:pos x="76" y="725"/>
                </a:cxn>
                <a:cxn ang="0">
                  <a:pos x="41" y="746"/>
                </a:cxn>
                <a:cxn ang="0">
                  <a:pos x="2" y="675"/>
                </a:cxn>
                <a:cxn ang="0">
                  <a:pos x="7" y="591"/>
                </a:cxn>
                <a:cxn ang="0">
                  <a:pos x="61" y="551"/>
                </a:cxn>
                <a:cxn ang="0">
                  <a:pos x="25" y="440"/>
                </a:cxn>
                <a:cxn ang="0">
                  <a:pos x="95" y="442"/>
                </a:cxn>
                <a:cxn ang="0">
                  <a:pos x="120" y="400"/>
                </a:cxn>
                <a:cxn ang="0">
                  <a:pos x="123" y="457"/>
                </a:cxn>
                <a:cxn ang="0">
                  <a:pos x="170" y="416"/>
                </a:cxn>
                <a:cxn ang="0">
                  <a:pos x="232" y="454"/>
                </a:cxn>
                <a:cxn ang="0">
                  <a:pos x="296" y="546"/>
                </a:cxn>
                <a:cxn ang="0">
                  <a:pos x="311" y="477"/>
                </a:cxn>
                <a:cxn ang="0">
                  <a:pos x="341" y="493"/>
                </a:cxn>
                <a:cxn ang="0">
                  <a:pos x="378" y="510"/>
                </a:cxn>
                <a:cxn ang="0">
                  <a:pos x="365" y="350"/>
                </a:cxn>
                <a:cxn ang="0">
                  <a:pos x="338" y="257"/>
                </a:cxn>
              </a:cxnLst>
              <a:rect l="0" t="0" r="r" b="b"/>
              <a:pathLst>
                <a:path w="1114" h="1573">
                  <a:moveTo>
                    <a:pt x="325" y="229"/>
                  </a:moveTo>
                  <a:lnTo>
                    <a:pt x="325" y="223"/>
                  </a:lnTo>
                  <a:lnTo>
                    <a:pt x="323" y="217"/>
                  </a:lnTo>
                  <a:lnTo>
                    <a:pt x="314" y="201"/>
                  </a:lnTo>
                  <a:lnTo>
                    <a:pt x="317" y="197"/>
                  </a:lnTo>
                  <a:lnTo>
                    <a:pt x="313" y="185"/>
                  </a:lnTo>
                  <a:lnTo>
                    <a:pt x="307" y="171"/>
                  </a:lnTo>
                  <a:lnTo>
                    <a:pt x="307" y="169"/>
                  </a:lnTo>
                  <a:lnTo>
                    <a:pt x="307" y="166"/>
                  </a:lnTo>
                  <a:lnTo>
                    <a:pt x="310" y="163"/>
                  </a:lnTo>
                  <a:lnTo>
                    <a:pt x="311" y="164"/>
                  </a:lnTo>
                  <a:lnTo>
                    <a:pt x="317" y="164"/>
                  </a:lnTo>
                  <a:lnTo>
                    <a:pt x="321" y="159"/>
                  </a:lnTo>
                  <a:lnTo>
                    <a:pt x="325" y="159"/>
                  </a:lnTo>
                  <a:lnTo>
                    <a:pt x="326" y="158"/>
                  </a:lnTo>
                  <a:lnTo>
                    <a:pt x="325" y="156"/>
                  </a:lnTo>
                  <a:lnTo>
                    <a:pt x="321" y="151"/>
                  </a:lnTo>
                  <a:lnTo>
                    <a:pt x="313" y="134"/>
                  </a:lnTo>
                  <a:lnTo>
                    <a:pt x="315" y="129"/>
                  </a:lnTo>
                  <a:lnTo>
                    <a:pt x="321" y="124"/>
                  </a:lnTo>
                  <a:lnTo>
                    <a:pt x="325" y="114"/>
                  </a:lnTo>
                  <a:lnTo>
                    <a:pt x="333" y="103"/>
                  </a:lnTo>
                  <a:lnTo>
                    <a:pt x="334" y="97"/>
                  </a:lnTo>
                  <a:lnTo>
                    <a:pt x="335" y="97"/>
                  </a:lnTo>
                  <a:lnTo>
                    <a:pt x="340" y="92"/>
                  </a:lnTo>
                  <a:lnTo>
                    <a:pt x="344" y="88"/>
                  </a:lnTo>
                  <a:lnTo>
                    <a:pt x="346" y="93"/>
                  </a:lnTo>
                  <a:lnTo>
                    <a:pt x="350" y="93"/>
                  </a:lnTo>
                  <a:lnTo>
                    <a:pt x="353" y="92"/>
                  </a:lnTo>
                  <a:lnTo>
                    <a:pt x="356" y="94"/>
                  </a:lnTo>
                  <a:lnTo>
                    <a:pt x="357" y="94"/>
                  </a:lnTo>
                  <a:lnTo>
                    <a:pt x="363" y="89"/>
                  </a:lnTo>
                  <a:lnTo>
                    <a:pt x="366" y="86"/>
                  </a:lnTo>
                  <a:lnTo>
                    <a:pt x="369" y="83"/>
                  </a:lnTo>
                  <a:lnTo>
                    <a:pt x="378" y="87"/>
                  </a:lnTo>
                  <a:lnTo>
                    <a:pt x="379" y="88"/>
                  </a:lnTo>
                  <a:lnTo>
                    <a:pt x="384" y="88"/>
                  </a:lnTo>
                  <a:lnTo>
                    <a:pt x="386" y="87"/>
                  </a:lnTo>
                  <a:lnTo>
                    <a:pt x="386" y="84"/>
                  </a:lnTo>
                  <a:lnTo>
                    <a:pt x="387" y="82"/>
                  </a:lnTo>
                  <a:lnTo>
                    <a:pt x="387" y="78"/>
                  </a:lnTo>
                  <a:lnTo>
                    <a:pt x="389" y="76"/>
                  </a:lnTo>
                  <a:lnTo>
                    <a:pt x="390" y="72"/>
                  </a:lnTo>
                  <a:lnTo>
                    <a:pt x="391" y="73"/>
                  </a:lnTo>
                  <a:lnTo>
                    <a:pt x="393" y="71"/>
                  </a:lnTo>
                  <a:lnTo>
                    <a:pt x="394" y="71"/>
                  </a:lnTo>
                  <a:lnTo>
                    <a:pt x="395" y="70"/>
                  </a:lnTo>
                  <a:lnTo>
                    <a:pt x="397" y="71"/>
                  </a:lnTo>
                  <a:lnTo>
                    <a:pt x="398" y="75"/>
                  </a:lnTo>
                  <a:lnTo>
                    <a:pt x="398" y="82"/>
                  </a:lnTo>
                  <a:lnTo>
                    <a:pt x="405" y="91"/>
                  </a:lnTo>
                  <a:lnTo>
                    <a:pt x="409" y="91"/>
                  </a:lnTo>
                  <a:lnTo>
                    <a:pt x="409" y="92"/>
                  </a:lnTo>
                  <a:lnTo>
                    <a:pt x="412" y="94"/>
                  </a:lnTo>
                  <a:lnTo>
                    <a:pt x="418" y="86"/>
                  </a:lnTo>
                  <a:lnTo>
                    <a:pt x="421" y="80"/>
                  </a:lnTo>
                  <a:lnTo>
                    <a:pt x="426" y="77"/>
                  </a:lnTo>
                  <a:lnTo>
                    <a:pt x="432" y="77"/>
                  </a:lnTo>
                  <a:lnTo>
                    <a:pt x="435" y="78"/>
                  </a:lnTo>
                  <a:lnTo>
                    <a:pt x="443" y="88"/>
                  </a:lnTo>
                  <a:lnTo>
                    <a:pt x="446" y="88"/>
                  </a:lnTo>
                  <a:lnTo>
                    <a:pt x="456" y="97"/>
                  </a:lnTo>
                  <a:lnTo>
                    <a:pt x="461" y="103"/>
                  </a:lnTo>
                  <a:lnTo>
                    <a:pt x="464" y="103"/>
                  </a:lnTo>
                  <a:lnTo>
                    <a:pt x="473" y="92"/>
                  </a:lnTo>
                  <a:lnTo>
                    <a:pt x="480" y="87"/>
                  </a:lnTo>
                  <a:lnTo>
                    <a:pt x="485" y="75"/>
                  </a:lnTo>
                  <a:lnTo>
                    <a:pt x="495" y="68"/>
                  </a:lnTo>
                  <a:lnTo>
                    <a:pt x="509" y="52"/>
                  </a:lnTo>
                  <a:lnTo>
                    <a:pt x="510" y="46"/>
                  </a:lnTo>
                  <a:lnTo>
                    <a:pt x="508" y="37"/>
                  </a:lnTo>
                  <a:lnTo>
                    <a:pt x="508" y="31"/>
                  </a:lnTo>
                  <a:lnTo>
                    <a:pt x="508" y="26"/>
                  </a:lnTo>
                  <a:lnTo>
                    <a:pt x="512" y="26"/>
                  </a:lnTo>
                  <a:lnTo>
                    <a:pt x="517" y="24"/>
                  </a:lnTo>
                  <a:lnTo>
                    <a:pt x="528" y="11"/>
                  </a:lnTo>
                  <a:lnTo>
                    <a:pt x="535" y="6"/>
                  </a:lnTo>
                  <a:lnTo>
                    <a:pt x="550" y="0"/>
                  </a:lnTo>
                  <a:lnTo>
                    <a:pt x="550" y="5"/>
                  </a:lnTo>
                  <a:lnTo>
                    <a:pt x="554" y="9"/>
                  </a:lnTo>
                  <a:lnTo>
                    <a:pt x="556" y="15"/>
                  </a:lnTo>
                  <a:lnTo>
                    <a:pt x="557" y="15"/>
                  </a:lnTo>
                  <a:lnTo>
                    <a:pt x="560" y="14"/>
                  </a:lnTo>
                  <a:lnTo>
                    <a:pt x="571" y="19"/>
                  </a:lnTo>
                  <a:lnTo>
                    <a:pt x="571" y="24"/>
                  </a:lnTo>
                  <a:lnTo>
                    <a:pt x="569" y="32"/>
                  </a:lnTo>
                  <a:lnTo>
                    <a:pt x="569" y="36"/>
                  </a:lnTo>
                  <a:lnTo>
                    <a:pt x="570" y="39"/>
                  </a:lnTo>
                  <a:lnTo>
                    <a:pt x="569" y="44"/>
                  </a:lnTo>
                  <a:lnTo>
                    <a:pt x="571" y="50"/>
                  </a:lnTo>
                  <a:lnTo>
                    <a:pt x="572" y="57"/>
                  </a:lnTo>
                  <a:lnTo>
                    <a:pt x="570" y="65"/>
                  </a:lnTo>
                  <a:lnTo>
                    <a:pt x="570" y="67"/>
                  </a:lnTo>
                  <a:lnTo>
                    <a:pt x="575" y="77"/>
                  </a:lnTo>
                  <a:lnTo>
                    <a:pt x="578" y="82"/>
                  </a:lnTo>
                  <a:lnTo>
                    <a:pt x="579" y="93"/>
                  </a:lnTo>
                  <a:lnTo>
                    <a:pt x="580" y="97"/>
                  </a:lnTo>
                  <a:lnTo>
                    <a:pt x="587" y="108"/>
                  </a:lnTo>
                  <a:lnTo>
                    <a:pt x="592" y="115"/>
                  </a:lnTo>
                  <a:lnTo>
                    <a:pt x="592" y="117"/>
                  </a:lnTo>
                  <a:lnTo>
                    <a:pt x="602" y="120"/>
                  </a:lnTo>
                  <a:lnTo>
                    <a:pt x="603" y="122"/>
                  </a:lnTo>
                  <a:lnTo>
                    <a:pt x="605" y="123"/>
                  </a:lnTo>
                  <a:lnTo>
                    <a:pt x="603" y="127"/>
                  </a:lnTo>
                  <a:lnTo>
                    <a:pt x="603" y="134"/>
                  </a:lnTo>
                  <a:lnTo>
                    <a:pt x="600" y="138"/>
                  </a:lnTo>
                  <a:lnTo>
                    <a:pt x="600" y="146"/>
                  </a:lnTo>
                  <a:lnTo>
                    <a:pt x="594" y="150"/>
                  </a:lnTo>
                  <a:lnTo>
                    <a:pt x="593" y="159"/>
                  </a:lnTo>
                  <a:lnTo>
                    <a:pt x="594" y="166"/>
                  </a:lnTo>
                  <a:lnTo>
                    <a:pt x="592" y="169"/>
                  </a:lnTo>
                  <a:lnTo>
                    <a:pt x="586" y="174"/>
                  </a:lnTo>
                  <a:lnTo>
                    <a:pt x="585" y="176"/>
                  </a:lnTo>
                  <a:lnTo>
                    <a:pt x="586" y="180"/>
                  </a:lnTo>
                  <a:lnTo>
                    <a:pt x="587" y="184"/>
                  </a:lnTo>
                  <a:lnTo>
                    <a:pt x="587" y="186"/>
                  </a:lnTo>
                  <a:lnTo>
                    <a:pt x="584" y="191"/>
                  </a:lnTo>
                  <a:lnTo>
                    <a:pt x="587" y="201"/>
                  </a:lnTo>
                  <a:lnTo>
                    <a:pt x="586" y="202"/>
                  </a:lnTo>
                  <a:lnTo>
                    <a:pt x="584" y="201"/>
                  </a:lnTo>
                  <a:lnTo>
                    <a:pt x="583" y="203"/>
                  </a:lnTo>
                  <a:lnTo>
                    <a:pt x="585" y="207"/>
                  </a:lnTo>
                  <a:lnTo>
                    <a:pt x="590" y="215"/>
                  </a:lnTo>
                  <a:lnTo>
                    <a:pt x="591" y="218"/>
                  </a:lnTo>
                  <a:lnTo>
                    <a:pt x="588" y="219"/>
                  </a:lnTo>
                  <a:lnTo>
                    <a:pt x="584" y="217"/>
                  </a:lnTo>
                  <a:lnTo>
                    <a:pt x="569" y="223"/>
                  </a:lnTo>
                  <a:lnTo>
                    <a:pt x="568" y="236"/>
                  </a:lnTo>
                  <a:lnTo>
                    <a:pt x="564" y="238"/>
                  </a:lnTo>
                  <a:lnTo>
                    <a:pt x="562" y="245"/>
                  </a:lnTo>
                  <a:lnTo>
                    <a:pt x="557" y="248"/>
                  </a:lnTo>
                  <a:lnTo>
                    <a:pt x="554" y="254"/>
                  </a:lnTo>
                  <a:lnTo>
                    <a:pt x="552" y="274"/>
                  </a:lnTo>
                  <a:lnTo>
                    <a:pt x="552" y="281"/>
                  </a:lnTo>
                  <a:lnTo>
                    <a:pt x="557" y="289"/>
                  </a:lnTo>
                  <a:lnTo>
                    <a:pt x="569" y="297"/>
                  </a:lnTo>
                  <a:lnTo>
                    <a:pt x="571" y="297"/>
                  </a:lnTo>
                  <a:lnTo>
                    <a:pt x="571" y="290"/>
                  </a:lnTo>
                  <a:lnTo>
                    <a:pt x="572" y="289"/>
                  </a:lnTo>
                  <a:lnTo>
                    <a:pt x="575" y="289"/>
                  </a:lnTo>
                  <a:lnTo>
                    <a:pt x="585" y="297"/>
                  </a:lnTo>
                  <a:lnTo>
                    <a:pt x="592" y="307"/>
                  </a:lnTo>
                  <a:lnTo>
                    <a:pt x="594" y="312"/>
                  </a:lnTo>
                  <a:lnTo>
                    <a:pt x="595" y="321"/>
                  </a:lnTo>
                  <a:lnTo>
                    <a:pt x="598" y="326"/>
                  </a:lnTo>
                  <a:lnTo>
                    <a:pt x="603" y="330"/>
                  </a:lnTo>
                  <a:lnTo>
                    <a:pt x="607" y="328"/>
                  </a:lnTo>
                  <a:lnTo>
                    <a:pt x="618" y="341"/>
                  </a:lnTo>
                  <a:lnTo>
                    <a:pt x="621" y="340"/>
                  </a:lnTo>
                  <a:lnTo>
                    <a:pt x="625" y="341"/>
                  </a:lnTo>
                  <a:lnTo>
                    <a:pt x="629" y="336"/>
                  </a:lnTo>
                  <a:lnTo>
                    <a:pt x="632" y="340"/>
                  </a:lnTo>
                  <a:lnTo>
                    <a:pt x="633" y="343"/>
                  </a:lnTo>
                  <a:lnTo>
                    <a:pt x="641" y="351"/>
                  </a:lnTo>
                  <a:lnTo>
                    <a:pt x="647" y="362"/>
                  </a:lnTo>
                  <a:lnTo>
                    <a:pt x="651" y="366"/>
                  </a:lnTo>
                  <a:lnTo>
                    <a:pt x="652" y="366"/>
                  </a:lnTo>
                  <a:lnTo>
                    <a:pt x="655" y="362"/>
                  </a:lnTo>
                  <a:lnTo>
                    <a:pt x="657" y="363"/>
                  </a:lnTo>
                  <a:lnTo>
                    <a:pt x="663" y="366"/>
                  </a:lnTo>
                  <a:lnTo>
                    <a:pt x="668" y="372"/>
                  </a:lnTo>
                  <a:lnTo>
                    <a:pt x="669" y="374"/>
                  </a:lnTo>
                  <a:lnTo>
                    <a:pt x="668" y="377"/>
                  </a:lnTo>
                  <a:lnTo>
                    <a:pt x="663" y="388"/>
                  </a:lnTo>
                  <a:lnTo>
                    <a:pt x="660" y="392"/>
                  </a:lnTo>
                  <a:lnTo>
                    <a:pt x="661" y="399"/>
                  </a:lnTo>
                  <a:lnTo>
                    <a:pt x="660" y="405"/>
                  </a:lnTo>
                  <a:lnTo>
                    <a:pt x="660" y="413"/>
                  </a:lnTo>
                  <a:lnTo>
                    <a:pt x="653" y="419"/>
                  </a:lnTo>
                  <a:lnTo>
                    <a:pt x="655" y="425"/>
                  </a:lnTo>
                  <a:lnTo>
                    <a:pt x="654" y="434"/>
                  </a:lnTo>
                  <a:lnTo>
                    <a:pt x="655" y="439"/>
                  </a:lnTo>
                  <a:lnTo>
                    <a:pt x="656" y="449"/>
                  </a:lnTo>
                  <a:lnTo>
                    <a:pt x="659" y="456"/>
                  </a:lnTo>
                  <a:lnTo>
                    <a:pt x="659" y="458"/>
                  </a:lnTo>
                  <a:lnTo>
                    <a:pt x="657" y="463"/>
                  </a:lnTo>
                  <a:lnTo>
                    <a:pt x="657" y="466"/>
                  </a:lnTo>
                  <a:lnTo>
                    <a:pt x="660" y="475"/>
                  </a:lnTo>
                  <a:lnTo>
                    <a:pt x="660" y="480"/>
                  </a:lnTo>
                  <a:lnTo>
                    <a:pt x="657" y="487"/>
                  </a:lnTo>
                  <a:lnTo>
                    <a:pt x="657" y="489"/>
                  </a:lnTo>
                  <a:lnTo>
                    <a:pt x="663" y="496"/>
                  </a:lnTo>
                  <a:lnTo>
                    <a:pt x="667" y="498"/>
                  </a:lnTo>
                  <a:lnTo>
                    <a:pt x="667" y="503"/>
                  </a:lnTo>
                  <a:lnTo>
                    <a:pt x="666" y="509"/>
                  </a:lnTo>
                  <a:lnTo>
                    <a:pt x="677" y="508"/>
                  </a:lnTo>
                  <a:lnTo>
                    <a:pt x="684" y="512"/>
                  </a:lnTo>
                  <a:lnTo>
                    <a:pt x="694" y="510"/>
                  </a:lnTo>
                  <a:lnTo>
                    <a:pt x="704" y="507"/>
                  </a:lnTo>
                  <a:lnTo>
                    <a:pt x="707" y="509"/>
                  </a:lnTo>
                  <a:lnTo>
                    <a:pt x="709" y="517"/>
                  </a:lnTo>
                  <a:lnTo>
                    <a:pt x="710" y="518"/>
                  </a:lnTo>
                  <a:lnTo>
                    <a:pt x="723" y="510"/>
                  </a:lnTo>
                  <a:lnTo>
                    <a:pt x="732" y="519"/>
                  </a:lnTo>
                  <a:lnTo>
                    <a:pt x="736" y="520"/>
                  </a:lnTo>
                  <a:lnTo>
                    <a:pt x="743" y="522"/>
                  </a:lnTo>
                  <a:lnTo>
                    <a:pt x="749" y="520"/>
                  </a:lnTo>
                  <a:lnTo>
                    <a:pt x="752" y="522"/>
                  </a:lnTo>
                  <a:lnTo>
                    <a:pt x="757" y="527"/>
                  </a:lnTo>
                  <a:lnTo>
                    <a:pt x="762" y="539"/>
                  </a:lnTo>
                  <a:lnTo>
                    <a:pt x="766" y="539"/>
                  </a:lnTo>
                  <a:lnTo>
                    <a:pt x="768" y="535"/>
                  </a:lnTo>
                  <a:lnTo>
                    <a:pt x="769" y="534"/>
                  </a:lnTo>
                  <a:lnTo>
                    <a:pt x="774" y="539"/>
                  </a:lnTo>
                  <a:lnTo>
                    <a:pt x="776" y="543"/>
                  </a:lnTo>
                  <a:lnTo>
                    <a:pt x="776" y="546"/>
                  </a:lnTo>
                  <a:lnTo>
                    <a:pt x="775" y="560"/>
                  </a:lnTo>
                  <a:lnTo>
                    <a:pt x="762" y="596"/>
                  </a:lnTo>
                  <a:lnTo>
                    <a:pt x="761" y="591"/>
                  </a:lnTo>
                  <a:lnTo>
                    <a:pt x="762" y="582"/>
                  </a:lnTo>
                  <a:lnTo>
                    <a:pt x="761" y="580"/>
                  </a:lnTo>
                  <a:lnTo>
                    <a:pt x="760" y="579"/>
                  </a:lnTo>
                  <a:lnTo>
                    <a:pt x="747" y="582"/>
                  </a:lnTo>
                  <a:lnTo>
                    <a:pt x="739" y="580"/>
                  </a:lnTo>
                  <a:lnTo>
                    <a:pt x="736" y="584"/>
                  </a:lnTo>
                  <a:lnTo>
                    <a:pt x="732" y="582"/>
                  </a:lnTo>
                  <a:lnTo>
                    <a:pt x="730" y="582"/>
                  </a:lnTo>
                  <a:lnTo>
                    <a:pt x="728" y="584"/>
                  </a:lnTo>
                  <a:lnTo>
                    <a:pt x="723" y="584"/>
                  </a:lnTo>
                  <a:lnTo>
                    <a:pt x="722" y="582"/>
                  </a:lnTo>
                  <a:lnTo>
                    <a:pt x="719" y="606"/>
                  </a:lnTo>
                  <a:lnTo>
                    <a:pt x="717" y="608"/>
                  </a:lnTo>
                  <a:lnTo>
                    <a:pt x="715" y="611"/>
                  </a:lnTo>
                  <a:lnTo>
                    <a:pt x="716" y="623"/>
                  </a:lnTo>
                  <a:lnTo>
                    <a:pt x="719" y="624"/>
                  </a:lnTo>
                  <a:lnTo>
                    <a:pt x="720" y="627"/>
                  </a:lnTo>
                  <a:lnTo>
                    <a:pt x="720" y="631"/>
                  </a:lnTo>
                  <a:lnTo>
                    <a:pt x="720" y="636"/>
                  </a:lnTo>
                  <a:lnTo>
                    <a:pt x="717" y="638"/>
                  </a:lnTo>
                  <a:lnTo>
                    <a:pt x="716" y="642"/>
                  </a:lnTo>
                  <a:lnTo>
                    <a:pt x="715" y="644"/>
                  </a:lnTo>
                  <a:lnTo>
                    <a:pt x="714" y="650"/>
                  </a:lnTo>
                  <a:lnTo>
                    <a:pt x="712" y="653"/>
                  </a:lnTo>
                  <a:lnTo>
                    <a:pt x="709" y="659"/>
                  </a:lnTo>
                  <a:lnTo>
                    <a:pt x="705" y="660"/>
                  </a:lnTo>
                  <a:lnTo>
                    <a:pt x="702" y="664"/>
                  </a:lnTo>
                  <a:lnTo>
                    <a:pt x="699" y="663"/>
                  </a:lnTo>
                  <a:lnTo>
                    <a:pt x="701" y="667"/>
                  </a:lnTo>
                  <a:lnTo>
                    <a:pt x="702" y="669"/>
                  </a:lnTo>
                  <a:lnTo>
                    <a:pt x="704" y="680"/>
                  </a:lnTo>
                  <a:lnTo>
                    <a:pt x="705" y="684"/>
                  </a:lnTo>
                  <a:lnTo>
                    <a:pt x="709" y="686"/>
                  </a:lnTo>
                  <a:lnTo>
                    <a:pt x="713" y="700"/>
                  </a:lnTo>
                  <a:lnTo>
                    <a:pt x="713" y="715"/>
                  </a:lnTo>
                  <a:lnTo>
                    <a:pt x="712" y="721"/>
                  </a:lnTo>
                  <a:lnTo>
                    <a:pt x="712" y="731"/>
                  </a:lnTo>
                  <a:lnTo>
                    <a:pt x="715" y="746"/>
                  </a:lnTo>
                  <a:lnTo>
                    <a:pt x="719" y="756"/>
                  </a:lnTo>
                  <a:lnTo>
                    <a:pt x="720" y="759"/>
                  </a:lnTo>
                  <a:lnTo>
                    <a:pt x="717" y="764"/>
                  </a:lnTo>
                  <a:lnTo>
                    <a:pt x="717" y="769"/>
                  </a:lnTo>
                  <a:lnTo>
                    <a:pt x="719" y="777"/>
                  </a:lnTo>
                  <a:lnTo>
                    <a:pt x="719" y="780"/>
                  </a:lnTo>
                  <a:lnTo>
                    <a:pt x="724" y="784"/>
                  </a:lnTo>
                  <a:lnTo>
                    <a:pt x="730" y="792"/>
                  </a:lnTo>
                  <a:lnTo>
                    <a:pt x="734" y="794"/>
                  </a:lnTo>
                  <a:lnTo>
                    <a:pt x="739" y="802"/>
                  </a:lnTo>
                  <a:lnTo>
                    <a:pt x="744" y="804"/>
                  </a:lnTo>
                  <a:lnTo>
                    <a:pt x="752" y="802"/>
                  </a:lnTo>
                  <a:lnTo>
                    <a:pt x="754" y="805"/>
                  </a:lnTo>
                  <a:lnTo>
                    <a:pt x="760" y="806"/>
                  </a:lnTo>
                  <a:lnTo>
                    <a:pt x="763" y="810"/>
                  </a:lnTo>
                  <a:lnTo>
                    <a:pt x="772" y="813"/>
                  </a:lnTo>
                  <a:lnTo>
                    <a:pt x="775" y="819"/>
                  </a:lnTo>
                  <a:lnTo>
                    <a:pt x="778" y="823"/>
                  </a:lnTo>
                  <a:lnTo>
                    <a:pt x="785" y="821"/>
                  </a:lnTo>
                  <a:lnTo>
                    <a:pt x="790" y="823"/>
                  </a:lnTo>
                  <a:lnTo>
                    <a:pt x="796" y="819"/>
                  </a:lnTo>
                  <a:lnTo>
                    <a:pt x="801" y="819"/>
                  </a:lnTo>
                  <a:lnTo>
                    <a:pt x="811" y="828"/>
                  </a:lnTo>
                  <a:lnTo>
                    <a:pt x="815" y="829"/>
                  </a:lnTo>
                  <a:lnTo>
                    <a:pt x="816" y="834"/>
                  </a:lnTo>
                  <a:lnTo>
                    <a:pt x="816" y="842"/>
                  </a:lnTo>
                  <a:lnTo>
                    <a:pt x="823" y="842"/>
                  </a:lnTo>
                  <a:lnTo>
                    <a:pt x="831" y="839"/>
                  </a:lnTo>
                  <a:lnTo>
                    <a:pt x="834" y="839"/>
                  </a:lnTo>
                  <a:lnTo>
                    <a:pt x="837" y="841"/>
                  </a:lnTo>
                  <a:lnTo>
                    <a:pt x="843" y="837"/>
                  </a:lnTo>
                  <a:lnTo>
                    <a:pt x="853" y="837"/>
                  </a:lnTo>
                  <a:lnTo>
                    <a:pt x="854" y="837"/>
                  </a:lnTo>
                  <a:lnTo>
                    <a:pt x="863" y="834"/>
                  </a:lnTo>
                  <a:lnTo>
                    <a:pt x="869" y="826"/>
                  </a:lnTo>
                  <a:lnTo>
                    <a:pt x="879" y="825"/>
                  </a:lnTo>
                  <a:lnTo>
                    <a:pt x="882" y="821"/>
                  </a:lnTo>
                  <a:lnTo>
                    <a:pt x="888" y="834"/>
                  </a:lnTo>
                  <a:lnTo>
                    <a:pt x="890" y="836"/>
                  </a:lnTo>
                  <a:lnTo>
                    <a:pt x="891" y="841"/>
                  </a:lnTo>
                  <a:lnTo>
                    <a:pt x="889" y="847"/>
                  </a:lnTo>
                  <a:lnTo>
                    <a:pt x="888" y="854"/>
                  </a:lnTo>
                  <a:lnTo>
                    <a:pt x="888" y="857"/>
                  </a:lnTo>
                  <a:lnTo>
                    <a:pt x="890" y="863"/>
                  </a:lnTo>
                  <a:lnTo>
                    <a:pt x="891" y="865"/>
                  </a:lnTo>
                  <a:lnTo>
                    <a:pt x="890" y="870"/>
                  </a:lnTo>
                  <a:lnTo>
                    <a:pt x="887" y="877"/>
                  </a:lnTo>
                  <a:lnTo>
                    <a:pt x="887" y="889"/>
                  </a:lnTo>
                  <a:lnTo>
                    <a:pt x="888" y="892"/>
                  </a:lnTo>
                  <a:lnTo>
                    <a:pt x="891" y="891"/>
                  </a:lnTo>
                  <a:lnTo>
                    <a:pt x="895" y="891"/>
                  </a:lnTo>
                  <a:lnTo>
                    <a:pt x="896" y="887"/>
                  </a:lnTo>
                  <a:lnTo>
                    <a:pt x="897" y="884"/>
                  </a:lnTo>
                  <a:lnTo>
                    <a:pt x="898" y="880"/>
                  </a:lnTo>
                  <a:lnTo>
                    <a:pt x="901" y="878"/>
                  </a:lnTo>
                  <a:lnTo>
                    <a:pt x="903" y="878"/>
                  </a:lnTo>
                  <a:lnTo>
                    <a:pt x="905" y="877"/>
                  </a:lnTo>
                  <a:lnTo>
                    <a:pt x="909" y="878"/>
                  </a:lnTo>
                  <a:lnTo>
                    <a:pt x="912" y="876"/>
                  </a:lnTo>
                  <a:lnTo>
                    <a:pt x="916" y="871"/>
                  </a:lnTo>
                  <a:lnTo>
                    <a:pt x="918" y="872"/>
                  </a:lnTo>
                  <a:lnTo>
                    <a:pt x="919" y="877"/>
                  </a:lnTo>
                  <a:lnTo>
                    <a:pt x="920" y="876"/>
                  </a:lnTo>
                  <a:lnTo>
                    <a:pt x="922" y="873"/>
                  </a:lnTo>
                  <a:lnTo>
                    <a:pt x="931" y="857"/>
                  </a:lnTo>
                  <a:lnTo>
                    <a:pt x="931" y="846"/>
                  </a:lnTo>
                  <a:lnTo>
                    <a:pt x="931" y="842"/>
                  </a:lnTo>
                  <a:lnTo>
                    <a:pt x="934" y="839"/>
                  </a:lnTo>
                  <a:lnTo>
                    <a:pt x="935" y="834"/>
                  </a:lnTo>
                  <a:lnTo>
                    <a:pt x="939" y="829"/>
                  </a:lnTo>
                  <a:lnTo>
                    <a:pt x="939" y="816"/>
                  </a:lnTo>
                  <a:lnTo>
                    <a:pt x="942" y="797"/>
                  </a:lnTo>
                  <a:lnTo>
                    <a:pt x="941" y="793"/>
                  </a:lnTo>
                  <a:lnTo>
                    <a:pt x="939" y="792"/>
                  </a:lnTo>
                  <a:lnTo>
                    <a:pt x="939" y="790"/>
                  </a:lnTo>
                  <a:lnTo>
                    <a:pt x="940" y="785"/>
                  </a:lnTo>
                  <a:lnTo>
                    <a:pt x="941" y="780"/>
                  </a:lnTo>
                  <a:lnTo>
                    <a:pt x="949" y="780"/>
                  </a:lnTo>
                  <a:lnTo>
                    <a:pt x="955" y="784"/>
                  </a:lnTo>
                  <a:lnTo>
                    <a:pt x="960" y="785"/>
                  </a:lnTo>
                  <a:lnTo>
                    <a:pt x="963" y="789"/>
                  </a:lnTo>
                  <a:lnTo>
                    <a:pt x="969" y="787"/>
                  </a:lnTo>
                  <a:lnTo>
                    <a:pt x="970" y="783"/>
                  </a:lnTo>
                  <a:lnTo>
                    <a:pt x="972" y="780"/>
                  </a:lnTo>
                  <a:lnTo>
                    <a:pt x="974" y="782"/>
                  </a:lnTo>
                  <a:lnTo>
                    <a:pt x="979" y="782"/>
                  </a:lnTo>
                  <a:lnTo>
                    <a:pt x="982" y="792"/>
                  </a:lnTo>
                  <a:lnTo>
                    <a:pt x="986" y="794"/>
                  </a:lnTo>
                  <a:lnTo>
                    <a:pt x="988" y="798"/>
                  </a:lnTo>
                  <a:lnTo>
                    <a:pt x="990" y="800"/>
                  </a:lnTo>
                  <a:lnTo>
                    <a:pt x="998" y="804"/>
                  </a:lnTo>
                  <a:lnTo>
                    <a:pt x="1007" y="797"/>
                  </a:lnTo>
                  <a:lnTo>
                    <a:pt x="1010" y="797"/>
                  </a:lnTo>
                  <a:lnTo>
                    <a:pt x="1013" y="794"/>
                  </a:lnTo>
                  <a:lnTo>
                    <a:pt x="1015" y="792"/>
                  </a:lnTo>
                  <a:lnTo>
                    <a:pt x="1022" y="780"/>
                  </a:lnTo>
                  <a:lnTo>
                    <a:pt x="1030" y="778"/>
                  </a:lnTo>
                  <a:lnTo>
                    <a:pt x="1033" y="774"/>
                  </a:lnTo>
                  <a:lnTo>
                    <a:pt x="1038" y="771"/>
                  </a:lnTo>
                  <a:lnTo>
                    <a:pt x="1038" y="767"/>
                  </a:lnTo>
                  <a:lnTo>
                    <a:pt x="1038" y="762"/>
                  </a:lnTo>
                  <a:lnTo>
                    <a:pt x="1038" y="753"/>
                  </a:lnTo>
                  <a:lnTo>
                    <a:pt x="1039" y="736"/>
                  </a:lnTo>
                  <a:lnTo>
                    <a:pt x="1038" y="728"/>
                  </a:lnTo>
                  <a:lnTo>
                    <a:pt x="1038" y="721"/>
                  </a:lnTo>
                  <a:lnTo>
                    <a:pt x="1037" y="715"/>
                  </a:lnTo>
                  <a:lnTo>
                    <a:pt x="1039" y="699"/>
                  </a:lnTo>
                  <a:lnTo>
                    <a:pt x="1045" y="705"/>
                  </a:lnTo>
                  <a:lnTo>
                    <a:pt x="1051" y="710"/>
                  </a:lnTo>
                  <a:lnTo>
                    <a:pt x="1055" y="715"/>
                  </a:lnTo>
                  <a:lnTo>
                    <a:pt x="1057" y="720"/>
                  </a:lnTo>
                  <a:lnTo>
                    <a:pt x="1061" y="723"/>
                  </a:lnTo>
                  <a:lnTo>
                    <a:pt x="1073" y="717"/>
                  </a:lnTo>
                  <a:lnTo>
                    <a:pt x="1075" y="714"/>
                  </a:lnTo>
                  <a:lnTo>
                    <a:pt x="1076" y="714"/>
                  </a:lnTo>
                  <a:lnTo>
                    <a:pt x="1077" y="715"/>
                  </a:lnTo>
                  <a:lnTo>
                    <a:pt x="1080" y="715"/>
                  </a:lnTo>
                  <a:lnTo>
                    <a:pt x="1083" y="722"/>
                  </a:lnTo>
                  <a:lnTo>
                    <a:pt x="1084" y="725"/>
                  </a:lnTo>
                  <a:lnTo>
                    <a:pt x="1085" y="728"/>
                  </a:lnTo>
                  <a:lnTo>
                    <a:pt x="1091" y="740"/>
                  </a:lnTo>
                  <a:lnTo>
                    <a:pt x="1095" y="756"/>
                  </a:lnTo>
                  <a:lnTo>
                    <a:pt x="1099" y="759"/>
                  </a:lnTo>
                  <a:lnTo>
                    <a:pt x="1104" y="776"/>
                  </a:lnTo>
                  <a:lnTo>
                    <a:pt x="1106" y="779"/>
                  </a:lnTo>
                  <a:lnTo>
                    <a:pt x="1106" y="789"/>
                  </a:lnTo>
                  <a:lnTo>
                    <a:pt x="1107" y="798"/>
                  </a:lnTo>
                  <a:lnTo>
                    <a:pt x="1104" y="803"/>
                  </a:lnTo>
                  <a:lnTo>
                    <a:pt x="1101" y="806"/>
                  </a:lnTo>
                  <a:lnTo>
                    <a:pt x="1092" y="810"/>
                  </a:lnTo>
                  <a:lnTo>
                    <a:pt x="1083" y="824"/>
                  </a:lnTo>
                  <a:lnTo>
                    <a:pt x="1077" y="830"/>
                  </a:lnTo>
                  <a:lnTo>
                    <a:pt x="1078" y="839"/>
                  </a:lnTo>
                  <a:lnTo>
                    <a:pt x="1079" y="846"/>
                  </a:lnTo>
                  <a:lnTo>
                    <a:pt x="1081" y="855"/>
                  </a:lnTo>
                  <a:lnTo>
                    <a:pt x="1070" y="861"/>
                  </a:lnTo>
                  <a:lnTo>
                    <a:pt x="1077" y="870"/>
                  </a:lnTo>
                  <a:lnTo>
                    <a:pt x="1076" y="876"/>
                  </a:lnTo>
                  <a:lnTo>
                    <a:pt x="1076" y="877"/>
                  </a:lnTo>
                  <a:lnTo>
                    <a:pt x="1078" y="876"/>
                  </a:lnTo>
                  <a:lnTo>
                    <a:pt x="1080" y="876"/>
                  </a:lnTo>
                  <a:lnTo>
                    <a:pt x="1084" y="882"/>
                  </a:lnTo>
                  <a:lnTo>
                    <a:pt x="1078" y="883"/>
                  </a:lnTo>
                  <a:lnTo>
                    <a:pt x="1077" y="887"/>
                  </a:lnTo>
                  <a:lnTo>
                    <a:pt x="1077" y="892"/>
                  </a:lnTo>
                  <a:lnTo>
                    <a:pt x="1076" y="892"/>
                  </a:lnTo>
                  <a:lnTo>
                    <a:pt x="1073" y="893"/>
                  </a:lnTo>
                  <a:lnTo>
                    <a:pt x="1070" y="901"/>
                  </a:lnTo>
                  <a:lnTo>
                    <a:pt x="1070" y="902"/>
                  </a:lnTo>
                  <a:lnTo>
                    <a:pt x="1073" y="910"/>
                  </a:lnTo>
                  <a:lnTo>
                    <a:pt x="1076" y="915"/>
                  </a:lnTo>
                  <a:lnTo>
                    <a:pt x="1076" y="927"/>
                  </a:lnTo>
                  <a:lnTo>
                    <a:pt x="1073" y="935"/>
                  </a:lnTo>
                  <a:lnTo>
                    <a:pt x="1075" y="939"/>
                  </a:lnTo>
                  <a:lnTo>
                    <a:pt x="1073" y="944"/>
                  </a:lnTo>
                  <a:lnTo>
                    <a:pt x="1075" y="948"/>
                  </a:lnTo>
                  <a:lnTo>
                    <a:pt x="1076" y="949"/>
                  </a:lnTo>
                  <a:lnTo>
                    <a:pt x="1084" y="939"/>
                  </a:lnTo>
                  <a:lnTo>
                    <a:pt x="1087" y="943"/>
                  </a:lnTo>
                  <a:lnTo>
                    <a:pt x="1093" y="940"/>
                  </a:lnTo>
                  <a:lnTo>
                    <a:pt x="1099" y="941"/>
                  </a:lnTo>
                  <a:lnTo>
                    <a:pt x="1101" y="943"/>
                  </a:lnTo>
                  <a:lnTo>
                    <a:pt x="1106" y="937"/>
                  </a:lnTo>
                  <a:lnTo>
                    <a:pt x="1111" y="958"/>
                  </a:lnTo>
                  <a:lnTo>
                    <a:pt x="1113" y="970"/>
                  </a:lnTo>
                  <a:lnTo>
                    <a:pt x="1114" y="977"/>
                  </a:lnTo>
                  <a:lnTo>
                    <a:pt x="1114" y="982"/>
                  </a:lnTo>
                  <a:lnTo>
                    <a:pt x="1111" y="985"/>
                  </a:lnTo>
                  <a:lnTo>
                    <a:pt x="1100" y="1000"/>
                  </a:lnTo>
                  <a:lnTo>
                    <a:pt x="1094" y="997"/>
                  </a:lnTo>
                  <a:lnTo>
                    <a:pt x="1088" y="1001"/>
                  </a:lnTo>
                  <a:lnTo>
                    <a:pt x="1077" y="1013"/>
                  </a:lnTo>
                  <a:lnTo>
                    <a:pt x="1076" y="1017"/>
                  </a:lnTo>
                  <a:lnTo>
                    <a:pt x="1073" y="1023"/>
                  </a:lnTo>
                  <a:lnTo>
                    <a:pt x="1075" y="1028"/>
                  </a:lnTo>
                  <a:lnTo>
                    <a:pt x="1079" y="1029"/>
                  </a:lnTo>
                  <a:lnTo>
                    <a:pt x="1081" y="1034"/>
                  </a:lnTo>
                  <a:lnTo>
                    <a:pt x="1085" y="1037"/>
                  </a:lnTo>
                  <a:lnTo>
                    <a:pt x="1091" y="1044"/>
                  </a:lnTo>
                  <a:lnTo>
                    <a:pt x="1096" y="1045"/>
                  </a:lnTo>
                  <a:lnTo>
                    <a:pt x="1098" y="1047"/>
                  </a:lnTo>
                  <a:lnTo>
                    <a:pt x="1098" y="1050"/>
                  </a:lnTo>
                  <a:lnTo>
                    <a:pt x="1088" y="1073"/>
                  </a:lnTo>
                  <a:lnTo>
                    <a:pt x="1087" y="1097"/>
                  </a:lnTo>
                  <a:lnTo>
                    <a:pt x="1081" y="1101"/>
                  </a:lnTo>
                  <a:lnTo>
                    <a:pt x="1080" y="1106"/>
                  </a:lnTo>
                  <a:lnTo>
                    <a:pt x="1080" y="1115"/>
                  </a:lnTo>
                  <a:lnTo>
                    <a:pt x="1080" y="1122"/>
                  </a:lnTo>
                  <a:lnTo>
                    <a:pt x="1079" y="1126"/>
                  </a:lnTo>
                  <a:lnTo>
                    <a:pt x="1080" y="1128"/>
                  </a:lnTo>
                  <a:lnTo>
                    <a:pt x="1079" y="1138"/>
                  </a:lnTo>
                  <a:lnTo>
                    <a:pt x="1077" y="1145"/>
                  </a:lnTo>
                  <a:lnTo>
                    <a:pt x="1081" y="1164"/>
                  </a:lnTo>
                  <a:lnTo>
                    <a:pt x="1081" y="1169"/>
                  </a:lnTo>
                  <a:lnTo>
                    <a:pt x="1086" y="1178"/>
                  </a:lnTo>
                  <a:lnTo>
                    <a:pt x="1085" y="1189"/>
                  </a:lnTo>
                  <a:lnTo>
                    <a:pt x="1078" y="1188"/>
                  </a:lnTo>
                  <a:lnTo>
                    <a:pt x="1075" y="1192"/>
                  </a:lnTo>
                  <a:lnTo>
                    <a:pt x="1071" y="1192"/>
                  </a:lnTo>
                  <a:lnTo>
                    <a:pt x="1070" y="1195"/>
                  </a:lnTo>
                  <a:lnTo>
                    <a:pt x="1068" y="1197"/>
                  </a:lnTo>
                  <a:lnTo>
                    <a:pt x="1062" y="1200"/>
                  </a:lnTo>
                  <a:lnTo>
                    <a:pt x="1061" y="1205"/>
                  </a:lnTo>
                  <a:lnTo>
                    <a:pt x="1057" y="1211"/>
                  </a:lnTo>
                  <a:lnTo>
                    <a:pt x="1055" y="1210"/>
                  </a:lnTo>
                  <a:lnTo>
                    <a:pt x="1050" y="1211"/>
                  </a:lnTo>
                  <a:lnTo>
                    <a:pt x="1045" y="1210"/>
                  </a:lnTo>
                  <a:lnTo>
                    <a:pt x="1042" y="1214"/>
                  </a:lnTo>
                  <a:lnTo>
                    <a:pt x="1038" y="1214"/>
                  </a:lnTo>
                  <a:lnTo>
                    <a:pt x="1035" y="1219"/>
                  </a:lnTo>
                  <a:lnTo>
                    <a:pt x="1030" y="1220"/>
                  </a:lnTo>
                  <a:lnTo>
                    <a:pt x="1028" y="1223"/>
                  </a:lnTo>
                  <a:lnTo>
                    <a:pt x="1026" y="1224"/>
                  </a:lnTo>
                  <a:lnTo>
                    <a:pt x="1026" y="1225"/>
                  </a:lnTo>
                  <a:lnTo>
                    <a:pt x="1026" y="1228"/>
                  </a:lnTo>
                  <a:lnTo>
                    <a:pt x="1020" y="1232"/>
                  </a:lnTo>
                  <a:lnTo>
                    <a:pt x="1017" y="1241"/>
                  </a:lnTo>
                  <a:lnTo>
                    <a:pt x="1016" y="1241"/>
                  </a:lnTo>
                  <a:lnTo>
                    <a:pt x="1015" y="1240"/>
                  </a:lnTo>
                  <a:lnTo>
                    <a:pt x="1011" y="1245"/>
                  </a:lnTo>
                  <a:lnTo>
                    <a:pt x="1009" y="1246"/>
                  </a:lnTo>
                  <a:lnTo>
                    <a:pt x="1008" y="1244"/>
                  </a:lnTo>
                  <a:lnTo>
                    <a:pt x="1007" y="1244"/>
                  </a:lnTo>
                  <a:lnTo>
                    <a:pt x="1005" y="1250"/>
                  </a:lnTo>
                  <a:lnTo>
                    <a:pt x="1003" y="1251"/>
                  </a:lnTo>
                  <a:lnTo>
                    <a:pt x="995" y="1250"/>
                  </a:lnTo>
                  <a:lnTo>
                    <a:pt x="993" y="1254"/>
                  </a:lnTo>
                  <a:lnTo>
                    <a:pt x="990" y="1258"/>
                  </a:lnTo>
                  <a:lnTo>
                    <a:pt x="989" y="1258"/>
                  </a:lnTo>
                  <a:lnTo>
                    <a:pt x="988" y="1266"/>
                  </a:lnTo>
                  <a:lnTo>
                    <a:pt x="982" y="1265"/>
                  </a:lnTo>
                  <a:lnTo>
                    <a:pt x="982" y="1266"/>
                  </a:lnTo>
                  <a:lnTo>
                    <a:pt x="982" y="1270"/>
                  </a:lnTo>
                  <a:lnTo>
                    <a:pt x="986" y="1276"/>
                  </a:lnTo>
                  <a:lnTo>
                    <a:pt x="986" y="1282"/>
                  </a:lnTo>
                  <a:lnTo>
                    <a:pt x="985" y="1291"/>
                  </a:lnTo>
                  <a:lnTo>
                    <a:pt x="986" y="1293"/>
                  </a:lnTo>
                  <a:lnTo>
                    <a:pt x="987" y="1296"/>
                  </a:lnTo>
                  <a:lnTo>
                    <a:pt x="988" y="1306"/>
                  </a:lnTo>
                  <a:lnTo>
                    <a:pt x="987" y="1308"/>
                  </a:lnTo>
                  <a:lnTo>
                    <a:pt x="984" y="1314"/>
                  </a:lnTo>
                  <a:lnTo>
                    <a:pt x="982" y="1317"/>
                  </a:lnTo>
                  <a:lnTo>
                    <a:pt x="982" y="1323"/>
                  </a:lnTo>
                  <a:lnTo>
                    <a:pt x="981" y="1334"/>
                  </a:lnTo>
                  <a:lnTo>
                    <a:pt x="985" y="1355"/>
                  </a:lnTo>
                  <a:lnTo>
                    <a:pt x="984" y="1360"/>
                  </a:lnTo>
                  <a:lnTo>
                    <a:pt x="980" y="1376"/>
                  </a:lnTo>
                  <a:lnTo>
                    <a:pt x="974" y="1384"/>
                  </a:lnTo>
                  <a:lnTo>
                    <a:pt x="972" y="1386"/>
                  </a:lnTo>
                  <a:lnTo>
                    <a:pt x="970" y="1395"/>
                  </a:lnTo>
                  <a:lnTo>
                    <a:pt x="964" y="1408"/>
                  </a:lnTo>
                  <a:lnTo>
                    <a:pt x="962" y="1419"/>
                  </a:lnTo>
                  <a:lnTo>
                    <a:pt x="958" y="1427"/>
                  </a:lnTo>
                  <a:lnTo>
                    <a:pt x="958" y="1428"/>
                  </a:lnTo>
                  <a:lnTo>
                    <a:pt x="957" y="1426"/>
                  </a:lnTo>
                  <a:lnTo>
                    <a:pt x="958" y="1424"/>
                  </a:lnTo>
                  <a:lnTo>
                    <a:pt x="957" y="1421"/>
                  </a:lnTo>
                  <a:lnTo>
                    <a:pt x="957" y="1415"/>
                  </a:lnTo>
                  <a:lnTo>
                    <a:pt x="955" y="1410"/>
                  </a:lnTo>
                  <a:lnTo>
                    <a:pt x="955" y="1406"/>
                  </a:lnTo>
                  <a:lnTo>
                    <a:pt x="955" y="1406"/>
                  </a:lnTo>
                  <a:lnTo>
                    <a:pt x="954" y="1408"/>
                  </a:lnTo>
                  <a:lnTo>
                    <a:pt x="952" y="1407"/>
                  </a:lnTo>
                  <a:lnTo>
                    <a:pt x="949" y="1401"/>
                  </a:lnTo>
                  <a:lnTo>
                    <a:pt x="942" y="1395"/>
                  </a:lnTo>
                  <a:lnTo>
                    <a:pt x="935" y="1401"/>
                  </a:lnTo>
                  <a:lnTo>
                    <a:pt x="932" y="1407"/>
                  </a:lnTo>
                  <a:lnTo>
                    <a:pt x="931" y="1415"/>
                  </a:lnTo>
                  <a:lnTo>
                    <a:pt x="927" y="1415"/>
                  </a:lnTo>
                  <a:lnTo>
                    <a:pt x="924" y="1419"/>
                  </a:lnTo>
                  <a:lnTo>
                    <a:pt x="921" y="1421"/>
                  </a:lnTo>
                  <a:lnTo>
                    <a:pt x="920" y="1424"/>
                  </a:lnTo>
                  <a:lnTo>
                    <a:pt x="911" y="1429"/>
                  </a:lnTo>
                  <a:lnTo>
                    <a:pt x="906" y="1427"/>
                  </a:lnTo>
                  <a:lnTo>
                    <a:pt x="904" y="1428"/>
                  </a:lnTo>
                  <a:lnTo>
                    <a:pt x="901" y="1438"/>
                  </a:lnTo>
                  <a:lnTo>
                    <a:pt x="898" y="1444"/>
                  </a:lnTo>
                  <a:lnTo>
                    <a:pt x="896" y="1453"/>
                  </a:lnTo>
                  <a:lnTo>
                    <a:pt x="893" y="1473"/>
                  </a:lnTo>
                  <a:lnTo>
                    <a:pt x="891" y="1476"/>
                  </a:lnTo>
                  <a:lnTo>
                    <a:pt x="889" y="1496"/>
                  </a:lnTo>
                  <a:lnTo>
                    <a:pt x="888" y="1501"/>
                  </a:lnTo>
                  <a:lnTo>
                    <a:pt x="888" y="1505"/>
                  </a:lnTo>
                  <a:lnTo>
                    <a:pt x="886" y="1514"/>
                  </a:lnTo>
                  <a:lnTo>
                    <a:pt x="880" y="1505"/>
                  </a:lnTo>
                  <a:lnTo>
                    <a:pt x="873" y="1505"/>
                  </a:lnTo>
                  <a:lnTo>
                    <a:pt x="866" y="1500"/>
                  </a:lnTo>
                  <a:lnTo>
                    <a:pt x="857" y="1497"/>
                  </a:lnTo>
                  <a:lnTo>
                    <a:pt x="852" y="1493"/>
                  </a:lnTo>
                  <a:lnTo>
                    <a:pt x="849" y="1484"/>
                  </a:lnTo>
                  <a:lnTo>
                    <a:pt x="846" y="1483"/>
                  </a:lnTo>
                  <a:lnTo>
                    <a:pt x="843" y="1478"/>
                  </a:lnTo>
                  <a:lnTo>
                    <a:pt x="841" y="1475"/>
                  </a:lnTo>
                  <a:lnTo>
                    <a:pt x="836" y="1475"/>
                  </a:lnTo>
                  <a:lnTo>
                    <a:pt x="831" y="1470"/>
                  </a:lnTo>
                  <a:lnTo>
                    <a:pt x="828" y="1470"/>
                  </a:lnTo>
                  <a:lnTo>
                    <a:pt x="821" y="1476"/>
                  </a:lnTo>
                  <a:lnTo>
                    <a:pt x="818" y="1478"/>
                  </a:lnTo>
                  <a:lnTo>
                    <a:pt x="813" y="1479"/>
                  </a:lnTo>
                  <a:lnTo>
                    <a:pt x="806" y="1478"/>
                  </a:lnTo>
                  <a:lnTo>
                    <a:pt x="797" y="1467"/>
                  </a:lnTo>
                  <a:lnTo>
                    <a:pt x="795" y="1469"/>
                  </a:lnTo>
                  <a:lnTo>
                    <a:pt x="791" y="1468"/>
                  </a:lnTo>
                  <a:lnTo>
                    <a:pt x="788" y="1470"/>
                  </a:lnTo>
                  <a:lnTo>
                    <a:pt x="785" y="1467"/>
                  </a:lnTo>
                  <a:lnTo>
                    <a:pt x="783" y="1465"/>
                  </a:lnTo>
                  <a:lnTo>
                    <a:pt x="783" y="1464"/>
                  </a:lnTo>
                  <a:lnTo>
                    <a:pt x="781" y="1460"/>
                  </a:lnTo>
                  <a:lnTo>
                    <a:pt x="777" y="1459"/>
                  </a:lnTo>
                  <a:lnTo>
                    <a:pt x="774" y="1462"/>
                  </a:lnTo>
                  <a:lnTo>
                    <a:pt x="773" y="1467"/>
                  </a:lnTo>
                  <a:lnTo>
                    <a:pt x="765" y="1470"/>
                  </a:lnTo>
                  <a:lnTo>
                    <a:pt x="761" y="1478"/>
                  </a:lnTo>
                  <a:lnTo>
                    <a:pt x="760" y="1480"/>
                  </a:lnTo>
                  <a:lnTo>
                    <a:pt x="761" y="1481"/>
                  </a:lnTo>
                  <a:lnTo>
                    <a:pt x="760" y="1483"/>
                  </a:lnTo>
                  <a:lnTo>
                    <a:pt x="761" y="1483"/>
                  </a:lnTo>
                  <a:lnTo>
                    <a:pt x="760" y="1483"/>
                  </a:lnTo>
                  <a:lnTo>
                    <a:pt x="761" y="1484"/>
                  </a:lnTo>
                  <a:lnTo>
                    <a:pt x="760" y="1485"/>
                  </a:lnTo>
                  <a:lnTo>
                    <a:pt x="758" y="1484"/>
                  </a:lnTo>
                  <a:lnTo>
                    <a:pt x="757" y="1486"/>
                  </a:lnTo>
                  <a:lnTo>
                    <a:pt x="755" y="1486"/>
                  </a:lnTo>
                  <a:lnTo>
                    <a:pt x="752" y="1485"/>
                  </a:lnTo>
                  <a:lnTo>
                    <a:pt x="749" y="1488"/>
                  </a:lnTo>
                  <a:lnTo>
                    <a:pt x="747" y="1486"/>
                  </a:lnTo>
                  <a:lnTo>
                    <a:pt x="745" y="1486"/>
                  </a:lnTo>
                  <a:lnTo>
                    <a:pt x="742" y="1481"/>
                  </a:lnTo>
                  <a:lnTo>
                    <a:pt x="739" y="1481"/>
                  </a:lnTo>
                  <a:lnTo>
                    <a:pt x="739" y="1484"/>
                  </a:lnTo>
                  <a:lnTo>
                    <a:pt x="738" y="1480"/>
                  </a:lnTo>
                  <a:lnTo>
                    <a:pt x="734" y="1483"/>
                  </a:lnTo>
                  <a:lnTo>
                    <a:pt x="729" y="1493"/>
                  </a:lnTo>
                  <a:lnTo>
                    <a:pt x="728" y="1500"/>
                  </a:lnTo>
                  <a:lnTo>
                    <a:pt x="727" y="1505"/>
                  </a:lnTo>
                  <a:lnTo>
                    <a:pt x="725" y="1510"/>
                  </a:lnTo>
                  <a:lnTo>
                    <a:pt x="725" y="1509"/>
                  </a:lnTo>
                  <a:lnTo>
                    <a:pt x="723" y="1509"/>
                  </a:lnTo>
                  <a:lnTo>
                    <a:pt x="721" y="1510"/>
                  </a:lnTo>
                  <a:lnTo>
                    <a:pt x="720" y="1514"/>
                  </a:lnTo>
                  <a:lnTo>
                    <a:pt x="719" y="1512"/>
                  </a:lnTo>
                  <a:lnTo>
                    <a:pt x="712" y="1519"/>
                  </a:lnTo>
                  <a:lnTo>
                    <a:pt x="707" y="1520"/>
                  </a:lnTo>
                  <a:lnTo>
                    <a:pt x="704" y="1519"/>
                  </a:lnTo>
                  <a:lnTo>
                    <a:pt x="699" y="1521"/>
                  </a:lnTo>
                  <a:lnTo>
                    <a:pt x="694" y="1532"/>
                  </a:lnTo>
                  <a:lnTo>
                    <a:pt x="685" y="1536"/>
                  </a:lnTo>
                  <a:lnTo>
                    <a:pt x="683" y="1542"/>
                  </a:lnTo>
                  <a:lnTo>
                    <a:pt x="677" y="1557"/>
                  </a:lnTo>
                  <a:lnTo>
                    <a:pt x="674" y="1569"/>
                  </a:lnTo>
                  <a:lnTo>
                    <a:pt x="674" y="1562"/>
                  </a:lnTo>
                  <a:lnTo>
                    <a:pt x="670" y="1562"/>
                  </a:lnTo>
                  <a:lnTo>
                    <a:pt x="669" y="1564"/>
                  </a:lnTo>
                  <a:lnTo>
                    <a:pt x="668" y="1568"/>
                  </a:lnTo>
                  <a:lnTo>
                    <a:pt x="668" y="1572"/>
                  </a:lnTo>
                  <a:lnTo>
                    <a:pt x="667" y="1573"/>
                  </a:lnTo>
                  <a:lnTo>
                    <a:pt x="667" y="1572"/>
                  </a:lnTo>
                  <a:lnTo>
                    <a:pt x="666" y="1569"/>
                  </a:lnTo>
                  <a:lnTo>
                    <a:pt x="666" y="1566"/>
                  </a:lnTo>
                  <a:lnTo>
                    <a:pt x="663" y="1561"/>
                  </a:lnTo>
                  <a:lnTo>
                    <a:pt x="664" y="1561"/>
                  </a:lnTo>
                  <a:lnTo>
                    <a:pt x="663" y="1558"/>
                  </a:lnTo>
                  <a:lnTo>
                    <a:pt x="666" y="1557"/>
                  </a:lnTo>
                  <a:lnTo>
                    <a:pt x="666" y="1557"/>
                  </a:lnTo>
                  <a:lnTo>
                    <a:pt x="652" y="1558"/>
                  </a:lnTo>
                  <a:lnTo>
                    <a:pt x="651" y="1558"/>
                  </a:lnTo>
                  <a:lnTo>
                    <a:pt x="651" y="1562"/>
                  </a:lnTo>
                  <a:lnTo>
                    <a:pt x="648" y="1562"/>
                  </a:lnTo>
                  <a:lnTo>
                    <a:pt x="647" y="1511"/>
                  </a:lnTo>
                  <a:lnTo>
                    <a:pt x="639" y="1486"/>
                  </a:lnTo>
                  <a:lnTo>
                    <a:pt x="640" y="1480"/>
                  </a:lnTo>
                  <a:lnTo>
                    <a:pt x="647" y="1463"/>
                  </a:lnTo>
                  <a:lnTo>
                    <a:pt x="647" y="1460"/>
                  </a:lnTo>
                  <a:lnTo>
                    <a:pt x="630" y="1467"/>
                  </a:lnTo>
                  <a:lnTo>
                    <a:pt x="626" y="1448"/>
                  </a:lnTo>
                  <a:lnTo>
                    <a:pt x="629" y="1445"/>
                  </a:lnTo>
                  <a:lnTo>
                    <a:pt x="634" y="1441"/>
                  </a:lnTo>
                  <a:lnTo>
                    <a:pt x="634" y="1439"/>
                  </a:lnTo>
                  <a:lnTo>
                    <a:pt x="633" y="1441"/>
                  </a:lnTo>
                  <a:lnTo>
                    <a:pt x="631" y="1437"/>
                  </a:lnTo>
                  <a:lnTo>
                    <a:pt x="630" y="1437"/>
                  </a:lnTo>
                  <a:lnTo>
                    <a:pt x="617" y="1442"/>
                  </a:lnTo>
                  <a:lnTo>
                    <a:pt x="618" y="1447"/>
                  </a:lnTo>
                  <a:lnTo>
                    <a:pt x="618" y="1448"/>
                  </a:lnTo>
                  <a:lnTo>
                    <a:pt x="617" y="1449"/>
                  </a:lnTo>
                  <a:lnTo>
                    <a:pt x="615" y="1445"/>
                  </a:lnTo>
                  <a:lnTo>
                    <a:pt x="614" y="1447"/>
                  </a:lnTo>
                  <a:lnTo>
                    <a:pt x="614" y="1450"/>
                  </a:lnTo>
                  <a:lnTo>
                    <a:pt x="614" y="1450"/>
                  </a:lnTo>
                  <a:lnTo>
                    <a:pt x="613" y="1450"/>
                  </a:lnTo>
                  <a:lnTo>
                    <a:pt x="611" y="1448"/>
                  </a:lnTo>
                  <a:lnTo>
                    <a:pt x="609" y="1449"/>
                  </a:lnTo>
                  <a:lnTo>
                    <a:pt x="608" y="1449"/>
                  </a:lnTo>
                  <a:lnTo>
                    <a:pt x="609" y="1444"/>
                  </a:lnTo>
                  <a:lnTo>
                    <a:pt x="611" y="1444"/>
                  </a:lnTo>
                  <a:lnTo>
                    <a:pt x="610" y="1442"/>
                  </a:lnTo>
                  <a:lnTo>
                    <a:pt x="607" y="1442"/>
                  </a:lnTo>
                  <a:lnTo>
                    <a:pt x="607" y="1439"/>
                  </a:lnTo>
                  <a:lnTo>
                    <a:pt x="605" y="1441"/>
                  </a:lnTo>
                  <a:lnTo>
                    <a:pt x="605" y="1439"/>
                  </a:lnTo>
                  <a:lnTo>
                    <a:pt x="601" y="1439"/>
                  </a:lnTo>
                  <a:lnTo>
                    <a:pt x="600" y="1444"/>
                  </a:lnTo>
                  <a:lnTo>
                    <a:pt x="598" y="1444"/>
                  </a:lnTo>
                  <a:lnTo>
                    <a:pt x="596" y="1448"/>
                  </a:lnTo>
                  <a:lnTo>
                    <a:pt x="596" y="1455"/>
                  </a:lnTo>
                  <a:lnTo>
                    <a:pt x="594" y="1454"/>
                  </a:lnTo>
                  <a:lnTo>
                    <a:pt x="595" y="1450"/>
                  </a:lnTo>
                  <a:lnTo>
                    <a:pt x="595" y="1448"/>
                  </a:lnTo>
                  <a:lnTo>
                    <a:pt x="592" y="1447"/>
                  </a:lnTo>
                  <a:lnTo>
                    <a:pt x="590" y="1448"/>
                  </a:lnTo>
                  <a:lnTo>
                    <a:pt x="588" y="1449"/>
                  </a:lnTo>
                  <a:lnTo>
                    <a:pt x="588" y="1453"/>
                  </a:lnTo>
                  <a:lnTo>
                    <a:pt x="591" y="1463"/>
                  </a:lnTo>
                  <a:lnTo>
                    <a:pt x="587" y="1509"/>
                  </a:lnTo>
                  <a:lnTo>
                    <a:pt x="585" y="1509"/>
                  </a:lnTo>
                  <a:lnTo>
                    <a:pt x="583" y="1511"/>
                  </a:lnTo>
                  <a:lnTo>
                    <a:pt x="581" y="1511"/>
                  </a:lnTo>
                  <a:lnTo>
                    <a:pt x="583" y="1507"/>
                  </a:lnTo>
                  <a:lnTo>
                    <a:pt x="587" y="1465"/>
                  </a:lnTo>
                  <a:lnTo>
                    <a:pt x="585" y="1460"/>
                  </a:lnTo>
                  <a:lnTo>
                    <a:pt x="584" y="1458"/>
                  </a:lnTo>
                  <a:lnTo>
                    <a:pt x="584" y="1449"/>
                  </a:lnTo>
                  <a:lnTo>
                    <a:pt x="585" y="1448"/>
                  </a:lnTo>
                  <a:lnTo>
                    <a:pt x="586" y="1448"/>
                  </a:lnTo>
                  <a:lnTo>
                    <a:pt x="586" y="1444"/>
                  </a:lnTo>
                  <a:lnTo>
                    <a:pt x="585" y="1442"/>
                  </a:lnTo>
                  <a:lnTo>
                    <a:pt x="586" y="1441"/>
                  </a:lnTo>
                  <a:lnTo>
                    <a:pt x="587" y="1442"/>
                  </a:lnTo>
                  <a:lnTo>
                    <a:pt x="591" y="1438"/>
                  </a:lnTo>
                  <a:lnTo>
                    <a:pt x="592" y="1441"/>
                  </a:lnTo>
                  <a:lnTo>
                    <a:pt x="592" y="1438"/>
                  </a:lnTo>
                  <a:lnTo>
                    <a:pt x="594" y="1423"/>
                  </a:lnTo>
                  <a:lnTo>
                    <a:pt x="593" y="1416"/>
                  </a:lnTo>
                  <a:lnTo>
                    <a:pt x="591" y="1415"/>
                  </a:lnTo>
                  <a:lnTo>
                    <a:pt x="588" y="1407"/>
                  </a:lnTo>
                  <a:lnTo>
                    <a:pt x="586" y="1411"/>
                  </a:lnTo>
                  <a:lnTo>
                    <a:pt x="585" y="1397"/>
                  </a:lnTo>
                  <a:lnTo>
                    <a:pt x="585" y="1396"/>
                  </a:lnTo>
                  <a:lnTo>
                    <a:pt x="584" y="1396"/>
                  </a:lnTo>
                  <a:lnTo>
                    <a:pt x="584" y="1392"/>
                  </a:lnTo>
                  <a:lnTo>
                    <a:pt x="580" y="1398"/>
                  </a:lnTo>
                  <a:lnTo>
                    <a:pt x="578" y="1398"/>
                  </a:lnTo>
                  <a:lnTo>
                    <a:pt x="576" y="1398"/>
                  </a:lnTo>
                  <a:lnTo>
                    <a:pt x="573" y="1403"/>
                  </a:lnTo>
                  <a:lnTo>
                    <a:pt x="577" y="1407"/>
                  </a:lnTo>
                  <a:lnTo>
                    <a:pt x="572" y="1416"/>
                  </a:lnTo>
                  <a:lnTo>
                    <a:pt x="571" y="1413"/>
                  </a:lnTo>
                  <a:lnTo>
                    <a:pt x="569" y="1405"/>
                  </a:lnTo>
                  <a:lnTo>
                    <a:pt x="566" y="1403"/>
                  </a:lnTo>
                  <a:lnTo>
                    <a:pt x="565" y="1406"/>
                  </a:lnTo>
                  <a:lnTo>
                    <a:pt x="565" y="1403"/>
                  </a:lnTo>
                  <a:lnTo>
                    <a:pt x="565" y="1400"/>
                  </a:lnTo>
                  <a:lnTo>
                    <a:pt x="562" y="1406"/>
                  </a:lnTo>
                  <a:lnTo>
                    <a:pt x="561" y="1397"/>
                  </a:lnTo>
                  <a:lnTo>
                    <a:pt x="558" y="1397"/>
                  </a:lnTo>
                  <a:lnTo>
                    <a:pt x="555" y="1392"/>
                  </a:lnTo>
                  <a:lnTo>
                    <a:pt x="552" y="1393"/>
                  </a:lnTo>
                  <a:lnTo>
                    <a:pt x="549" y="1391"/>
                  </a:lnTo>
                  <a:lnTo>
                    <a:pt x="547" y="1385"/>
                  </a:lnTo>
                  <a:lnTo>
                    <a:pt x="549" y="1377"/>
                  </a:lnTo>
                  <a:lnTo>
                    <a:pt x="549" y="1375"/>
                  </a:lnTo>
                  <a:lnTo>
                    <a:pt x="549" y="1374"/>
                  </a:lnTo>
                  <a:lnTo>
                    <a:pt x="548" y="1374"/>
                  </a:lnTo>
                  <a:lnTo>
                    <a:pt x="548" y="1375"/>
                  </a:lnTo>
                  <a:lnTo>
                    <a:pt x="547" y="1376"/>
                  </a:lnTo>
                  <a:lnTo>
                    <a:pt x="547" y="1372"/>
                  </a:lnTo>
                  <a:lnTo>
                    <a:pt x="546" y="1370"/>
                  </a:lnTo>
                  <a:lnTo>
                    <a:pt x="543" y="1369"/>
                  </a:lnTo>
                  <a:lnTo>
                    <a:pt x="542" y="1370"/>
                  </a:lnTo>
                  <a:lnTo>
                    <a:pt x="541" y="1361"/>
                  </a:lnTo>
                  <a:lnTo>
                    <a:pt x="541" y="1358"/>
                  </a:lnTo>
                  <a:lnTo>
                    <a:pt x="540" y="1355"/>
                  </a:lnTo>
                  <a:lnTo>
                    <a:pt x="541" y="1353"/>
                  </a:lnTo>
                  <a:lnTo>
                    <a:pt x="540" y="1350"/>
                  </a:lnTo>
                  <a:lnTo>
                    <a:pt x="541" y="1344"/>
                  </a:lnTo>
                  <a:lnTo>
                    <a:pt x="545" y="1332"/>
                  </a:lnTo>
                  <a:lnTo>
                    <a:pt x="542" y="1317"/>
                  </a:lnTo>
                  <a:lnTo>
                    <a:pt x="542" y="1315"/>
                  </a:lnTo>
                  <a:lnTo>
                    <a:pt x="540" y="1317"/>
                  </a:lnTo>
                  <a:lnTo>
                    <a:pt x="539" y="1314"/>
                  </a:lnTo>
                  <a:lnTo>
                    <a:pt x="541" y="1310"/>
                  </a:lnTo>
                  <a:lnTo>
                    <a:pt x="542" y="1299"/>
                  </a:lnTo>
                  <a:lnTo>
                    <a:pt x="541" y="1292"/>
                  </a:lnTo>
                  <a:lnTo>
                    <a:pt x="538" y="1284"/>
                  </a:lnTo>
                  <a:lnTo>
                    <a:pt x="537" y="1273"/>
                  </a:lnTo>
                  <a:lnTo>
                    <a:pt x="534" y="1267"/>
                  </a:lnTo>
                  <a:lnTo>
                    <a:pt x="527" y="1258"/>
                  </a:lnTo>
                  <a:lnTo>
                    <a:pt x="526" y="1258"/>
                  </a:lnTo>
                  <a:lnTo>
                    <a:pt x="526" y="1250"/>
                  </a:lnTo>
                  <a:lnTo>
                    <a:pt x="524" y="1242"/>
                  </a:lnTo>
                  <a:lnTo>
                    <a:pt x="516" y="1228"/>
                  </a:lnTo>
                  <a:lnTo>
                    <a:pt x="511" y="1223"/>
                  </a:lnTo>
                  <a:lnTo>
                    <a:pt x="510" y="1218"/>
                  </a:lnTo>
                  <a:lnTo>
                    <a:pt x="510" y="1215"/>
                  </a:lnTo>
                  <a:lnTo>
                    <a:pt x="510" y="1211"/>
                  </a:lnTo>
                  <a:lnTo>
                    <a:pt x="507" y="1205"/>
                  </a:lnTo>
                  <a:lnTo>
                    <a:pt x="504" y="1204"/>
                  </a:lnTo>
                  <a:lnTo>
                    <a:pt x="501" y="1206"/>
                  </a:lnTo>
                  <a:lnTo>
                    <a:pt x="496" y="1211"/>
                  </a:lnTo>
                  <a:lnTo>
                    <a:pt x="494" y="1215"/>
                  </a:lnTo>
                  <a:lnTo>
                    <a:pt x="493" y="1220"/>
                  </a:lnTo>
                  <a:lnTo>
                    <a:pt x="492" y="1221"/>
                  </a:lnTo>
                  <a:lnTo>
                    <a:pt x="489" y="1224"/>
                  </a:lnTo>
                  <a:lnTo>
                    <a:pt x="488" y="1231"/>
                  </a:lnTo>
                  <a:lnTo>
                    <a:pt x="488" y="1235"/>
                  </a:lnTo>
                  <a:lnTo>
                    <a:pt x="489" y="1239"/>
                  </a:lnTo>
                  <a:lnTo>
                    <a:pt x="493" y="1245"/>
                  </a:lnTo>
                  <a:lnTo>
                    <a:pt x="496" y="1260"/>
                  </a:lnTo>
                  <a:lnTo>
                    <a:pt x="499" y="1263"/>
                  </a:lnTo>
                  <a:lnTo>
                    <a:pt x="501" y="1263"/>
                  </a:lnTo>
                  <a:lnTo>
                    <a:pt x="503" y="1265"/>
                  </a:lnTo>
                  <a:lnTo>
                    <a:pt x="507" y="1277"/>
                  </a:lnTo>
                  <a:lnTo>
                    <a:pt x="513" y="1278"/>
                  </a:lnTo>
                  <a:lnTo>
                    <a:pt x="517" y="1282"/>
                  </a:lnTo>
                  <a:lnTo>
                    <a:pt x="519" y="1293"/>
                  </a:lnTo>
                  <a:lnTo>
                    <a:pt x="522" y="1298"/>
                  </a:lnTo>
                  <a:lnTo>
                    <a:pt x="523" y="1307"/>
                  </a:lnTo>
                  <a:lnTo>
                    <a:pt x="525" y="1314"/>
                  </a:lnTo>
                  <a:lnTo>
                    <a:pt x="530" y="1317"/>
                  </a:lnTo>
                  <a:lnTo>
                    <a:pt x="531" y="1315"/>
                  </a:lnTo>
                  <a:lnTo>
                    <a:pt x="532" y="1312"/>
                  </a:lnTo>
                  <a:lnTo>
                    <a:pt x="534" y="1310"/>
                  </a:lnTo>
                  <a:lnTo>
                    <a:pt x="535" y="1312"/>
                  </a:lnTo>
                  <a:lnTo>
                    <a:pt x="537" y="1314"/>
                  </a:lnTo>
                  <a:lnTo>
                    <a:pt x="537" y="1315"/>
                  </a:lnTo>
                  <a:lnTo>
                    <a:pt x="537" y="1315"/>
                  </a:lnTo>
                  <a:lnTo>
                    <a:pt x="537" y="1322"/>
                  </a:lnTo>
                  <a:lnTo>
                    <a:pt x="535" y="1322"/>
                  </a:lnTo>
                  <a:lnTo>
                    <a:pt x="535" y="1320"/>
                  </a:lnTo>
                  <a:lnTo>
                    <a:pt x="534" y="1322"/>
                  </a:lnTo>
                  <a:lnTo>
                    <a:pt x="533" y="1322"/>
                  </a:lnTo>
                  <a:lnTo>
                    <a:pt x="532" y="1317"/>
                  </a:lnTo>
                  <a:lnTo>
                    <a:pt x="530" y="1318"/>
                  </a:lnTo>
                  <a:lnTo>
                    <a:pt x="528" y="1330"/>
                  </a:lnTo>
                  <a:lnTo>
                    <a:pt x="530" y="1333"/>
                  </a:lnTo>
                  <a:lnTo>
                    <a:pt x="528" y="1337"/>
                  </a:lnTo>
                  <a:lnTo>
                    <a:pt x="528" y="1333"/>
                  </a:lnTo>
                  <a:lnTo>
                    <a:pt x="525" y="1333"/>
                  </a:lnTo>
                  <a:lnTo>
                    <a:pt x="525" y="1335"/>
                  </a:lnTo>
                  <a:lnTo>
                    <a:pt x="524" y="1334"/>
                  </a:lnTo>
                  <a:lnTo>
                    <a:pt x="524" y="1332"/>
                  </a:lnTo>
                  <a:lnTo>
                    <a:pt x="525" y="1330"/>
                  </a:lnTo>
                  <a:lnTo>
                    <a:pt x="527" y="1329"/>
                  </a:lnTo>
                  <a:lnTo>
                    <a:pt x="527" y="1327"/>
                  </a:lnTo>
                  <a:lnTo>
                    <a:pt x="525" y="1328"/>
                  </a:lnTo>
                  <a:lnTo>
                    <a:pt x="524" y="1324"/>
                  </a:lnTo>
                  <a:lnTo>
                    <a:pt x="522" y="1324"/>
                  </a:lnTo>
                  <a:lnTo>
                    <a:pt x="519" y="1327"/>
                  </a:lnTo>
                  <a:lnTo>
                    <a:pt x="519" y="1328"/>
                  </a:lnTo>
                  <a:lnTo>
                    <a:pt x="522" y="1329"/>
                  </a:lnTo>
                  <a:lnTo>
                    <a:pt x="522" y="1332"/>
                  </a:lnTo>
                  <a:lnTo>
                    <a:pt x="522" y="1335"/>
                  </a:lnTo>
                  <a:lnTo>
                    <a:pt x="522" y="1337"/>
                  </a:lnTo>
                  <a:lnTo>
                    <a:pt x="524" y="1338"/>
                  </a:lnTo>
                  <a:lnTo>
                    <a:pt x="523" y="1340"/>
                  </a:lnTo>
                  <a:lnTo>
                    <a:pt x="524" y="1348"/>
                  </a:lnTo>
                  <a:lnTo>
                    <a:pt x="525" y="1350"/>
                  </a:lnTo>
                  <a:lnTo>
                    <a:pt x="524" y="1350"/>
                  </a:lnTo>
                  <a:lnTo>
                    <a:pt x="524" y="1353"/>
                  </a:lnTo>
                  <a:lnTo>
                    <a:pt x="522" y="1369"/>
                  </a:lnTo>
                  <a:lnTo>
                    <a:pt x="518" y="1377"/>
                  </a:lnTo>
                  <a:lnTo>
                    <a:pt x="518" y="1389"/>
                  </a:lnTo>
                  <a:lnTo>
                    <a:pt x="519" y="1391"/>
                  </a:lnTo>
                  <a:lnTo>
                    <a:pt x="518" y="1402"/>
                  </a:lnTo>
                  <a:lnTo>
                    <a:pt x="518" y="1405"/>
                  </a:lnTo>
                  <a:lnTo>
                    <a:pt x="523" y="1407"/>
                  </a:lnTo>
                  <a:lnTo>
                    <a:pt x="520" y="1405"/>
                  </a:lnTo>
                  <a:lnTo>
                    <a:pt x="522" y="1405"/>
                  </a:lnTo>
                  <a:lnTo>
                    <a:pt x="524" y="1408"/>
                  </a:lnTo>
                  <a:lnTo>
                    <a:pt x="515" y="1407"/>
                  </a:lnTo>
                  <a:lnTo>
                    <a:pt x="513" y="1408"/>
                  </a:lnTo>
                  <a:lnTo>
                    <a:pt x="511" y="1407"/>
                  </a:lnTo>
                  <a:lnTo>
                    <a:pt x="511" y="1407"/>
                  </a:lnTo>
                  <a:lnTo>
                    <a:pt x="511" y="1410"/>
                  </a:lnTo>
                  <a:lnTo>
                    <a:pt x="511" y="1410"/>
                  </a:lnTo>
                  <a:lnTo>
                    <a:pt x="509" y="1411"/>
                  </a:lnTo>
                  <a:lnTo>
                    <a:pt x="508" y="1408"/>
                  </a:lnTo>
                  <a:lnTo>
                    <a:pt x="509" y="1406"/>
                  </a:lnTo>
                  <a:lnTo>
                    <a:pt x="509" y="1402"/>
                  </a:lnTo>
                  <a:lnTo>
                    <a:pt x="507" y="1403"/>
                  </a:lnTo>
                  <a:lnTo>
                    <a:pt x="505" y="1402"/>
                  </a:lnTo>
                  <a:lnTo>
                    <a:pt x="504" y="1403"/>
                  </a:lnTo>
                  <a:lnTo>
                    <a:pt x="507" y="1408"/>
                  </a:lnTo>
                  <a:lnTo>
                    <a:pt x="507" y="1413"/>
                  </a:lnTo>
                  <a:lnTo>
                    <a:pt x="507" y="1416"/>
                  </a:lnTo>
                  <a:lnTo>
                    <a:pt x="502" y="1417"/>
                  </a:lnTo>
                  <a:lnTo>
                    <a:pt x="502" y="1419"/>
                  </a:lnTo>
                  <a:lnTo>
                    <a:pt x="502" y="1421"/>
                  </a:lnTo>
                  <a:lnTo>
                    <a:pt x="499" y="1421"/>
                  </a:lnTo>
                  <a:lnTo>
                    <a:pt x="496" y="1423"/>
                  </a:lnTo>
                  <a:lnTo>
                    <a:pt x="495" y="1423"/>
                  </a:lnTo>
                  <a:lnTo>
                    <a:pt x="495" y="1421"/>
                  </a:lnTo>
                  <a:lnTo>
                    <a:pt x="496" y="1416"/>
                  </a:lnTo>
                  <a:lnTo>
                    <a:pt x="496" y="1416"/>
                  </a:lnTo>
                  <a:lnTo>
                    <a:pt x="494" y="1419"/>
                  </a:lnTo>
                  <a:lnTo>
                    <a:pt x="492" y="1418"/>
                  </a:lnTo>
                  <a:lnTo>
                    <a:pt x="494" y="1410"/>
                  </a:lnTo>
                  <a:lnTo>
                    <a:pt x="493" y="1410"/>
                  </a:lnTo>
                  <a:lnTo>
                    <a:pt x="488" y="1416"/>
                  </a:lnTo>
                  <a:lnTo>
                    <a:pt x="490" y="1421"/>
                  </a:lnTo>
                  <a:lnTo>
                    <a:pt x="490" y="1423"/>
                  </a:lnTo>
                  <a:lnTo>
                    <a:pt x="489" y="1424"/>
                  </a:lnTo>
                  <a:lnTo>
                    <a:pt x="488" y="1423"/>
                  </a:lnTo>
                  <a:lnTo>
                    <a:pt x="489" y="1427"/>
                  </a:lnTo>
                  <a:lnTo>
                    <a:pt x="485" y="1429"/>
                  </a:lnTo>
                  <a:lnTo>
                    <a:pt x="484" y="1427"/>
                  </a:lnTo>
                  <a:lnTo>
                    <a:pt x="482" y="1429"/>
                  </a:lnTo>
                  <a:lnTo>
                    <a:pt x="479" y="1428"/>
                  </a:lnTo>
                  <a:lnTo>
                    <a:pt x="481" y="1436"/>
                  </a:lnTo>
                  <a:lnTo>
                    <a:pt x="481" y="1437"/>
                  </a:lnTo>
                  <a:lnTo>
                    <a:pt x="482" y="1441"/>
                  </a:lnTo>
                  <a:lnTo>
                    <a:pt x="481" y="1443"/>
                  </a:lnTo>
                  <a:lnTo>
                    <a:pt x="482" y="1444"/>
                  </a:lnTo>
                  <a:lnTo>
                    <a:pt x="481" y="1447"/>
                  </a:lnTo>
                  <a:lnTo>
                    <a:pt x="479" y="1453"/>
                  </a:lnTo>
                  <a:lnTo>
                    <a:pt x="477" y="1453"/>
                  </a:lnTo>
                  <a:lnTo>
                    <a:pt x="474" y="1450"/>
                  </a:lnTo>
                  <a:lnTo>
                    <a:pt x="470" y="1452"/>
                  </a:lnTo>
                  <a:lnTo>
                    <a:pt x="467" y="1450"/>
                  </a:lnTo>
                  <a:lnTo>
                    <a:pt x="463" y="1450"/>
                  </a:lnTo>
                  <a:lnTo>
                    <a:pt x="462" y="1449"/>
                  </a:lnTo>
                  <a:lnTo>
                    <a:pt x="454" y="1459"/>
                  </a:lnTo>
                  <a:lnTo>
                    <a:pt x="461" y="1473"/>
                  </a:lnTo>
                  <a:lnTo>
                    <a:pt x="459" y="1488"/>
                  </a:lnTo>
                  <a:lnTo>
                    <a:pt x="459" y="1491"/>
                  </a:lnTo>
                  <a:lnTo>
                    <a:pt x="457" y="1491"/>
                  </a:lnTo>
                  <a:lnTo>
                    <a:pt x="456" y="1495"/>
                  </a:lnTo>
                  <a:lnTo>
                    <a:pt x="454" y="1494"/>
                  </a:lnTo>
                  <a:lnTo>
                    <a:pt x="452" y="1495"/>
                  </a:lnTo>
                  <a:lnTo>
                    <a:pt x="448" y="1500"/>
                  </a:lnTo>
                  <a:lnTo>
                    <a:pt x="446" y="1500"/>
                  </a:lnTo>
                  <a:lnTo>
                    <a:pt x="436" y="1506"/>
                  </a:lnTo>
                  <a:lnTo>
                    <a:pt x="437" y="1507"/>
                  </a:lnTo>
                  <a:lnTo>
                    <a:pt x="437" y="1507"/>
                  </a:lnTo>
                  <a:lnTo>
                    <a:pt x="434" y="1510"/>
                  </a:lnTo>
                  <a:lnTo>
                    <a:pt x="435" y="1514"/>
                  </a:lnTo>
                  <a:lnTo>
                    <a:pt x="434" y="1515"/>
                  </a:lnTo>
                  <a:lnTo>
                    <a:pt x="433" y="1511"/>
                  </a:lnTo>
                  <a:lnTo>
                    <a:pt x="432" y="1509"/>
                  </a:lnTo>
                  <a:lnTo>
                    <a:pt x="432" y="1509"/>
                  </a:lnTo>
                  <a:lnTo>
                    <a:pt x="433" y="1510"/>
                  </a:lnTo>
                  <a:lnTo>
                    <a:pt x="432" y="1516"/>
                  </a:lnTo>
                  <a:lnTo>
                    <a:pt x="433" y="1517"/>
                  </a:lnTo>
                  <a:lnTo>
                    <a:pt x="431" y="1522"/>
                  </a:lnTo>
                  <a:lnTo>
                    <a:pt x="429" y="1522"/>
                  </a:lnTo>
                  <a:lnTo>
                    <a:pt x="431" y="1525"/>
                  </a:lnTo>
                  <a:lnTo>
                    <a:pt x="428" y="1527"/>
                  </a:lnTo>
                  <a:lnTo>
                    <a:pt x="427" y="1524"/>
                  </a:lnTo>
                  <a:lnTo>
                    <a:pt x="429" y="1522"/>
                  </a:lnTo>
                  <a:lnTo>
                    <a:pt x="428" y="1520"/>
                  </a:lnTo>
                  <a:lnTo>
                    <a:pt x="431" y="1519"/>
                  </a:lnTo>
                  <a:lnTo>
                    <a:pt x="429" y="1517"/>
                  </a:lnTo>
                  <a:lnTo>
                    <a:pt x="428" y="1521"/>
                  </a:lnTo>
                  <a:lnTo>
                    <a:pt x="427" y="1520"/>
                  </a:lnTo>
                  <a:lnTo>
                    <a:pt x="426" y="1516"/>
                  </a:lnTo>
                  <a:lnTo>
                    <a:pt x="424" y="1514"/>
                  </a:lnTo>
                  <a:lnTo>
                    <a:pt x="425" y="1519"/>
                  </a:lnTo>
                  <a:lnTo>
                    <a:pt x="425" y="1521"/>
                  </a:lnTo>
                  <a:lnTo>
                    <a:pt x="422" y="1524"/>
                  </a:lnTo>
                  <a:lnTo>
                    <a:pt x="424" y="1521"/>
                  </a:lnTo>
                  <a:lnTo>
                    <a:pt x="422" y="1521"/>
                  </a:lnTo>
                  <a:lnTo>
                    <a:pt x="422" y="1516"/>
                  </a:lnTo>
                  <a:lnTo>
                    <a:pt x="420" y="1517"/>
                  </a:lnTo>
                  <a:lnTo>
                    <a:pt x="413" y="1536"/>
                  </a:lnTo>
                  <a:lnTo>
                    <a:pt x="414" y="1538"/>
                  </a:lnTo>
                  <a:lnTo>
                    <a:pt x="426" y="1546"/>
                  </a:lnTo>
                  <a:lnTo>
                    <a:pt x="427" y="1548"/>
                  </a:lnTo>
                  <a:lnTo>
                    <a:pt x="431" y="1551"/>
                  </a:lnTo>
                  <a:lnTo>
                    <a:pt x="446" y="1553"/>
                  </a:lnTo>
                  <a:lnTo>
                    <a:pt x="447" y="1551"/>
                  </a:lnTo>
                  <a:lnTo>
                    <a:pt x="452" y="1548"/>
                  </a:lnTo>
                  <a:lnTo>
                    <a:pt x="451" y="1551"/>
                  </a:lnTo>
                  <a:lnTo>
                    <a:pt x="446" y="1554"/>
                  </a:lnTo>
                  <a:lnTo>
                    <a:pt x="444" y="1553"/>
                  </a:lnTo>
                  <a:lnTo>
                    <a:pt x="442" y="1554"/>
                  </a:lnTo>
                  <a:lnTo>
                    <a:pt x="434" y="1562"/>
                  </a:lnTo>
                  <a:lnTo>
                    <a:pt x="431" y="1561"/>
                  </a:lnTo>
                  <a:lnTo>
                    <a:pt x="417" y="1552"/>
                  </a:lnTo>
                  <a:lnTo>
                    <a:pt x="408" y="1550"/>
                  </a:lnTo>
                  <a:lnTo>
                    <a:pt x="401" y="1552"/>
                  </a:lnTo>
                  <a:lnTo>
                    <a:pt x="393" y="1559"/>
                  </a:lnTo>
                  <a:lnTo>
                    <a:pt x="386" y="1562"/>
                  </a:lnTo>
                  <a:lnTo>
                    <a:pt x="371" y="1562"/>
                  </a:lnTo>
                  <a:lnTo>
                    <a:pt x="366" y="1559"/>
                  </a:lnTo>
                  <a:lnTo>
                    <a:pt x="365" y="1559"/>
                  </a:lnTo>
                  <a:lnTo>
                    <a:pt x="364" y="1557"/>
                  </a:lnTo>
                  <a:lnTo>
                    <a:pt x="365" y="1557"/>
                  </a:lnTo>
                  <a:lnTo>
                    <a:pt x="369" y="1546"/>
                  </a:lnTo>
                  <a:lnTo>
                    <a:pt x="367" y="1546"/>
                  </a:lnTo>
                  <a:lnTo>
                    <a:pt x="365" y="1542"/>
                  </a:lnTo>
                  <a:lnTo>
                    <a:pt x="366" y="1545"/>
                  </a:lnTo>
                  <a:lnTo>
                    <a:pt x="365" y="1545"/>
                  </a:lnTo>
                  <a:lnTo>
                    <a:pt x="367" y="1551"/>
                  </a:lnTo>
                  <a:lnTo>
                    <a:pt x="364" y="1545"/>
                  </a:lnTo>
                  <a:lnTo>
                    <a:pt x="364" y="1545"/>
                  </a:lnTo>
                  <a:lnTo>
                    <a:pt x="365" y="1551"/>
                  </a:lnTo>
                  <a:lnTo>
                    <a:pt x="365" y="1552"/>
                  </a:lnTo>
                  <a:lnTo>
                    <a:pt x="364" y="1546"/>
                  </a:lnTo>
                  <a:lnTo>
                    <a:pt x="364" y="1553"/>
                  </a:lnTo>
                  <a:lnTo>
                    <a:pt x="361" y="1546"/>
                  </a:lnTo>
                  <a:lnTo>
                    <a:pt x="363" y="1551"/>
                  </a:lnTo>
                  <a:lnTo>
                    <a:pt x="363" y="1553"/>
                  </a:lnTo>
                  <a:lnTo>
                    <a:pt x="361" y="1550"/>
                  </a:lnTo>
                  <a:lnTo>
                    <a:pt x="360" y="1546"/>
                  </a:lnTo>
                  <a:lnTo>
                    <a:pt x="358" y="1545"/>
                  </a:lnTo>
                  <a:lnTo>
                    <a:pt x="355" y="1546"/>
                  </a:lnTo>
                  <a:lnTo>
                    <a:pt x="355" y="1543"/>
                  </a:lnTo>
                  <a:lnTo>
                    <a:pt x="357" y="1542"/>
                  </a:lnTo>
                  <a:lnTo>
                    <a:pt x="357" y="1540"/>
                  </a:lnTo>
                  <a:lnTo>
                    <a:pt x="359" y="1541"/>
                  </a:lnTo>
                  <a:lnTo>
                    <a:pt x="358" y="1540"/>
                  </a:lnTo>
                  <a:lnTo>
                    <a:pt x="358" y="1537"/>
                  </a:lnTo>
                  <a:lnTo>
                    <a:pt x="356" y="1536"/>
                  </a:lnTo>
                  <a:lnTo>
                    <a:pt x="356" y="1537"/>
                  </a:lnTo>
                  <a:lnTo>
                    <a:pt x="356" y="1537"/>
                  </a:lnTo>
                  <a:lnTo>
                    <a:pt x="353" y="1533"/>
                  </a:lnTo>
                  <a:lnTo>
                    <a:pt x="350" y="1533"/>
                  </a:lnTo>
                  <a:lnTo>
                    <a:pt x="349" y="1527"/>
                  </a:lnTo>
                  <a:lnTo>
                    <a:pt x="349" y="1522"/>
                  </a:lnTo>
                  <a:lnTo>
                    <a:pt x="345" y="1522"/>
                  </a:lnTo>
                  <a:lnTo>
                    <a:pt x="345" y="1512"/>
                  </a:lnTo>
                  <a:lnTo>
                    <a:pt x="348" y="1501"/>
                  </a:lnTo>
                  <a:lnTo>
                    <a:pt x="348" y="1500"/>
                  </a:lnTo>
                  <a:lnTo>
                    <a:pt x="345" y="1496"/>
                  </a:lnTo>
                  <a:lnTo>
                    <a:pt x="341" y="1491"/>
                  </a:lnTo>
                  <a:lnTo>
                    <a:pt x="326" y="1490"/>
                  </a:lnTo>
                  <a:lnTo>
                    <a:pt x="327" y="1488"/>
                  </a:lnTo>
                  <a:lnTo>
                    <a:pt x="326" y="1488"/>
                  </a:lnTo>
                  <a:lnTo>
                    <a:pt x="323" y="1493"/>
                  </a:lnTo>
                  <a:lnTo>
                    <a:pt x="321" y="1494"/>
                  </a:lnTo>
                  <a:lnTo>
                    <a:pt x="318" y="1501"/>
                  </a:lnTo>
                  <a:lnTo>
                    <a:pt x="317" y="1499"/>
                  </a:lnTo>
                  <a:lnTo>
                    <a:pt x="313" y="1488"/>
                  </a:lnTo>
                  <a:lnTo>
                    <a:pt x="313" y="1479"/>
                  </a:lnTo>
                  <a:lnTo>
                    <a:pt x="314" y="1474"/>
                  </a:lnTo>
                  <a:lnTo>
                    <a:pt x="315" y="1471"/>
                  </a:lnTo>
                  <a:lnTo>
                    <a:pt x="317" y="1473"/>
                  </a:lnTo>
                  <a:lnTo>
                    <a:pt x="314" y="1475"/>
                  </a:lnTo>
                  <a:lnTo>
                    <a:pt x="314" y="1478"/>
                  </a:lnTo>
                  <a:lnTo>
                    <a:pt x="314" y="1479"/>
                  </a:lnTo>
                  <a:lnTo>
                    <a:pt x="317" y="1478"/>
                  </a:lnTo>
                  <a:lnTo>
                    <a:pt x="320" y="1473"/>
                  </a:lnTo>
                  <a:lnTo>
                    <a:pt x="325" y="1462"/>
                  </a:lnTo>
                  <a:lnTo>
                    <a:pt x="325" y="1454"/>
                  </a:lnTo>
                  <a:lnTo>
                    <a:pt x="322" y="1443"/>
                  </a:lnTo>
                  <a:lnTo>
                    <a:pt x="320" y="1441"/>
                  </a:lnTo>
                  <a:lnTo>
                    <a:pt x="317" y="1437"/>
                  </a:lnTo>
                  <a:lnTo>
                    <a:pt x="313" y="1438"/>
                  </a:lnTo>
                  <a:lnTo>
                    <a:pt x="311" y="1447"/>
                  </a:lnTo>
                  <a:lnTo>
                    <a:pt x="311" y="1447"/>
                  </a:lnTo>
                  <a:lnTo>
                    <a:pt x="310" y="1445"/>
                  </a:lnTo>
                  <a:lnTo>
                    <a:pt x="308" y="1442"/>
                  </a:lnTo>
                  <a:lnTo>
                    <a:pt x="310" y="1437"/>
                  </a:lnTo>
                  <a:lnTo>
                    <a:pt x="313" y="1432"/>
                  </a:lnTo>
                  <a:lnTo>
                    <a:pt x="312" y="1426"/>
                  </a:lnTo>
                  <a:lnTo>
                    <a:pt x="313" y="1422"/>
                  </a:lnTo>
                  <a:lnTo>
                    <a:pt x="317" y="1418"/>
                  </a:lnTo>
                  <a:lnTo>
                    <a:pt x="315" y="1412"/>
                  </a:lnTo>
                  <a:lnTo>
                    <a:pt x="317" y="1410"/>
                  </a:lnTo>
                  <a:lnTo>
                    <a:pt x="318" y="1412"/>
                  </a:lnTo>
                  <a:lnTo>
                    <a:pt x="319" y="1408"/>
                  </a:lnTo>
                  <a:lnTo>
                    <a:pt x="321" y="1407"/>
                  </a:lnTo>
                  <a:lnTo>
                    <a:pt x="321" y="1416"/>
                  </a:lnTo>
                  <a:lnTo>
                    <a:pt x="320" y="1421"/>
                  </a:lnTo>
                  <a:lnTo>
                    <a:pt x="319" y="1423"/>
                  </a:lnTo>
                  <a:lnTo>
                    <a:pt x="320" y="1423"/>
                  </a:lnTo>
                  <a:lnTo>
                    <a:pt x="320" y="1423"/>
                  </a:lnTo>
                  <a:lnTo>
                    <a:pt x="318" y="1426"/>
                  </a:lnTo>
                  <a:lnTo>
                    <a:pt x="318" y="1431"/>
                  </a:lnTo>
                  <a:lnTo>
                    <a:pt x="320" y="1433"/>
                  </a:lnTo>
                  <a:lnTo>
                    <a:pt x="322" y="1434"/>
                  </a:lnTo>
                  <a:lnTo>
                    <a:pt x="322" y="1432"/>
                  </a:lnTo>
                  <a:lnTo>
                    <a:pt x="323" y="1431"/>
                  </a:lnTo>
                  <a:lnTo>
                    <a:pt x="325" y="1434"/>
                  </a:lnTo>
                  <a:lnTo>
                    <a:pt x="326" y="1431"/>
                  </a:lnTo>
                  <a:lnTo>
                    <a:pt x="329" y="1429"/>
                  </a:lnTo>
                  <a:lnTo>
                    <a:pt x="330" y="1433"/>
                  </a:lnTo>
                  <a:lnTo>
                    <a:pt x="331" y="1433"/>
                  </a:lnTo>
                  <a:lnTo>
                    <a:pt x="331" y="1427"/>
                  </a:lnTo>
                  <a:lnTo>
                    <a:pt x="328" y="1421"/>
                  </a:lnTo>
                  <a:lnTo>
                    <a:pt x="333" y="1412"/>
                  </a:lnTo>
                  <a:lnTo>
                    <a:pt x="334" y="1412"/>
                  </a:lnTo>
                  <a:lnTo>
                    <a:pt x="333" y="1415"/>
                  </a:lnTo>
                  <a:lnTo>
                    <a:pt x="334" y="1415"/>
                  </a:lnTo>
                  <a:lnTo>
                    <a:pt x="336" y="1412"/>
                  </a:lnTo>
                  <a:lnTo>
                    <a:pt x="337" y="1408"/>
                  </a:lnTo>
                  <a:lnTo>
                    <a:pt x="336" y="1405"/>
                  </a:lnTo>
                  <a:lnTo>
                    <a:pt x="337" y="1412"/>
                  </a:lnTo>
                  <a:lnTo>
                    <a:pt x="340" y="1412"/>
                  </a:lnTo>
                  <a:lnTo>
                    <a:pt x="338" y="1408"/>
                  </a:lnTo>
                  <a:lnTo>
                    <a:pt x="341" y="1410"/>
                  </a:lnTo>
                  <a:lnTo>
                    <a:pt x="342" y="1415"/>
                  </a:lnTo>
                  <a:lnTo>
                    <a:pt x="342" y="1416"/>
                  </a:lnTo>
                  <a:lnTo>
                    <a:pt x="343" y="1415"/>
                  </a:lnTo>
                  <a:lnTo>
                    <a:pt x="342" y="1415"/>
                  </a:lnTo>
                  <a:lnTo>
                    <a:pt x="341" y="1408"/>
                  </a:lnTo>
                  <a:lnTo>
                    <a:pt x="340" y="1407"/>
                  </a:lnTo>
                  <a:lnTo>
                    <a:pt x="340" y="1398"/>
                  </a:lnTo>
                  <a:lnTo>
                    <a:pt x="342" y="1397"/>
                  </a:lnTo>
                  <a:lnTo>
                    <a:pt x="341" y="1393"/>
                  </a:lnTo>
                  <a:lnTo>
                    <a:pt x="343" y="1390"/>
                  </a:lnTo>
                  <a:lnTo>
                    <a:pt x="342" y="1386"/>
                  </a:lnTo>
                  <a:lnTo>
                    <a:pt x="343" y="1384"/>
                  </a:lnTo>
                  <a:lnTo>
                    <a:pt x="344" y="1382"/>
                  </a:lnTo>
                  <a:lnTo>
                    <a:pt x="343" y="1380"/>
                  </a:lnTo>
                  <a:lnTo>
                    <a:pt x="343" y="1376"/>
                  </a:lnTo>
                  <a:lnTo>
                    <a:pt x="340" y="1381"/>
                  </a:lnTo>
                  <a:lnTo>
                    <a:pt x="337" y="1386"/>
                  </a:lnTo>
                  <a:lnTo>
                    <a:pt x="336" y="1387"/>
                  </a:lnTo>
                  <a:lnTo>
                    <a:pt x="336" y="1384"/>
                  </a:lnTo>
                  <a:lnTo>
                    <a:pt x="337" y="1377"/>
                  </a:lnTo>
                  <a:lnTo>
                    <a:pt x="336" y="1370"/>
                  </a:lnTo>
                  <a:lnTo>
                    <a:pt x="336" y="1364"/>
                  </a:lnTo>
                  <a:lnTo>
                    <a:pt x="334" y="1363"/>
                  </a:lnTo>
                  <a:lnTo>
                    <a:pt x="329" y="1361"/>
                  </a:lnTo>
                  <a:lnTo>
                    <a:pt x="327" y="1360"/>
                  </a:lnTo>
                  <a:lnTo>
                    <a:pt x="327" y="1359"/>
                  </a:lnTo>
                  <a:lnTo>
                    <a:pt x="328" y="1358"/>
                  </a:lnTo>
                  <a:lnTo>
                    <a:pt x="330" y="1360"/>
                  </a:lnTo>
                  <a:lnTo>
                    <a:pt x="330" y="1358"/>
                  </a:lnTo>
                  <a:lnTo>
                    <a:pt x="333" y="1360"/>
                  </a:lnTo>
                  <a:lnTo>
                    <a:pt x="336" y="1360"/>
                  </a:lnTo>
                  <a:lnTo>
                    <a:pt x="337" y="1354"/>
                  </a:lnTo>
                  <a:lnTo>
                    <a:pt x="345" y="1354"/>
                  </a:lnTo>
                  <a:lnTo>
                    <a:pt x="348" y="1358"/>
                  </a:lnTo>
                  <a:lnTo>
                    <a:pt x="348" y="1363"/>
                  </a:lnTo>
                  <a:lnTo>
                    <a:pt x="350" y="1361"/>
                  </a:lnTo>
                  <a:lnTo>
                    <a:pt x="352" y="1363"/>
                  </a:lnTo>
                  <a:lnTo>
                    <a:pt x="352" y="1367"/>
                  </a:lnTo>
                  <a:lnTo>
                    <a:pt x="353" y="1366"/>
                  </a:lnTo>
                  <a:lnTo>
                    <a:pt x="353" y="1363"/>
                  </a:lnTo>
                  <a:lnTo>
                    <a:pt x="357" y="1359"/>
                  </a:lnTo>
                  <a:lnTo>
                    <a:pt x="359" y="1366"/>
                  </a:lnTo>
                  <a:lnTo>
                    <a:pt x="359" y="1371"/>
                  </a:lnTo>
                  <a:lnTo>
                    <a:pt x="360" y="1370"/>
                  </a:lnTo>
                  <a:lnTo>
                    <a:pt x="361" y="1367"/>
                  </a:lnTo>
                  <a:lnTo>
                    <a:pt x="361" y="1365"/>
                  </a:lnTo>
                  <a:lnTo>
                    <a:pt x="361" y="1363"/>
                  </a:lnTo>
                  <a:lnTo>
                    <a:pt x="361" y="1360"/>
                  </a:lnTo>
                  <a:lnTo>
                    <a:pt x="365" y="1360"/>
                  </a:lnTo>
                  <a:lnTo>
                    <a:pt x="365" y="1359"/>
                  </a:lnTo>
                  <a:lnTo>
                    <a:pt x="366" y="1356"/>
                  </a:lnTo>
                  <a:lnTo>
                    <a:pt x="359" y="1356"/>
                  </a:lnTo>
                  <a:lnTo>
                    <a:pt x="358" y="1358"/>
                  </a:lnTo>
                  <a:lnTo>
                    <a:pt x="356" y="1354"/>
                  </a:lnTo>
                  <a:lnTo>
                    <a:pt x="342" y="1345"/>
                  </a:lnTo>
                  <a:lnTo>
                    <a:pt x="338" y="1345"/>
                  </a:lnTo>
                  <a:lnTo>
                    <a:pt x="337" y="1348"/>
                  </a:lnTo>
                  <a:lnTo>
                    <a:pt x="336" y="1346"/>
                  </a:lnTo>
                  <a:lnTo>
                    <a:pt x="334" y="1346"/>
                  </a:lnTo>
                  <a:lnTo>
                    <a:pt x="333" y="1348"/>
                  </a:lnTo>
                  <a:lnTo>
                    <a:pt x="329" y="1346"/>
                  </a:lnTo>
                  <a:lnTo>
                    <a:pt x="330" y="1343"/>
                  </a:lnTo>
                  <a:lnTo>
                    <a:pt x="331" y="1343"/>
                  </a:lnTo>
                  <a:lnTo>
                    <a:pt x="331" y="1341"/>
                  </a:lnTo>
                  <a:lnTo>
                    <a:pt x="328" y="1341"/>
                  </a:lnTo>
                  <a:lnTo>
                    <a:pt x="328" y="1339"/>
                  </a:lnTo>
                  <a:lnTo>
                    <a:pt x="329" y="1338"/>
                  </a:lnTo>
                  <a:lnTo>
                    <a:pt x="329" y="1339"/>
                  </a:lnTo>
                  <a:lnTo>
                    <a:pt x="331" y="1340"/>
                  </a:lnTo>
                  <a:lnTo>
                    <a:pt x="337" y="1339"/>
                  </a:lnTo>
                  <a:lnTo>
                    <a:pt x="333" y="1338"/>
                  </a:lnTo>
                  <a:lnTo>
                    <a:pt x="334" y="1334"/>
                  </a:lnTo>
                  <a:lnTo>
                    <a:pt x="335" y="1333"/>
                  </a:lnTo>
                  <a:lnTo>
                    <a:pt x="336" y="1332"/>
                  </a:lnTo>
                  <a:lnTo>
                    <a:pt x="335" y="1329"/>
                  </a:lnTo>
                  <a:lnTo>
                    <a:pt x="333" y="1329"/>
                  </a:lnTo>
                  <a:lnTo>
                    <a:pt x="333" y="1328"/>
                  </a:lnTo>
                  <a:lnTo>
                    <a:pt x="331" y="1318"/>
                  </a:lnTo>
                  <a:lnTo>
                    <a:pt x="331" y="1314"/>
                  </a:lnTo>
                  <a:lnTo>
                    <a:pt x="333" y="1314"/>
                  </a:lnTo>
                  <a:lnTo>
                    <a:pt x="333" y="1313"/>
                  </a:lnTo>
                  <a:lnTo>
                    <a:pt x="328" y="1309"/>
                  </a:lnTo>
                  <a:lnTo>
                    <a:pt x="329" y="1310"/>
                  </a:lnTo>
                  <a:lnTo>
                    <a:pt x="329" y="1313"/>
                  </a:lnTo>
                  <a:lnTo>
                    <a:pt x="327" y="1318"/>
                  </a:lnTo>
                  <a:lnTo>
                    <a:pt x="327" y="1318"/>
                  </a:lnTo>
                  <a:lnTo>
                    <a:pt x="326" y="1315"/>
                  </a:lnTo>
                  <a:lnTo>
                    <a:pt x="327" y="1293"/>
                  </a:lnTo>
                  <a:lnTo>
                    <a:pt x="326" y="1291"/>
                  </a:lnTo>
                  <a:lnTo>
                    <a:pt x="327" y="1287"/>
                  </a:lnTo>
                  <a:lnTo>
                    <a:pt x="326" y="1287"/>
                  </a:lnTo>
                  <a:lnTo>
                    <a:pt x="323" y="1286"/>
                  </a:lnTo>
                  <a:lnTo>
                    <a:pt x="322" y="1287"/>
                  </a:lnTo>
                  <a:lnTo>
                    <a:pt x="320" y="1286"/>
                  </a:lnTo>
                  <a:lnTo>
                    <a:pt x="320" y="1284"/>
                  </a:lnTo>
                  <a:lnTo>
                    <a:pt x="320" y="1282"/>
                  </a:lnTo>
                  <a:lnTo>
                    <a:pt x="318" y="1283"/>
                  </a:lnTo>
                  <a:lnTo>
                    <a:pt x="319" y="1281"/>
                  </a:lnTo>
                  <a:lnTo>
                    <a:pt x="321" y="1280"/>
                  </a:lnTo>
                  <a:lnTo>
                    <a:pt x="319" y="1276"/>
                  </a:lnTo>
                  <a:lnTo>
                    <a:pt x="319" y="1275"/>
                  </a:lnTo>
                  <a:lnTo>
                    <a:pt x="320" y="1275"/>
                  </a:lnTo>
                  <a:lnTo>
                    <a:pt x="320" y="1272"/>
                  </a:lnTo>
                  <a:lnTo>
                    <a:pt x="317" y="1271"/>
                  </a:lnTo>
                  <a:lnTo>
                    <a:pt x="315" y="1267"/>
                  </a:lnTo>
                  <a:lnTo>
                    <a:pt x="315" y="1262"/>
                  </a:lnTo>
                  <a:lnTo>
                    <a:pt x="314" y="1265"/>
                  </a:lnTo>
                  <a:lnTo>
                    <a:pt x="314" y="1271"/>
                  </a:lnTo>
                  <a:lnTo>
                    <a:pt x="314" y="1273"/>
                  </a:lnTo>
                  <a:lnTo>
                    <a:pt x="312" y="1273"/>
                  </a:lnTo>
                  <a:lnTo>
                    <a:pt x="311" y="1263"/>
                  </a:lnTo>
                  <a:lnTo>
                    <a:pt x="311" y="1261"/>
                  </a:lnTo>
                  <a:lnTo>
                    <a:pt x="313" y="1255"/>
                  </a:lnTo>
                  <a:lnTo>
                    <a:pt x="314" y="1255"/>
                  </a:lnTo>
                  <a:lnTo>
                    <a:pt x="315" y="1260"/>
                  </a:lnTo>
                  <a:lnTo>
                    <a:pt x="318" y="1256"/>
                  </a:lnTo>
                  <a:lnTo>
                    <a:pt x="320" y="1251"/>
                  </a:lnTo>
                  <a:lnTo>
                    <a:pt x="321" y="1246"/>
                  </a:lnTo>
                  <a:lnTo>
                    <a:pt x="321" y="1242"/>
                  </a:lnTo>
                  <a:lnTo>
                    <a:pt x="320" y="1239"/>
                  </a:lnTo>
                  <a:lnTo>
                    <a:pt x="320" y="1237"/>
                  </a:lnTo>
                  <a:lnTo>
                    <a:pt x="318" y="1236"/>
                  </a:lnTo>
                  <a:lnTo>
                    <a:pt x="315" y="1240"/>
                  </a:lnTo>
                  <a:lnTo>
                    <a:pt x="312" y="1242"/>
                  </a:lnTo>
                  <a:lnTo>
                    <a:pt x="312" y="1245"/>
                  </a:lnTo>
                  <a:lnTo>
                    <a:pt x="311" y="1249"/>
                  </a:lnTo>
                  <a:lnTo>
                    <a:pt x="308" y="1250"/>
                  </a:lnTo>
                  <a:lnTo>
                    <a:pt x="306" y="1249"/>
                  </a:lnTo>
                  <a:lnTo>
                    <a:pt x="304" y="1252"/>
                  </a:lnTo>
                  <a:lnTo>
                    <a:pt x="303" y="1251"/>
                  </a:lnTo>
                  <a:lnTo>
                    <a:pt x="305" y="1249"/>
                  </a:lnTo>
                  <a:lnTo>
                    <a:pt x="305" y="1246"/>
                  </a:lnTo>
                  <a:lnTo>
                    <a:pt x="307" y="1245"/>
                  </a:lnTo>
                  <a:lnTo>
                    <a:pt x="308" y="1242"/>
                  </a:lnTo>
                  <a:lnTo>
                    <a:pt x="306" y="1241"/>
                  </a:lnTo>
                  <a:lnTo>
                    <a:pt x="306" y="1237"/>
                  </a:lnTo>
                  <a:lnTo>
                    <a:pt x="305" y="1239"/>
                  </a:lnTo>
                  <a:lnTo>
                    <a:pt x="304" y="1236"/>
                  </a:lnTo>
                  <a:lnTo>
                    <a:pt x="304" y="1230"/>
                  </a:lnTo>
                  <a:lnTo>
                    <a:pt x="303" y="1230"/>
                  </a:lnTo>
                  <a:lnTo>
                    <a:pt x="302" y="1234"/>
                  </a:lnTo>
                  <a:lnTo>
                    <a:pt x="300" y="1236"/>
                  </a:lnTo>
                  <a:lnTo>
                    <a:pt x="298" y="1235"/>
                  </a:lnTo>
                  <a:lnTo>
                    <a:pt x="299" y="1232"/>
                  </a:lnTo>
                  <a:lnTo>
                    <a:pt x="298" y="1232"/>
                  </a:lnTo>
                  <a:lnTo>
                    <a:pt x="295" y="1232"/>
                  </a:lnTo>
                  <a:lnTo>
                    <a:pt x="296" y="1231"/>
                  </a:lnTo>
                  <a:lnTo>
                    <a:pt x="297" y="1231"/>
                  </a:lnTo>
                  <a:lnTo>
                    <a:pt x="302" y="1229"/>
                  </a:lnTo>
                  <a:lnTo>
                    <a:pt x="299" y="1226"/>
                  </a:lnTo>
                  <a:lnTo>
                    <a:pt x="300" y="1223"/>
                  </a:lnTo>
                  <a:lnTo>
                    <a:pt x="311" y="1228"/>
                  </a:lnTo>
                  <a:lnTo>
                    <a:pt x="312" y="1230"/>
                  </a:lnTo>
                  <a:lnTo>
                    <a:pt x="311" y="1234"/>
                  </a:lnTo>
                  <a:lnTo>
                    <a:pt x="311" y="1234"/>
                  </a:lnTo>
                  <a:lnTo>
                    <a:pt x="312" y="1232"/>
                  </a:lnTo>
                  <a:lnTo>
                    <a:pt x="313" y="1234"/>
                  </a:lnTo>
                  <a:lnTo>
                    <a:pt x="313" y="1232"/>
                  </a:lnTo>
                  <a:lnTo>
                    <a:pt x="313" y="1230"/>
                  </a:lnTo>
                  <a:lnTo>
                    <a:pt x="314" y="1225"/>
                  </a:lnTo>
                  <a:lnTo>
                    <a:pt x="314" y="1224"/>
                  </a:lnTo>
                  <a:lnTo>
                    <a:pt x="318" y="1229"/>
                  </a:lnTo>
                  <a:lnTo>
                    <a:pt x="318" y="1228"/>
                  </a:lnTo>
                  <a:lnTo>
                    <a:pt x="317" y="1223"/>
                  </a:lnTo>
                  <a:lnTo>
                    <a:pt x="315" y="1218"/>
                  </a:lnTo>
                  <a:lnTo>
                    <a:pt x="314" y="1220"/>
                  </a:lnTo>
                  <a:lnTo>
                    <a:pt x="312" y="1223"/>
                  </a:lnTo>
                  <a:lnTo>
                    <a:pt x="311" y="1219"/>
                  </a:lnTo>
                  <a:lnTo>
                    <a:pt x="310" y="1220"/>
                  </a:lnTo>
                  <a:lnTo>
                    <a:pt x="304" y="1216"/>
                  </a:lnTo>
                  <a:lnTo>
                    <a:pt x="305" y="1211"/>
                  </a:lnTo>
                  <a:lnTo>
                    <a:pt x="307" y="1210"/>
                  </a:lnTo>
                  <a:lnTo>
                    <a:pt x="308" y="1208"/>
                  </a:lnTo>
                  <a:lnTo>
                    <a:pt x="308" y="1204"/>
                  </a:lnTo>
                  <a:lnTo>
                    <a:pt x="307" y="1206"/>
                  </a:lnTo>
                  <a:lnTo>
                    <a:pt x="305" y="1205"/>
                  </a:lnTo>
                  <a:lnTo>
                    <a:pt x="305" y="1198"/>
                  </a:lnTo>
                  <a:lnTo>
                    <a:pt x="306" y="1195"/>
                  </a:lnTo>
                  <a:lnTo>
                    <a:pt x="305" y="1194"/>
                  </a:lnTo>
                  <a:lnTo>
                    <a:pt x="306" y="1192"/>
                  </a:lnTo>
                  <a:lnTo>
                    <a:pt x="305" y="1188"/>
                  </a:lnTo>
                  <a:lnTo>
                    <a:pt x="307" y="1183"/>
                  </a:lnTo>
                  <a:lnTo>
                    <a:pt x="307" y="1183"/>
                  </a:lnTo>
                  <a:lnTo>
                    <a:pt x="307" y="1180"/>
                  </a:lnTo>
                  <a:lnTo>
                    <a:pt x="308" y="1174"/>
                  </a:lnTo>
                  <a:lnTo>
                    <a:pt x="311" y="1173"/>
                  </a:lnTo>
                  <a:lnTo>
                    <a:pt x="310" y="1169"/>
                  </a:lnTo>
                  <a:lnTo>
                    <a:pt x="311" y="1168"/>
                  </a:lnTo>
                  <a:lnTo>
                    <a:pt x="311" y="1166"/>
                  </a:lnTo>
                  <a:lnTo>
                    <a:pt x="312" y="1164"/>
                  </a:lnTo>
                  <a:lnTo>
                    <a:pt x="312" y="1159"/>
                  </a:lnTo>
                  <a:lnTo>
                    <a:pt x="315" y="1152"/>
                  </a:lnTo>
                  <a:lnTo>
                    <a:pt x="315" y="1148"/>
                  </a:lnTo>
                  <a:lnTo>
                    <a:pt x="312" y="1145"/>
                  </a:lnTo>
                  <a:lnTo>
                    <a:pt x="307" y="1141"/>
                  </a:lnTo>
                  <a:lnTo>
                    <a:pt x="304" y="1140"/>
                  </a:lnTo>
                  <a:lnTo>
                    <a:pt x="304" y="1142"/>
                  </a:lnTo>
                  <a:lnTo>
                    <a:pt x="302" y="1143"/>
                  </a:lnTo>
                  <a:lnTo>
                    <a:pt x="302" y="1145"/>
                  </a:lnTo>
                  <a:lnTo>
                    <a:pt x="302" y="1143"/>
                  </a:lnTo>
                  <a:lnTo>
                    <a:pt x="297" y="1148"/>
                  </a:lnTo>
                  <a:lnTo>
                    <a:pt x="296" y="1152"/>
                  </a:lnTo>
                  <a:lnTo>
                    <a:pt x="293" y="1156"/>
                  </a:lnTo>
                  <a:lnTo>
                    <a:pt x="291" y="1164"/>
                  </a:lnTo>
                  <a:lnTo>
                    <a:pt x="289" y="1164"/>
                  </a:lnTo>
                  <a:lnTo>
                    <a:pt x="288" y="1168"/>
                  </a:lnTo>
                  <a:lnTo>
                    <a:pt x="282" y="1174"/>
                  </a:lnTo>
                  <a:lnTo>
                    <a:pt x="278" y="1182"/>
                  </a:lnTo>
                  <a:lnTo>
                    <a:pt x="276" y="1184"/>
                  </a:lnTo>
                  <a:lnTo>
                    <a:pt x="270" y="1198"/>
                  </a:lnTo>
                  <a:lnTo>
                    <a:pt x="269" y="1198"/>
                  </a:lnTo>
                  <a:lnTo>
                    <a:pt x="266" y="1193"/>
                  </a:lnTo>
                  <a:lnTo>
                    <a:pt x="264" y="1193"/>
                  </a:lnTo>
                  <a:lnTo>
                    <a:pt x="262" y="1194"/>
                  </a:lnTo>
                  <a:lnTo>
                    <a:pt x="260" y="1190"/>
                  </a:lnTo>
                  <a:lnTo>
                    <a:pt x="259" y="1192"/>
                  </a:lnTo>
                  <a:lnTo>
                    <a:pt x="261" y="1197"/>
                  </a:lnTo>
                  <a:lnTo>
                    <a:pt x="260" y="1203"/>
                  </a:lnTo>
                  <a:lnTo>
                    <a:pt x="257" y="1200"/>
                  </a:lnTo>
                  <a:lnTo>
                    <a:pt x="255" y="1198"/>
                  </a:lnTo>
                  <a:lnTo>
                    <a:pt x="254" y="1188"/>
                  </a:lnTo>
                  <a:lnTo>
                    <a:pt x="252" y="1183"/>
                  </a:lnTo>
                  <a:lnTo>
                    <a:pt x="253" y="1178"/>
                  </a:lnTo>
                  <a:lnTo>
                    <a:pt x="252" y="1178"/>
                  </a:lnTo>
                  <a:lnTo>
                    <a:pt x="250" y="1172"/>
                  </a:lnTo>
                  <a:lnTo>
                    <a:pt x="250" y="1168"/>
                  </a:lnTo>
                  <a:lnTo>
                    <a:pt x="251" y="1164"/>
                  </a:lnTo>
                  <a:lnTo>
                    <a:pt x="251" y="1161"/>
                  </a:lnTo>
                  <a:lnTo>
                    <a:pt x="252" y="1159"/>
                  </a:lnTo>
                  <a:lnTo>
                    <a:pt x="252" y="1158"/>
                  </a:lnTo>
                  <a:lnTo>
                    <a:pt x="251" y="1158"/>
                  </a:lnTo>
                  <a:lnTo>
                    <a:pt x="250" y="1156"/>
                  </a:lnTo>
                  <a:lnTo>
                    <a:pt x="249" y="1153"/>
                  </a:lnTo>
                  <a:lnTo>
                    <a:pt x="247" y="1156"/>
                  </a:lnTo>
                  <a:lnTo>
                    <a:pt x="247" y="1156"/>
                  </a:lnTo>
                  <a:lnTo>
                    <a:pt x="247" y="1152"/>
                  </a:lnTo>
                  <a:lnTo>
                    <a:pt x="246" y="1152"/>
                  </a:lnTo>
                  <a:lnTo>
                    <a:pt x="244" y="1147"/>
                  </a:lnTo>
                  <a:lnTo>
                    <a:pt x="242" y="1147"/>
                  </a:lnTo>
                  <a:lnTo>
                    <a:pt x="239" y="1142"/>
                  </a:lnTo>
                  <a:lnTo>
                    <a:pt x="245" y="1140"/>
                  </a:lnTo>
                  <a:lnTo>
                    <a:pt x="244" y="1131"/>
                  </a:lnTo>
                  <a:lnTo>
                    <a:pt x="246" y="1125"/>
                  </a:lnTo>
                  <a:lnTo>
                    <a:pt x="246" y="1124"/>
                  </a:lnTo>
                  <a:lnTo>
                    <a:pt x="243" y="1126"/>
                  </a:lnTo>
                  <a:lnTo>
                    <a:pt x="243" y="1125"/>
                  </a:lnTo>
                  <a:lnTo>
                    <a:pt x="242" y="1122"/>
                  </a:lnTo>
                  <a:lnTo>
                    <a:pt x="245" y="1117"/>
                  </a:lnTo>
                  <a:lnTo>
                    <a:pt x="245" y="1111"/>
                  </a:lnTo>
                  <a:lnTo>
                    <a:pt x="245" y="1110"/>
                  </a:lnTo>
                  <a:lnTo>
                    <a:pt x="246" y="1111"/>
                  </a:lnTo>
                  <a:lnTo>
                    <a:pt x="247" y="1111"/>
                  </a:lnTo>
                  <a:lnTo>
                    <a:pt x="246" y="1105"/>
                  </a:lnTo>
                  <a:lnTo>
                    <a:pt x="246" y="1091"/>
                  </a:lnTo>
                  <a:lnTo>
                    <a:pt x="247" y="1084"/>
                  </a:lnTo>
                  <a:lnTo>
                    <a:pt x="249" y="1081"/>
                  </a:lnTo>
                  <a:lnTo>
                    <a:pt x="251" y="1071"/>
                  </a:lnTo>
                  <a:lnTo>
                    <a:pt x="250" y="1069"/>
                  </a:lnTo>
                  <a:lnTo>
                    <a:pt x="249" y="1069"/>
                  </a:lnTo>
                  <a:lnTo>
                    <a:pt x="250" y="1065"/>
                  </a:lnTo>
                  <a:lnTo>
                    <a:pt x="249" y="1059"/>
                  </a:lnTo>
                  <a:lnTo>
                    <a:pt x="250" y="1054"/>
                  </a:lnTo>
                  <a:lnTo>
                    <a:pt x="251" y="1053"/>
                  </a:lnTo>
                  <a:lnTo>
                    <a:pt x="251" y="1047"/>
                  </a:lnTo>
                  <a:lnTo>
                    <a:pt x="251" y="1043"/>
                  </a:lnTo>
                  <a:lnTo>
                    <a:pt x="252" y="1044"/>
                  </a:lnTo>
                  <a:lnTo>
                    <a:pt x="252" y="1041"/>
                  </a:lnTo>
                  <a:lnTo>
                    <a:pt x="251" y="1038"/>
                  </a:lnTo>
                  <a:lnTo>
                    <a:pt x="251" y="1037"/>
                  </a:lnTo>
                  <a:lnTo>
                    <a:pt x="253" y="1037"/>
                  </a:lnTo>
                  <a:lnTo>
                    <a:pt x="251" y="1034"/>
                  </a:lnTo>
                  <a:lnTo>
                    <a:pt x="252" y="1031"/>
                  </a:lnTo>
                  <a:lnTo>
                    <a:pt x="251" y="1029"/>
                  </a:lnTo>
                  <a:lnTo>
                    <a:pt x="252" y="1028"/>
                  </a:lnTo>
                  <a:lnTo>
                    <a:pt x="251" y="1027"/>
                  </a:lnTo>
                  <a:lnTo>
                    <a:pt x="249" y="1027"/>
                  </a:lnTo>
                  <a:lnTo>
                    <a:pt x="250" y="1024"/>
                  </a:lnTo>
                  <a:lnTo>
                    <a:pt x="251" y="1023"/>
                  </a:lnTo>
                  <a:lnTo>
                    <a:pt x="250" y="1018"/>
                  </a:lnTo>
                  <a:lnTo>
                    <a:pt x="252" y="1018"/>
                  </a:lnTo>
                  <a:lnTo>
                    <a:pt x="250" y="1007"/>
                  </a:lnTo>
                  <a:lnTo>
                    <a:pt x="250" y="1005"/>
                  </a:lnTo>
                  <a:lnTo>
                    <a:pt x="246" y="1002"/>
                  </a:lnTo>
                  <a:lnTo>
                    <a:pt x="244" y="997"/>
                  </a:lnTo>
                  <a:lnTo>
                    <a:pt x="239" y="990"/>
                  </a:lnTo>
                  <a:lnTo>
                    <a:pt x="237" y="981"/>
                  </a:lnTo>
                  <a:lnTo>
                    <a:pt x="238" y="977"/>
                  </a:lnTo>
                  <a:lnTo>
                    <a:pt x="237" y="970"/>
                  </a:lnTo>
                  <a:lnTo>
                    <a:pt x="231" y="964"/>
                  </a:lnTo>
                  <a:lnTo>
                    <a:pt x="231" y="961"/>
                  </a:lnTo>
                  <a:lnTo>
                    <a:pt x="230" y="960"/>
                  </a:lnTo>
                  <a:lnTo>
                    <a:pt x="229" y="958"/>
                  </a:lnTo>
                  <a:lnTo>
                    <a:pt x="227" y="956"/>
                  </a:lnTo>
                  <a:lnTo>
                    <a:pt x="227" y="954"/>
                  </a:lnTo>
                  <a:lnTo>
                    <a:pt x="224" y="951"/>
                  </a:lnTo>
                  <a:lnTo>
                    <a:pt x="224" y="949"/>
                  </a:lnTo>
                  <a:lnTo>
                    <a:pt x="223" y="945"/>
                  </a:lnTo>
                  <a:lnTo>
                    <a:pt x="223" y="941"/>
                  </a:lnTo>
                  <a:lnTo>
                    <a:pt x="222" y="939"/>
                  </a:lnTo>
                  <a:lnTo>
                    <a:pt x="222" y="935"/>
                  </a:lnTo>
                  <a:lnTo>
                    <a:pt x="222" y="932"/>
                  </a:lnTo>
                  <a:lnTo>
                    <a:pt x="223" y="929"/>
                  </a:lnTo>
                  <a:lnTo>
                    <a:pt x="223" y="923"/>
                  </a:lnTo>
                  <a:lnTo>
                    <a:pt x="224" y="920"/>
                  </a:lnTo>
                  <a:lnTo>
                    <a:pt x="223" y="903"/>
                  </a:lnTo>
                  <a:lnTo>
                    <a:pt x="222" y="901"/>
                  </a:lnTo>
                  <a:lnTo>
                    <a:pt x="214" y="896"/>
                  </a:lnTo>
                  <a:lnTo>
                    <a:pt x="201" y="896"/>
                  </a:lnTo>
                  <a:lnTo>
                    <a:pt x="192" y="899"/>
                  </a:lnTo>
                  <a:lnTo>
                    <a:pt x="185" y="908"/>
                  </a:lnTo>
                  <a:lnTo>
                    <a:pt x="183" y="898"/>
                  </a:lnTo>
                  <a:lnTo>
                    <a:pt x="182" y="893"/>
                  </a:lnTo>
                  <a:lnTo>
                    <a:pt x="177" y="888"/>
                  </a:lnTo>
                  <a:lnTo>
                    <a:pt x="176" y="887"/>
                  </a:lnTo>
                  <a:lnTo>
                    <a:pt x="173" y="888"/>
                  </a:lnTo>
                  <a:lnTo>
                    <a:pt x="170" y="894"/>
                  </a:lnTo>
                  <a:lnTo>
                    <a:pt x="166" y="901"/>
                  </a:lnTo>
                  <a:lnTo>
                    <a:pt x="160" y="894"/>
                  </a:lnTo>
                  <a:lnTo>
                    <a:pt x="160" y="892"/>
                  </a:lnTo>
                  <a:lnTo>
                    <a:pt x="160" y="892"/>
                  </a:lnTo>
                  <a:lnTo>
                    <a:pt x="160" y="884"/>
                  </a:lnTo>
                  <a:lnTo>
                    <a:pt x="154" y="870"/>
                  </a:lnTo>
                  <a:lnTo>
                    <a:pt x="153" y="866"/>
                  </a:lnTo>
                  <a:lnTo>
                    <a:pt x="153" y="863"/>
                  </a:lnTo>
                  <a:lnTo>
                    <a:pt x="148" y="855"/>
                  </a:lnTo>
                  <a:lnTo>
                    <a:pt x="148" y="852"/>
                  </a:lnTo>
                  <a:lnTo>
                    <a:pt x="148" y="851"/>
                  </a:lnTo>
                  <a:lnTo>
                    <a:pt x="146" y="847"/>
                  </a:lnTo>
                  <a:lnTo>
                    <a:pt x="145" y="840"/>
                  </a:lnTo>
                  <a:lnTo>
                    <a:pt x="143" y="836"/>
                  </a:lnTo>
                  <a:lnTo>
                    <a:pt x="143" y="832"/>
                  </a:lnTo>
                  <a:lnTo>
                    <a:pt x="141" y="830"/>
                  </a:lnTo>
                  <a:lnTo>
                    <a:pt x="143" y="825"/>
                  </a:lnTo>
                  <a:lnTo>
                    <a:pt x="141" y="821"/>
                  </a:lnTo>
                  <a:lnTo>
                    <a:pt x="141" y="816"/>
                  </a:lnTo>
                  <a:lnTo>
                    <a:pt x="144" y="814"/>
                  </a:lnTo>
                  <a:lnTo>
                    <a:pt x="143" y="813"/>
                  </a:lnTo>
                  <a:lnTo>
                    <a:pt x="143" y="806"/>
                  </a:lnTo>
                  <a:lnTo>
                    <a:pt x="141" y="800"/>
                  </a:lnTo>
                  <a:lnTo>
                    <a:pt x="143" y="795"/>
                  </a:lnTo>
                  <a:lnTo>
                    <a:pt x="141" y="785"/>
                  </a:lnTo>
                  <a:lnTo>
                    <a:pt x="139" y="779"/>
                  </a:lnTo>
                  <a:lnTo>
                    <a:pt x="137" y="778"/>
                  </a:lnTo>
                  <a:lnTo>
                    <a:pt x="138" y="772"/>
                  </a:lnTo>
                  <a:lnTo>
                    <a:pt x="136" y="768"/>
                  </a:lnTo>
                  <a:lnTo>
                    <a:pt x="136" y="766"/>
                  </a:lnTo>
                  <a:lnTo>
                    <a:pt x="133" y="754"/>
                  </a:lnTo>
                  <a:lnTo>
                    <a:pt x="133" y="747"/>
                  </a:lnTo>
                  <a:lnTo>
                    <a:pt x="129" y="732"/>
                  </a:lnTo>
                  <a:lnTo>
                    <a:pt x="130" y="725"/>
                  </a:lnTo>
                  <a:lnTo>
                    <a:pt x="129" y="715"/>
                  </a:lnTo>
                  <a:lnTo>
                    <a:pt x="131" y="711"/>
                  </a:lnTo>
                  <a:lnTo>
                    <a:pt x="131" y="707"/>
                  </a:lnTo>
                  <a:lnTo>
                    <a:pt x="130" y="705"/>
                  </a:lnTo>
                  <a:lnTo>
                    <a:pt x="128" y="702"/>
                  </a:lnTo>
                  <a:lnTo>
                    <a:pt x="129" y="700"/>
                  </a:lnTo>
                  <a:lnTo>
                    <a:pt x="129" y="696"/>
                  </a:lnTo>
                  <a:lnTo>
                    <a:pt x="126" y="684"/>
                  </a:lnTo>
                  <a:lnTo>
                    <a:pt x="124" y="679"/>
                  </a:lnTo>
                  <a:lnTo>
                    <a:pt x="121" y="675"/>
                  </a:lnTo>
                  <a:lnTo>
                    <a:pt x="117" y="675"/>
                  </a:lnTo>
                  <a:lnTo>
                    <a:pt x="103" y="676"/>
                  </a:lnTo>
                  <a:lnTo>
                    <a:pt x="101" y="680"/>
                  </a:lnTo>
                  <a:lnTo>
                    <a:pt x="99" y="685"/>
                  </a:lnTo>
                  <a:lnTo>
                    <a:pt x="92" y="686"/>
                  </a:lnTo>
                  <a:lnTo>
                    <a:pt x="90" y="691"/>
                  </a:lnTo>
                  <a:lnTo>
                    <a:pt x="90" y="696"/>
                  </a:lnTo>
                  <a:lnTo>
                    <a:pt x="88" y="699"/>
                  </a:lnTo>
                  <a:lnTo>
                    <a:pt x="86" y="702"/>
                  </a:lnTo>
                  <a:lnTo>
                    <a:pt x="84" y="710"/>
                  </a:lnTo>
                  <a:lnTo>
                    <a:pt x="81" y="711"/>
                  </a:lnTo>
                  <a:lnTo>
                    <a:pt x="76" y="725"/>
                  </a:lnTo>
                  <a:lnTo>
                    <a:pt x="73" y="727"/>
                  </a:lnTo>
                  <a:lnTo>
                    <a:pt x="75" y="728"/>
                  </a:lnTo>
                  <a:lnTo>
                    <a:pt x="71" y="732"/>
                  </a:lnTo>
                  <a:lnTo>
                    <a:pt x="67" y="741"/>
                  </a:lnTo>
                  <a:lnTo>
                    <a:pt x="65" y="741"/>
                  </a:lnTo>
                  <a:lnTo>
                    <a:pt x="65" y="740"/>
                  </a:lnTo>
                  <a:lnTo>
                    <a:pt x="69" y="730"/>
                  </a:lnTo>
                  <a:lnTo>
                    <a:pt x="65" y="726"/>
                  </a:lnTo>
                  <a:lnTo>
                    <a:pt x="63" y="726"/>
                  </a:lnTo>
                  <a:lnTo>
                    <a:pt x="62" y="728"/>
                  </a:lnTo>
                  <a:lnTo>
                    <a:pt x="61" y="730"/>
                  </a:lnTo>
                  <a:lnTo>
                    <a:pt x="60" y="728"/>
                  </a:lnTo>
                  <a:lnTo>
                    <a:pt x="58" y="728"/>
                  </a:lnTo>
                  <a:lnTo>
                    <a:pt x="57" y="731"/>
                  </a:lnTo>
                  <a:lnTo>
                    <a:pt x="57" y="730"/>
                  </a:lnTo>
                  <a:lnTo>
                    <a:pt x="56" y="730"/>
                  </a:lnTo>
                  <a:lnTo>
                    <a:pt x="50" y="735"/>
                  </a:lnTo>
                  <a:lnTo>
                    <a:pt x="50" y="737"/>
                  </a:lnTo>
                  <a:lnTo>
                    <a:pt x="49" y="738"/>
                  </a:lnTo>
                  <a:lnTo>
                    <a:pt x="48" y="746"/>
                  </a:lnTo>
                  <a:lnTo>
                    <a:pt x="46" y="748"/>
                  </a:lnTo>
                  <a:lnTo>
                    <a:pt x="46" y="751"/>
                  </a:lnTo>
                  <a:lnTo>
                    <a:pt x="45" y="750"/>
                  </a:lnTo>
                  <a:lnTo>
                    <a:pt x="45" y="746"/>
                  </a:lnTo>
                  <a:lnTo>
                    <a:pt x="47" y="742"/>
                  </a:lnTo>
                  <a:lnTo>
                    <a:pt x="48" y="735"/>
                  </a:lnTo>
                  <a:lnTo>
                    <a:pt x="47" y="733"/>
                  </a:lnTo>
                  <a:lnTo>
                    <a:pt x="45" y="741"/>
                  </a:lnTo>
                  <a:lnTo>
                    <a:pt x="42" y="742"/>
                  </a:lnTo>
                  <a:lnTo>
                    <a:pt x="41" y="746"/>
                  </a:lnTo>
                  <a:lnTo>
                    <a:pt x="38" y="748"/>
                  </a:lnTo>
                  <a:lnTo>
                    <a:pt x="37" y="747"/>
                  </a:lnTo>
                  <a:lnTo>
                    <a:pt x="35" y="745"/>
                  </a:lnTo>
                  <a:lnTo>
                    <a:pt x="30" y="746"/>
                  </a:lnTo>
                  <a:lnTo>
                    <a:pt x="31" y="742"/>
                  </a:lnTo>
                  <a:lnTo>
                    <a:pt x="31" y="735"/>
                  </a:lnTo>
                  <a:lnTo>
                    <a:pt x="29" y="731"/>
                  </a:lnTo>
                  <a:lnTo>
                    <a:pt x="29" y="726"/>
                  </a:lnTo>
                  <a:lnTo>
                    <a:pt x="27" y="723"/>
                  </a:lnTo>
                  <a:lnTo>
                    <a:pt x="27" y="720"/>
                  </a:lnTo>
                  <a:lnTo>
                    <a:pt x="25" y="717"/>
                  </a:lnTo>
                  <a:lnTo>
                    <a:pt x="29" y="711"/>
                  </a:lnTo>
                  <a:lnTo>
                    <a:pt x="29" y="709"/>
                  </a:lnTo>
                  <a:lnTo>
                    <a:pt x="25" y="706"/>
                  </a:lnTo>
                  <a:lnTo>
                    <a:pt x="25" y="702"/>
                  </a:lnTo>
                  <a:lnTo>
                    <a:pt x="24" y="701"/>
                  </a:lnTo>
                  <a:lnTo>
                    <a:pt x="24" y="696"/>
                  </a:lnTo>
                  <a:lnTo>
                    <a:pt x="23" y="691"/>
                  </a:lnTo>
                  <a:lnTo>
                    <a:pt x="19" y="691"/>
                  </a:lnTo>
                  <a:lnTo>
                    <a:pt x="20" y="689"/>
                  </a:lnTo>
                  <a:lnTo>
                    <a:pt x="19" y="688"/>
                  </a:lnTo>
                  <a:lnTo>
                    <a:pt x="19" y="686"/>
                  </a:lnTo>
                  <a:lnTo>
                    <a:pt x="15" y="686"/>
                  </a:lnTo>
                  <a:lnTo>
                    <a:pt x="12" y="684"/>
                  </a:lnTo>
                  <a:lnTo>
                    <a:pt x="10" y="683"/>
                  </a:lnTo>
                  <a:lnTo>
                    <a:pt x="10" y="680"/>
                  </a:lnTo>
                  <a:lnTo>
                    <a:pt x="5" y="684"/>
                  </a:lnTo>
                  <a:lnTo>
                    <a:pt x="4" y="681"/>
                  </a:lnTo>
                  <a:lnTo>
                    <a:pt x="2" y="680"/>
                  </a:lnTo>
                  <a:lnTo>
                    <a:pt x="2" y="675"/>
                  </a:lnTo>
                  <a:lnTo>
                    <a:pt x="3" y="671"/>
                  </a:lnTo>
                  <a:lnTo>
                    <a:pt x="5" y="670"/>
                  </a:lnTo>
                  <a:lnTo>
                    <a:pt x="4" y="668"/>
                  </a:lnTo>
                  <a:lnTo>
                    <a:pt x="4" y="664"/>
                  </a:lnTo>
                  <a:lnTo>
                    <a:pt x="3" y="657"/>
                  </a:lnTo>
                  <a:lnTo>
                    <a:pt x="2" y="655"/>
                  </a:lnTo>
                  <a:lnTo>
                    <a:pt x="2" y="652"/>
                  </a:lnTo>
                  <a:lnTo>
                    <a:pt x="1" y="649"/>
                  </a:lnTo>
                  <a:lnTo>
                    <a:pt x="2" y="647"/>
                  </a:lnTo>
                  <a:lnTo>
                    <a:pt x="1" y="647"/>
                  </a:lnTo>
                  <a:lnTo>
                    <a:pt x="0" y="643"/>
                  </a:lnTo>
                  <a:lnTo>
                    <a:pt x="3" y="639"/>
                  </a:lnTo>
                  <a:lnTo>
                    <a:pt x="3" y="634"/>
                  </a:lnTo>
                  <a:lnTo>
                    <a:pt x="5" y="633"/>
                  </a:lnTo>
                  <a:lnTo>
                    <a:pt x="7" y="627"/>
                  </a:lnTo>
                  <a:lnTo>
                    <a:pt x="7" y="626"/>
                  </a:lnTo>
                  <a:lnTo>
                    <a:pt x="5" y="624"/>
                  </a:lnTo>
                  <a:lnTo>
                    <a:pt x="5" y="623"/>
                  </a:lnTo>
                  <a:lnTo>
                    <a:pt x="3" y="619"/>
                  </a:lnTo>
                  <a:lnTo>
                    <a:pt x="7" y="615"/>
                  </a:lnTo>
                  <a:lnTo>
                    <a:pt x="10" y="612"/>
                  </a:lnTo>
                  <a:lnTo>
                    <a:pt x="12" y="605"/>
                  </a:lnTo>
                  <a:lnTo>
                    <a:pt x="11" y="601"/>
                  </a:lnTo>
                  <a:lnTo>
                    <a:pt x="9" y="600"/>
                  </a:lnTo>
                  <a:lnTo>
                    <a:pt x="9" y="596"/>
                  </a:lnTo>
                  <a:lnTo>
                    <a:pt x="8" y="589"/>
                  </a:lnTo>
                  <a:lnTo>
                    <a:pt x="8" y="592"/>
                  </a:lnTo>
                  <a:lnTo>
                    <a:pt x="7" y="592"/>
                  </a:lnTo>
                  <a:lnTo>
                    <a:pt x="7" y="589"/>
                  </a:lnTo>
                  <a:lnTo>
                    <a:pt x="7" y="591"/>
                  </a:lnTo>
                  <a:lnTo>
                    <a:pt x="4" y="591"/>
                  </a:lnTo>
                  <a:lnTo>
                    <a:pt x="4" y="593"/>
                  </a:lnTo>
                  <a:lnTo>
                    <a:pt x="3" y="593"/>
                  </a:lnTo>
                  <a:lnTo>
                    <a:pt x="3" y="592"/>
                  </a:lnTo>
                  <a:lnTo>
                    <a:pt x="3" y="590"/>
                  </a:lnTo>
                  <a:lnTo>
                    <a:pt x="5" y="589"/>
                  </a:lnTo>
                  <a:lnTo>
                    <a:pt x="4" y="586"/>
                  </a:lnTo>
                  <a:lnTo>
                    <a:pt x="7" y="581"/>
                  </a:lnTo>
                  <a:lnTo>
                    <a:pt x="9" y="576"/>
                  </a:lnTo>
                  <a:lnTo>
                    <a:pt x="12" y="572"/>
                  </a:lnTo>
                  <a:lnTo>
                    <a:pt x="17" y="574"/>
                  </a:lnTo>
                  <a:lnTo>
                    <a:pt x="16" y="575"/>
                  </a:lnTo>
                  <a:lnTo>
                    <a:pt x="15" y="575"/>
                  </a:lnTo>
                  <a:lnTo>
                    <a:pt x="14" y="576"/>
                  </a:lnTo>
                  <a:lnTo>
                    <a:pt x="12" y="579"/>
                  </a:lnTo>
                  <a:lnTo>
                    <a:pt x="14" y="579"/>
                  </a:lnTo>
                  <a:lnTo>
                    <a:pt x="17" y="575"/>
                  </a:lnTo>
                  <a:lnTo>
                    <a:pt x="18" y="569"/>
                  </a:lnTo>
                  <a:lnTo>
                    <a:pt x="25" y="560"/>
                  </a:lnTo>
                  <a:lnTo>
                    <a:pt x="30" y="556"/>
                  </a:lnTo>
                  <a:lnTo>
                    <a:pt x="41" y="554"/>
                  </a:lnTo>
                  <a:lnTo>
                    <a:pt x="52" y="555"/>
                  </a:lnTo>
                  <a:lnTo>
                    <a:pt x="53" y="550"/>
                  </a:lnTo>
                  <a:lnTo>
                    <a:pt x="54" y="544"/>
                  </a:lnTo>
                  <a:lnTo>
                    <a:pt x="56" y="545"/>
                  </a:lnTo>
                  <a:lnTo>
                    <a:pt x="57" y="549"/>
                  </a:lnTo>
                  <a:lnTo>
                    <a:pt x="58" y="551"/>
                  </a:lnTo>
                  <a:lnTo>
                    <a:pt x="62" y="553"/>
                  </a:lnTo>
                  <a:lnTo>
                    <a:pt x="62" y="551"/>
                  </a:lnTo>
                  <a:lnTo>
                    <a:pt x="61" y="551"/>
                  </a:lnTo>
                  <a:lnTo>
                    <a:pt x="62" y="549"/>
                  </a:lnTo>
                  <a:lnTo>
                    <a:pt x="63" y="546"/>
                  </a:lnTo>
                  <a:lnTo>
                    <a:pt x="63" y="543"/>
                  </a:lnTo>
                  <a:lnTo>
                    <a:pt x="61" y="539"/>
                  </a:lnTo>
                  <a:lnTo>
                    <a:pt x="57" y="536"/>
                  </a:lnTo>
                  <a:lnTo>
                    <a:pt x="56" y="534"/>
                  </a:lnTo>
                  <a:lnTo>
                    <a:pt x="52" y="532"/>
                  </a:lnTo>
                  <a:lnTo>
                    <a:pt x="49" y="529"/>
                  </a:lnTo>
                  <a:lnTo>
                    <a:pt x="48" y="529"/>
                  </a:lnTo>
                  <a:lnTo>
                    <a:pt x="48" y="533"/>
                  </a:lnTo>
                  <a:lnTo>
                    <a:pt x="52" y="543"/>
                  </a:lnTo>
                  <a:lnTo>
                    <a:pt x="48" y="538"/>
                  </a:lnTo>
                  <a:lnTo>
                    <a:pt x="46" y="532"/>
                  </a:lnTo>
                  <a:lnTo>
                    <a:pt x="45" y="523"/>
                  </a:lnTo>
                  <a:lnTo>
                    <a:pt x="42" y="518"/>
                  </a:lnTo>
                  <a:lnTo>
                    <a:pt x="41" y="517"/>
                  </a:lnTo>
                  <a:lnTo>
                    <a:pt x="40" y="512"/>
                  </a:lnTo>
                  <a:lnTo>
                    <a:pt x="37" y="508"/>
                  </a:lnTo>
                  <a:lnTo>
                    <a:pt x="33" y="506"/>
                  </a:lnTo>
                  <a:lnTo>
                    <a:pt x="31" y="502"/>
                  </a:lnTo>
                  <a:lnTo>
                    <a:pt x="25" y="484"/>
                  </a:lnTo>
                  <a:lnTo>
                    <a:pt x="23" y="482"/>
                  </a:lnTo>
                  <a:lnTo>
                    <a:pt x="23" y="475"/>
                  </a:lnTo>
                  <a:lnTo>
                    <a:pt x="20" y="471"/>
                  </a:lnTo>
                  <a:lnTo>
                    <a:pt x="19" y="458"/>
                  </a:lnTo>
                  <a:lnTo>
                    <a:pt x="18" y="457"/>
                  </a:lnTo>
                  <a:lnTo>
                    <a:pt x="17" y="454"/>
                  </a:lnTo>
                  <a:lnTo>
                    <a:pt x="16" y="447"/>
                  </a:lnTo>
                  <a:lnTo>
                    <a:pt x="17" y="446"/>
                  </a:lnTo>
                  <a:lnTo>
                    <a:pt x="25" y="440"/>
                  </a:lnTo>
                  <a:lnTo>
                    <a:pt x="29" y="432"/>
                  </a:lnTo>
                  <a:lnTo>
                    <a:pt x="30" y="419"/>
                  </a:lnTo>
                  <a:lnTo>
                    <a:pt x="29" y="409"/>
                  </a:lnTo>
                  <a:lnTo>
                    <a:pt x="33" y="398"/>
                  </a:lnTo>
                  <a:lnTo>
                    <a:pt x="32" y="389"/>
                  </a:lnTo>
                  <a:lnTo>
                    <a:pt x="32" y="388"/>
                  </a:lnTo>
                  <a:lnTo>
                    <a:pt x="34" y="389"/>
                  </a:lnTo>
                  <a:lnTo>
                    <a:pt x="35" y="392"/>
                  </a:lnTo>
                  <a:lnTo>
                    <a:pt x="38" y="395"/>
                  </a:lnTo>
                  <a:lnTo>
                    <a:pt x="39" y="400"/>
                  </a:lnTo>
                  <a:lnTo>
                    <a:pt x="41" y="414"/>
                  </a:lnTo>
                  <a:lnTo>
                    <a:pt x="45" y="431"/>
                  </a:lnTo>
                  <a:lnTo>
                    <a:pt x="48" y="440"/>
                  </a:lnTo>
                  <a:lnTo>
                    <a:pt x="52" y="447"/>
                  </a:lnTo>
                  <a:lnTo>
                    <a:pt x="57" y="455"/>
                  </a:lnTo>
                  <a:lnTo>
                    <a:pt x="70" y="458"/>
                  </a:lnTo>
                  <a:lnTo>
                    <a:pt x="73" y="457"/>
                  </a:lnTo>
                  <a:lnTo>
                    <a:pt x="76" y="455"/>
                  </a:lnTo>
                  <a:lnTo>
                    <a:pt x="80" y="456"/>
                  </a:lnTo>
                  <a:lnTo>
                    <a:pt x="81" y="455"/>
                  </a:lnTo>
                  <a:lnTo>
                    <a:pt x="90" y="455"/>
                  </a:lnTo>
                  <a:lnTo>
                    <a:pt x="91" y="454"/>
                  </a:lnTo>
                  <a:lnTo>
                    <a:pt x="92" y="451"/>
                  </a:lnTo>
                  <a:lnTo>
                    <a:pt x="93" y="452"/>
                  </a:lnTo>
                  <a:lnTo>
                    <a:pt x="93" y="455"/>
                  </a:lnTo>
                  <a:lnTo>
                    <a:pt x="95" y="454"/>
                  </a:lnTo>
                  <a:lnTo>
                    <a:pt x="96" y="451"/>
                  </a:lnTo>
                  <a:lnTo>
                    <a:pt x="94" y="449"/>
                  </a:lnTo>
                  <a:lnTo>
                    <a:pt x="95" y="445"/>
                  </a:lnTo>
                  <a:lnTo>
                    <a:pt x="95" y="442"/>
                  </a:lnTo>
                  <a:lnTo>
                    <a:pt x="96" y="441"/>
                  </a:lnTo>
                  <a:lnTo>
                    <a:pt x="98" y="442"/>
                  </a:lnTo>
                  <a:lnTo>
                    <a:pt x="99" y="442"/>
                  </a:lnTo>
                  <a:lnTo>
                    <a:pt x="101" y="440"/>
                  </a:lnTo>
                  <a:lnTo>
                    <a:pt x="102" y="440"/>
                  </a:lnTo>
                  <a:lnTo>
                    <a:pt x="103" y="436"/>
                  </a:lnTo>
                  <a:lnTo>
                    <a:pt x="103" y="432"/>
                  </a:lnTo>
                  <a:lnTo>
                    <a:pt x="102" y="432"/>
                  </a:lnTo>
                  <a:lnTo>
                    <a:pt x="103" y="431"/>
                  </a:lnTo>
                  <a:lnTo>
                    <a:pt x="103" y="429"/>
                  </a:lnTo>
                  <a:lnTo>
                    <a:pt x="103" y="428"/>
                  </a:lnTo>
                  <a:lnTo>
                    <a:pt x="101" y="428"/>
                  </a:lnTo>
                  <a:lnTo>
                    <a:pt x="100" y="425"/>
                  </a:lnTo>
                  <a:lnTo>
                    <a:pt x="100" y="424"/>
                  </a:lnTo>
                  <a:lnTo>
                    <a:pt x="105" y="419"/>
                  </a:lnTo>
                  <a:lnTo>
                    <a:pt x="105" y="421"/>
                  </a:lnTo>
                  <a:lnTo>
                    <a:pt x="106" y="423"/>
                  </a:lnTo>
                  <a:lnTo>
                    <a:pt x="109" y="421"/>
                  </a:lnTo>
                  <a:lnTo>
                    <a:pt x="110" y="420"/>
                  </a:lnTo>
                  <a:lnTo>
                    <a:pt x="113" y="421"/>
                  </a:lnTo>
                  <a:lnTo>
                    <a:pt x="113" y="421"/>
                  </a:lnTo>
                  <a:lnTo>
                    <a:pt x="113" y="418"/>
                  </a:lnTo>
                  <a:lnTo>
                    <a:pt x="111" y="415"/>
                  </a:lnTo>
                  <a:lnTo>
                    <a:pt x="111" y="402"/>
                  </a:lnTo>
                  <a:lnTo>
                    <a:pt x="115" y="390"/>
                  </a:lnTo>
                  <a:lnTo>
                    <a:pt x="116" y="389"/>
                  </a:lnTo>
                  <a:lnTo>
                    <a:pt x="117" y="390"/>
                  </a:lnTo>
                  <a:lnTo>
                    <a:pt x="118" y="394"/>
                  </a:lnTo>
                  <a:lnTo>
                    <a:pt x="120" y="395"/>
                  </a:lnTo>
                  <a:lnTo>
                    <a:pt x="120" y="400"/>
                  </a:lnTo>
                  <a:lnTo>
                    <a:pt x="122" y="403"/>
                  </a:lnTo>
                  <a:lnTo>
                    <a:pt x="121" y="405"/>
                  </a:lnTo>
                  <a:lnTo>
                    <a:pt x="117" y="406"/>
                  </a:lnTo>
                  <a:lnTo>
                    <a:pt x="117" y="410"/>
                  </a:lnTo>
                  <a:lnTo>
                    <a:pt x="117" y="414"/>
                  </a:lnTo>
                  <a:lnTo>
                    <a:pt x="118" y="415"/>
                  </a:lnTo>
                  <a:lnTo>
                    <a:pt x="120" y="416"/>
                  </a:lnTo>
                  <a:lnTo>
                    <a:pt x="122" y="419"/>
                  </a:lnTo>
                  <a:lnTo>
                    <a:pt x="125" y="424"/>
                  </a:lnTo>
                  <a:lnTo>
                    <a:pt x="124" y="426"/>
                  </a:lnTo>
                  <a:lnTo>
                    <a:pt x="125" y="429"/>
                  </a:lnTo>
                  <a:lnTo>
                    <a:pt x="123" y="430"/>
                  </a:lnTo>
                  <a:lnTo>
                    <a:pt x="117" y="425"/>
                  </a:lnTo>
                  <a:lnTo>
                    <a:pt x="116" y="428"/>
                  </a:lnTo>
                  <a:lnTo>
                    <a:pt x="116" y="431"/>
                  </a:lnTo>
                  <a:lnTo>
                    <a:pt x="122" y="432"/>
                  </a:lnTo>
                  <a:lnTo>
                    <a:pt x="124" y="435"/>
                  </a:lnTo>
                  <a:lnTo>
                    <a:pt x="126" y="444"/>
                  </a:lnTo>
                  <a:lnTo>
                    <a:pt x="130" y="446"/>
                  </a:lnTo>
                  <a:lnTo>
                    <a:pt x="132" y="446"/>
                  </a:lnTo>
                  <a:lnTo>
                    <a:pt x="128" y="450"/>
                  </a:lnTo>
                  <a:lnTo>
                    <a:pt x="125" y="450"/>
                  </a:lnTo>
                  <a:lnTo>
                    <a:pt x="120" y="452"/>
                  </a:lnTo>
                  <a:lnTo>
                    <a:pt x="117" y="451"/>
                  </a:lnTo>
                  <a:lnTo>
                    <a:pt x="117" y="454"/>
                  </a:lnTo>
                  <a:lnTo>
                    <a:pt x="113" y="456"/>
                  </a:lnTo>
                  <a:lnTo>
                    <a:pt x="114" y="458"/>
                  </a:lnTo>
                  <a:lnTo>
                    <a:pt x="118" y="458"/>
                  </a:lnTo>
                  <a:lnTo>
                    <a:pt x="122" y="460"/>
                  </a:lnTo>
                  <a:lnTo>
                    <a:pt x="123" y="457"/>
                  </a:lnTo>
                  <a:lnTo>
                    <a:pt x="126" y="454"/>
                  </a:lnTo>
                  <a:lnTo>
                    <a:pt x="130" y="452"/>
                  </a:lnTo>
                  <a:lnTo>
                    <a:pt x="131" y="449"/>
                  </a:lnTo>
                  <a:lnTo>
                    <a:pt x="136" y="454"/>
                  </a:lnTo>
                  <a:lnTo>
                    <a:pt x="143" y="454"/>
                  </a:lnTo>
                  <a:lnTo>
                    <a:pt x="147" y="450"/>
                  </a:lnTo>
                  <a:lnTo>
                    <a:pt x="147" y="452"/>
                  </a:lnTo>
                  <a:lnTo>
                    <a:pt x="149" y="454"/>
                  </a:lnTo>
                  <a:lnTo>
                    <a:pt x="153" y="454"/>
                  </a:lnTo>
                  <a:lnTo>
                    <a:pt x="154" y="452"/>
                  </a:lnTo>
                  <a:lnTo>
                    <a:pt x="154" y="446"/>
                  </a:lnTo>
                  <a:lnTo>
                    <a:pt x="154" y="445"/>
                  </a:lnTo>
                  <a:lnTo>
                    <a:pt x="154" y="440"/>
                  </a:lnTo>
                  <a:lnTo>
                    <a:pt x="155" y="439"/>
                  </a:lnTo>
                  <a:lnTo>
                    <a:pt x="155" y="437"/>
                  </a:lnTo>
                  <a:lnTo>
                    <a:pt x="156" y="432"/>
                  </a:lnTo>
                  <a:lnTo>
                    <a:pt x="160" y="430"/>
                  </a:lnTo>
                  <a:lnTo>
                    <a:pt x="163" y="431"/>
                  </a:lnTo>
                  <a:lnTo>
                    <a:pt x="167" y="420"/>
                  </a:lnTo>
                  <a:lnTo>
                    <a:pt x="166" y="416"/>
                  </a:lnTo>
                  <a:lnTo>
                    <a:pt x="163" y="414"/>
                  </a:lnTo>
                  <a:lnTo>
                    <a:pt x="161" y="411"/>
                  </a:lnTo>
                  <a:lnTo>
                    <a:pt x="162" y="405"/>
                  </a:lnTo>
                  <a:lnTo>
                    <a:pt x="163" y="404"/>
                  </a:lnTo>
                  <a:lnTo>
                    <a:pt x="166" y="404"/>
                  </a:lnTo>
                  <a:lnTo>
                    <a:pt x="164" y="406"/>
                  </a:lnTo>
                  <a:lnTo>
                    <a:pt x="168" y="410"/>
                  </a:lnTo>
                  <a:lnTo>
                    <a:pt x="169" y="413"/>
                  </a:lnTo>
                  <a:lnTo>
                    <a:pt x="170" y="414"/>
                  </a:lnTo>
                  <a:lnTo>
                    <a:pt x="170" y="416"/>
                  </a:lnTo>
                  <a:lnTo>
                    <a:pt x="171" y="419"/>
                  </a:lnTo>
                  <a:lnTo>
                    <a:pt x="173" y="421"/>
                  </a:lnTo>
                  <a:lnTo>
                    <a:pt x="174" y="423"/>
                  </a:lnTo>
                  <a:lnTo>
                    <a:pt x="176" y="420"/>
                  </a:lnTo>
                  <a:lnTo>
                    <a:pt x="178" y="423"/>
                  </a:lnTo>
                  <a:lnTo>
                    <a:pt x="178" y="429"/>
                  </a:lnTo>
                  <a:lnTo>
                    <a:pt x="181" y="430"/>
                  </a:lnTo>
                  <a:lnTo>
                    <a:pt x="181" y="431"/>
                  </a:lnTo>
                  <a:lnTo>
                    <a:pt x="182" y="432"/>
                  </a:lnTo>
                  <a:lnTo>
                    <a:pt x="187" y="431"/>
                  </a:lnTo>
                  <a:lnTo>
                    <a:pt x="196" y="420"/>
                  </a:lnTo>
                  <a:lnTo>
                    <a:pt x="199" y="420"/>
                  </a:lnTo>
                  <a:lnTo>
                    <a:pt x="201" y="423"/>
                  </a:lnTo>
                  <a:lnTo>
                    <a:pt x="204" y="419"/>
                  </a:lnTo>
                  <a:lnTo>
                    <a:pt x="207" y="411"/>
                  </a:lnTo>
                  <a:lnTo>
                    <a:pt x="209" y="410"/>
                  </a:lnTo>
                  <a:lnTo>
                    <a:pt x="212" y="410"/>
                  </a:lnTo>
                  <a:lnTo>
                    <a:pt x="214" y="410"/>
                  </a:lnTo>
                  <a:lnTo>
                    <a:pt x="215" y="413"/>
                  </a:lnTo>
                  <a:lnTo>
                    <a:pt x="217" y="414"/>
                  </a:lnTo>
                  <a:lnTo>
                    <a:pt x="217" y="416"/>
                  </a:lnTo>
                  <a:lnTo>
                    <a:pt x="221" y="418"/>
                  </a:lnTo>
                  <a:lnTo>
                    <a:pt x="223" y="421"/>
                  </a:lnTo>
                  <a:lnTo>
                    <a:pt x="222" y="428"/>
                  </a:lnTo>
                  <a:lnTo>
                    <a:pt x="224" y="431"/>
                  </a:lnTo>
                  <a:lnTo>
                    <a:pt x="225" y="435"/>
                  </a:lnTo>
                  <a:lnTo>
                    <a:pt x="227" y="440"/>
                  </a:lnTo>
                  <a:lnTo>
                    <a:pt x="228" y="451"/>
                  </a:lnTo>
                  <a:lnTo>
                    <a:pt x="229" y="454"/>
                  </a:lnTo>
                  <a:lnTo>
                    <a:pt x="232" y="454"/>
                  </a:lnTo>
                  <a:lnTo>
                    <a:pt x="236" y="446"/>
                  </a:lnTo>
                  <a:lnTo>
                    <a:pt x="238" y="444"/>
                  </a:lnTo>
                  <a:lnTo>
                    <a:pt x="242" y="445"/>
                  </a:lnTo>
                  <a:lnTo>
                    <a:pt x="250" y="442"/>
                  </a:lnTo>
                  <a:lnTo>
                    <a:pt x="253" y="439"/>
                  </a:lnTo>
                  <a:lnTo>
                    <a:pt x="253" y="444"/>
                  </a:lnTo>
                  <a:lnTo>
                    <a:pt x="253" y="447"/>
                  </a:lnTo>
                  <a:lnTo>
                    <a:pt x="257" y="456"/>
                  </a:lnTo>
                  <a:lnTo>
                    <a:pt x="258" y="461"/>
                  </a:lnTo>
                  <a:lnTo>
                    <a:pt x="259" y="463"/>
                  </a:lnTo>
                  <a:lnTo>
                    <a:pt x="258" y="467"/>
                  </a:lnTo>
                  <a:lnTo>
                    <a:pt x="258" y="472"/>
                  </a:lnTo>
                  <a:lnTo>
                    <a:pt x="255" y="478"/>
                  </a:lnTo>
                  <a:lnTo>
                    <a:pt x="254" y="481"/>
                  </a:lnTo>
                  <a:lnTo>
                    <a:pt x="251" y="480"/>
                  </a:lnTo>
                  <a:lnTo>
                    <a:pt x="250" y="482"/>
                  </a:lnTo>
                  <a:lnTo>
                    <a:pt x="249" y="488"/>
                  </a:lnTo>
                  <a:lnTo>
                    <a:pt x="249" y="494"/>
                  </a:lnTo>
                  <a:lnTo>
                    <a:pt x="250" y="497"/>
                  </a:lnTo>
                  <a:lnTo>
                    <a:pt x="262" y="502"/>
                  </a:lnTo>
                  <a:lnTo>
                    <a:pt x="264" y="507"/>
                  </a:lnTo>
                  <a:lnTo>
                    <a:pt x="270" y="514"/>
                  </a:lnTo>
                  <a:lnTo>
                    <a:pt x="274" y="522"/>
                  </a:lnTo>
                  <a:lnTo>
                    <a:pt x="276" y="523"/>
                  </a:lnTo>
                  <a:lnTo>
                    <a:pt x="280" y="523"/>
                  </a:lnTo>
                  <a:lnTo>
                    <a:pt x="289" y="532"/>
                  </a:lnTo>
                  <a:lnTo>
                    <a:pt x="291" y="535"/>
                  </a:lnTo>
                  <a:lnTo>
                    <a:pt x="293" y="541"/>
                  </a:lnTo>
                  <a:lnTo>
                    <a:pt x="296" y="544"/>
                  </a:lnTo>
                  <a:lnTo>
                    <a:pt x="296" y="546"/>
                  </a:lnTo>
                  <a:lnTo>
                    <a:pt x="298" y="549"/>
                  </a:lnTo>
                  <a:lnTo>
                    <a:pt x="298" y="553"/>
                  </a:lnTo>
                  <a:lnTo>
                    <a:pt x="303" y="558"/>
                  </a:lnTo>
                  <a:lnTo>
                    <a:pt x="304" y="555"/>
                  </a:lnTo>
                  <a:lnTo>
                    <a:pt x="303" y="546"/>
                  </a:lnTo>
                  <a:lnTo>
                    <a:pt x="300" y="539"/>
                  </a:lnTo>
                  <a:lnTo>
                    <a:pt x="299" y="536"/>
                  </a:lnTo>
                  <a:lnTo>
                    <a:pt x="300" y="533"/>
                  </a:lnTo>
                  <a:lnTo>
                    <a:pt x="303" y="532"/>
                  </a:lnTo>
                  <a:lnTo>
                    <a:pt x="307" y="534"/>
                  </a:lnTo>
                  <a:lnTo>
                    <a:pt x="311" y="530"/>
                  </a:lnTo>
                  <a:lnTo>
                    <a:pt x="310" y="528"/>
                  </a:lnTo>
                  <a:lnTo>
                    <a:pt x="311" y="524"/>
                  </a:lnTo>
                  <a:lnTo>
                    <a:pt x="310" y="522"/>
                  </a:lnTo>
                  <a:lnTo>
                    <a:pt x="311" y="519"/>
                  </a:lnTo>
                  <a:lnTo>
                    <a:pt x="308" y="512"/>
                  </a:lnTo>
                  <a:lnTo>
                    <a:pt x="308" y="509"/>
                  </a:lnTo>
                  <a:lnTo>
                    <a:pt x="311" y="509"/>
                  </a:lnTo>
                  <a:lnTo>
                    <a:pt x="312" y="507"/>
                  </a:lnTo>
                  <a:lnTo>
                    <a:pt x="310" y="506"/>
                  </a:lnTo>
                  <a:lnTo>
                    <a:pt x="310" y="503"/>
                  </a:lnTo>
                  <a:lnTo>
                    <a:pt x="308" y="502"/>
                  </a:lnTo>
                  <a:lnTo>
                    <a:pt x="310" y="501"/>
                  </a:lnTo>
                  <a:lnTo>
                    <a:pt x="307" y="496"/>
                  </a:lnTo>
                  <a:lnTo>
                    <a:pt x="308" y="492"/>
                  </a:lnTo>
                  <a:lnTo>
                    <a:pt x="306" y="488"/>
                  </a:lnTo>
                  <a:lnTo>
                    <a:pt x="307" y="486"/>
                  </a:lnTo>
                  <a:lnTo>
                    <a:pt x="308" y="486"/>
                  </a:lnTo>
                  <a:lnTo>
                    <a:pt x="310" y="481"/>
                  </a:lnTo>
                  <a:lnTo>
                    <a:pt x="311" y="477"/>
                  </a:lnTo>
                  <a:lnTo>
                    <a:pt x="312" y="477"/>
                  </a:lnTo>
                  <a:lnTo>
                    <a:pt x="314" y="478"/>
                  </a:lnTo>
                  <a:lnTo>
                    <a:pt x="313" y="473"/>
                  </a:lnTo>
                  <a:lnTo>
                    <a:pt x="313" y="470"/>
                  </a:lnTo>
                  <a:lnTo>
                    <a:pt x="315" y="468"/>
                  </a:lnTo>
                  <a:lnTo>
                    <a:pt x="315" y="466"/>
                  </a:lnTo>
                  <a:lnTo>
                    <a:pt x="318" y="467"/>
                  </a:lnTo>
                  <a:lnTo>
                    <a:pt x="319" y="471"/>
                  </a:lnTo>
                  <a:lnTo>
                    <a:pt x="321" y="470"/>
                  </a:lnTo>
                  <a:lnTo>
                    <a:pt x="323" y="472"/>
                  </a:lnTo>
                  <a:lnTo>
                    <a:pt x="327" y="467"/>
                  </a:lnTo>
                  <a:lnTo>
                    <a:pt x="329" y="467"/>
                  </a:lnTo>
                  <a:lnTo>
                    <a:pt x="330" y="468"/>
                  </a:lnTo>
                  <a:lnTo>
                    <a:pt x="330" y="470"/>
                  </a:lnTo>
                  <a:lnTo>
                    <a:pt x="330" y="472"/>
                  </a:lnTo>
                  <a:lnTo>
                    <a:pt x="327" y="472"/>
                  </a:lnTo>
                  <a:lnTo>
                    <a:pt x="330" y="477"/>
                  </a:lnTo>
                  <a:lnTo>
                    <a:pt x="329" y="478"/>
                  </a:lnTo>
                  <a:lnTo>
                    <a:pt x="327" y="477"/>
                  </a:lnTo>
                  <a:lnTo>
                    <a:pt x="327" y="478"/>
                  </a:lnTo>
                  <a:lnTo>
                    <a:pt x="329" y="481"/>
                  </a:lnTo>
                  <a:lnTo>
                    <a:pt x="327" y="482"/>
                  </a:lnTo>
                  <a:lnTo>
                    <a:pt x="330" y="484"/>
                  </a:lnTo>
                  <a:lnTo>
                    <a:pt x="336" y="481"/>
                  </a:lnTo>
                  <a:lnTo>
                    <a:pt x="336" y="483"/>
                  </a:lnTo>
                  <a:lnTo>
                    <a:pt x="340" y="484"/>
                  </a:lnTo>
                  <a:lnTo>
                    <a:pt x="341" y="486"/>
                  </a:lnTo>
                  <a:lnTo>
                    <a:pt x="340" y="487"/>
                  </a:lnTo>
                  <a:lnTo>
                    <a:pt x="336" y="487"/>
                  </a:lnTo>
                  <a:lnTo>
                    <a:pt x="341" y="493"/>
                  </a:lnTo>
                  <a:lnTo>
                    <a:pt x="340" y="496"/>
                  </a:lnTo>
                  <a:lnTo>
                    <a:pt x="338" y="496"/>
                  </a:lnTo>
                  <a:lnTo>
                    <a:pt x="338" y="497"/>
                  </a:lnTo>
                  <a:lnTo>
                    <a:pt x="341" y="497"/>
                  </a:lnTo>
                  <a:lnTo>
                    <a:pt x="343" y="494"/>
                  </a:lnTo>
                  <a:lnTo>
                    <a:pt x="345" y="497"/>
                  </a:lnTo>
                  <a:lnTo>
                    <a:pt x="344" y="499"/>
                  </a:lnTo>
                  <a:lnTo>
                    <a:pt x="345" y="501"/>
                  </a:lnTo>
                  <a:lnTo>
                    <a:pt x="348" y="499"/>
                  </a:lnTo>
                  <a:lnTo>
                    <a:pt x="351" y="506"/>
                  </a:lnTo>
                  <a:lnTo>
                    <a:pt x="353" y="504"/>
                  </a:lnTo>
                  <a:lnTo>
                    <a:pt x="355" y="501"/>
                  </a:lnTo>
                  <a:lnTo>
                    <a:pt x="356" y="499"/>
                  </a:lnTo>
                  <a:lnTo>
                    <a:pt x="361" y="503"/>
                  </a:lnTo>
                  <a:lnTo>
                    <a:pt x="361" y="507"/>
                  </a:lnTo>
                  <a:lnTo>
                    <a:pt x="364" y="520"/>
                  </a:lnTo>
                  <a:lnTo>
                    <a:pt x="366" y="529"/>
                  </a:lnTo>
                  <a:lnTo>
                    <a:pt x="368" y="541"/>
                  </a:lnTo>
                  <a:lnTo>
                    <a:pt x="372" y="551"/>
                  </a:lnTo>
                  <a:lnTo>
                    <a:pt x="374" y="555"/>
                  </a:lnTo>
                  <a:lnTo>
                    <a:pt x="375" y="555"/>
                  </a:lnTo>
                  <a:lnTo>
                    <a:pt x="381" y="550"/>
                  </a:lnTo>
                  <a:lnTo>
                    <a:pt x="382" y="548"/>
                  </a:lnTo>
                  <a:lnTo>
                    <a:pt x="381" y="539"/>
                  </a:lnTo>
                  <a:lnTo>
                    <a:pt x="382" y="533"/>
                  </a:lnTo>
                  <a:lnTo>
                    <a:pt x="381" y="528"/>
                  </a:lnTo>
                  <a:lnTo>
                    <a:pt x="380" y="524"/>
                  </a:lnTo>
                  <a:lnTo>
                    <a:pt x="380" y="519"/>
                  </a:lnTo>
                  <a:lnTo>
                    <a:pt x="378" y="515"/>
                  </a:lnTo>
                  <a:lnTo>
                    <a:pt x="378" y="510"/>
                  </a:lnTo>
                  <a:lnTo>
                    <a:pt x="376" y="508"/>
                  </a:lnTo>
                  <a:lnTo>
                    <a:pt x="374" y="484"/>
                  </a:lnTo>
                  <a:lnTo>
                    <a:pt x="373" y="480"/>
                  </a:lnTo>
                  <a:lnTo>
                    <a:pt x="373" y="478"/>
                  </a:lnTo>
                  <a:lnTo>
                    <a:pt x="371" y="480"/>
                  </a:lnTo>
                  <a:lnTo>
                    <a:pt x="367" y="477"/>
                  </a:lnTo>
                  <a:lnTo>
                    <a:pt x="363" y="471"/>
                  </a:lnTo>
                  <a:lnTo>
                    <a:pt x="361" y="468"/>
                  </a:lnTo>
                  <a:lnTo>
                    <a:pt x="357" y="466"/>
                  </a:lnTo>
                  <a:lnTo>
                    <a:pt x="353" y="460"/>
                  </a:lnTo>
                  <a:lnTo>
                    <a:pt x="351" y="450"/>
                  </a:lnTo>
                  <a:lnTo>
                    <a:pt x="352" y="447"/>
                  </a:lnTo>
                  <a:lnTo>
                    <a:pt x="351" y="442"/>
                  </a:lnTo>
                  <a:lnTo>
                    <a:pt x="355" y="430"/>
                  </a:lnTo>
                  <a:lnTo>
                    <a:pt x="355" y="424"/>
                  </a:lnTo>
                  <a:lnTo>
                    <a:pt x="353" y="418"/>
                  </a:lnTo>
                  <a:lnTo>
                    <a:pt x="353" y="405"/>
                  </a:lnTo>
                  <a:lnTo>
                    <a:pt x="353" y="400"/>
                  </a:lnTo>
                  <a:lnTo>
                    <a:pt x="355" y="397"/>
                  </a:lnTo>
                  <a:lnTo>
                    <a:pt x="355" y="392"/>
                  </a:lnTo>
                  <a:lnTo>
                    <a:pt x="353" y="388"/>
                  </a:lnTo>
                  <a:lnTo>
                    <a:pt x="352" y="379"/>
                  </a:lnTo>
                  <a:lnTo>
                    <a:pt x="353" y="378"/>
                  </a:lnTo>
                  <a:lnTo>
                    <a:pt x="357" y="376"/>
                  </a:lnTo>
                  <a:lnTo>
                    <a:pt x="359" y="373"/>
                  </a:lnTo>
                  <a:lnTo>
                    <a:pt x="360" y="366"/>
                  </a:lnTo>
                  <a:lnTo>
                    <a:pt x="364" y="354"/>
                  </a:lnTo>
                  <a:lnTo>
                    <a:pt x="364" y="342"/>
                  </a:lnTo>
                  <a:lnTo>
                    <a:pt x="365" y="342"/>
                  </a:lnTo>
                  <a:lnTo>
                    <a:pt x="365" y="350"/>
                  </a:lnTo>
                  <a:lnTo>
                    <a:pt x="365" y="348"/>
                  </a:lnTo>
                  <a:lnTo>
                    <a:pt x="365" y="352"/>
                  </a:lnTo>
                  <a:lnTo>
                    <a:pt x="369" y="352"/>
                  </a:lnTo>
                  <a:lnTo>
                    <a:pt x="371" y="353"/>
                  </a:lnTo>
                  <a:lnTo>
                    <a:pt x="371" y="353"/>
                  </a:lnTo>
                  <a:lnTo>
                    <a:pt x="372" y="357"/>
                  </a:lnTo>
                  <a:lnTo>
                    <a:pt x="374" y="358"/>
                  </a:lnTo>
                  <a:lnTo>
                    <a:pt x="373" y="352"/>
                  </a:lnTo>
                  <a:lnTo>
                    <a:pt x="371" y="350"/>
                  </a:lnTo>
                  <a:lnTo>
                    <a:pt x="372" y="348"/>
                  </a:lnTo>
                  <a:lnTo>
                    <a:pt x="369" y="333"/>
                  </a:lnTo>
                  <a:lnTo>
                    <a:pt x="365" y="333"/>
                  </a:lnTo>
                  <a:lnTo>
                    <a:pt x="365" y="337"/>
                  </a:lnTo>
                  <a:lnTo>
                    <a:pt x="365" y="337"/>
                  </a:lnTo>
                  <a:lnTo>
                    <a:pt x="364" y="327"/>
                  </a:lnTo>
                  <a:lnTo>
                    <a:pt x="365" y="341"/>
                  </a:lnTo>
                  <a:lnTo>
                    <a:pt x="364" y="341"/>
                  </a:lnTo>
                  <a:lnTo>
                    <a:pt x="364" y="330"/>
                  </a:lnTo>
                  <a:lnTo>
                    <a:pt x="363" y="321"/>
                  </a:lnTo>
                  <a:lnTo>
                    <a:pt x="357" y="307"/>
                  </a:lnTo>
                  <a:lnTo>
                    <a:pt x="357" y="304"/>
                  </a:lnTo>
                  <a:lnTo>
                    <a:pt x="355" y="301"/>
                  </a:lnTo>
                  <a:lnTo>
                    <a:pt x="353" y="294"/>
                  </a:lnTo>
                  <a:lnTo>
                    <a:pt x="352" y="293"/>
                  </a:lnTo>
                  <a:lnTo>
                    <a:pt x="351" y="285"/>
                  </a:lnTo>
                  <a:lnTo>
                    <a:pt x="349" y="284"/>
                  </a:lnTo>
                  <a:lnTo>
                    <a:pt x="344" y="271"/>
                  </a:lnTo>
                  <a:lnTo>
                    <a:pt x="341" y="269"/>
                  </a:lnTo>
                  <a:lnTo>
                    <a:pt x="338" y="262"/>
                  </a:lnTo>
                  <a:lnTo>
                    <a:pt x="338" y="257"/>
                  </a:lnTo>
                  <a:lnTo>
                    <a:pt x="337" y="255"/>
                  </a:lnTo>
                  <a:lnTo>
                    <a:pt x="335" y="253"/>
                  </a:lnTo>
                  <a:lnTo>
                    <a:pt x="334" y="254"/>
                  </a:lnTo>
                  <a:lnTo>
                    <a:pt x="334" y="252"/>
                  </a:lnTo>
                  <a:lnTo>
                    <a:pt x="334" y="248"/>
                  </a:lnTo>
                  <a:lnTo>
                    <a:pt x="333" y="239"/>
                  </a:lnTo>
                  <a:lnTo>
                    <a:pt x="328" y="236"/>
                  </a:lnTo>
                  <a:lnTo>
                    <a:pt x="327" y="232"/>
                  </a:lnTo>
                  <a:lnTo>
                    <a:pt x="325" y="229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8" name="Freeform 388" descr="30%"/>
            <p:cNvSpPr>
              <a:spLocks/>
            </p:cNvSpPr>
            <p:nvPr/>
          </p:nvSpPr>
          <p:spPr bwMode="auto">
            <a:xfrm>
              <a:off x="1397144" y="2953352"/>
              <a:ext cx="0" cy="5215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1" y="2"/>
                </a:cxn>
              </a:cxnLst>
              <a:rect l="0" t="0" r="r" b="b"/>
              <a:pathLst>
                <a:path w="1" h="3">
                  <a:moveTo>
                    <a:pt x="1" y="2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9" name="Freeform 389" descr="30%"/>
            <p:cNvSpPr>
              <a:spLocks/>
            </p:cNvSpPr>
            <p:nvPr/>
          </p:nvSpPr>
          <p:spPr bwMode="auto">
            <a:xfrm>
              <a:off x="1397144" y="295856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0" name="Freeform 390" descr="30%"/>
            <p:cNvSpPr>
              <a:spLocks/>
            </p:cNvSpPr>
            <p:nvPr/>
          </p:nvSpPr>
          <p:spPr bwMode="auto">
            <a:xfrm>
              <a:off x="1379608" y="2968996"/>
              <a:ext cx="0" cy="5215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3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1" h="3">
                  <a:moveTo>
                    <a:pt x="1" y="1"/>
                  </a:moveTo>
                  <a:lnTo>
                    <a:pt x="1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1" name="Freeform 391" descr="30%"/>
            <p:cNvSpPr>
              <a:spLocks/>
            </p:cNvSpPr>
            <p:nvPr/>
          </p:nvSpPr>
          <p:spPr bwMode="auto">
            <a:xfrm>
              <a:off x="1338688" y="2869917"/>
              <a:ext cx="0" cy="521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2" name="Freeform 392" descr="30%"/>
            <p:cNvSpPr>
              <a:spLocks/>
            </p:cNvSpPr>
            <p:nvPr/>
          </p:nvSpPr>
          <p:spPr bwMode="auto">
            <a:xfrm>
              <a:off x="1338688" y="287513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3" name="Freeform 393" descr="30%"/>
            <p:cNvSpPr>
              <a:spLocks/>
            </p:cNvSpPr>
            <p:nvPr/>
          </p:nvSpPr>
          <p:spPr bwMode="auto">
            <a:xfrm>
              <a:off x="1338688" y="2864702"/>
              <a:ext cx="0" cy="0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" y="2"/>
                </a:cxn>
              </a:cxnLst>
              <a:rect l="0" t="0" r="r" b="b"/>
              <a:pathLst>
                <a:path w="1" h="4">
                  <a:moveTo>
                    <a:pt x="1" y="2"/>
                  </a:moveTo>
                  <a:lnTo>
                    <a:pt x="1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4" name="Freeform 394" descr="30%"/>
            <p:cNvSpPr>
              <a:spLocks/>
            </p:cNvSpPr>
            <p:nvPr/>
          </p:nvSpPr>
          <p:spPr bwMode="auto">
            <a:xfrm>
              <a:off x="1946633" y="3401819"/>
              <a:ext cx="0" cy="5215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3" y="8"/>
                </a:cxn>
                <a:cxn ang="0">
                  <a:pos x="1" y="9"/>
                </a:cxn>
                <a:cxn ang="0">
                  <a:pos x="2" y="8"/>
                </a:cxn>
                <a:cxn ang="0">
                  <a:pos x="1" y="6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2" y="4"/>
                </a:cxn>
              </a:cxnLst>
              <a:rect l="0" t="0" r="r" b="b"/>
              <a:pathLst>
                <a:path w="3" h="9">
                  <a:moveTo>
                    <a:pt x="2" y="4"/>
                  </a:moveTo>
                  <a:lnTo>
                    <a:pt x="3" y="8"/>
                  </a:lnTo>
                  <a:lnTo>
                    <a:pt x="1" y="9"/>
                  </a:lnTo>
                  <a:lnTo>
                    <a:pt x="2" y="8"/>
                  </a:lnTo>
                  <a:lnTo>
                    <a:pt x="1" y="6"/>
                  </a:lnTo>
                  <a:lnTo>
                    <a:pt x="0" y="3"/>
                  </a:lnTo>
                  <a:lnTo>
                    <a:pt x="2" y="0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5" name="Freeform 395" descr="30%"/>
            <p:cNvSpPr>
              <a:spLocks/>
            </p:cNvSpPr>
            <p:nvPr/>
          </p:nvSpPr>
          <p:spPr bwMode="auto">
            <a:xfrm>
              <a:off x="1917407" y="3401819"/>
              <a:ext cx="5845" cy="0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6" y="5"/>
                </a:cxn>
                <a:cxn ang="0">
                  <a:pos x="4" y="4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5" y="3"/>
                </a:cxn>
              </a:cxnLst>
              <a:rect l="0" t="0" r="r" b="b"/>
              <a:pathLst>
                <a:path w="6" h="5">
                  <a:moveTo>
                    <a:pt x="5" y="3"/>
                  </a:moveTo>
                  <a:lnTo>
                    <a:pt x="6" y="5"/>
                  </a:lnTo>
                  <a:lnTo>
                    <a:pt x="4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6" name="Freeform 396" descr="30%"/>
            <p:cNvSpPr>
              <a:spLocks/>
            </p:cNvSpPr>
            <p:nvPr/>
          </p:nvSpPr>
          <p:spPr bwMode="auto">
            <a:xfrm>
              <a:off x="1917407" y="3391389"/>
              <a:ext cx="0" cy="0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2" y="2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7" name="Freeform 397" descr="30%"/>
            <p:cNvSpPr>
              <a:spLocks/>
            </p:cNvSpPr>
            <p:nvPr/>
          </p:nvSpPr>
          <p:spPr bwMode="auto">
            <a:xfrm>
              <a:off x="1438065" y="2770837"/>
              <a:ext cx="0" cy="0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2" y="1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1" y="1"/>
                </a:cxn>
              </a:cxnLst>
              <a:rect l="0" t="0" r="r" b="b"/>
              <a:pathLst>
                <a:path w="2" h="4">
                  <a:moveTo>
                    <a:pt x="1" y="1"/>
                  </a:moveTo>
                  <a:lnTo>
                    <a:pt x="2" y="1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8" name="Freeform 398" descr="30%"/>
            <p:cNvSpPr>
              <a:spLocks/>
            </p:cNvSpPr>
            <p:nvPr/>
          </p:nvSpPr>
          <p:spPr bwMode="auto">
            <a:xfrm>
              <a:off x="1911563" y="3370530"/>
              <a:ext cx="5845" cy="5215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3" y="7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1" y="3"/>
                </a:cxn>
              </a:cxnLst>
              <a:rect l="0" t="0" r="r" b="b"/>
              <a:pathLst>
                <a:path w="3" h="7">
                  <a:moveTo>
                    <a:pt x="1" y="3"/>
                  </a:moveTo>
                  <a:lnTo>
                    <a:pt x="3" y="7"/>
                  </a:lnTo>
                  <a:lnTo>
                    <a:pt x="0" y="4"/>
                  </a:lnTo>
                  <a:lnTo>
                    <a:pt x="0" y="3"/>
                  </a:lnTo>
                  <a:lnTo>
                    <a:pt x="2" y="0"/>
                  </a:lnTo>
                  <a:lnTo>
                    <a:pt x="1" y="3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9" name="Freeform 399" descr="30%"/>
            <p:cNvSpPr>
              <a:spLocks/>
            </p:cNvSpPr>
            <p:nvPr/>
          </p:nvSpPr>
          <p:spPr bwMode="auto">
            <a:xfrm>
              <a:off x="1911563" y="3391389"/>
              <a:ext cx="0" cy="0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3" y="3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3" y="2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3"/>
                  </a:lnTo>
                  <a:lnTo>
                    <a:pt x="0" y="2"/>
                  </a:lnTo>
                  <a:lnTo>
                    <a:pt x="3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0" name="Freeform 400" descr="30%"/>
            <p:cNvSpPr>
              <a:spLocks/>
            </p:cNvSpPr>
            <p:nvPr/>
          </p:nvSpPr>
          <p:spPr bwMode="auto">
            <a:xfrm>
              <a:off x="1911563" y="3365316"/>
              <a:ext cx="0" cy="5215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" y="2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1" name="Freeform 401" descr="30%"/>
            <p:cNvSpPr>
              <a:spLocks/>
            </p:cNvSpPr>
            <p:nvPr/>
          </p:nvSpPr>
          <p:spPr bwMode="auto">
            <a:xfrm>
              <a:off x="1905718" y="3365316"/>
              <a:ext cx="5845" cy="5215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" y="3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1" y="3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2" name="Freeform 402" descr="30%"/>
            <p:cNvSpPr>
              <a:spLocks/>
            </p:cNvSpPr>
            <p:nvPr/>
          </p:nvSpPr>
          <p:spPr bwMode="auto">
            <a:xfrm>
              <a:off x="1905718" y="3370530"/>
              <a:ext cx="0" cy="0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3" name="Freeform 403" descr="30%"/>
            <p:cNvSpPr>
              <a:spLocks/>
            </p:cNvSpPr>
            <p:nvPr/>
          </p:nvSpPr>
          <p:spPr bwMode="auto">
            <a:xfrm>
              <a:off x="1905718" y="3370530"/>
              <a:ext cx="0" cy="0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4" name="Freeform 404" descr="30%"/>
            <p:cNvSpPr>
              <a:spLocks/>
            </p:cNvSpPr>
            <p:nvPr/>
          </p:nvSpPr>
          <p:spPr bwMode="auto">
            <a:xfrm>
              <a:off x="1461445" y="2802125"/>
              <a:ext cx="0" cy="5215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2" y="4"/>
                </a:cxn>
                <a:cxn ang="0">
                  <a:pos x="1" y="7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2"/>
                </a:cxn>
              </a:cxnLst>
              <a:rect l="0" t="0" r="r" b="b"/>
              <a:pathLst>
                <a:path w="2" h="7">
                  <a:moveTo>
                    <a:pt x="1" y="2"/>
                  </a:moveTo>
                  <a:lnTo>
                    <a:pt x="2" y="4"/>
                  </a:lnTo>
                  <a:lnTo>
                    <a:pt x="1" y="7"/>
                  </a:lnTo>
                  <a:lnTo>
                    <a:pt x="0" y="6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5" name="Freeform 405" descr="30%"/>
            <p:cNvSpPr>
              <a:spLocks/>
            </p:cNvSpPr>
            <p:nvPr/>
          </p:nvSpPr>
          <p:spPr bwMode="auto">
            <a:xfrm>
              <a:off x="1905718" y="3375745"/>
              <a:ext cx="0" cy="5215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6" name="Freeform 406" descr="30%"/>
            <p:cNvSpPr>
              <a:spLocks/>
            </p:cNvSpPr>
            <p:nvPr/>
          </p:nvSpPr>
          <p:spPr bwMode="auto">
            <a:xfrm>
              <a:off x="1899867" y="3365316"/>
              <a:ext cx="5845" cy="5215"/>
            </a:xfrm>
            <a:custGeom>
              <a:avLst/>
              <a:gdLst/>
              <a:ahLst/>
              <a:cxnLst>
                <a:cxn ang="0">
                  <a:pos x="13" y="2"/>
                </a:cxn>
                <a:cxn ang="0">
                  <a:pos x="12" y="2"/>
                </a:cxn>
                <a:cxn ang="0">
                  <a:pos x="7" y="9"/>
                </a:cxn>
                <a:cxn ang="0">
                  <a:pos x="1" y="12"/>
                </a:cxn>
                <a:cxn ang="0">
                  <a:pos x="0" y="11"/>
                </a:cxn>
                <a:cxn ang="0">
                  <a:pos x="2" y="9"/>
                </a:cxn>
                <a:cxn ang="0">
                  <a:pos x="4" y="7"/>
                </a:cxn>
                <a:cxn ang="0">
                  <a:pos x="6" y="7"/>
                </a:cxn>
                <a:cxn ang="0">
                  <a:pos x="8" y="2"/>
                </a:cxn>
                <a:cxn ang="0">
                  <a:pos x="11" y="0"/>
                </a:cxn>
                <a:cxn ang="0">
                  <a:pos x="13" y="2"/>
                </a:cxn>
                <a:cxn ang="0">
                  <a:pos x="13" y="2"/>
                </a:cxn>
              </a:cxnLst>
              <a:rect l="0" t="0" r="r" b="b"/>
              <a:pathLst>
                <a:path w="13" h="12">
                  <a:moveTo>
                    <a:pt x="13" y="2"/>
                  </a:moveTo>
                  <a:lnTo>
                    <a:pt x="12" y="2"/>
                  </a:lnTo>
                  <a:lnTo>
                    <a:pt x="7" y="9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2" y="9"/>
                  </a:lnTo>
                  <a:lnTo>
                    <a:pt x="4" y="7"/>
                  </a:lnTo>
                  <a:lnTo>
                    <a:pt x="6" y="7"/>
                  </a:lnTo>
                  <a:lnTo>
                    <a:pt x="8" y="2"/>
                  </a:lnTo>
                  <a:lnTo>
                    <a:pt x="11" y="0"/>
                  </a:lnTo>
                  <a:lnTo>
                    <a:pt x="13" y="2"/>
                  </a:lnTo>
                  <a:lnTo>
                    <a:pt x="13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7" name="Freeform 407" descr="30%"/>
            <p:cNvSpPr>
              <a:spLocks/>
            </p:cNvSpPr>
            <p:nvPr/>
          </p:nvSpPr>
          <p:spPr bwMode="auto">
            <a:xfrm>
              <a:off x="1894023" y="3344457"/>
              <a:ext cx="5845" cy="5215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1" y="2"/>
                </a:cxn>
              </a:cxnLst>
              <a:rect l="0" t="0" r="r" b="b"/>
              <a:pathLst>
                <a:path w="1" h="3">
                  <a:moveTo>
                    <a:pt x="1" y="2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1" y="0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8" name="Freeform 408" descr="30%"/>
            <p:cNvSpPr>
              <a:spLocks/>
            </p:cNvSpPr>
            <p:nvPr/>
          </p:nvSpPr>
          <p:spPr bwMode="auto">
            <a:xfrm>
              <a:off x="1894023" y="3370530"/>
              <a:ext cx="5845" cy="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7"/>
                </a:cxn>
                <a:cxn ang="0">
                  <a:pos x="0" y="3"/>
                </a:cxn>
              </a:cxnLst>
              <a:rect l="0" t="0" r="r" b="b"/>
              <a:pathLst>
                <a:path h="7">
                  <a:moveTo>
                    <a:pt x="0" y="3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9" name="Freeform 409" descr="30%"/>
            <p:cNvSpPr>
              <a:spLocks/>
            </p:cNvSpPr>
            <p:nvPr/>
          </p:nvSpPr>
          <p:spPr bwMode="auto">
            <a:xfrm>
              <a:off x="1894023" y="3344457"/>
              <a:ext cx="0" cy="521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0" name="Freeform 410" descr="30%"/>
            <p:cNvSpPr>
              <a:spLocks/>
            </p:cNvSpPr>
            <p:nvPr/>
          </p:nvSpPr>
          <p:spPr bwMode="auto">
            <a:xfrm>
              <a:off x="1894023" y="3354886"/>
              <a:ext cx="0" cy="0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1" y="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1" name="Freeform 411" descr="30%"/>
            <p:cNvSpPr>
              <a:spLocks/>
            </p:cNvSpPr>
            <p:nvPr/>
          </p:nvSpPr>
          <p:spPr bwMode="auto">
            <a:xfrm>
              <a:off x="1888177" y="3344457"/>
              <a:ext cx="5845" cy="521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0" y="2"/>
                </a:cxn>
                <a:cxn ang="0">
                  <a:pos x="2" y="6"/>
                </a:cxn>
                <a:cxn ang="0">
                  <a:pos x="1" y="6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1" y="0"/>
                </a:cxn>
              </a:cxnLst>
              <a:rect l="0" t="0" r="r" b="b"/>
              <a:pathLst>
                <a:path w="2" h="6">
                  <a:moveTo>
                    <a:pt x="1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2" y="6"/>
                  </a:lnTo>
                  <a:lnTo>
                    <a:pt x="1" y="6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2" name="Freeform 412" descr="30%"/>
            <p:cNvSpPr>
              <a:spLocks/>
            </p:cNvSpPr>
            <p:nvPr/>
          </p:nvSpPr>
          <p:spPr bwMode="auto">
            <a:xfrm>
              <a:off x="1888177" y="3349672"/>
              <a:ext cx="5845" cy="5215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2" y="6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1" y="0"/>
                </a:cxn>
                <a:cxn ang="0">
                  <a:pos x="3" y="4"/>
                </a:cxn>
              </a:cxnLst>
              <a:rect l="0" t="0" r="r" b="b"/>
              <a:pathLst>
                <a:path w="3" h="6">
                  <a:moveTo>
                    <a:pt x="3" y="4"/>
                  </a:moveTo>
                  <a:lnTo>
                    <a:pt x="2" y="6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1" y="0"/>
                  </a:lnTo>
                  <a:lnTo>
                    <a:pt x="3" y="4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3" name="Freeform 413" descr="30%"/>
            <p:cNvSpPr>
              <a:spLocks/>
            </p:cNvSpPr>
            <p:nvPr/>
          </p:nvSpPr>
          <p:spPr bwMode="auto">
            <a:xfrm>
              <a:off x="1888177" y="3360101"/>
              <a:ext cx="0" cy="0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4" name="Freeform 414" descr="30%"/>
            <p:cNvSpPr>
              <a:spLocks/>
            </p:cNvSpPr>
            <p:nvPr/>
          </p:nvSpPr>
          <p:spPr bwMode="auto">
            <a:xfrm>
              <a:off x="1888177" y="3375745"/>
              <a:ext cx="0" cy="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0" y="1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5" name="Freeform 415" descr="30%"/>
            <p:cNvSpPr>
              <a:spLocks/>
            </p:cNvSpPr>
            <p:nvPr/>
          </p:nvSpPr>
          <p:spPr bwMode="auto">
            <a:xfrm>
              <a:off x="1870641" y="3365316"/>
              <a:ext cx="52611" cy="36503"/>
            </a:xfrm>
            <a:custGeom>
              <a:avLst/>
              <a:gdLst/>
              <a:ahLst/>
              <a:cxnLst>
                <a:cxn ang="0">
                  <a:pos x="45" y="5"/>
                </a:cxn>
                <a:cxn ang="0">
                  <a:pos x="59" y="27"/>
                </a:cxn>
                <a:cxn ang="0">
                  <a:pos x="59" y="73"/>
                </a:cxn>
                <a:cxn ang="0">
                  <a:pos x="52" y="73"/>
                </a:cxn>
                <a:cxn ang="0">
                  <a:pos x="40" y="51"/>
                </a:cxn>
                <a:cxn ang="0">
                  <a:pos x="28" y="37"/>
                </a:cxn>
                <a:cxn ang="0">
                  <a:pos x="10" y="32"/>
                </a:cxn>
                <a:cxn ang="0">
                  <a:pos x="8" y="32"/>
                </a:cxn>
                <a:cxn ang="0">
                  <a:pos x="5" y="32"/>
                </a:cxn>
                <a:cxn ang="0">
                  <a:pos x="0" y="31"/>
                </a:cxn>
                <a:cxn ang="0">
                  <a:pos x="2" y="22"/>
                </a:cxn>
                <a:cxn ang="0">
                  <a:pos x="2" y="17"/>
                </a:cxn>
                <a:cxn ang="0">
                  <a:pos x="2" y="26"/>
                </a:cxn>
                <a:cxn ang="0">
                  <a:pos x="4" y="23"/>
                </a:cxn>
                <a:cxn ang="0">
                  <a:pos x="4" y="18"/>
                </a:cxn>
                <a:cxn ang="0">
                  <a:pos x="8" y="15"/>
                </a:cxn>
                <a:cxn ang="0">
                  <a:pos x="7" y="16"/>
                </a:cxn>
                <a:cxn ang="0">
                  <a:pos x="14" y="20"/>
                </a:cxn>
                <a:cxn ang="0">
                  <a:pos x="14" y="27"/>
                </a:cxn>
                <a:cxn ang="0">
                  <a:pos x="11" y="30"/>
                </a:cxn>
                <a:cxn ang="0">
                  <a:pos x="17" y="27"/>
                </a:cxn>
                <a:cxn ang="0">
                  <a:pos x="18" y="28"/>
                </a:cxn>
                <a:cxn ang="0">
                  <a:pos x="18" y="23"/>
                </a:cxn>
                <a:cxn ang="0">
                  <a:pos x="19" y="20"/>
                </a:cxn>
                <a:cxn ang="0">
                  <a:pos x="26" y="25"/>
                </a:cxn>
                <a:cxn ang="0">
                  <a:pos x="26" y="31"/>
                </a:cxn>
                <a:cxn ang="0">
                  <a:pos x="29" y="27"/>
                </a:cxn>
                <a:cxn ang="0">
                  <a:pos x="31" y="30"/>
                </a:cxn>
                <a:cxn ang="0">
                  <a:pos x="34" y="37"/>
                </a:cxn>
                <a:cxn ang="0">
                  <a:pos x="33" y="41"/>
                </a:cxn>
                <a:cxn ang="0">
                  <a:pos x="35" y="42"/>
                </a:cxn>
                <a:cxn ang="0">
                  <a:pos x="37" y="43"/>
                </a:cxn>
                <a:cxn ang="0">
                  <a:pos x="40" y="42"/>
                </a:cxn>
                <a:cxn ang="0">
                  <a:pos x="46" y="49"/>
                </a:cxn>
                <a:cxn ang="0">
                  <a:pos x="45" y="52"/>
                </a:cxn>
                <a:cxn ang="0">
                  <a:pos x="58" y="68"/>
                </a:cxn>
                <a:cxn ang="0">
                  <a:pos x="58" y="62"/>
                </a:cxn>
                <a:cxn ang="0">
                  <a:pos x="57" y="52"/>
                </a:cxn>
                <a:cxn ang="0">
                  <a:pos x="57" y="44"/>
                </a:cxn>
                <a:cxn ang="0">
                  <a:pos x="57" y="38"/>
                </a:cxn>
                <a:cxn ang="0">
                  <a:pos x="53" y="25"/>
                </a:cxn>
                <a:cxn ang="0">
                  <a:pos x="53" y="20"/>
                </a:cxn>
                <a:cxn ang="0">
                  <a:pos x="51" y="12"/>
                </a:cxn>
                <a:cxn ang="0">
                  <a:pos x="48" y="7"/>
                </a:cxn>
                <a:cxn ang="0">
                  <a:pos x="46" y="6"/>
                </a:cxn>
              </a:cxnLst>
              <a:rect l="0" t="0" r="r" b="b"/>
              <a:pathLst>
                <a:path w="59" h="75">
                  <a:moveTo>
                    <a:pt x="46" y="6"/>
                  </a:moveTo>
                  <a:lnTo>
                    <a:pt x="45" y="5"/>
                  </a:lnTo>
                  <a:lnTo>
                    <a:pt x="48" y="0"/>
                  </a:lnTo>
                  <a:lnTo>
                    <a:pt x="59" y="27"/>
                  </a:lnTo>
                  <a:lnTo>
                    <a:pt x="59" y="73"/>
                  </a:lnTo>
                  <a:lnTo>
                    <a:pt x="59" y="73"/>
                  </a:lnTo>
                  <a:lnTo>
                    <a:pt x="56" y="75"/>
                  </a:lnTo>
                  <a:lnTo>
                    <a:pt x="52" y="73"/>
                  </a:lnTo>
                  <a:lnTo>
                    <a:pt x="45" y="57"/>
                  </a:lnTo>
                  <a:lnTo>
                    <a:pt x="40" y="51"/>
                  </a:lnTo>
                  <a:lnTo>
                    <a:pt x="34" y="46"/>
                  </a:lnTo>
                  <a:lnTo>
                    <a:pt x="28" y="37"/>
                  </a:lnTo>
                  <a:lnTo>
                    <a:pt x="18" y="31"/>
                  </a:lnTo>
                  <a:lnTo>
                    <a:pt x="10" y="32"/>
                  </a:lnTo>
                  <a:lnTo>
                    <a:pt x="10" y="35"/>
                  </a:lnTo>
                  <a:lnTo>
                    <a:pt x="8" y="32"/>
                  </a:lnTo>
                  <a:lnTo>
                    <a:pt x="5" y="31"/>
                  </a:lnTo>
                  <a:lnTo>
                    <a:pt x="5" y="32"/>
                  </a:lnTo>
                  <a:lnTo>
                    <a:pt x="5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2" y="22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4" y="1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4" y="23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6" y="18"/>
                  </a:lnTo>
                  <a:lnTo>
                    <a:pt x="8" y="15"/>
                  </a:lnTo>
                  <a:lnTo>
                    <a:pt x="8" y="16"/>
                  </a:lnTo>
                  <a:lnTo>
                    <a:pt x="7" y="16"/>
                  </a:lnTo>
                  <a:lnTo>
                    <a:pt x="10" y="20"/>
                  </a:lnTo>
                  <a:lnTo>
                    <a:pt x="14" y="20"/>
                  </a:lnTo>
                  <a:lnTo>
                    <a:pt x="14" y="21"/>
                  </a:lnTo>
                  <a:lnTo>
                    <a:pt x="14" y="27"/>
                  </a:lnTo>
                  <a:lnTo>
                    <a:pt x="12" y="28"/>
                  </a:lnTo>
                  <a:lnTo>
                    <a:pt x="11" y="30"/>
                  </a:lnTo>
                  <a:lnTo>
                    <a:pt x="15" y="30"/>
                  </a:lnTo>
                  <a:lnTo>
                    <a:pt x="17" y="27"/>
                  </a:lnTo>
                  <a:lnTo>
                    <a:pt x="17" y="28"/>
                  </a:lnTo>
                  <a:lnTo>
                    <a:pt x="18" y="28"/>
                  </a:lnTo>
                  <a:lnTo>
                    <a:pt x="19" y="26"/>
                  </a:lnTo>
                  <a:lnTo>
                    <a:pt x="18" y="23"/>
                  </a:lnTo>
                  <a:lnTo>
                    <a:pt x="19" y="22"/>
                  </a:lnTo>
                  <a:lnTo>
                    <a:pt x="19" y="20"/>
                  </a:lnTo>
                  <a:lnTo>
                    <a:pt x="23" y="20"/>
                  </a:lnTo>
                  <a:lnTo>
                    <a:pt x="26" y="25"/>
                  </a:lnTo>
                  <a:lnTo>
                    <a:pt x="23" y="28"/>
                  </a:lnTo>
                  <a:lnTo>
                    <a:pt x="26" y="31"/>
                  </a:lnTo>
                  <a:lnTo>
                    <a:pt x="26" y="26"/>
                  </a:lnTo>
                  <a:lnTo>
                    <a:pt x="29" y="27"/>
                  </a:lnTo>
                  <a:lnTo>
                    <a:pt x="29" y="26"/>
                  </a:lnTo>
                  <a:lnTo>
                    <a:pt x="31" y="30"/>
                  </a:lnTo>
                  <a:lnTo>
                    <a:pt x="33" y="35"/>
                  </a:lnTo>
                  <a:lnTo>
                    <a:pt x="34" y="37"/>
                  </a:lnTo>
                  <a:lnTo>
                    <a:pt x="31" y="38"/>
                  </a:lnTo>
                  <a:lnTo>
                    <a:pt x="33" y="41"/>
                  </a:lnTo>
                  <a:lnTo>
                    <a:pt x="36" y="40"/>
                  </a:lnTo>
                  <a:lnTo>
                    <a:pt x="35" y="42"/>
                  </a:lnTo>
                  <a:lnTo>
                    <a:pt x="37" y="42"/>
                  </a:lnTo>
                  <a:lnTo>
                    <a:pt x="37" y="43"/>
                  </a:lnTo>
                  <a:lnTo>
                    <a:pt x="38" y="40"/>
                  </a:lnTo>
                  <a:lnTo>
                    <a:pt x="40" y="42"/>
                  </a:lnTo>
                  <a:lnTo>
                    <a:pt x="42" y="41"/>
                  </a:lnTo>
                  <a:lnTo>
                    <a:pt x="46" y="49"/>
                  </a:lnTo>
                  <a:lnTo>
                    <a:pt x="44" y="48"/>
                  </a:lnTo>
                  <a:lnTo>
                    <a:pt x="45" y="52"/>
                  </a:lnTo>
                  <a:lnTo>
                    <a:pt x="50" y="56"/>
                  </a:lnTo>
                  <a:lnTo>
                    <a:pt x="58" y="68"/>
                  </a:lnTo>
                  <a:lnTo>
                    <a:pt x="58" y="64"/>
                  </a:lnTo>
                  <a:lnTo>
                    <a:pt x="58" y="62"/>
                  </a:lnTo>
                  <a:lnTo>
                    <a:pt x="58" y="54"/>
                  </a:lnTo>
                  <a:lnTo>
                    <a:pt x="57" y="52"/>
                  </a:lnTo>
                  <a:lnTo>
                    <a:pt x="56" y="51"/>
                  </a:lnTo>
                  <a:lnTo>
                    <a:pt x="57" y="44"/>
                  </a:lnTo>
                  <a:lnTo>
                    <a:pt x="55" y="41"/>
                  </a:lnTo>
                  <a:lnTo>
                    <a:pt x="57" y="38"/>
                  </a:lnTo>
                  <a:lnTo>
                    <a:pt x="57" y="33"/>
                  </a:lnTo>
                  <a:lnTo>
                    <a:pt x="53" y="25"/>
                  </a:lnTo>
                  <a:lnTo>
                    <a:pt x="55" y="21"/>
                  </a:lnTo>
                  <a:lnTo>
                    <a:pt x="53" y="20"/>
                  </a:lnTo>
                  <a:lnTo>
                    <a:pt x="53" y="16"/>
                  </a:lnTo>
                  <a:lnTo>
                    <a:pt x="51" y="12"/>
                  </a:lnTo>
                  <a:lnTo>
                    <a:pt x="49" y="9"/>
                  </a:lnTo>
                  <a:lnTo>
                    <a:pt x="48" y="7"/>
                  </a:lnTo>
                  <a:lnTo>
                    <a:pt x="46" y="7"/>
                  </a:lnTo>
                  <a:lnTo>
                    <a:pt x="46" y="6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6" name="Freeform 416" descr="30%"/>
            <p:cNvSpPr>
              <a:spLocks/>
            </p:cNvSpPr>
            <p:nvPr/>
          </p:nvSpPr>
          <p:spPr bwMode="auto">
            <a:xfrm>
              <a:off x="1858952" y="3323598"/>
              <a:ext cx="5845" cy="1042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" y="11"/>
                </a:cxn>
                <a:cxn ang="0">
                  <a:pos x="0" y="10"/>
                </a:cxn>
                <a:cxn ang="0">
                  <a:pos x="1" y="6"/>
                </a:cxn>
                <a:cxn ang="0">
                  <a:pos x="4" y="0"/>
                </a:cxn>
                <a:cxn ang="0">
                  <a:pos x="5" y="0"/>
                </a:cxn>
              </a:cxnLst>
              <a:rect l="0" t="0" r="r" b="b"/>
              <a:pathLst>
                <a:path w="5" h="11">
                  <a:moveTo>
                    <a:pt x="5" y="0"/>
                  </a:moveTo>
                  <a:lnTo>
                    <a:pt x="1" y="11"/>
                  </a:lnTo>
                  <a:lnTo>
                    <a:pt x="0" y="10"/>
                  </a:lnTo>
                  <a:lnTo>
                    <a:pt x="1" y="6"/>
                  </a:lnTo>
                  <a:lnTo>
                    <a:pt x="4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7" name="Freeform 417" descr="30%"/>
            <p:cNvSpPr>
              <a:spLocks/>
            </p:cNvSpPr>
            <p:nvPr/>
          </p:nvSpPr>
          <p:spPr bwMode="auto">
            <a:xfrm>
              <a:off x="1858952" y="3318383"/>
              <a:ext cx="0" cy="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8" name="Freeform 418" descr="30%"/>
            <p:cNvSpPr>
              <a:spLocks/>
            </p:cNvSpPr>
            <p:nvPr/>
          </p:nvSpPr>
          <p:spPr bwMode="auto">
            <a:xfrm>
              <a:off x="1858952" y="3323598"/>
              <a:ext cx="0" cy="5215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3" y="5"/>
                </a:cxn>
                <a:cxn ang="0">
                  <a:pos x="3" y="7"/>
                </a:cxn>
                <a:cxn ang="0">
                  <a:pos x="3" y="8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3" y="2"/>
                </a:cxn>
              </a:cxnLst>
              <a:rect l="0" t="0" r="r" b="b"/>
              <a:pathLst>
                <a:path w="3" h="8">
                  <a:moveTo>
                    <a:pt x="3" y="2"/>
                  </a:moveTo>
                  <a:lnTo>
                    <a:pt x="3" y="5"/>
                  </a:lnTo>
                  <a:lnTo>
                    <a:pt x="3" y="7"/>
                  </a:lnTo>
                  <a:lnTo>
                    <a:pt x="3" y="8"/>
                  </a:lnTo>
                  <a:lnTo>
                    <a:pt x="0" y="6"/>
                  </a:lnTo>
                  <a:lnTo>
                    <a:pt x="2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9" name="Freeform 419" descr="30%"/>
            <p:cNvSpPr>
              <a:spLocks/>
            </p:cNvSpPr>
            <p:nvPr/>
          </p:nvSpPr>
          <p:spPr bwMode="auto">
            <a:xfrm>
              <a:off x="1853107" y="3328813"/>
              <a:ext cx="5845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" name="Freeform 420" descr="30%"/>
            <p:cNvSpPr>
              <a:spLocks/>
            </p:cNvSpPr>
            <p:nvPr/>
          </p:nvSpPr>
          <p:spPr bwMode="auto">
            <a:xfrm>
              <a:off x="1847261" y="3334027"/>
              <a:ext cx="0" cy="0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" y="2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" name="Freeform 421" descr="30%"/>
            <p:cNvSpPr>
              <a:spLocks/>
            </p:cNvSpPr>
            <p:nvPr/>
          </p:nvSpPr>
          <p:spPr bwMode="auto">
            <a:xfrm>
              <a:off x="1315308" y="2885561"/>
              <a:ext cx="5845" cy="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6" y="0"/>
                </a:cxn>
                <a:cxn ang="0">
                  <a:pos x="6" y="1"/>
                </a:cxn>
                <a:cxn ang="0">
                  <a:pos x="4" y="2"/>
                </a:cxn>
                <a:cxn ang="0">
                  <a:pos x="6" y="2"/>
                </a:cxn>
                <a:cxn ang="0">
                  <a:pos x="6" y="3"/>
                </a:cxn>
                <a:cxn ang="0">
                  <a:pos x="0" y="4"/>
                </a:cxn>
                <a:cxn ang="0">
                  <a:pos x="2" y="3"/>
                </a:cxn>
                <a:cxn ang="0">
                  <a:pos x="5" y="0"/>
                </a:cxn>
              </a:cxnLst>
              <a:rect l="0" t="0" r="r" b="b"/>
              <a:pathLst>
                <a:path w="6" h="4">
                  <a:moveTo>
                    <a:pt x="5" y="0"/>
                  </a:moveTo>
                  <a:lnTo>
                    <a:pt x="6" y="0"/>
                  </a:lnTo>
                  <a:lnTo>
                    <a:pt x="6" y="1"/>
                  </a:lnTo>
                  <a:lnTo>
                    <a:pt x="4" y="2"/>
                  </a:lnTo>
                  <a:lnTo>
                    <a:pt x="6" y="2"/>
                  </a:lnTo>
                  <a:lnTo>
                    <a:pt x="6" y="3"/>
                  </a:lnTo>
                  <a:lnTo>
                    <a:pt x="0" y="4"/>
                  </a:lnTo>
                  <a:lnTo>
                    <a:pt x="2" y="3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" name="Freeform 422" descr="30%"/>
            <p:cNvSpPr>
              <a:spLocks/>
            </p:cNvSpPr>
            <p:nvPr/>
          </p:nvSpPr>
          <p:spPr bwMode="auto">
            <a:xfrm>
              <a:off x="1315308" y="2864702"/>
              <a:ext cx="23380" cy="20859"/>
            </a:xfrm>
            <a:custGeom>
              <a:avLst/>
              <a:gdLst/>
              <a:ahLst/>
              <a:cxnLst>
                <a:cxn ang="0">
                  <a:pos x="24" y="20"/>
                </a:cxn>
                <a:cxn ang="0">
                  <a:pos x="24" y="22"/>
                </a:cxn>
                <a:cxn ang="0">
                  <a:pos x="22" y="23"/>
                </a:cxn>
                <a:cxn ang="0">
                  <a:pos x="22" y="21"/>
                </a:cxn>
                <a:cxn ang="0">
                  <a:pos x="20" y="22"/>
                </a:cxn>
                <a:cxn ang="0">
                  <a:pos x="20" y="24"/>
                </a:cxn>
                <a:cxn ang="0">
                  <a:pos x="21" y="24"/>
                </a:cxn>
                <a:cxn ang="0">
                  <a:pos x="21" y="29"/>
                </a:cxn>
                <a:cxn ang="0">
                  <a:pos x="15" y="29"/>
                </a:cxn>
                <a:cxn ang="0">
                  <a:pos x="14" y="32"/>
                </a:cxn>
                <a:cxn ang="0">
                  <a:pos x="14" y="34"/>
                </a:cxn>
                <a:cxn ang="0">
                  <a:pos x="11" y="33"/>
                </a:cxn>
                <a:cxn ang="0">
                  <a:pos x="11" y="34"/>
                </a:cxn>
                <a:cxn ang="0">
                  <a:pos x="10" y="37"/>
                </a:cxn>
                <a:cxn ang="0">
                  <a:pos x="10" y="38"/>
                </a:cxn>
                <a:cxn ang="0">
                  <a:pos x="10" y="39"/>
                </a:cxn>
                <a:cxn ang="0">
                  <a:pos x="5" y="46"/>
                </a:cxn>
                <a:cxn ang="0">
                  <a:pos x="3" y="49"/>
                </a:cxn>
                <a:cxn ang="0">
                  <a:pos x="1" y="49"/>
                </a:cxn>
                <a:cxn ang="0">
                  <a:pos x="0" y="46"/>
                </a:cxn>
                <a:cxn ang="0">
                  <a:pos x="5" y="44"/>
                </a:cxn>
                <a:cxn ang="0">
                  <a:pos x="9" y="37"/>
                </a:cxn>
                <a:cxn ang="0">
                  <a:pos x="14" y="23"/>
                </a:cxn>
                <a:cxn ang="0">
                  <a:pos x="16" y="11"/>
                </a:cxn>
                <a:cxn ang="0">
                  <a:pos x="20" y="1"/>
                </a:cxn>
                <a:cxn ang="0">
                  <a:pos x="23" y="0"/>
                </a:cxn>
                <a:cxn ang="0">
                  <a:pos x="21" y="2"/>
                </a:cxn>
                <a:cxn ang="0">
                  <a:pos x="18" y="5"/>
                </a:cxn>
                <a:cxn ang="0">
                  <a:pos x="14" y="23"/>
                </a:cxn>
                <a:cxn ang="0">
                  <a:pos x="14" y="26"/>
                </a:cxn>
                <a:cxn ang="0">
                  <a:pos x="11" y="31"/>
                </a:cxn>
                <a:cxn ang="0">
                  <a:pos x="14" y="31"/>
                </a:cxn>
                <a:cxn ang="0">
                  <a:pos x="20" y="18"/>
                </a:cxn>
                <a:cxn ang="0">
                  <a:pos x="23" y="17"/>
                </a:cxn>
                <a:cxn ang="0">
                  <a:pos x="24" y="20"/>
                </a:cxn>
              </a:cxnLst>
              <a:rect l="0" t="0" r="r" b="b"/>
              <a:pathLst>
                <a:path w="24" h="49">
                  <a:moveTo>
                    <a:pt x="24" y="20"/>
                  </a:moveTo>
                  <a:lnTo>
                    <a:pt x="24" y="22"/>
                  </a:lnTo>
                  <a:lnTo>
                    <a:pt x="22" y="23"/>
                  </a:lnTo>
                  <a:lnTo>
                    <a:pt x="22" y="21"/>
                  </a:lnTo>
                  <a:lnTo>
                    <a:pt x="20" y="22"/>
                  </a:lnTo>
                  <a:lnTo>
                    <a:pt x="20" y="24"/>
                  </a:lnTo>
                  <a:lnTo>
                    <a:pt x="21" y="24"/>
                  </a:lnTo>
                  <a:lnTo>
                    <a:pt x="21" y="29"/>
                  </a:lnTo>
                  <a:lnTo>
                    <a:pt x="15" y="29"/>
                  </a:lnTo>
                  <a:lnTo>
                    <a:pt x="14" y="32"/>
                  </a:lnTo>
                  <a:lnTo>
                    <a:pt x="14" y="34"/>
                  </a:lnTo>
                  <a:lnTo>
                    <a:pt x="11" y="33"/>
                  </a:lnTo>
                  <a:lnTo>
                    <a:pt x="11" y="34"/>
                  </a:lnTo>
                  <a:lnTo>
                    <a:pt x="10" y="37"/>
                  </a:lnTo>
                  <a:lnTo>
                    <a:pt x="10" y="38"/>
                  </a:lnTo>
                  <a:lnTo>
                    <a:pt x="10" y="39"/>
                  </a:lnTo>
                  <a:lnTo>
                    <a:pt x="5" y="46"/>
                  </a:lnTo>
                  <a:lnTo>
                    <a:pt x="3" y="49"/>
                  </a:lnTo>
                  <a:lnTo>
                    <a:pt x="1" y="49"/>
                  </a:lnTo>
                  <a:lnTo>
                    <a:pt x="0" y="46"/>
                  </a:lnTo>
                  <a:lnTo>
                    <a:pt x="5" y="44"/>
                  </a:lnTo>
                  <a:lnTo>
                    <a:pt x="9" y="37"/>
                  </a:lnTo>
                  <a:lnTo>
                    <a:pt x="14" y="23"/>
                  </a:lnTo>
                  <a:lnTo>
                    <a:pt x="16" y="11"/>
                  </a:lnTo>
                  <a:lnTo>
                    <a:pt x="20" y="1"/>
                  </a:lnTo>
                  <a:lnTo>
                    <a:pt x="23" y="0"/>
                  </a:lnTo>
                  <a:lnTo>
                    <a:pt x="21" y="2"/>
                  </a:lnTo>
                  <a:lnTo>
                    <a:pt x="18" y="5"/>
                  </a:lnTo>
                  <a:lnTo>
                    <a:pt x="14" y="23"/>
                  </a:lnTo>
                  <a:lnTo>
                    <a:pt x="14" y="26"/>
                  </a:lnTo>
                  <a:lnTo>
                    <a:pt x="11" y="31"/>
                  </a:lnTo>
                  <a:lnTo>
                    <a:pt x="14" y="31"/>
                  </a:lnTo>
                  <a:lnTo>
                    <a:pt x="20" y="18"/>
                  </a:lnTo>
                  <a:lnTo>
                    <a:pt x="23" y="17"/>
                  </a:lnTo>
                  <a:lnTo>
                    <a:pt x="24" y="2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" name="Freeform 424" descr="30%"/>
            <p:cNvSpPr>
              <a:spLocks/>
            </p:cNvSpPr>
            <p:nvPr/>
          </p:nvSpPr>
          <p:spPr bwMode="auto">
            <a:xfrm>
              <a:off x="1828405" y="3384951"/>
              <a:ext cx="7444" cy="1605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6" y="3"/>
                </a:cxn>
                <a:cxn ang="0">
                  <a:pos x="2" y="5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3" y="3"/>
                </a:cxn>
                <a:cxn ang="0">
                  <a:pos x="6" y="3"/>
                </a:cxn>
                <a:cxn ang="0">
                  <a:pos x="8" y="0"/>
                </a:cxn>
                <a:cxn ang="0">
                  <a:pos x="8" y="1"/>
                </a:cxn>
                <a:cxn ang="0">
                  <a:pos x="7" y="2"/>
                </a:cxn>
              </a:cxnLst>
              <a:rect l="0" t="0" r="r" b="b"/>
              <a:pathLst>
                <a:path w="8" h="5">
                  <a:moveTo>
                    <a:pt x="7" y="2"/>
                  </a:moveTo>
                  <a:lnTo>
                    <a:pt x="6" y="3"/>
                  </a:lnTo>
                  <a:lnTo>
                    <a:pt x="2" y="5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3"/>
                  </a:lnTo>
                  <a:lnTo>
                    <a:pt x="6" y="3"/>
                  </a:lnTo>
                  <a:lnTo>
                    <a:pt x="8" y="0"/>
                  </a:lnTo>
                  <a:lnTo>
                    <a:pt x="8" y="1"/>
                  </a:lnTo>
                  <a:lnTo>
                    <a:pt x="7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" name="Freeform 425" descr="30%"/>
            <p:cNvSpPr>
              <a:spLocks/>
            </p:cNvSpPr>
            <p:nvPr/>
          </p:nvSpPr>
          <p:spPr bwMode="auto">
            <a:xfrm>
              <a:off x="1822821" y="3383346"/>
              <a:ext cx="5584" cy="1605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1" y="3"/>
                </a:cxn>
                <a:cxn ang="0">
                  <a:pos x="0" y="2"/>
                </a:cxn>
                <a:cxn ang="0">
                  <a:pos x="3" y="2"/>
                </a:cxn>
                <a:cxn ang="0">
                  <a:pos x="5" y="0"/>
                </a:cxn>
                <a:cxn ang="0">
                  <a:pos x="3" y="3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lnTo>
                    <a:pt x="1" y="3"/>
                  </a:lnTo>
                  <a:lnTo>
                    <a:pt x="0" y="2"/>
                  </a:lnTo>
                  <a:lnTo>
                    <a:pt x="3" y="2"/>
                  </a:lnTo>
                  <a:lnTo>
                    <a:pt x="5" y="0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" name="Freeform 426" descr="30%"/>
            <p:cNvSpPr>
              <a:spLocks/>
            </p:cNvSpPr>
            <p:nvPr/>
          </p:nvSpPr>
          <p:spPr bwMode="auto">
            <a:xfrm>
              <a:off x="1822821" y="3309478"/>
              <a:ext cx="1859" cy="160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" name="Freeform 427" descr="30%"/>
            <p:cNvSpPr>
              <a:spLocks/>
            </p:cNvSpPr>
            <p:nvPr/>
          </p:nvSpPr>
          <p:spPr bwMode="auto">
            <a:xfrm>
              <a:off x="1820962" y="3290209"/>
              <a:ext cx="1859" cy="4819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0"/>
                </a:cxn>
                <a:cxn ang="0">
                  <a:pos x="0" y="10"/>
                </a:cxn>
                <a:cxn ang="0">
                  <a:pos x="0" y="1"/>
                </a:cxn>
              </a:cxnLst>
              <a:rect l="0" t="0" r="r" b="b"/>
              <a:pathLst>
                <a:path w="1" h="10">
                  <a:moveTo>
                    <a:pt x="0" y="1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" name="Freeform 428" descr="30%"/>
            <p:cNvSpPr>
              <a:spLocks/>
            </p:cNvSpPr>
            <p:nvPr/>
          </p:nvSpPr>
          <p:spPr bwMode="auto">
            <a:xfrm>
              <a:off x="1819102" y="3288600"/>
              <a:ext cx="1859" cy="321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2" y="3"/>
                </a:cxn>
                <a:cxn ang="0">
                  <a:pos x="0" y="4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" name="Freeform 429" descr="30%"/>
            <p:cNvSpPr>
              <a:spLocks/>
            </p:cNvSpPr>
            <p:nvPr/>
          </p:nvSpPr>
          <p:spPr bwMode="auto">
            <a:xfrm>
              <a:off x="1815378" y="3291814"/>
              <a:ext cx="3725" cy="1605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2" y="3"/>
                </a:cxn>
                <a:cxn ang="0">
                  <a:pos x="1" y="4"/>
                </a:cxn>
              </a:cxnLst>
              <a:rect l="0" t="0" r="r" b="b"/>
              <a:pathLst>
                <a:path w="2" h="4">
                  <a:moveTo>
                    <a:pt x="1" y="4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3"/>
                  </a:lnTo>
                  <a:lnTo>
                    <a:pt x="1" y="4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" name="Freeform 430" descr="30%"/>
            <p:cNvSpPr>
              <a:spLocks/>
            </p:cNvSpPr>
            <p:nvPr/>
          </p:nvSpPr>
          <p:spPr bwMode="auto">
            <a:xfrm>
              <a:off x="1815378" y="3298234"/>
              <a:ext cx="5584" cy="4819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4" y="1"/>
                </a:cxn>
                <a:cxn ang="0">
                  <a:pos x="7" y="3"/>
                </a:cxn>
                <a:cxn ang="0">
                  <a:pos x="7" y="8"/>
                </a:cxn>
                <a:cxn ang="0">
                  <a:pos x="6" y="8"/>
                </a:cxn>
                <a:cxn ang="0">
                  <a:pos x="1" y="3"/>
                </a:cxn>
              </a:cxnLst>
              <a:rect l="0" t="0" r="r" b="b"/>
              <a:pathLst>
                <a:path w="7" h="8">
                  <a:moveTo>
                    <a:pt x="1" y="3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2" y="0"/>
                  </a:lnTo>
                  <a:lnTo>
                    <a:pt x="4" y="1"/>
                  </a:lnTo>
                  <a:lnTo>
                    <a:pt x="7" y="3"/>
                  </a:lnTo>
                  <a:lnTo>
                    <a:pt x="7" y="8"/>
                  </a:lnTo>
                  <a:lnTo>
                    <a:pt x="6" y="8"/>
                  </a:lnTo>
                  <a:lnTo>
                    <a:pt x="1" y="3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" name="Freeform 431" descr="30%"/>
            <p:cNvSpPr>
              <a:spLocks/>
            </p:cNvSpPr>
            <p:nvPr/>
          </p:nvSpPr>
          <p:spPr bwMode="auto">
            <a:xfrm>
              <a:off x="1815378" y="3291814"/>
              <a:ext cx="1859" cy="160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1"/>
                </a:cxn>
              </a:cxnLst>
              <a:rect l="0" t="0" r="r" b="b"/>
              <a:pathLst>
                <a:path w="1" h="3">
                  <a:moveTo>
                    <a:pt x="0" y="1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" name="Freeform 432" descr="30%"/>
            <p:cNvSpPr>
              <a:spLocks/>
            </p:cNvSpPr>
            <p:nvPr/>
          </p:nvSpPr>
          <p:spPr bwMode="auto">
            <a:xfrm>
              <a:off x="1813518" y="3293419"/>
              <a:ext cx="5584" cy="481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3" y="4"/>
                </a:cxn>
                <a:cxn ang="0">
                  <a:pos x="2" y="4"/>
                </a:cxn>
                <a:cxn ang="0">
                  <a:pos x="1" y="6"/>
                </a:cxn>
                <a:cxn ang="0">
                  <a:pos x="1" y="9"/>
                </a:cxn>
                <a:cxn ang="0">
                  <a:pos x="0" y="8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5" y="0"/>
                </a:cxn>
              </a:cxnLst>
              <a:rect l="0" t="0" r="r" b="b"/>
              <a:pathLst>
                <a:path w="5" h="9">
                  <a:moveTo>
                    <a:pt x="5" y="0"/>
                  </a:moveTo>
                  <a:lnTo>
                    <a:pt x="3" y="4"/>
                  </a:lnTo>
                  <a:lnTo>
                    <a:pt x="2" y="4"/>
                  </a:lnTo>
                  <a:lnTo>
                    <a:pt x="1" y="6"/>
                  </a:lnTo>
                  <a:lnTo>
                    <a:pt x="1" y="9"/>
                  </a:lnTo>
                  <a:lnTo>
                    <a:pt x="0" y="8"/>
                  </a:lnTo>
                  <a:lnTo>
                    <a:pt x="1" y="3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" name="Freeform 433" descr="30%"/>
            <p:cNvSpPr>
              <a:spLocks/>
            </p:cNvSpPr>
            <p:nvPr/>
          </p:nvSpPr>
          <p:spPr bwMode="auto">
            <a:xfrm>
              <a:off x="1813518" y="3286995"/>
              <a:ext cx="1859" cy="160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" name="Freeform 434" descr="30%"/>
            <p:cNvSpPr>
              <a:spLocks/>
            </p:cNvSpPr>
            <p:nvPr/>
          </p:nvSpPr>
          <p:spPr bwMode="auto">
            <a:xfrm>
              <a:off x="1811659" y="3380131"/>
              <a:ext cx="1859" cy="160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" name="Freeform 435" descr="30%"/>
            <p:cNvSpPr>
              <a:spLocks/>
            </p:cNvSpPr>
            <p:nvPr/>
          </p:nvSpPr>
          <p:spPr bwMode="auto">
            <a:xfrm>
              <a:off x="1811659" y="3285390"/>
              <a:ext cx="1859" cy="3210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2" y="2"/>
                </a:cxn>
              </a:cxnLst>
              <a:rect l="0" t="0" r="r" b="b"/>
              <a:pathLst>
                <a:path w="2" h="4">
                  <a:moveTo>
                    <a:pt x="2" y="2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" name="Rectangle 436" descr="30%"/>
            <p:cNvSpPr>
              <a:spLocks noChangeArrowheads="1"/>
            </p:cNvSpPr>
            <p:nvPr/>
          </p:nvSpPr>
          <p:spPr bwMode="auto">
            <a:xfrm>
              <a:off x="1809794" y="3330351"/>
              <a:ext cx="1859" cy="1605"/>
            </a:xfrm>
            <a:prstGeom prst="rect">
              <a:avLst/>
            </a:prstGeom>
            <a:grpFill/>
            <a:ln w="3175">
              <a:solidFill>
                <a:schemeClr val="tx1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" name="Freeform 437" descr="30%"/>
            <p:cNvSpPr>
              <a:spLocks/>
            </p:cNvSpPr>
            <p:nvPr/>
          </p:nvSpPr>
          <p:spPr bwMode="auto">
            <a:xfrm>
              <a:off x="1807934" y="3333565"/>
              <a:ext cx="1859" cy="160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" name="Freeform 438" descr="30%"/>
            <p:cNvSpPr>
              <a:spLocks/>
            </p:cNvSpPr>
            <p:nvPr/>
          </p:nvSpPr>
          <p:spPr bwMode="auto">
            <a:xfrm>
              <a:off x="1807934" y="3330351"/>
              <a:ext cx="1859" cy="160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" name="Freeform 439" descr="30%"/>
            <p:cNvSpPr>
              <a:spLocks/>
            </p:cNvSpPr>
            <p:nvPr/>
          </p:nvSpPr>
          <p:spPr bwMode="auto">
            <a:xfrm>
              <a:off x="1806075" y="3380131"/>
              <a:ext cx="11168" cy="3210"/>
            </a:xfrm>
            <a:custGeom>
              <a:avLst/>
              <a:gdLst/>
              <a:ahLst/>
              <a:cxnLst>
                <a:cxn ang="0">
                  <a:pos x="13" y="5"/>
                </a:cxn>
                <a:cxn ang="0">
                  <a:pos x="8" y="5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5" y="0"/>
                </a:cxn>
                <a:cxn ang="0">
                  <a:pos x="6" y="2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8" y="4"/>
                </a:cxn>
                <a:cxn ang="0">
                  <a:pos x="10" y="4"/>
                </a:cxn>
                <a:cxn ang="0">
                  <a:pos x="10" y="3"/>
                </a:cxn>
                <a:cxn ang="0">
                  <a:pos x="10" y="2"/>
                </a:cxn>
                <a:cxn ang="0">
                  <a:pos x="11" y="3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2" y="4"/>
                </a:cxn>
                <a:cxn ang="0">
                  <a:pos x="13" y="5"/>
                </a:cxn>
              </a:cxnLst>
              <a:rect l="0" t="0" r="r" b="b"/>
              <a:pathLst>
                <a:path w="13" h="5">
                  <a:moveTo>
                    <a:pt x="13" y="5"/>
                  </a:moveTo>
                  <a:lnTo>
                    <a:pt x="8" y="5"/>
                  </a:lnTo>
                  <a:lnTo>
                    <a:pt x="0" y="4"/>
                  </a:lnTo>
                  <a:lnTo>
                    <a:pt x="2" y="2"/>
                  </a:lnTo>
                  <a:lnTo>
                    <a:pt x="5" y="0"/>
                  </a:lnTo>
                  <a:lnTo>
                    <a:pt x="6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4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11" y="3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2" y="4"/>
                  </a:lnTo>
                  <a:lnTo>
                    <a:pt x="13" y="5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" name="Freeform 440" descr="30%"/>
            <p:cNvSpPr>
              <a:spLocks/>
            </p:cNvSpPr>
            <p:nvPr/>
          </p:nvSpPr>
          <p:spPr bwMode="auto">
            <a:xfrm>
              <a:off x="1804210" y="3346409"/>
              <a:ext cx="1859" cy="1605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0" name="Freeform 441" descr="30%"/>
            <p:cNvSpPr>
              <a:spLocks/>
            </p:cNvSpPr>
            <p:nvPr/>
          </p:nvSpPr>
          <p:spPr bwMode="auto">
            <a:xfrm>
              <a:off x="1798625" y="3343200"/>
              <a:ext cx="1859" cy="1605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3" y="1"/>
                </a:cxn>
                <a:cxn ang="0">
                  <a:pos x="1" y="1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1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1" name="Freeform 442" descr="30%"/>
            <p:cNvSpPr>
              <a:spLocks/>
            </p:cNvSpPr>
            <p:nvPr/>
          </p:nvSpPr>
          <p:spPr bwMode="auto">
            <a:xfrm>
              <a:off x="1793041" y="3376922"/>
              <a:ext cx="1859" cy="160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2" name="Rectangle 443" descr="30%"/>
            <p:cNvSpPr>
              <a:spLocks noChangeArrowheads="1"/>
            </p:cNvSpPr>
            <p:nvPr/>
          </p:nvSpPr>
          <p:spPr bwMode="auto">
            <a:xfrm>
              <a:off x="1791182" y="3388161"/>
              <a:ext cx="0" cy="0"/>
            </a:xfrm>
            <a:prstGeom prst="rect">
              <a:avLst/>
            </a:prstGeom>
            <a:grpFill/>
            <a:ln w="3175">
              <a:solidFill>
                <a:schemeClr val="tx1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3" name="Freeform 444" descr="30%"/>
            <p:cNvSpPr>
              <a:spLocks/>
            </p:cNvSpPr>
            <p:nvPr/>
          </p:nvSpPr>
          <p:spPr bwMode="auto">
            <a:xfrm>
              <a:off x="1785598" y="3335170"/>
              <a:ext cx="1859" cy="1605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4" name="Freeform 445" descr="30%"/>
            <p:cNvSpPr>
              <a:spLocks/>
            </p:cNvSpPr>
            <p:nvPr/>
          </p:nvSpPr>
          <p:spPr bwMode="auto">
            <a:xfrm>
              <a:off x="1783738" y="3359258"/>
              <a:ext cx="1859" cy="160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5" name="Freeform 446" descr="30%"/>
            <p:cNvSpPr>
              <a:spLocks/>
            </p:cNvSpPr>
            <p:nvPr/>
          </p:nvSpPr>
          <p:spPr bwMode="auto">
            <a:xfrm>
              <a:off x="1783738" y="3357653"/>
              <a:ext cx="1859" cy="160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h="3">
                  <a:moveTo>
                    <a:pt x="0" y="1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6" name="Freeform 447" descr="30%"/>
            <p:cNvSpPr>
              <a:spLocks/>
            </p:cNvSpPr>
            <p:nvPr/>
          </p:nvSpPr>
          <p:spPr bwMode="auto">
            <a:xfrm>
              <a:off x="1781879" y="3356044"/>
              <a:ext cx="1859" cy="160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1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7" name="Freeform 448" descr="30%"/>
            <p:cNvSpPr>
              <a:spLocks/>
            </p:cNvSpPr>
            <p:nvPr/>
          </p:nvSpPr>
          <p:spPr bwMode="auto">
            <a:xfrm>
              <a:off x="1780014" y="3344804"/>
              <a:ext cx="5584" cy="1605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1" y="3"/>
                </a:cxn>
                <a:cxn ang="0">
                  <a:pos x="0" y="2"/>
                </a:cxn>
                <a:cxn ang="0">
                  <a:pos x="5" y="0"/>
                </a:cxn>
                <a:cxn ang="0">
                  <a:pos x="3" y="2"/>
                </a:cxn>
              </a:cxnLst>
              <a:rect l="0" t="0" r="r" b="b"/>
              <a:pathLst>
                <a:path w="5" h="3">
                  <a:moveTo>
                    <a:pt x="3" y="2"/>
                  </a:moveTo>
                  <a:lnTo>
                    <a:pt x="1" y="3"/>
                  </a:lnTo>
                  <a:lnTo>
                    <a:pt x="0" y="2"/>
                  </a:lnTo>
                  <a:lnTo>
                    <a:pt x="5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8" name="Freeform 449" descr="30%"/>
            <p:cNvSpPr>
              <a:spLocks/>
            </p:cNvSpPr>
            <p:nvPr/>
          </p:nvSpPr>
          <p:spPr bwMode="auto">
            <a:xfrm>
              <a:off x="1780014" y="3331956"/>
              <a:ext cx="7444" cy="3210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3" y="6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3" y="2"/>
                </a:cxn>
                <a:cxn ang="0">
                  <a:pos x="5" y="0"/>
                </a:cxn>
                <a:cxn ang="0">
                  <a:pos x="8" y="0"/>
                </a:cxn>
                <a:cxn ang="0">
                  <a:pos x="8" y="2"/>
                </a:cxn>
              </a:cxnLst>
              <a:rect l="0" t="0" r="r" b="b"/>
              <a:pathLst>
                <a:path w="8" h="6">
                  <a:moveTo>
                    <a:pt x="8" y="2"/>
                  </a:moveTo>
                  <a:lnTo>
                    <a:pt x="3" y="6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2"/>
                  </a:lnTo>
                  <a:lnTo>
                    <a:pt x="5" y="0"/>
                  </a:lnTo>
                  <a:lnTo>
                    <a:pt x="8" y="0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9" name="Freeform 450" descr="30%"/>
            <p:cNvSpPr>
              <a:spLocks/>
            </p:cNvSpPr>
            <p:nvPr/>
          </p:nvSpPr>
          <p:spPr bwMode="auto">
            <a:xfrm>
              <a:off x="1780014" y="3336775"/>
              <a:ext cx="13028" cy="8029"/>
            </a:xfrm>
            <a:custGeom>
              <a:avLst/>
              <a:gdLst/>
              <a:ahLst/>
              <a:cxnLst>
                <a:cxn ang="0">
                  <a:pos x="14" y="12"/>
                </a:cxn>
                <a:cxn ang="0">
                  <a:pos x="12" y="12"/>
                </a:cxn>
                <a:cxn ang="0">
                  <a:pos x="10" y="13"/>
                </a:cxn>
                <a:cxn ang="0">
                  <a:pos x="8" y="12"/>
                </a:cxn>
                <a:cxn ang="0">
                  <a:pos x="8" y="13"/>
                </a:cxn>
                <a:cxn ang="0">
                  <a:pos x="9" y="13"/>
                </a:cxn>
                <a:cxn ang="0">
                  <a:pos x="9" y="14"/>
                </a:cxn>
                <a:cxn ang="0">
                  <a:pos x="8" y="15"/>
                </a:cxn>
                <a:cxn ang="0">
                  <a:pos x="4" y="14"/>
                </a:cxn>
                <a:cxn ang="0">
                  <a:pos x="3" y="15"/>
                </a:cxn>
                <a:cxn ang="0">
                  <a:pos x="2" y="14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2" y="8"/>
                </a:cxn>
                <a:cxn ang="0">
                  <a:pos x="0" y="9"/>
                </a:cxn>
                <a:cxn ang="0">
                  <a:pos x="0" y="5"/>
                </a:cxn>
                <a:cxn ang="0">
                  <a:pos x="1" y="2"/>
                </a:cxn>
                <a:cxn ang="0">
                  <a:pos x="2" y="0"/>
                </a:cxn>
                <a:cxn ang="0">
                  <a:pos x="7" y="2"/>
                </a:cxn>
                <a:cxn ang="0">
                  <a:pos x="7" y="4"/>
                </a:cxn>
                <a:cxn ang="0">
                  <a:pos x="7" y="5"/>
                </a:cxn>
                <a:cxn ang="0">
                  <a:pos x="10" y="2"/>
                </a:cxn>
                <a:cxn ang="0">
                  <a:pos x="11" y="2"/>
                </a:cxn>
                <a:cxn ang="0">
                  <a:pos x="10" y="2"/>
                </a:cxn>
                <a:cxn ang="0">
                  <a:pos x="11" y="4"/>
                </a:cxn>
                <a:cxn ang="0">
                  <a:pos x="11" y="7"/>
                </a:cxn>
                <a:cxn ang="0">
                  <a:pos x="14" y="7"/>
                </a:cxn>
                <a:cxn ang="0">
                  <a:pos x="15" y="10"/>
                </a:cxn>
                <a:cxn ang="0">
                  <a:pos x="14" y="13"/>
                </a:cxn>
                <a:cxn ang="0">
                  <a:pos x="14" y="12"/>
                </a:cxn>
              </a:cxnLst>
              <a:rect l="0" t="0" r="r" b="b"/>
              <a:pathLst>
                <a:path w="15" h="15">
                  <a:moveTo>
                    <a:pt x="14" y="12"/>
                  </a:moveTo>
                  <a:lnTo>
                    <a:pt x="12" y="12"/>
                  </a:lnTo>
                  <a:lnTo>
                    <a:pt x="10" y="13"/>
                  </a:lnTo>
                  <a:lnTo>
                    <a:pt x="8" y="12"/>
                  </a:lnTo>
                  <a:lnTo>
                    <a:pt x="8" y="13"/>
                  </a:lnTo>
                  <a:lnTo>
                    <a:pt x="9" y="13"/>
                  </a:lnTo>
                  <a:lnTo>
                    <a:pt x="9" y="14"/>
                  </a:lnTo>
                  <a:lnTo>
                    <a:pt x="8" y="15"/>
                  </a:lnTo>
                  <a:lnTo>
                    <a:pt x="4" y="14"/>
                  </a:lnTo>
                  <a:lnTo>
                    <a:pt x="3" y="15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8"/>
                  </a:lnTo>
                  <a:lnTo>
                    <a:pt x="0" y="9"/>
                  </a:lnTo>
                  <a:lnTo>
                    <a:pt x="0" y="5"/>
                  </a:lnTo>
                  <a:lnTo>
                    <a:pt x="1" y="2"/>
                  </a:lnTo>
                  <a:lnTo>
                    <a:pt x="2" y="0"/>
                  </a:lnTo>
                  <a:lnTo>
                    <a:pt x="7" y="2"/>
                  </a:lnTo>
                  <a:lnTo>
                    <a:pt x="7" y="4"/>
                  </a:lnTo>
                  <a:lnTo>
                    <a:pt x="7" y="5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11" y="4"/>
                  </a:lnTo>
                  <a:lnTo>
                    <a:pt x="11" y="7"/>
                  </a:lnTo>
                  <a:lnTo>
                    <a:pt x="14" y="7"/>
                  </a:lnTo>
                  <a:lnTo>
                    <a:pt x="15" y="10"/>
                  </a:lnTo>
                  <a:lnTo>
                    <a:pt x="14" y="13"/>
                  </a:lnTo>
                  <a:lnTo>
                    <a:pt x="14" y="1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0" name="Freeform 451" descr="30%"/>
            <p:cNvSpPr>
              <a:spLocks/>
            </p:cNvSpPr>
            <p:nvPr/>
          </p:nvSpPr>
          <p:spPr bwMode="auto">
            <a:xfrm>
              <a:off x="1612506" y="3372102"/>
              <a:ext cx="1859" cy="160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1" name="Freeform 452" descr="30%"/>
            <p:cNvSpPr>
              <a:spLocks/>
            </p:cNvSpPr>
            <p:nvPr/>
          </p:nvSpPr>
          <p:spPr bwMode="auto">
            <a:xfrm>
              <a:off x="1618090" y="3376922"/>
              <a:ext cx="3725" cy="160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3" y="2"/>
                </a:cxn>
                <a:cxn ang="0">
                  <a:pos x="2" y="2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2" y="2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lnTo>
                    <a:pt x="3" y="2"/>
                  </a:lnTo>
                  <a:lnTo>
                    <a:pt x="2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1" y="1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2" name="Freeform 453" descr="30%"/>
            <p:cNvSpPr>
              <a:spLocks/>
            </p:cNvSpPr>
            <p:nvPr/>
          </p:nvSpPr>
          <p:spPr bwMode="auto">
            <a:xfrm>
              <a:off x="1776295" y="3378526"/>
              <a:ext cx="1859" cy="1605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3" name="Freeform 454" descr="30%"/>
            <p:cNvSpPr>
              <a:spLocks/>
            </p:cNvSpPr>
            <p:nvPr/>
          </p:nvSpPr>
          <p:spPr bwMode="auto">
            <a:xfrm>
              <a:off x="1774430" y="3360863"/>
              <a:ext cx="1859" cy="3210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1" y="6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2" y="2"/>
                </a:cxn>
              </a:cxnLst>
              <a:rect l="0" t="0" r="r" b="b"/>
              <a:pathLst>
                <a:path w="2" h="6">
                  <a:moveTo>
                    <a:pt x="2" y="2"/>
                  </a:moveTo>
                  <a:lnTo>
                    <a:pt x="1" y="6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4" name="Freeform 455" descr="30%"/>
            <p:cNvSpPr>
              <a:spLocks/>
            </p:cNvSpPr>
            <p:nvPr/>
          </p:nvSpPr>
          <p:spPr bwMode="auto">
            <a:xfrm>
              <a:off x="1623674" y="3290209"/>
              <a:ext cx="3725" cy="1605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3" y="1"/>
                </a:cxn>
                <a:cxn ang="0">
                  <a:pos x="3" y="2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3" y="1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5" name="Freeform 456" descr="30%"/>
            <p:cNvSpPr>
              <a:spLocks/>
            </p:cNvSpPr>
            <p:nvPr/>
          </p:nvSpPr>
          <p:spPr bwMode="auto">
            <a:xfrm>
              <a:off x="1623674" y="3296629"/>
              <a:ext cx="1859" cy="160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6" name="Freeform 457" descr="30%"/>
            <p:cNvSpPr>
              <a:spLocks/>
            </p:cNvSpPr>
            <p:nvPr/>
          </p:nvSpPr>
          <p:spPr bwMode="auto">
            <a:xfrm>
              <a:off x="1623674" y="3293419"/>
              <a:ext cx="3725" cy="1605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2" y="1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7" name="Freeform 458" descr="30%"/>
            <p:cNvSpPr>
              <a:spLocks/>
            </p:cNvSpPr>
            <p:nvPr/>
          </p:nvSpPr>
          <p:spPr bwMode="auto">
            <a:xfrm>
              <a:off x="1772570" y="3370497"/>
              <a:ext cx="1859" cy="160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8" name="Freeform 459" descr="30%"/>
            <p:cNvSpPr>
              <a:spLocks/>
            </p:cNvSpPr>
            <p:nvPr/>
          </p:nvSpPr>
          <p:spPr bwMode="auto">
            <a:xfrm>
              <a:off x="1335182" y="2874303"/>
              <a:ext cx="1859" cy="160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2"/>
                </a:cxn>
              </a:cxnLst>
              <a:rect l="0" t="0" r="r" b="b"/>
              <a:pathLst>
                <a:path w="1" h="3">
                  <a:moveTo>
                    <a:pt x="0" y="2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9" name="Freeform 460" descr="30%"/>
            <p:cNvSpPr>
              <a:spLocks/>
            </p:cNvSpPr>
            <p:nvPr/>
          </p:nvSpPr>
          <p:spPr bwMode="auto">
            <a:xfrm>
              <a:off x="1634841" y="3315902"/>
              <a:ext cx="1859" cy="321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0" y="6"/>
                </a:cxn>
                <a:cxn ang="0">
                  <a:pos x="0" y="4"/>
                </a:cxn>
              </a:cxnLst>
              <a:rect l="0" t="0" r="r" b="b"/>
              <a:pathLst>
                <a:path w="3" h="6">
                  <a:moveTo>
                    <a:pt x="0" y="4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6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0" name="Freeform 461" descr="30%"/>
            <p:cNvSpPr>
              <a:spLocks/>
            </p:cNvSpPr>
            <p:nvPr/>
          </p:nvSpPr>
          <p:spPr bwMode="auto">
            <a:xfrm>
              <a:off x="1646009" y="3392980"/>
              <a:ext cx="13028" cy="12849"/>
            </a:xfrm>
            <a:custGeom>
              <a:avLst/>
              <a:gdLst/>
              <a:ahLst/>
              <a:cxnLst>
                <a:cxn ang="0">
                  <a:pos x="13" y="22"/>
                </a:cxn>
                <a:cxn ang="0">
                  <a:pos x="6" y="16"/>
                </a:cxn>
                <a:cxn ang="0">
                  <a:pos x="5" y="17"/>
                </a:cxn>
                <a:cxn ang="0">
                  <a:pos x="2" y="11"/>
                </a:cxn>
                <a:cxn ang="0">
                  <a:pos x="1" y="9"/>
                </a:cxn>
                <a:cxn ang="0">
                  <a:pos x="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5" y="0"/>
                </a:cxn>
                <a:cxn ang="0">
                  <a:pos x="3" y="2"/>
                </a:cxn>
                <a:cxn ang="0">
                  <a:pos x="3" y="10"/>
                </a:cxn>
                <a:cxn ang="0">
                  <a:pos x="6" y="16"/>
                </a:cxn>
                <a:cxn ang="0">
                  <a:pos x="11" y="20"/>
                </a:cxn>
                <a:cxn ang="0">
                  <a:pos x="13" y="18"/>
                </a:cxn>
                <a:cxn ang="0">
                  <a:pos x="13" y="22"/>
                </a:cxn>
              </a:cxnLst>
              <a:rect l="0" t="0" r="r" b="b"/>
              <a:pathLst>
                <a:path w="13" h="22">
                  <a:moveTo>
                    <a:pt x="13" y="22"/>
                  </a:moveTo>
                  <a:lnTo>
                    <a:pt x="6" y="16"/>
                  </a:lnTo>
                  <a:lnTo>
                    <a:pt x="5" y="17"/>
                  </a:lnTo>
                  <a:lnTo>
                    <a:pt x="2" y="11"/>
                  </a:lnTo>
                  <a:lnTo>
                    <a:pt x="1" y="9"/>
                  </a:lnTo>
                  <a:lnTo>
                    <a:pt x="2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5" y="0"/>
                  </a:lnTo>
                  <a:lnTo>
                    <a:pt x="3" y="2"/>
                  </a:lnTo>
                  <a:lnTo>
                    <a:pt x="3" y="10"/>
                  </a:lnTo>
                  <a:lnTo>
                    <a:pt x="6" y="16"/>
                  </a:lnTo>
                  <a:lnTo>
                    <a:pt x="11" y="20"/>
                  </a:lnTo>
                  <a:lnTo>
                    <a:pt x="13" y="18"/>
                  </a:lnTo>
                  <a:lnTo>
                    <a:pt x="13" y="2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1" name="Freeform 462" descr="30%"/>
            <p:cNvSpPr>
              <a:spLocks/>
            </p:cNvSpPr>
            <p:nvPr/>
          </p:nvSpPr>
          <p:spPr bwMode="auto">
            <a:xfrm>
              <a:off x="1651593" y="3394585"/>
              <a:ext cx="1859" cy="160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2"/>
                </a:cxn>
              </a:cxnLst>
              <a:rect l="0" t="0" r="r" b="b"/>
              <a:pathLst>
                <a:path h="3">
                  <a:moveTo>
                    <a:pt x="0" y="2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2" name="Freeform 463" descr="30%"/>
            <p:cNvSpPr>
              <a:spLocks/>
            </p:cNvSpPr>
            <p:nvPr/>
          </p:nvSpPr>
          <p:spPr bwMode="auto">
            <a:xfrm>
              <a:off x="1660896" y="2753869"/>
              <a:ext cx="1859" cy="160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3" name="Freeform 464" descr="30%"/>
            <p:cNvSpPr>
              <a:spLocks/>
            </p:cNvSpPr>
            <p:nvPr/>
          </p:nvSpPr>
          <p:spPr bwMode="auto">
            <a:xfrm>
              <a:off x="1713011" y="3394585"/>
              <a:ext cx="1859" cy="160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3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4" name="Freeform 465" descr="30%"/>
            <p:cNvSpPr>
              <a:spLocks/>
            </p:cNvSpPr>
            <p:nvPr/>
          </p:nvSpPr>
          <p:spPr bwMode="auto">
            <a:xfrm>
              <a:off x="1713011" y="3386556"/>
              <a:ext cx="1859" cy="160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5" name="Freeform 466" descr="30%"/>
            <p:cNvSpPr>
              <a:spLocks/>
            </p:cNvSpPr>
            <p:nvPr/>
          </p:nvSpPr>
          <p:spPr bwMode="auto">
            <a:xfrm>
              <a:off x="1713011" y="3394585"/>
              <a:ext cx="1859" cy="1605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6" name="Freeform 467" descr="30%"/>
            <p:cNvSpPr>
              <a:spLocks/>
            </p:cNvSpPr>
            <p:nvPr/>
          </p:nvSpPr>
          <p:spPr bwMode="auto">
            <a:xfrm>
              <a:off x="1714871" y="3388161"/>
              <a:ext cx="1859" cy="160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4" y="1"/>
                </a:cxn>
                <a:cxn ang="0">
                  <a:pos x="3" y="2"/>
                </a:cxn>
                <a:cxn ang="0">
                  <a:pos x="2" y="3"/>
                </a:cxn>
                <a:cxn ang="0">
                  <a:pos x="0" y="2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4" y="1"/>
                  </a:lnTo>
                  <a:lnTo>
                    <a:pt x="3" y="2"/>
                  </a:lnTo>
                  <a:lnTo>
                    <a:pt x="2" y="3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7" name="Freeform 468" descr="30%"/>
            <p:cNvSpPr>
              <a:spLocks/>
            </p:cNvSpPr>
            <p:nvPr/>
          </p:nvSpPr>
          <p:spPr bwMode="auto">
            <a:xfrm>
              <a:off x="1714871" y="3389765"/>
              <a:ext cx="3725" cy="1605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3" y="4"/>
                </a:cxn>
                <a:cxn ang="0">
                  <a:pos x="1" y="4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3" y="2"/>
                  </a:lnTo>
                  <a:lnTo>
                    <a:pt x="3" y="4"/>
                  </a:lnTo>
                  <a:lnTo>
                    <a:pt x="1" y="4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8" name="Freeform 469" descr="30%"/>
            <p:cNvSpPr>
              <a:spLocks/>
            </p:cNvSpPr>
            <p:nvPr/>
          </p:nvSpPr>
          <p:spPr bwMode="auto">
            <a:xfrm>
              <a:off x="1716736" y="3394585"/>
              <a:ext cx="3725" cy="1605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0" y="0"/>
                </a:cxn>
                <a:cxn ang="0">
                  <a:pos x="4" y="5"/>
                </a:cxn>
                <a:cxn ang="0">
                  <a:pos x="3" y="5"/>
                </a:cxn>
                <a:cxn ang="0">
                  <a:pos x="2" y="4"/>
                </a:cxn>
              </a:cxnLst>
              <a:rect l="0" t="0" r="r" b="b"/>
              <a:pathLst>
                <a:path w="4" h="5">
                  <a:moveTo>
                    <a:pt x="2" y="4"/>
                  </a:moveTo>
                  <a:lnTo>
                    <a:pt x="0" y="0"/>
                  </a:lnTo>
                  <a:lnTo>
                    <a:pt x="4" y="5"/>
                  </a:lnTo>
                  <a:lnTo>
                    <a:pt x="3" y="5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9" name="Freeform 470" descr="30%"/>
            <p:cNvSpPr>
              <a:spLocks/>
            </p:cNvSpPr>
            <p:nvPr/>
          </p:nvSpPr>
          <p:spPr bwMode="auto">
            <a:xfrm>
              <a:off x="1716736" y="3392980"/>
              <a:ext cx="5584" cy="160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2" y="2"/>
                </a:cxn>
              </a:cxnLst>
              <a:rect l="0" t="0" r="r" b="b"/>
              <a:pathLst>
                <a:path w="5" h="2">
                  <a:moveTo>
                    <a:pt x="2" y="2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5" y="1"/>
                  </a:lnTo>
                  <a:lnTo>
                    <a:pt x="5" y="1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0" name="Freeform 471" descr="30%"/>
            <p:cNvSpPr>
              <a:spLocks/>
            </p:cNvSpPr>
            <p:nvPr/>
          </p:nvSpPr>
          <p:spPr bwMode="auto">
            <a:xfrm>
              <a:off x="1716736" y="3388161"/>
              <a:ext cx="3725" cy="1605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0"/>
                </a:cxn>
                <a:cxn ang="0">
                  <a:pos x="2" y="1"/>
                </a:cxn>
                <a:cxn ang="0">
                  <a:pos x="1" y="1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1" name="Freeform 472" descr="30%"/>
            <p:cNvSpPr>
              <a:spLocks/>
            </p:cNvSpPr>
            <p:nvPr/>
          </p:nvSpPr>
          <p:spPr bwMode="auto">
            <a:xfrm>
              <a:off x="1724180" y="3389765"/>
              <a:ext cx="3725" cy="1605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2" y="2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3" y="2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3"/>
                  </a:lnTo>
                  <a:lnTo>
                    <a:pt x="3" y="3"/>
                  </a:lnTo>
                  <a:lnTo>
                    <a:pt x="2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2" name="Freeform 473" descr="30%"/>
            <p:cNvSpPr>
              <a:spLocks/>
            </p:cNvSpPr>
            <p:nvPr/>
          </p:nvSpPr>
          <p:spPr bwMode="auto">
            <a:xfrm>
              <a:off x="1727904" y="3392980"/>
              <a:ext cx="1859" cy="48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3" y="1"/>
                </a:cxn>
                <a:cxn ang="0">
                  <a:pos x="1" y="2"/>
                </a:cxn>
                <a:cxn ang="0">
                  <a:pos x="3" y="4"/>
                </a:cxn>
                <a:cxn ang="0">
                  <a:pos x="1" y="5"/>
                </a:cxn>
                <a:cxn ang="0">
                  <a:pos x="4" y="6"/>
                </a:cxn>
                <a:cxn ang="0">
                  <a:pos x="3" y="9"/>
                </a:cxn>
                <a:cxn ang="0">
                  <a:pos x="1" y="7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4" h="9">
                  <a:moveTo>
                    <a:pt x="0" y="0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3" y="1"/>
                  </a:lnTo>
                  <a:lnTo>
                    <a:pt x="1" y="2"/>
                  </a:lnTo>
                  <a:lnTo>
                    <a:pt x="3" y="4"/>
                  </a:lnTo>
                  <a:lnTo>
                    <a:pt x="1" y="5"/>
                  </a:lnTo>
                  <a:lnTo>
                    <a:pt x="4" y="6"/>
                  </a:lnTo>
                  <a:lnTo>
                    <a:pt x="3" y="9"/>
                  </a:lnTo>
                  <a:lnTo>
                    <a:pt x="1" y="7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3" name="Freeform 474" descr="30%"/>
            <p:cNvSpPr>
              <a:spLocks/>
            </p:cNvSpPr>
            <p:nvPr/>
          </p:nvSpPr>
          <p:spPr bwMode="auto">
            <a:xfrm>
              <a:off x="1727904" y="3386556"/>
              <a:ext cx="1859" cy="3210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2"/>
                </a:cxn>
              </a:cxnLst>
              <a:rect l="0" t="0" r="r" b="b"/>
              <a:pathLst>
                <a:path w="1" h="6">
                  <a:moveTo>
                    <a:pt x="1" y="2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4" name="Freeform 475" descr="30%"/>
            <p:cNvSpPr>
              <a:spLocks/>
            </p:cNvSpPr>
            <p:nvPr/>
          </p:nvSpPr>
          <p:spPr bwMode="auto">
            <a:xfrm>
              <a:off x="1727904" y="3380131"/>
              <a:ext cx="1859" cy="1605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" y="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5" name="Freeform 476" descr="30%"/>
            <p:cNvSpPr>
              <a:spLocks/>
            </p:cNvSpPr>
            <p:nvPr/>
          </p:nvSpPr>
          <p:spPr bwMode="auto">
            <a:xfrm>
              <a:off x="1727904" y="3384951"/>
              <a:ext cx="1859" cy="1605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6" name="Freeform 477" descr="30%"/>
            <p:cNvSpPr>
              <a:spLocks/>
            </p:cNvSpPr>
            <p:nvPr/>
          </p:nvSpPr>
          <p:spPr bwMode="auto">
            <a:xfrm>
              <a:off x="1729764" y="3394585"/>
              <a:ext cx="1859" cy="160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0"/>
                </a:cxn>
                <a:cxn ang="0">
                  <a:pos x="1" y="3"/>
                </a:cxn>
                <a:cxn ang="0">
                  <a:pos x="0" y="3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lnTo>
                    <a:pt x="1" y="0"/>
                  </a:lnTo>
                  <a:lnTo>
                    <a:pt x="1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7" name="Freeform 478" descr="30%"/>
            <p:cNvSpPr>
              <a:spLocks/>
            </p:cNvSpPr>
            <p:nvPr/>
          </p:nvSpPr>
          <p:spPr bwMode="auto">
            <a:xfrm>
              <a:off x="1729764" y="3376922"/>
              <a:ext cx="1859" cy="160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5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</a:cxnLst>
              <a:rect l="0" t="0" r="r" b="b"/>
              <a:pathLst>
                <a:path w="1" h="5">
                  <a:moveTo>
                    <a:pt x="0" y="3"/>
                  </a:moveTo>
                  <a:lnTo>
                    <a:pt x="1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8" name="Freeform 479" descr="30%"/>
            <p:cNvSpPr>
              <a:spLocks/>
            </p:cNvSpPr>
            <p:nvPr/>
          </p:nvSpPr>
          <p:spPr bwMode="auto">
            <a:xfrm>
              <a:off x="1729764" y="3386556"/>
              <a:ext cx="1859" cy="160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9" name="Freeform 480" descr="30%"/>
            <p:cNvSpPr>
              <a:spLocks/>
            </p:cNvSpPr>
            <p:nvPr/>
          </p:nvSpPr>
          <p:spPr bwMode="auto">
            <a:xfrm>
              <a:off x="1729764" y="3389765"/>
              <a:ext cx="1859" cy="1605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1" y="3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lnTo>
                    <a:pt x="0" y="3"/>
                  </a:lnTo>
                  <a:lnTo>
                    <a:pt x="1" y="0"/>
                  </a:lnTo>
                  <a:lnTo>
                    <a:pt x="1" y="3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0" name="Freeform 481" descr="30%"/>
            <p:cNvSpPr>
              <a:spLocks/>
            </p:cNvSpPr>
            <p:nvPr/>
          </p:nvSpPr>
          <p:spPr bwMode="auto">
            <a:xfrm>
              <a:off x="1733483" y="3384951"/>
              <a:ext cx="1859" cy="3210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1" y="2"/>
                </a:cxn>
                <a:cxn ang="0">
                  <a:pos x="1" y="4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2" y="2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lnTo>
                    <a:pt x="1" y="2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1" name="Freeform 482" descr="30%"/>
            <p:cNvSpPr>
              <a:spLocks/>
            </p:cNvSpPr>
            <p:nvPr/>
          </p:nvSpPr>
          <p:spPr bwMode="auto">
            <a:xfrm>
              <a:off x="1735348" y="3375317"/>
              <a:ext cx="1859" cy="160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2" name="Freeform 483" descr="30%"/>
            <p:cNvSpPr>
              <a:spLocks/>
            </p:cNvSpPr>
            <p:nvPr/>
          </p:nvSpPr>
          <p:spPr bwMode="auto">
            <a:xfrm>
              <a:off x="1735348" y="3383346"/>
              <a:ext cx="7444" cy="4819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8" y="5"/>
                </a:cxn>
                <a:cxn ang="0">
                  <a:pos x="5" y="5"/>
                </a:cxn>
                <a:cxn ang="0">
                  <a:pos x="3" y="4"/>
                </a:cxn>
                <a:cxn ang="0">
                  <a:pos x="3" y="8"/>
                </a:cxn>
                <a:cxn ang="0">
                  <a:pos x="2" y="8"/>
                </a:cxn>
                <a:cxn ang="0">
                  <a:pos x="2" y="5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6" y="3"/>
                </a:cxn>
                <a:cxn ang="0">
                  <a:pos x="8" y="3"/>
                </a:cxn>
                <a:cxn ang="0">
                  <a:pos x="8" y="4"/>
                </a:cxn>
              </a:cxnLst>
              <a:rect l="0" t="0" r="r" b="b"/>
              <a:pathLst>
                <a:path w="8" h="8">
                  <a:moveTo>
                    <a:pt x="8" y="4"/>
                  </a:moveTo>
                  <a:lnTo>
                    <a:pt x="8" y="5"/>
                  </a:lnTo>
                  <a:lnTo>
                    <a:pt x="5" y="5"/>
                  </a:lnTo>
                  <a:lnTo>
                    <a:pt x="3" y="4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5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0"/>
                  </a:lnTo>
                  <a:lnTo>
                    <a:pt x="5" y="0"/>
                  </a:lnTo>
                  <a:lnTo>
                    <a:pt x="6" y="3"/>
                  </a:lnTo>
                  <a:lnTo>
                    <a:pt x="8" y="3"/>
                  </a:lnTo>
                  <a:lnTo>
                    <a:pt x="8" y="4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3" name="Freeform 484" descr="30%"/>
            <p:cNvSpPr>
              <a:spLocks/>
            </p:cNvSpPr>
            <p:nvPr/>
          </p:nvSpPr>
          <p:spPr bwMode="auto">
            <a:xfrm>
              <a:off x="1737207" y="3376922"/>
              <a:ext cx="3725" cy="1605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2" y="1"/>
                </a:cxn>
                <a:cxn ang="0">
                  <a:pos x="1" y="2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1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4" name="Freeform 485" descr="30%"/>
            <p:cNvSpPr>
              <a:spLocks/>
            </p:cNvSpPr>
            <p:nvPr/>
          </p:nvSpPr>
          <p:spPr bwMode="auto">
            <a:xfrm>
              <a:off x="1740932" y="3375317"/>
              <a:ext cx="7444" cy="4819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3" y="8"/>
                </a:cxn>
                <a:cxn ang="0">
                  <a:pos x="3" y="9"/>
                </a:cxn>
                <a:cxn ang="0">
                  <a:pos x="0" y="8"/>
                </a:cxn>
                <a:cxn ang="0">
                  <a:pos x="5" y="0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6" y="5"/>
                </a:cxn>
                <a:cxn ang="0">
                  <a:pos x="5" y="6"/>
                </a:cxn>
              </a:cxnLst>
              <a:rect l="0" t="0" r="r" b="b"/>
              <a:pathLst>
                <a:path w="7" h="9">
                  <a:moveTo>
                    <a:pt x="5" y="6"/>
                  </a:moveTo>
                  <a:lnTo>
                    <a:pt x="3" y="8"/>
                  </a:lnTo>
                  <a:lnTo>
                    <a:pt x="3" y="9"/>
                  </a:lnTo>
                  <a:lnTo>
                    <a:pt x="0" y="8"/>
                  </a:lnTo>
                  <a:lnTo>
                    <a:pt x="5" y="0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6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5" name="Freeform 486" descr="30%"/>
            <p:cNvSpPr>
              <a:spLocks/>
            </p:cNvSpPr>
            <p:nvPr/>
          </p:nvSpPr>
          <p:spPr bwMode="auto">
            <a:xfrm>
              <a:off x="1740932" y="3391375"/>
              <a:ext cx="1859" cy="160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6" name="Freeform 487" descr="30%"/>
            <p:cNvSpPr>
              <a:spLocks/>
            </p:cNvSpPr>
            <p:nvPr/>
          </p:nvSpPr>
          <p:spPr bwMode="auto">
            <a:xfrm>
              <a:off x="1742791" y="3381736"/>
              <a:ext cx="3725" cy="3210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2" y="2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2" y="1"/>
                </a:cxn>
              </a:cxnLst>
              <a:rect l="0" t="0" r="r" b="b"/>
              <a:pathLst>
                <a:path w="3" h="5">
                  <a:moveTo>
                    <a:pt x="2" y="1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5"/>
                  </a:lnTo>
                  <a:lnTo>
                    <a:pt x="0" y="5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7" name="Freeform 488" descr="30%"/>
            <p:cNvSpPr>
              <a:spLocks/>
            </p:cNvSpPr>
            <p:nvPr/>
          </p:nvSpPr>
          <p:spPr bwMode="auto">
            <a:xfrm>
              <a:off x="1742791" y="3388161"/>
              <a:ext cx="5584" cy="3210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2" y="3"/>
                </a:cxn>
                <a:cxn ang="0">
                  <a:pos x="5" y="0"/>
                </a:cxn>
                <a:cxn ang="0">
                  <a:pos x="4" y="5"/>
                </a:cxn>
                <a:cxn ang="0">
                  <a:pos x="4" y="4"/>
                </a:cxn>
                <a:cxn ang="0">
                  <a:pos x="4" y="3"/>
                </a:cxn>
                <a:cxn ang="0">
                  <a:pos x="4" y="1"/>
                </a:cxn>
                <a:cxn ang="0">
                  <a:pos x="2" y="4"/>
                </a:cxn>
                <a:cxn ang="0">
                  <a:pos x="3" y="5"/>
                </a:cxn>
                <a:cxn ang="0">
                  <a:pos x="1" y="6"/>
                </a:cxn>
              </a:cxnLst>
              <a:rect l="0" t="0" r="r" b="b"/>
              <a:pathLst>
                <a:path w="5" h="6">
                  <a:moveTo>
                    <a:pt x="1" y="6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2" y="1"/>
                  </a:lnTo>
                  <a:lnTo>
                    <a:pt x="2" y="3"/>
                  </a:lnTo>
                  <a:lnTo>
                    <a:pt x="5" y="0"/>
                  </a:lnTo>
                  <a:lnTo>
                    <a:pt x="4" y="5"/>
                  </a:lnTo>
                  <a:lnTo>
                    <a:pt x="4" y="4"/>
                  </a:lnTo>
                  <a:lnTo>
                    <a:pt x="4" y="3"/>
                  </a:lnTo>
                  <a:lnTo>
                    <a:pt x="4" y="1"/>
                  </a:lnTo>
                  <a:lnTo>
                    <a:pt x="2" y="4"/>
                  </a:lnTo>
                  <a:lnTo>
                    <a:pt x="3" y="5"/>
                  </a:lnTo>
                  <a:lnTo>
                    <a:pt x="1" y="6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8" name="Freeform 489" descr="30%"/>
            <p:cNvSpPr>
              <a:spLocks/>
            </p:cNvSpPr>
            <p:nvPr/>
          </p:nvSpPr>
          <p:spPr bwMode="auto">
            <a:xfrm>
              <a:off x="1744651" y="3392980"/>
              <a:ext cx="20471" cy="8029"/>
            </a:xfrm>
            <a:custGeom>
              <a:avLst/>
              <a:gdLst/>
              <a:ahLst/>
              <a:cxnLst>
                <a:cxn ang="0">
                  <a:pos x="20" y="5"/>
                </a:cxn>
                <a:cxn ang="0">
                  <a:pos x="14" y="6"/>
                </a:cxn>
                <a:cxn ang="0">
                  <a:pos x="1" y="15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4" y="11"/>
                </a:cxn>
                <a:cxn ang="0">
                  <a:pos x="6" y="10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10" y="7"/>
                </a:cxn>
                <a:cxn ang="0">
                  <a:pos x="12" y="6"/>
                </a:cxn>
                <a:cxn ang="0">
                  <a:pos x="12" y="5"/>
                </a:cxn>
                <a:cxn ang="0">
                  <a:pos x="15" y="5"/>
                </a:cxn>
                <a:cxn ang="0">
                  <a:pos x="14" y="2"/>
                </a:cxn>
                <a:cxn ang="0">
                  <a:pos x="9" y="1"/>
                </a:cxn>
                <a:cxn ang="0">
                  <a:pos x="10" y="2"/>
                </a:cxn>
                <a:cxn ang="0">
                  <a:pos x="9" y="3"/>
                </a:cxn>
                <a:cxn ang="0">
                  <a:pos x="9" y="1"/>
                </a:cxn>
                <a:cxn ang="0">
                  <a:pos x="9" y="0"/>
                </a:cxn>
                <a:cxn ang="0">
                  <a:pos x="17" y="5"/>
                </a:cxn>
                <a:cxn ang="0">
                  <a:pos x="18" y="2"/>
                </a:cxn>
                <a:cxn ang="0">
                  <a:pos x="19" y="5"/>
                </a:cxn>
                <a:cxn ang="0">
                  <a:pos x="23" y="1"/>
                </a:cxn>
                <a:cxn ang="0">
                  <a:pos x="23" y="5"/>
                </a:cxn>
                <a:cxn ang="0">
                  <a:pos x="20" y="5"/>
                </a:cxn>
              </a:cxnLst>
              <a:rect l="0" t="0" r="r" b="b"/>
              <a:pathLst>
                <a:path w="23" h="15">
                  <a:moveTo>
                    <a:pt x="20" y="5"/>
                  </a:moveTo>
                  <a:lnTo>
                    <a:pt x="14" y="6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4" y="11"/>
                  </a:lnTo>
                  <a:lnTo>
                    <a:pt x="6" y="10"/>
                  </a:lnTo>
                  <a:lnTo>
                    <a:pt x="4" y="8"/>
                  </a:lnTo>
                  <a:lnTo>
                    <a:pt x="4" y="8"/>
                  </a:lnTo>
                  <a:lnTo>
                    <a:pt x="10" y="7"/>
                  </a:lnTo>
                  <a:lnTo>
                    <a:pt x="12" y="6"/>
                  </a:lnTo>
                  <a:lnTo>
                    <a:pt x="12" y="5"/>
                  </a:lnTo>
                  <a:lnTo>
                    <a:pt x="15" y="5"/>
                  </a:lnTo>
                  <a:lnTo>
                    <a:pt x="14" y="2"/>
                  </a:lnTo>
                  <a:lnTo>
                    <a:pt x="9" y="1"/>
                  </a:lnTo>
                  <a:lnTo>
                    <a:pt x="10" y="2"/>
                  </a:lnTo>
                  <a:lnTo>
                    <a:pt x="9" y="3"/>
                  </a:lnTo>
                  <a:lnTo>
                    <a:pt x="9" y="1"/>
                  </a:lnTo>
                  <a:lnTo>
                    <a:pt x="9" y="0"/>
                  </a:lnTo>
                  <a:lnTo>
                    <a:pt x="17" y="5"/>
                  </a:lnTo>
                  <a:lnTo>
                    <a:pt x="18" y="2"/>
                  </a:lnTo>
                  <a:lnTo>
                    <a:pt x="19" y="5"/>
                  </a:lnTo>
                  <a:lnTo>
                    <a:pt x="23" y="1"/>
                  </a:lnTo>
                  <a:lnTo>
                    <a:pt x="23" y="5"/>
                  </a:lnTo>
                  <a:lnTo>
                    <a:pt x="20" y="5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9" name="Freeform 490" descr="30%"/>
            <p:cNvSpPr>
              <a:spLocks/>
            </p:cNvSpPr>
            <p:nvPr/>
          </p:nvSpPr>
          <p:spPr bwMode="auto">
            <a:xfrm>
              <a:off x="1744651" y="3394585"/>
              <a:ext cx="7444" cy="321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8" y="0"/>
                </a:cxn>
                <a:cxn ang="0">
                  <a:pos x="3" y="1"/>
                </a:cxn>
                <a:cxn ang="0">
                  <a:pos x="2" y="3"/>
                </a:cxn>
                <a:cxn ang="0">
                  <a:pos x="4" y="1"/>
                </a:cxn>
                <a:cxn ang="0">
                  <a:pos x="2" y="3"/>
                </a:cxn>
                <a:cxn ang="0">
                  <a:pos x="3" y="4"/>
                </a:cxn>
                <a:cxn ang="0">
                  <a:pos x="7" y="1"/>
                </a:cxn>
                <a:cxn ang="0">
                  <a:pos x="0" y="8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4"/>
                </a:cxn>
                <a:cxn ang="0">
                  <a:pos x="2" y="3"/>
                </a:cxn>
                <a:cxn ang="0">
                  <a:pos x="0" y="4"/>
                </a:cxn>
                <a:cxn ang="0">
                  <a:pos x="1" y="3"/>
                </a:cxn>
                <a:cxn ang="0">
                  <a:pos x="7" y="0"/>
                </a:cxn>
              </a:cxnLst>
              <a:rect l="0" t="0" r="r" b="b"/>
              <a:pathLst>
                <a:path w="8" h="8">
                  <a:moveTo>
                    <a:pt x="7" y="0"/>
                  </a:moveTo>
                  <a:lnTo>
                    <a:pt x="8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4" y="1"/>
                  </a:lnTo>
                  <a:lnTo>
                    <a:pt x="2" y="3"/>
                  </a:lnTo>
                  <a:lnTo>
                    <a:pt x="3" y="4"/>
                  </a:lnTo>
                  <a:lnTo>
                    <a:pt x="7" y="1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0" y="4"/>
                  </a:lnTo>
                  <a:lnTo>
                    <a:pt x="1" y="3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0" name="Freeform 491" descr="30%"/>
            <p:cNvSpPr>
              <a:spLocks/>
            </p:cNvSpPr>
            <p:nvPr/>
          </p:nvSpPr>
          <p:spPr bwMode="auto">
            <a:xfrm>
              <a:off x="1744651" y="3386556"/>
              <a:ext cx="1859" cy="160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0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1" name="Freeform 492" descr="30%"/>
            <p:cNvSpPr>
              <a:spLocks/>
            </p:cNvSpPr>
            <p:nvPr/>
          </p:nvSpPr>
          <p:spPr bwMode="auto">
            <a:xfrm>
              <a:off x="1744651" y="3348014"/>
              <a:ext cx="20471" cy="12849"/>
            </a:xfrm>
            <a:custGeom>
              <a:avLst/>
              <a:gdLst/>
              <a:ahLst/>
              <a:cxnLst>
                <a:cxn ang="0">
                  <a:pos x="19" y="16"/>
                </a:cxn>
                <a:cxn ang="0">
                  <a:pos x="17" y="12"/>
                </a:cxn>
                <a:cxn ang="0">
                  <a:pos x="16" y="12"/>
                </a:cxn>
                <a:cxn ang="0">
                  <a:pos x="8" y="16"/>
                </a:cxn>
                <a:cxn ang="0">
                  <a:pos x="7" y="16"/>
                </a:cxn>
                <a:cxn ang="0">
                  <a:pos x="7" y="17"/>
                </a:cxn>
                <a:cxn ang="0">
                  <a:pos x="8" y="17"/>
                </a:cxn>
                <a:cxn ang="0">
                  <a:pos x="11" y="16"/>
                </a:cxn>
                <a:cxn ang="0">
                  <a:pos x="13" y="17"/>
                </a:cxn>
                <a:cxn ang="0">
                  <a:pos x="11" y="19"/>
                </a:cxn>
                <a:cxn ang="0">
                  <a:pos x="8" y="24"/>
                </a:cxn>
                <a:cxn ang="0">
                  <a:pos x="6" y="22"/>
                </a:cxn>
                <a:cxn ang="0">
                  <a:pos x="5" y="17"/>
                </a:cxn>
                <a:cxn ang="0">
                  <a:pos x="1" y="12"/>
                </a:cxn>
                <a:cxn ang="0">
                  <a:pos x="1" y="8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7" y="3"/>
                </a:cxn>
                <a:cxn ang="0">
                  <a:pos x="5" y="6"/>
                </a:cxn>
                <a:cxn ang="0">
                  <a:pos x="6" y="6"/>
                </a:cxn>
                <a:cxn ang="0">
                  <a:pos x="9" y="5"/>
                </a:cxn>
                <a:cxn ang="0">
                  <a:pos x="11" y="7"/>
                </a:cxn>
                <a:cxn ang="0">
                  <a:pos x="13" y="8"/>
                </a:cxn>
                <a:cxn ang="0">
                  <a:pos x="15" y="7"/>
                </a:cxn>
                <a:cxn ang="0">
                  <a:pos x="17" y="10"/>
                </a:cxn>
                <a:cxn ang="0">
                  <a:pos x="19" y="7"/>
                </a:cxn>
                <a:cxn ang="0">
                  <a:pos x="19" y="10"/>
                </a:cxn>
                <a:cxn ang="0">
                  <a:pos x="19" y="11"/>
                </a:cxn>
                <a:cxn ang="0">
                  <a:pos x="22" y="10"/>
                </a:cxn>
                <a:cxn ang="0">
                  <a:pos x="22" y="11"/>
                </a:cxn>
                <a:cxn ang="0">
                  <a:pos x="19" y="16"/>
                </a:cxn>
              </a:cxnLst>
              <a:rect l="0" t="0" r="r" b="b"/>
              <a:pathLst>
                <a:path w="22" h="24">
                  <a:moveTo>
                    <a:pt x="19" y="16"/>
                  </a:moveTo>
                  <a:lnTo>
                    <a:pt x="17" y="12"/>
                  </a:lnTo>
                  <a:lnTo>
                    <a:pt x="16" y="12"/>
                  </a:lnTo>
                  <a:lnTo>
                    <a:pt x="8" y="16"/>
                  </a:lnTo>
                  <a:lnTo>
                    <a:pt x="7" y="16"/>
                  </a:lnTo>
                  <a:lnTo>
                    <a:pt x="7" y="17"/>
                  </a:lnTo>
                  <a:lnTo>
                    <a:pt x="8" y="17"/>
                  </a:lnTo>
                  <a:lnTo>
                    <a:pt x="11" y="16"/>
                  </a:lnTo>
                  <a:lnTo>
                    <a:pt x="13" y="17"/>
                  </a:lnTo>
                  <a:lnTo>
                    <a:pt x="11" y="19"/>
                  </a:lnTo>
                  <a:lnTo>
                    <a:pt x="8" y="24"/>
                  </a:lnTo>
                  <a:lnTo>
                    <a:pt x="6" y="22"/>
                  </a:lnTo>
                  <a:lnTo>
                    <a:pt x="5" y="17"/>
                  </a:lnTo>
                  <a:lnTo>
                    <a:pt x="1" y="12"/>
                  </a:lnTo>
                  <a:lnTo>
                    <a:pt x="1" y="8"/>
                  </a:lnTo>
                  <a:lnTo>
                    <a:pt x="0" y="6"/>
                  </a:lnTo>
                  <a:lnTo>
                    <a:pt x="1" y="2"/>
                  </a:lnTo>
                  <a:lnTo>
                    <a:pt x="5" y="0"/>
                  </a:lnTo>
                  <a:lnTo>
                    <a:pt x="7" y="3"/>
                  </a:lnTo>
                  <a:lnTo>
                    <a:pt x="5" y="6"/>
                  </a:lnTo>
                  <a:lnTo>
                    <a:pt x="6" y="6"/>
                  </a:lnTo>
                  <a:lnTo>
                    <a:pt x="9" y="5"/>
                  </a:lnTo>
                  <a:lnTo>
                    <a:pt x="11" y="7"/>
                  </a:lnTo>
                  <a:lnTo>
                    <a:pt x="13" y="8"/>
                  </a:lnTo>
                  <a:lnTo>
                    <a:pt x="15" y="7"/>
                  </a:lnTo>
                  <a:lnTo>
                    <a:pt x="17" y="10"/>
                  </a:lnTo>
                  <a:lnTo>
                    <a:pt x="19" y="7"/>
                  </a:lnTo>
                  <a:lnTo>
                    <a:pt x="19" y="10"/>
                  </a:lnTo>
                  <a:lnTo>
                    <a:pt x="19" y="11"/>
                  </a:lnTo>
                  <a:lnTo>
                    <a:pt x="22" y="10"/>
                  </a:lnTo>
                  <a:lnTo>
                    <a:pt x="22" y="11"/>
                  </a:lnTo>
                  <a:lnTo>
                    <a:pt x="19" y="16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2" name="Freeform 493" descr="30%"/>
            <p:cNvSpPr>
              <a:spLocks/>
            </p:cNvSpPr>
            <p:nvPr/>
          </p:nvSpPr>
          <p:spPr bwMode="auto">
            <a:xfrm>
              <a:off x="1746516" y="3397795"/>
              <a:ext cx="1859" cy="160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3" name="Freeform 494" descr="30%"/>
            <p:cNvSpPr>
              <a:spLocks/>
            </p:cNvSpPr>
            <p:nvPr/>
          </p:nvSpPr>
          <p:spPr bwMode="auto">
            <a:xfrm>
              <a:off x="1746516" y="3378526"/>
              <a:ext cx="1859" cy="3210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1" y="5"/>
                </a:cxn>
                <a:cxn ang="0">
                  <a:pos x="1" y="3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2" y="1"/>
                </a:cxn>
                <a:cxn ang="0">
                  <a:pos x="1" y="3"/>
                </a:cxn>
              </a:cxnLst>
              <a:rect l="0" t="0" r="r" b="b"/>
              <a:pathLst>
                <a:path w="2" h="5">
                  <a:moveTo>
                    <a:pt x="1" y="3"/>
                  </a:moveTo>
                  <a:lnTo>
                    <a:pt x="1" y="5"/>
                  </a:lnTo>
                  <a:lnTo>
                    <a:pt x="1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1"/>
                  </a:lnTo>
                  <a:lnTo>
                    <a:pt x="1" y="3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4" name="Freeform 495" descr="30%"/>
            <p:cNvSpPr>
              <a:spLocks/>
            </p:cNvSpPr>
            <p:nvPr/>
          </p:nvSpPr>
          <p:spPr bwMode="auto">
            <a:xfrm>
              <a:off x="1748375" y="3391375"/>
              <a:ext cx="3725" cy="160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5" y="2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5" h="2">
                  <a:moveTo>
                    <a:pt x="4" y="0"/>
                  </a:moveTo>
                  <a:lnTo>
                    <a:pt x="5" y="2"/>
                  </a:lnTo>
                  <a:lnTo>
                    <a:pt x="3" y="2"/>
                  </a:ln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5" name="Freeform 496" descr="30%"/>
            <p:cNvSpPr>
              <a:spLocks/>
            </p:cNvSpPr>
            <p:nvPr/>
          </p:nvSpPr>
          <p:spPr bwMode="auto">
            <a:xfrm>
              <a:off x="1748375" y="3375317"/>
              <a:ext cx="1859" cy="160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6" name="Freeform 497" descr="30%"/>
            <p:cNvSpPr>
              <a:spLocks/>
            </p:cNvSpPr>
            <p:nvPr/>
          </p:nvSpPr>
          <p:spPr bwMode="auto">
            <a:xfrm>
              <a:off x="1748375" y="3376922"/>
              <a:ext cx="1859" cy="160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7" name="Freeform 498" descr="30%"/>
            <p:cNvSpPr>
              <a:spLocks/>
            </p:cNvSpPr>
            <p:nvPr/>
          </p:nvSpPr>
          <p:spPr bwMode="auto">
            <a:xfrm>
              <a:off x="1750235" y="3378526"/>
              <a:ext cx="1859" cy="160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8" name="Freeform 499" descr="30%"/>
            <p:cNvSpPr>
              <a:spLocks/>
            </p:cNvSpPr>
            <p:nvPr/>
          </p:nvSpPr>
          <p:spPr bwMode="auto">
            <a:xfrm>
              <a:off x="1750235" y="3367287"/>
              <a:ext cx="1859" cy="3210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1" y="7"/>
                </a:cxn>
                <a:cxn ang="0">
                  <a:pos x="0" y="5"/>
                </a:cxn>
                <a:cxn ang="0">
                  <a:pos x="1" y="2"/>
                </a:cxn>
                <a:cxn ang="0">
                  <a:pos x="2" y="0"/>
                </a:cxn>
                <a:cxn ang="0">
                  <a:pos x="2" y="4"/>
                </a:cxn>
              </a:cxnLst>
              <a:rect l="0" t="0" r="r" b="b"/>
              <a:pathLst>
                <a:path w="2" h="7">
                  <a:moveTo>
                    <a:pt x="2" y="4"/>
                  </a:moveTo>
                  <a:lnTo>
                    <a:pt x="1" y="7"/>
                  </a:lnTo>
                  <a:lnTo>
                    <a:pt x="0" y="5"/>
                  </a:lnTo>
                  <a:lnTo>
                    <a:pt x="1" y="2"/>
                  </a:lnTo>
                  <a:lnTo>
                    <a:pt x="2" y="0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9" name="Freeform 500" descr="30%"/>
            <p:cNvSpPr>
              <a:spLocks/>
            </p:cNvSpPr>
            <p:nvPr/>
          </p:nvSpPr>
          <p:spPr bwMode="auto">
            <a:xfrm>
              <a:off x="1750235" y="3375317"/>
              <a:ext cx="9309" cy="8029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2" y="15"/>
                </a:cxn>
                <a:cxn ang="0">
                  <a:pos x="0" y="16"/>
                </a:cxn>
                <a:cxn ang="0">
                  <a:pos x="1" y="13"/>
                </a:cxn>
                <a:cxn ang="0">
                  <a:pos x="1" y="14"/>
                </a:cxn>
                <a:cxn ang="0">
                  <a:pos x="2" y="13"/>
                </a:cxn>
                <a:cxn ang="0">
                  <a:pos x="5" y="5"/>
                </a:cxn>
                <a:cxn ang="0">
                  <a:pos x="8" y="5"/>
                </a:cxn>
                <a:cxn ang="0">
                  <a:pos x="7" y="3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8" y="1"/>
                </a:cxn>
                <a:cxn ang="0">
                  <a:pos x="9" y="4"/>
                </a:cxn>
                <a:cxn ang="0">
                  <a:pos x="4" y="10"/>
                </a:cxn>
              </a:cxnLst>
              <a:rect l="0" t="0" r="r" b="b"/>
              <a:pathLst>
                <a:path w="9" h="16">
                  <a:moveTo>
                    <a:pt x="4" y="10"/>
                  </a:moveTo>
                  <a:lnTo>
                    <a:pt x="2" y="15"/>
                  </a:lnTo>
                  <a:lnTo>
                    <a:pt x="0" y="16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2" y="13"/>
                  </a:lnTo>
                  <a:lnTo>
                    <a:pt x="5" y="5"/>
                  </a:lnTo>
                  <a:lnTo>
                    <a:pt x="8" y="5"/>
                  </a:lnTo>
                  <a:lnTo>
                    <a:pt x="7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8" y="1"/>
                  </a:lnTo>
                  <a:lnTo>
                    <a:pt x="9" y="4"/>
                  </a:lnTo>
                  <a:lnTo>
                    <a:pt x="4" y="1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0" name="Freeform 501" descr="30%"/>
            <p:cNvSpPr>
              <a:spLocks/>
            </p:cNvSpPr>
            <p:nvPr/>
          </p:nvSpPr>
          <p:spPr bwMode="auto">
            <a:xfrm>
              <a:off x="1750235" y="3362468"/>
              <a:ext cx="5584" cy="3210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2" y="5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3" y="4"/>
                </a:cxn>
              </a:cxnLst>
              <a:rect l="0" t="0" r="r" b="b"/>
              <a:pathLst>
                <a:path w="4" h="5">
                  <a:moveTo>
                    <a:pt x="3" y="4"/>
                  </a:moveTo>
                  <a:lnTo>
                    <a:pt x="2" y="5"/>
                  </a:lnTo>
                  <a:lnTo>
                    <a:pt x="0" y="4"/>
                  </a:lnTo>
                  <a:lnTo>
                    <a:pt x="2" y="0"/>
                  </a:lnTo>
                  <a:lnTo>
                    <a:pt x="4" y="2"/>
                  </a:lnTo>
                  <a:lnTo>
                    <a:pt x="3" y="4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1" name="Rectangle 502" descr="30%"/>
            <p:cNvSpPr>
              <a:spLocks noChangeArrowheads="1"/>
            </p:cNvSpPr>
            <p:nvPr/>
          </p:nvSpPr>
          <p:spPr bwMode="auto">
            <a:xfrm>
              <a:off x="1752100" y="3394585"/>
              <a:ext cx="0" cy="1605"/>
            </a:xfrm>
            <a:prstGeom prst="rect">
              <a:avLst/>
            </a:prstGeom>
            <a:grpFill/>
            <a:ln w="3175">
              <a:solidFill>
                <a:schemeClr val="tx1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2" name="Freeform 503" descr="30%"/>
            <p:cNvSpPr>
              <a:spLocks/>
            </p:cNvSpPr>
            <p:nvPr/>
          </p:nvSpPr>
          <p:spPr bwMode="auto">
            <a:xfrm>
              <a:off x="1752100" y="3373707"/>
              <a:ext cx="1859" cy="160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3" name="Freeform 504" descr="30%"/>
            <p:cNvSpPr>
              <a:spLocks/>
            </p:cNvSpPr>
            <p:nvPr/>
          </p:nvSpPr>
          <p:spPr bwMode="auto">
            <a:xfrm>
              <a:off x="1753959" y="3365678"/>
              <a:ext cx="7444" cy="3210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4" y="0"/>
                </a:cxn>
                <a:cxn ang="0">
                  <a:pos x="7" y="1"/>
                </a:cxn>
                <a:cxn ang="0">
                  <a:pos x="8" y="5"/>
                </a:cxn>
                <a:cxn ang="0">
                  <a:pos x="7" y="6"/>
                </a:cxn>
                <a:cxn ang="0">
                  <a:pos x="5" y="7"/>
                </a:cxn>
                <a:cxn ang="0">
                  <a:pos x="1" y="5"/>
                </a:cxn>
              </a:cxnLst>
              <a:rect l="0" t="0" r="r" b="b"/>
              <a:pathLst>
                <a:path w="8" h="7">
                  <a:moveTo>
                    <a:pt x="1" y="5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4" y="0"/>
                  </a:lnTo>
                  <a:lnTo>
                    <a:pt x="7" y="1"/>
                  </a:lnTo>
                  <a:lnTo>
                    <a:pt x="8" y="5"/>
                  </a:lnTo>
                  <a:lnTo>
                    <a:pt x="7" y="6"/>
                  </a:lnTo>
                  <a:lnTo>
                    <a:pt x="5" y="7"/>
                  </a:lnTo>
                  <a:lnTo>
                    <a:pt x="1" y="5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4" name="Freeform 505" descr="30%"/>
            <p:cNvSpPr>
              <a:spLocks/>
            </p:cNvSpPr>
            <p:nvPr/>
          </p:nvSpPr>
          <p:spPr bwMode="auto">
            <a:xfrm>
              <a:off x="1753959" y="3372102"/>
              <a:ext cx="3725" cy="1605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2" y="4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2"/>
                  </a:lnTo>
                  <a:lnTo>
                    <a:pt x="4" y="1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5" name="Freeform 506" descr="30%"/>
            <p:cNvSpPr>
              <a:spLocks/>
            </p:cNvSpPr>
            <p:nvPr/>
          </p:nvSpPr>
          <p:spPr bwMode="auto">
            <a:xfrm>
              <a:off x="1755819" y="3376922"/>
              <a:ext cx="1859" cy="160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6" name="Freeform 507" descr="30%"/>
            <p:cNvSpPr>
              <a:spLocks/>
            </p:cNvSpPr>
            <p:nvPr/>
          </p:nvSpPr>
          <p:spPr bwMode="auto">
            <a:xfrm>
              <a:off x="1755819" y="3373707"/>
              <a:ext cx="1859" cy="160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7" name="Freeform 508" descr="30%"/>
            <p:cNvSpPr>
              <a:spLocks/>
            </p:cNvSpPr>
            <p:nvPr/>
          </p:nvSpPr>
          <p:spPr bwMode="auto">
            <a:xfrm>
              <a:off x="1757684" y="3372102"/>
              <a:ext cx="7444" cy="1605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2" y="3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2" y="2"/>
                </a:cxn>
                <a:cxn ang="0">
                  <a:pos x="7" y="2"/>
                </a:cxn>
              </a:cxnLst>
              <a:rect l="0" t="0" r="r" b="b"/>
              <a:pathLst>
                <a:path w="7" h="3">
                  <a:moveTo>
                    <a:pt x="7" y="2"/>
                  </a:moveTo>
                  <a:lnTo>
                    <a:pt x="2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2"/>
                  </a:lnTo>
                  <a:lnTo>
                    <a:pt x="7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8" name="Freeform 509" descr="30%"/>
            <p:cNvSpPr>
              <a:spLocks/>
            </p:cNvSpPr>
            <p:nvPr/>
          </p:nvSpPr>
          <p:spPr bwMode="auto">
            <a:xfrm>
              <a:off x="1759544" y="3364073"/>
              <a:ext cx="9309" cy="6424"/>
            </a:xfrm>
            <a:custGeom>
              <a:avLst/>
              <a:gdLst/>
              <a:ahLst/>
              <a:cxnLst>
                <a:cxn ang="0">
                  <a:pos x="9" y="4"/>
                </a:cxn>
                <a:cxn ang="0">
                  <a:pos x="10" y="0"/>
                </a:cxn>
                <a:cxn ang="0">
                  <a:pos x="9" y="4"/>
                </a:cxn>
                <a:cxn ang="0">
                  <a:pos x="10" y="5"/>
                </a:cxn>
                <a:cxn ang="0">
                  <a:pos x="9" y="8"/>
                </a:cxn>
                <a:cxn ang="0">
                  <a:pos x="7" y="9"/>
                </a:cxn>
                <a:cxn ang="0">
                  <a:pos x="3" y="12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3" y="10"/>
                </a:cxn>
                <a:cxn ang="0">
                  <a:pos x="2" y="8"/>
                </a:cxn>
                <a:cxn ang="0">
                  <a:pos x="3" y="5"/>
                </a:cxn>
                <a:cxn ang="0">
                  <a:pos x="6" y="9"/>
                </a:cxn>
                <a:cxn ang="0">
                  <a:pos x="7" y="7"/>
                </a:cxn>
                <a:cxn ang="0">
                  <a:pos x="8" y="7"/>
                </a:cxn>
                <a:cxn ang="0">
                  <a:pos x="9" y="4"/>
                </a:cxn>
              </a:cxnLst>
              <a:rect l="0" t="0" r="r" b="b"/>
              <a:pathLst>
                <a:path w="10" h="12">
                  <a:moveTo>
                    <a:pt x="9" y="4"/>
                  </a:moveTo>
                  <a:lnTo>
                    <a:pt x="10" y="0"/>
                  </a:lnTo>
                  <a:lnTo>
                    <a:pt x="9" y="4"/>
                  </a:lnTo>
                  <a:lnTo>
                    <a:pt x="10" y="5"/>
                  </a:lnTo>
                  <a:lnTo>
                    <a:pt x="9" y="8"/>
                  </a:lnTo>
                  <a:lnTo>
                    <a:pt x="7" y="9"/>
                  </a:lnTo>
                  <a:lnTo>
                    <a:pt x="3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2" y="8"/>
                  </a:lnTo>
                  <a:lnTo>
                    <a:pt x="3" y="5"/>
                  </a:lnTo>
                  <a:lnTo>
                    <a:pt x="6" y="9"/>
                  </a:lnTo>
                  <a:lnTo>
                    <a:pt x="7" y="7"/>
                  </a:lnTo>
                  <a:lnTo>
                    <a:pt x="8" y="7"/>
                  </a:lnTo>
                  <a:lnTo>
                    <a:pt x="9" y="4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9" name="Freeform 510" descr="30%"/>
            <p:cNvSpPr>
              <a:spLocks/>
            </p:cNvSpPr>
            <p:nvPr/>
          </p:nvSpPr>
          <p:spPr bwMode="auto">
            <a:xfrm>
              <a:off x="1765127" y="3357653"/>
              <a:ext cx="1859" cy="160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4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2"/>
                </a:cxn>
              </a:cxnLst>
              <a:rect l="0" t="0" r="r" b="b"/>
              <a:pathLst>
                <a:path w="2" h="4">
                  <a:moveTo>
                    <a:pt x="2" y="2"/>
                  </a:moveTo>
                  <a:lnTo>
                    <a:pt x="2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0" name="Freeform 511" descr="30%"/>
            <p:cNvSpPr>
              <a:spLocks/>
            </p:cNvSpPr>
            <p:nvPr/>
          </p:nvSpPr>
          <p:spPr bwMode="auto">
            <a:xfrm>
              <a:off x="1765127" y="3373707"/>
              <a:ext cx="5584" cy="3210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4" y="0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4" y="5"/>
                </a:cxn>
                <a:cxn ang="0">
                  <a:pos x="3" y="6"/>
                </a:cxn>
                <a:cxn ang="0">
                  <a:pos x="3" y="4"/>
                </a:cxn>
              </a:cxnLst>
              <a:rect l="0" t="0" r="r" b="b"/>
              <a:pathLst>
                <a:path w="4" h="6">
                  <a:moveTo>
                    <a:pt x="3" y="4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4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5"/>
                  </a:lnTo>
                  <a:lnTo>
                    <a:pt x="3" y="6"/>
                  </a:lnTo>
                  <a:lnTo>
                    <a:pt x="3" y="4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1" name="Freeform 512" descr="30%"/>
            <p:cNvSpPr>
              <a:spLocks/>
            </p:cNvSpPr>
            <p:nvPr/>
          </p:nvSpPr>
          <p:spPr bwMode="auto">
            <a:xfrm>
              <a:off x="1766986" y="3354439"/>
              <a:ext cx="1859" cy="3210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1" y="3"/>
                </a:cxn>
              </a:cxnLst>
              <a:rect l="0" t="0" r="r" b="b"/>
              <a:pathLst>
                <a:path w="1" h="5">
                  <a:moveTo>
                    <a:pt x="1" y="3"/>
                  </a:moveTo>
                  <a:lnTo>
                    <a:pt x="1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1" y="3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2" name="Freeform 513" descr="30%"/>
            <p:cNvSpPr>
              <a:spLocks/>
            </p:cNvSpPr>
            <p:nvPr/>
          </p:nvSpPr>
          <p:spPr bwMode="auto">
            <a:xfrm>
              <a:off x="1768847" y="3360863"/>
              <a:ext cx="3725" cy="6424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4" y="9"/>
                </a:cxn>
                <a:cxn ang="0">
                  <a:pos x="5" y="12"/>
                </a:cxn>
                <a:cxn ang="0">
                  <a:pos x="1" y="7"/>
                </a:cxn>
                <a:cxn ang="0">
                  <a:pos x="3" y="5"/>
                </a:cxn>
                <a:cxn ang="0">
                  <a:pos x="1" y="5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5" y="4"/>
                </a:cxn>
                <a:cxn ang="0">
                  <a:pos x="5" y="6"/>
                </a:cxn>
              </a:cxnLst>
              <a:rect l="0" t="0" r="r" b="b"/>
              <a:pathLst>
                <a:path w="5" h="12">
                  <a:moveTo>
                    <a:pt x="5" y="6"/>
                  </a:moveTo>
                  <a:lnTo>
                    <a:pt x="4" y="9"/>
                  </a:lnTo>
                  <a:lnTo>
                    <a:pt x="5" y="12"/>
                  </a:lnTo>
                  <a:lnTo>
                    <a:pt x="1" y="7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1"/>
                  </a:lnTo>
                  <a:lnTo>
                    <a:pt x="3" y="0"/>
                  </a:lnTo>
                  <a:lnTo>
                    <a:pt x="3" y="2"/>
                  </a:lnTo>
                  <a:lnTo>
                    <a:pt x="5" y="4"/>
                  </a:lnTo>
                  <a:lnTo>
                    <a:pt x="5" y="6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3" name="Freeform 514" descr="30%"/>
            <p:cNvSpPr>
              <a:spLocks/>
            </p:cNvSpPr>
            <p:nvPr/>
          </p:nvSpPr>
          <p:spPr bwMode="auto">
            <a:xfrm>
              <a:off x="1770711" y="3380131"/>
              <a:ext cx="5584" cy="3210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6" y="6"/>
                </a:cxn>
                <a:cxn ang="0">
                  <a:pos x="4" y="5"/>
                </a:cxn>
                <a:cxn ang="0">
                  <a:pos x="4" y="4"/>
                </a:cxn>
                <a:cxn ang="0">
                  <a:pos x="3" y="4"/>
                </a:cxn>
                <a:cxn ang="0">
                  <a:pos x="3" y="5"/>
                </a:cxn>
                <a:cxn ang="0">
                  <a:pos x="2" y="6"/>
                </a:cxn>
                <a:cxn ang="0">
                  <a:pos x="2" y="5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4" y="4"/>
                </a:cxn>
              </a:cxnLst>
              <a:rect l="0" t="0" r="r" b="b"/>
              <a:pathLst>
                <a:path w="6" h="6">
                  <a:moveTo>
                    <a:pt x="4" y="4"/>
                  </a:moveTo>
                  <a:lnTo>
                    <a:pt x="6" y="6"/>
                  </a:lnTo>
                  <a:lnTo>
                    <a:pt x="4" y="5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2" y="6"/>
                  </a:lnTo>
                  <a:lnTo>
                    <a:pt x="2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4" name="Freeform 515" descr="30%"/>
            <p:cNvSpPr>
              <a:spLocks/>
            </p:cNvSpPr>
            <p:nvPr/>
          </p:nvSpPr>
          <p:spPr bwMode="auto">
            <a:xfrm>
              <a:off x="1770711" y="3372102"/>
              <a:ext cx="1859" cy="3210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3" y="5"/>
                </a:cxn>
                <a:cxn ang="0">
                  <a:pos x="2" y="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3"/>
                </a:cxn>
              </a:cxnLst>
              <a:rect l="0" t="0" r="r" b="b"/>
              <a:pathLst>
                <a:path w="3" h="5">
                  <a:moveTo>
                    <a:pt x="2" y="3"/>
                  </a:moveTo>
                  <a:lnTo>
                    <a:pt x="3" y="5"/>
                  </a:lnTo>
                  <a:lnTo>
                    <a:pt x="2" y="5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5" name="Freeform 516" descr="30%"/>
            <p:cNvSpPr>
              <a:spLocks/>
            </p:cNvSpPr>
            <p:nvPr/>
          </p:nvSpPr>
          <p:spPr bwMode="auto">
            <a:xfrm>
              <a:off x="1770711" y="3368892"/>
              <a:ext cx="1859" cy="160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6" name="Freeform 517" descr="30%"/>
            <p:cNvSpPr>
              <a:spLocks/>
            </p:cNvSpPr>
            <p:nvPr/>
          </p:nvSpPr>
          <p:spPr bwMode="auto">
            <a:xfrm>
              <a:off x="1770711" y="3376922"/>
              <a:ext cx="1859" cy="3210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3" y="6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4" y="3"/>
                </a:cxn>
                <a:cxn ang="0">
                  <a:pos x="3" y="5"/>
                </a:cxn>
              </a:cxnLst>
              <a:rect l="0" t="0" r="r" b="b"/>
              <a:pathLst>
                <a:path w="4" h="6">
                  <a:moveTo>
                    <a:pt x="3" y="5"/>
                  </a:moveTo>
                  <a:lnTo>
                    <a:pt x="3" y="6"/>
                  </a:lnTo>
                  <a:lnTo>
                    <a:pt x="0" y="5"/>
                  </a:lnTo>
                  <a:lnTo>
                    <a:pt x="0" y="0"/>
                  </a:lnTo>
                  <a:lnTo>
                    <a:pt x="3" y="0"/>
                  </a:lnTo>
                  <a:lnTo>
                    <a:pt x="4" y="3"/>
                  </a:lnTo>
                  <a:lnTo>
                    <a:pt x="3" y="5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7" name="Freeform 518" descr="30%"/>
            <p:cNvSpPr>
              <a:spLocks/>
            </p:cNvSpPr>
            <p:nvPr/>
          </p:nvSpPr>
          <p:spPr bwMode="auto">
            <a:xfrm>
              <a:off x="1772570" y="3391375"/>
              <a:ext cx="20471" cy="11239"/>
            </a:xfrm>
            <a:custGeom>
              <a:avLst/>
              <a:gdLst/>
              <a:ahLst/>
              <a:cxnLst>
                <a:cxn ang="0">
                  <a:pos x="23" y="1"/>
                </a:cxn>
                <a:cxn ang="0">
                  <a:pos x="22" y="8"/>
                </a:cxn>
                <a:cxn ang="0">
                  <a:pos x="18" y="11"/>
                </a:cxn>
                <a:cxn ang="0">
                  <a:pos x="17" y="16"/>
                </a:cxn>
                <a:cxn ang="0">
                  <a:pos x="11" y="22"/>
                </a:cxn>
                <a:cxn ang="0">
                  <a:pos x="9" y="21"/>
                </a:cxn>
                <a:cxn ang="0">
                  <a:pos x="4" y="15"/>
                </a:cxn>
                <a:cxn ang="0">
                  <a:pos x="0" y="11"/>
                </a:cxn>
                <a:cxn ang="0">
                  <a:pos x="0" y="9"/>
                </a:cxn>
                <a:cxn ang="0">
                  <a:pos x="7" y="15"/>
                </a:cxn>
                <a:cxn ang="0">
                  <a:pos x="12" y="16"/>
                </a:cxn>
                <a:cxn ang="0">
                  <a:pos x="20" y="5"/>
                </a:cxn>
                <a:cxn ang="0">
                  <a:pos x="22" y="0"/>
                </a:cxn>
                <a:cxn ang="0">
                  <a:pos x="23" y="1"/>
                </a:cxn>
              </a:cxnLst>
              <a:rect l="0" t="0" r="r" b="b"/>
              <a:pathLst>
                <a:path w="23" h="22">
                  <a:moveTo>
                    <a:pt x="23" y="1"/>
                  </a:moveTo>
                  <a:lnTo>
                    <a:pt x="22" y="8"/>
                  </a:lnTo>
                  <a:lnTo>
                    <a:pt x="18" y="11"/>
                  </a:lnTo>
                  <a:lnTo>
                    <a:pt x="17" y="16"/>
                  </a:lnTo>
                  <a:lnTo>
                    <a:pt x="11" y="22"/>
                  </a:lnTo>
                  <a:lnTo>
                    <a:pt x="9" y="21"/>
                  </a:lnTo>
                  <a:lnTo>
                    <a:pt x="4" y="15"/>
                  </a:lnTo>
                  <a:lnTo>
                    <a:pt x="0" y="11"/>
                  </a:lnTo>
                  <a:lnTo>
                    <a:pt x="0" y="9"/>
                  </a:lnTo>
                  <a:lnTo>
                    <a:pt x="7" y="15"/>
                  </a:lnTo>
                  <a:lnTo>
                    <a:pt x="12" y="16"/>
                  </a:lnTo>
                  <a:lnTo>
                    <a:pt x="20" y="5"/>
                  </a:lnTo>
                  <a:lnTo>
                    <a:pt x="22" y="0"/>
                  </a:lnTo>
                  <a:lnTo>
                    <a:pt x="23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8" name="Freeform 519" descr="30%"/>
            <p:cNvSpPr>
              <a:spLocks/>
            </p:cNvSpPr>
            <p:nvPr/>
          </p:nvSpPr>
          <p:spPr bwMode="auto">
            <a:xfrm>
              <a:off x="1815378" y="3367287"/>
              <a:ext cx="815213" cy="534731"/>
            </a:xfrm>
            <a:custGeom>
              <a:avLst/>
              <a:gdLst/>
              <a:ahLst/>
              <a:cxnLst>
                <a:cxn ang="0">
                  <a:pos x="12" y="310"/>
                </a:cxn>
                <a:cxn ang="0">
                  <a:pos x="16" y="270"/>
                </a:cxn>
                <a:cxn ang="0">
                  <a:pos x="19" y="218"/>
                </a:cxn>
                <a:cxn ang="0">
                  <a:pos x="62" y="268"/>
                </a:cxn>
                <a:cxn ang="0">
                  <a:pos x="94" y="260"/>
                </a:cxn>
                <a:cxn ang="0">
                  <a:pos x="176" y="333"/>
                </a:cxn>
                <a:cxn ang="0">
                  <a:pos x="236" y="331"/>
                </a:cxn>
                <a:cxn ang="0">
                  <a:pos x="279" y="282"/>
                </a:cxn>
                <a:cxn ang="0">
                  <a:pos x="312" y="224"/>
                </a:cxn>
                <a:cxn ang="0">
                  <a:pos x="326" y="164"/>
                </a:cxn>
                <a:cxn ang="0">
                  <a:pos x="330" y="125"/>
                </a:cxn>
                <a:cxn ang="0">
                  <a:pos x="359" y="71"/>
                </a:cxn>
                <a:cxn ang="0">
                  <a:pos x="396" y="38"/>
                </a:cxn>
                <a:cxn ang="0">
                  <a:pos x="425" y="2"/>
                </a:cxn>
                <a:cxn ang="0">
                  <a:pos x="450" y="28"/>
                </a:cxn>
                <a:cxn ang="0">
                  <a:pos x="487" y="26"/>
                </a:cxn>
                <a:cxn ang="0">
                  <a:pos x="542" y="52"/>
                </a:cxn>
                <a:cxn ang="0">
                  <a:pos x="577" y="99"/>
                </a:cxn>
                <a:cxn ang="0">
                  <a:pos x="617" y="136"/>
                </a:cxn>
                <a:cxn ang="0">
                  <a:pos x="637" y="142"/>
                </a:cxn>
                <a:cxn ang="0">
                  <a:pos x="670" y="175"/>
                </a:cxn>
                <a:cxn ang="0">
                  <a:pos x="693" y="234"/>
                </a:cxn>
                <a:cxn ang="0">
                  <a:pos x="742" y="287"/>
                </a:cxn>
                <a:cxn ang="0">
                  <a:pos x="783" y="302"/>
                </a:cxn>
                <a:cxn ang="0">
                  <a:pos x="844" y="309"/>
                </a:cxn>
                <a:cxn ang="0">
                  <a:pos x="872" y="360"/>
                </a:cxn>
                <a:cxn ang="0">
                  <a:pos x="875" y="464"/>
                </a:cxn>
                <a:cxn ang="0">
                  <a:pos x="863" y="563"/>
                </a:cxn>
                <a:cxn ang="0">
                  <a:pos x="821" y="624"/>
                </a:cxn>
                <a:cxn ang="0">
                  <a:pos x="788" y="681"/>
                </a:cxn>
                <a:cxn ang="0">
                  <a:pos x="761" y="728"/>
                </a:cxn>
                <a:cxn ang="0">
                  <a:pos x="745" y="811"/>
                </a:cxn>
                <a:cxn ang="0">
                  <a:pos x="770" y="871"/>
                </a:cxn>
                <a:cxn ang="0">
                  <a:pos x="744" y="907"/>
                </a:cxn>
                <a:cxn ang="0">
                  <a:pos x="708" y="951"/>
                </a:cxn>
                <a:cxn ang="0">
                  <a:pos x="664" y="923"/>
                </a:cxn>
                <a:cxn ang="0">
                  <a:pos x="628" y="944"/>
                </a:cxn>
                <a:cxn ang="0">
                  <a:pos x="600" y="998"/>
                </a:cxn>
                <a:cxn ang="0">
                  <a:pos x="555" y="966"/>
                </a:cxn>
                <a:cxn ang="0">
                  <a:pos x="522" y="940"/>
                </a:cxn>
                <a:cxn ang="0">
                  <a:pos x="493" y="920"/>
                </a:cxn>
                <a:cxn ang="0">
                  <a:pos x="461" y="883"/>
                </a:cxn>
                <a:cxn ang="0">
                  <a:pos x="446" y="803"/>
                </a:cxn>
                <a:cxn ang="0">
                  <a:pos x="410" y="727"/>
                </a:cxn>
                <a:cxn ang="0">
                  <a:pos x="371" y="728"/>
                </a:cxn>
                <a:cxn ang="0">
                  <a:pos x="320" y="807"/>
                </a:cxn>
                <a:cxn ang="0">
                  <a:pos x="290" y="870"/>
                </a:cxn>
                <a:cxn ang="0">
                  <a:pos x="268" y="879"/>
                </a:cxn>
                <a:cxn ang="0">
                  <a:pos x="258" y="844"/>
                </a:cxn>
                <a:cxn ang="0">
                  <a:pos x="246" y="806"/>
                </a:cxn>
                <a:cxn ang="0">
                  <a:pos x="230" y="797"/>
                </a:cxn>
                <a:cxn ang="0">
                  <a:pos x="214" y="786"/>
                </a:cxn>
                <a:cxn ang="0">
                  <a:pos x="196" y="770"/>
                </a:cxn>
                <a:cxn ang="0">
                  <a:pos x="179" y="756"/>
                </a:cxn>
                <a:cxn ang="0">
                  <a:pos x="166" y="754"/>
                </a:cxn>
                <a:cxn ang="0">
                  <a:pos x="128" y="720"/>
                </a:cxn>
                <a:cxn ang="0">
                  <a:pos x="80" y="653"/>
                </a:cxn>
                <a:cxn ang="0">
                  <a:pos x="85" y="583"/>
                </a:cxn>
                <a:cxn ang="0">
                  <a:pos x="67" y="554"/>
                </a:cxn>
                <a:cxn ang="0">
                  <a:pos x="31" y="500"/>
                </a:cxn>
                <a:cxn ang="0">
                  <a:pos x="10" y="448"/>
                </a:cxn>
              </a:cxnLst>
              <a:rect l="0" t="0" r="r" b="b"/>
              <a:pathLst>
                <a:path w="875" h="998">
                  <a:moveTo>
                    <a:pt x="1" y="424"/>
                  </a:moveTo>
                  <a:lnTo>
                    <a:pt x="6" y="419"/>
                  </a:lnTo>
                  <a:lnTo>
                    <a:pt x="10" y="407"/>
                  </a:lnTo>
                  <a:lnTo>
                    <a:pt x="14" y="390"/>
                  </a:lnTo>
                  <a:lnTo>
                    <a:pt x="16" y="371"/>
                  </a:lnTo>
                  <a:lnTo>
                    <a:pt x="16" y="356"/>
                  </a:lnTo>
                  <a:lnTo>
                    <a:pt x="16" y="345"/>
                  </a:lnTo>
                  <a:lnTo>
                    <a:pt x="12" y="318"/>
                  </a:lnTo>
                  <a:lnTo>
                    <a:pt x="12" y="315"/>
                  </a:lnTo>
                  <a:lnTo>
                    <a:pt x="11" y="314"/>
                  </a:lnTo>
                  <a:lnTo>
                    <a:pt x="12" y="310"/>
                  </a:lnTo>
                  <a:lnTo>
                    <a:pt x="11" y="309"/>
                  </a:lnTo>
                  <a:lnTo>
                    <a:pt x="11" y="304"/>
                  </a:lnTo>
                  <a:lnTo>
                    <a:pt x="12" y="303"/>
                  </a:lnTo>
                  <a:lnTo>
                    <a:pt x="14" y="299"/>
                  </a:lnTo>
                  <a:lnTo>
                    <a:pt x="12" y="288"/>
                  </a:lnTo>
                  <a:lnTo>
                    <a:pt x="11" y="287"/>
                  </a:lnTo>
                  <a:lnTo>
                    <a:pt x="12" y="282"/>
                  </a:lnTo>
                  <a:lnTo>
                    <a:pt x="14" y="282"/>
                  </a:lnTo>
                  <a:lnTo>
                    <a:pt x="15" y="281"/>
                  </a:lnTo>
                  <a:lnTo>
                    <a:pt x="15" y="276"/>
                  </a:lnTo>
                  <a:lnTo>
                    <a:pt x="16" y="270"/>
                  </a:lnTo>
                  <a:lnTo>
                    <a:pt x="17" y="267"/>
                  </a:lnTo>
                  <a:lnTo>
                    <a:pt x="16" y="261"/>
                  </a:lnTo>
                  <a:lnTo>
                    <a:pt x="18" y="261"/>
                  </a:lnTo>
                  <a:lnTo>
                    <a:pt x="19" y="257"/>
                  </a:lnTo>
                  <a:lnTo>
                    <a:pt x="21" y="255"/>
                  </a:lnTo>
                  <a:lnTo>
                    <a:pt x="19" y="245"/>
                  </a:lnTo>
                  <a:lnTo>
                    <a:pt x="17" y="232"/>
                  </a:lnTo>
                  <a:lnTo>
                    <a:pt x="17" y="224"/>
                  </a:lnTo>
                  <a:lnTo>
                    <a:pt x="19" y="220"/>
                  </a:lnTo>
                  <a:lnTo>
                    <a:pt x="18" y="218"/>
                  </a:lnTo>
                  <a:lnTo>
                    <a:pt x="19" y="218"/>
                  </a:lnTo>
                  <a:lnTo>
                    <a:pt x="23" y="226"/>
                  </a:lnTo>
                  <a:lnTo>
                    <a:pt x="25" y="229"/>
                  </a:lnTo>
                  <a:lnTo>
                    <a:pt x="27" y="227"/>
                  </a:lnTo>
                  <a:lnTo>
                    <a:pt x="29" y="225"/>
                  </a:lnTo>
                  <a:lnTo>
                    <a:pt x="31" y="223"/>
                  </a:lnTo>
                  <a:lnTo>
                    <a:pt x="33" y="224"/>
                  </a:lnTo>
                  <a:lnTo>
                    <a:pt x="45" y="258"/>
                  </a:lnTo>
                  <a:lnTo>
                    <a:pt x="48" y="263"/>
                  </a:lnTo>
                  <a:lnTo>
                    <a:pt x="50" y="267"/>
                  </a:lnTo>
                  <a:lnTo>
                    <a:pt x="53" y="266"/>
                  </a:lnTo>
                  <a:lnTo>
                    <a:pt x="62" y="268"/>
                  </a:lnTo>
                  <a:lnTo>
                    <a:pt x="64" y="266"/>
                  </a:lnTo>
                  <a:lnTo>
                    <a:pt x="68" y="261"/>
                  </a:lnTo>
                  <a:lnTo>
                    <a:pt x="74" y="253"/>
                  </a:lnTo>
                  <a:lnTo>
                    <a:pt x="76" y="252"/>
                  </a:lnTo>
                  <a:lnTo>
                    <a:pt x="78" y="253"/>
                  </a:lnTo>
                  <a:lnTo>
                    <a:pt x="78" y="252"/>
                  </a:lnTo>
                  <a:lnTo>
                    <a:pt x="84" y="255"/>
                  </a:lnTo>
                  <a:lnTo>
                    <a:pt x="85" y="251"/>
                  </a:lnTo>
                  <a:lnTo>
                    <a:pt x="87" y="251"/>
                  </a:lnTo>
                  <a:lnTo>
                    <a:pt x="91" y="258"/>
                  </a:lnTo>
                  <a:lnTo>
                    <a:pt x="94" y="260"/>
                  </a:lnTo>
                  <a:lnTo>
                    <a:pt x="102" y="273"/>
                  </a:lnTo>
                  <a:lnTo>
                    <a:pt x="108" y="282"/>
                  </a:lnTo>
                  <a:lnTo>
                    <a:pt x="113" y="286"/>
                  </a:lnTo>
                  <a:lnTo>
                    <a:pt x="116" y="286"/>
                  </a:lnTo>
                  <a:lnTo>
                    <a:pt x="138" y="315"/>
                  </a:lnTo>
                  <a:lnTo>
                    <a:pt x="154" y="330"/>
                  </a:lnTo>
                  <a:lnTo>
                    <a:pt x="159" y="331"/>
                  </a:lnTo>
                  <a:lnTo>
                    <a:pt x="162" y="329"/>
                  </a:lnTo>
                  <a:lnTo>
                    <a:pt x="165" y="325"/>
                  </a:lnTo>
                  <a:lnTo>
                    <a:pt x="166" y="325"/>
                  </a:lnTo>
                  <a:lnTo>
                    <a:pt x="176" y="333"/>
                  </a:lnTo>
                  <a:lnTo>
                    <a:pt x="185" y="338"/>
                  </a:lnTo>
                  <a:lnTo>
                    <a:pt x="191" y="335"/>
                  </a:lnTo>
                  <a:lnTo>
                    <a:pt x="199" y="343"/>
                  </a:lnTo>
                  <a:lnTo>
                    <a:pt x="211" y="351"/>
                  </a:lnTo>
                  <a:lnTo>
                    <a:pt x="214" y="353"/>
                  </a:lnTo>
                  <a:lnTo>
                    <a:pt x="218" y="353"/>
                  </a:lnTo>
                  <a:lnTo>
                    <a:pt x="223" y="348"/>
                  </a:lnTo>
                  <a:lnTo>
                    <a:pt x="228" y="345"/>
                  </a:lnTo>
                  <a:lnTo>
                    <a:pt x="229" y="340"/>
                  </a:lnTo>
                  <a:lnTo>
                    <a:pt x="232" y="338"/>
                  </a:lnTo>
                  <a:lnTo>
                    <a:pt x="236" y="331"/>
                  </a:lnTo>
                  <a:lnTo>
                    <a:pt x="239" y="329"/>
                  </a:lnTo>
                  <a:lnTo>
                    <a:pt x="249" y="329"/>
                  </a:lnTo>
                  <a:lnTo>
                    <a:pt x="252" y="324"/>
                  </a:lnTo>
                  <a:lnTo>
                    <a:pt x="257" y="322"/>
                  </a:lnTo>
                  <a:lnTo>
                    <a:pt x="259" y="315"/>
                  </a:lnTo>
                  <a:lnTo>
                    <a:pt x="261" y="313"/>
                  </a:lnTo>
                  <a:lnTo>
                    <a:pt x="272" y="310"/>
                  </a:lnTo>
                  <a:lnTo>
                    <a:pt x="274" y="308"/>
                  </a:lnTo>
                  <a:lnTo>
                    <a:pt x="277" y="298"/>
                  </a:lnTo>
                  <a:lnTo>
                    <a:pt x="279" y="288"/>
                  </a:lnTo>
                  <a:lnTo>
                    <a:pt x="279" y="282"/>
                  </a:lnTo>
                  <a:lnTo>
                    <a:pt x="280" y="277"/>
                  </a:lnTo>
                  <a:lnTo>
                    <a:pt x="288" y="273"/>
                  </a:lnTo>
                  <a:lnTo>
                    <a:pt x="290" y="267"/>
                  </a:lnTo>
                  <a:lnTo>
                    <a:pt x="290" y="262"/>
                  </a:lnTo>
                  <a:lnTo>
                    <a:pt x="294" y="258"/>
                  </a:lnTo>
                  <a:lnTo>
                    <a:pt x="296" y="252"/>
                  </a:lnTo>
                  <a:lnTo>
                    <a:pt x="300" y="246"/>
                  </a:lnTo>
                  <a:lnTo>
                    <a:pt x="306" y="241"/>
                  </a:lnTo>
                  <a:lnTo>
                    <a:pt x="310" y="234"/>
                  </a:lnTo>
                  <a:lnTo>
                    <a:pt x="311" y="232"/>
                  </a:lnTo>
                  <a:lnTo>
                    <a:pt x="312" y="224"/>
                  </a:lnTo>
                  <a:lnTo>
                    <a:pt x="314" y="221"/>
                  </a:lnTo>
                  <a:lnTo>
                    <a:pt x="315" y="208"/>
                  </a:lnTo>
                  <a:lnTo>
                    <a:pt x="317" y="205"/>
                  </a:lnTo>
                  <a:lnTo>
                    <a:pt x="318" y="195"/>
                  </a:lnTo>
                  <a:lnTo>
                    <a:pt x="320" y="170"/>
                  </a:lnTo>
                  <a:lnTo>
                    <a:pt x="321" y="170"/>
                  </a:lnTo>
                  <a:lnTo>
                    <a:pt x="322" y="169"/>
                  </a:lnTo>
                  <a:lnTo>
                    <a:pt x="322" y="168"/>
                  </a:lnTo>
                  <a:lnTo>
                    <a:pt x="321" y="166"/>
                  </a:lnTo>
                  <a:lnTo>
                    <a:pt x="323" y="167"/>
                  </a:lnTo>
                  <a:lnTo>
                    <a:pt x="326" y="164"/>
                  </a:lnTo>
                  <a:lnTo>
                    <a:pt x="327" y="162"/>
                  </a:lnTo>
                  <a:lnTo>
                    <a:pt x="326" y="159"/>
                  </a:lnTo>
                  <a:lnTo>
                    <a:pt x="327" y="161"/>
                  </a:lnTo>
                  <a:lnTo>
                    <a:pt x="328" y="159"/>
                  </a:lnTo>
                  <a:lnTo>
                    <a:pt x="328" y="154"/>
                  </a:lnTo>
                  <a:lnTo>
                    <a:pt x="329" y="154"/>
                  </a:lnTo>
                  <a:lnTo>
                    <a:pt x="329" y="153"/>
                  </a:lnTo>
                  <a:lnTo>
                    <a:pt x="328" y="153"/>
                  </a:lnTo>
                  <a:lnTo>
                    <a:pt x="329" y="153"/>
                  </a:lnTo>
                  <a:lnTo>
                    <a:pt x="330" y="138"/>
                  </a:lnTo>
                  <a:lnTo>
                    <a:pt x="330" y="125"/>
                  </a:lnTo>
                  <a:lnTo>
                    <a:pt x="336" y="111"/>
                  </a:lnTo>
                  <a:lnTo>
                    <a:pt x="336" y="104"/>
                  </a:lnTo>
                  <a:lnTo>
                    <a:pt x="338" y="102"/>
                  </a:lnTo>
                  <a:lnTo>
                    <a:pt x="343" y="106"/>
                  </a:lnTo>
                  <a:lnTo>
                    <a:pt x="344" y="105"/>
                  </a:lnTo>
                  <a:lnTo>
                    <a:pt x="345" y="102"/>
                  </a:lnTo>
                  <a:lnTo>
                    <a:pt x="349" y="100"/>
                  </a:lnTo>
                  <a:lnTo>
                    <a:pt x="352" y="91"/>
                  </a:lnTo>
                  <a:lnTo>
                    <a:pt x="356" y="85"/>
                  </a:lnTo>
                  <a:lnTo>
                    <a:pt x="357" y="76"/>
                  </a:lnTo>
                  <a:lnTo>
                    <a:pt x="359" y="71"/>
                  </a:lnTo>
                  <a:lnTo>
                    <a:pt x="360" y="68"/>
                  </a:lnTo>
                  <a:lnTo>
                    <a:pt x="365" y="59"/>
                  </a:lnTo>
                  <a:lnTo>
                    <a:pt x="366" y="49"/>
                  </a:lnTo>
                  <a:lnTo>
                    <a:pt x="373" y="57"/>
                  </a:lnTo>
                  <a:lnTo>
                    <a:pt x="376" y="52"/>
                  </a:lnTo>
                  <a:lnTo>
                    <a:pt x="380" y="53"/>
                  </a:lnTo>
                  <a:lnTo>
                    <a:pt x="382" y="50"/>
                  </a:lnTo>
                  <a:lnTo>
                    <a:pt x="383" y="50"/>
                  </a:lnTo>
                  <a:lnTo>
                    <a:pt x="389" y="44"/>
                  </a:lnTo>
                  <a:lnTo>
                    <a:pt x="393" y="43"/>
                  </a:lnTo>
                  <a:lnTo>
                    <a:pt x="396" y="38"/>
                  </a:lnTo>
                  <a:lnTo>
                    <a:pt x="398" y="42"/>
                  </a:lnTo>
                  <a:lnTo>
                    <a:pt x="404" y="44"/>
                  </a:lnTo>
                  <a:lnTo>
                    <a:pt x="405" y="43"/>
                  </a:lnTo>
                  <a:lnTo>
                    <a:pt x="408" y="39"/>
                  </a:lnTo>
                  <a:lnTo>
                    <a:pt x="411" y="33"/>
                  </a:lnTo>
                  <a:lnTo>
                    <a:pt x="414" y="27"/>
                  </a:lnTo>
                  <a:lnTo>
                    <a:pt x="416" y="24"/>
                  </a:lnTo>
                  <a:lnTo>
                    <a:pt x="420" y="17"/>
                  </a:lnTo>
                  <a:lnTo>
                    <a:pt x="421" y="9"/>
                  </a:lnTo>
                  <a:lnTo>
                    <a:pt x="425" y="6"/>
                  </a:lnTo>
                  <a:lnTo>
                    <a:pt x="425" y="2"/>
                  </a:lnTo>
                  <a:lnTo>
                    <a:pt x="423" y="0"/>
                  </a:lnTo>
                  <a:lnTo>
                    <a:pt x="426" y="3"/>
                  </a:lnTo>
                  <a:lnTo>
                    <a:pt x="438" y="6"/>
                  </a:lnTo>
                  <a:lnTo>
                    <a:pt x="441" y="8"/>
                  </a:lnTo>
                  <a:lnTo>
                    <a:pt x="442" y="11"/>
                  </a:lnTo>
                  <a:lnTo>
                    <a:pt x="444" y="11"/>
                  </a:lnTo>
                  <a:lnTo>
                    <a:pt x="446" y="13"/>
                  </a:lnTo>
                  <a:lnTo>
                    <a:pt x="447" y="18"/>
                  </a:lnTo>
                  <a:lnTo>
                    <a:pt x="449" y="19"/>
                  </a:lnTo>
                  <a:lnTo>
                    <a:pt x="449" y="26"/>
                  </a:lnTo>
                  <a:lnTo>
                    <a:pt x="450" y="28"/>
                  </a:lnTo>
                  <a:lnTo>
                    <a:pt x="454" y="26"/>
                  </a:lnTo>
                  <a:lnTo>
                    <a:pt x="456" y="26"/>
                  </a:lnTo>
                  <a:lnTo>
                    <a:pt x="459" y="29"/>
                  </a:lnTo>
                  <a:lnTo>
                    <a:pt x="463" y="23"/>
                  </a:lnTo>
                  <a:lnTo>
                    <a:pt x="472" y="29"/>
                  </a:lnTo>
                  <a:lnTo>
                    <a:pt x="476" y="29"/>
                  </a:lnTo>
                  <a:lnTo>
                    <a:pt x="477" y="26"/>
                  </a:lnTo>
                  <a:lnTo>
                    <a:pt x="480" y="26"/>
                  </a:lnTo>
                  <a:lnTo>
                    <a:pt x="481" y="28"/>
                  </a:lnTo>
                  <a:lnTo>
                    <a:pt x="484" y="29"/>
                  </a:lnTo>
                  <a:lnTo>
                    <a:pt x="487" y="26"/>
                  </a:lnTo>
                  <a:lnTo>
                    <a:pt x="488" y="27"/>
                  </a:lnTo>
                  <a:lnTo>
                    <a:pt x="493" y="22"/>
                  </a:lnTo>
                  <a:lnTo>
                    <a:pt x="499" y="24"/>
                  </a:lnTo>
                  <a:lnTo>
                    <a:pt x="504" y="22"/>
                  </a:lnTo>
                  <a:lnTo>
                    <a:pt x="509" y="22"/>
                  </a:lnTo>
                  <a:lnTo>
                    <a:pt x="520" y="26"/>
                  </a:lnTo>
                  <a:lnTo>
                    <a:pt x="529" y="34"/>
                  </a:lnTo>
                  <a:lnTo>
                    <a:pt x="531" y="34"/>
                  </a:lnTo>
                  <a:lnTo>
                    <a:pt x="533" y="38"/>
                  </a:lnTo>
                  <a:lnTo>
                    <a:pt x="540" y="44"/>
                  </a:lnTo>
                  <a:lnTo>
                    <a:pt x="542" y="52"/>
                  </a:lnTo>
                  <a:lnTo>
                    <a:pt x="544" y="52"/>
                  </a:lnTo>
                  <a:lnTo>
                    <a:pt x="546" y="53"/>
                  </a:lnTo>
                  <a:lnTo>
                    <a:pt x="548" y="50"/>
                  </a:lnTo>
                  <a:lnTo>
                    <a:pt x="552" y="52"/>
                  </a:lnTo>
                  <a:lnTo>
                    <a:pt x="554" y="49"/>
                  </a:lnTo>
                  <a:lnTo>
                    <a:pt x="562" y="48"/>
                  </a:lnTo>
                  <a:lnTo>
                    <a:pt x="569" y="52"/>
                  </a:lnTo>
                  <a:lnTo>
                    <a:pt x="572" y="59"/>
                  </a:lnTo>
                  <a:lnTo>
                    <a:pt x="577" y="75"/>
                  </a:lnTo>
                  <a:lnTo>
                    <a:pt x="576" y="94"/>
                  </a:lnTo>
                  <a:lnTo>
                    <a:pt x="577" y="99"/>
                  </a:lnTo>
                  <a:lnTo>
                    <a:pt x="585" y="104"/>
                  </a:lnTo>
                  <a:lnTo>
                    <a:pt x="591" y="116"/>
                  </a:lnTo>
                  <a:lnTo>
                    <a:pt x="595" y="114"/>
                  </a:lnTo>
                  <a:lnTo>
                    <a:pt x="597" y="114"/>
                  </a:lnTo>
                  <a:lnTo>
                    <a:pt x="598" y="111"/>
                  </a:lnTo>
                  <a:lnTo>
                    <a:pt x="600" y="111"/>
                  </a:lnTo>
                  <a:lnTo>
                    <a:pt x="603" y="115"/>
                  </a:lnTo>
                  <a:lnTo>
                    <a:pt x="606" y="117"/>
                  </a:lnTo>
                  <a:lnTo>
                    <a:pt x="611" y="122"/>
                  </a:lnTo>
                  <a:lnTo>
                    <a:pt x="614" y="132"/>
                  </a:lnTo>
                  <a:lnTo>
                    <a:pt x="617" y="136"/>
                  </a:lnTo>
                  <a:lnTo>
                    <a:pt x="618" y="148"/>
                  </a:lnTo>
                  <a:lnTo>
                    <a:pt x="618" y="149"/>
                  </a:lnTo>
                  <a:lnTo>
                    <a:pt x="618" y="151"/>
                  </a:lnTo>
                  <a:lnTo>
                    <a:pt x="620" y="153"/>
                  </a:lnTo>
                  <a:lnTo>
                    <a:pt x="624" y="154"/>
                  </a:lnTo>
                  <a:lnTo>
                    <a:pt x="624" y="154"/>
                  </a:lnTo>
                  <a:lnTo>
                    <a:pt x="624" y="153"/>
                  </a:lnTo>
                  <a:lnTo>
                    <a:pt x="625" y="153"/>
                  </a:lnTo>
                  <a:lnTo>
                    <a:pt x="630" y="152"/>
                  </a:lnTo>
                  <a:lnTo>
                    <a:pt x="635" y="147"/>
                  </a:lnTo>
                  <a:lnTo>
                    <a:pt x="637" y="142"/>
                  </a:lnTo>
                  <a:lnTo>
                    <a:pt x="640" y="141"/>
                  </a:lnTo>
                  <a:lnTo>
                    <a:pt x="646" y="132"/>
                  </a:lnTo>
                  <a:lnTo>
                    <a:pt x="647" y="133"/>
                  </a:lnTo>
                  <a:lnTo>
                    <a:pt x="651" y="140"/>
                  </a:lnTo>
                  <a:lnTo>
                    <a:pt x="654" y="142"/>
                  </a:lnTo>
                  <a:lnTo>
                    <a:pt x="656" y="148"/>
                  </a:lnTo>
                  <a:lnTo>
                    <a:pt x="660" y="151"/>
                  </a:lnTo>
                  <a:lnTo>
                    <a:pt x="662" y="154"/>
                  </a:lnTo>
                  <a:lnTo>
                    <a:pt x="667" y="164"/>
                  </a:lnTo>
                  <a:lnTo>
                    <a:pt x="668" y="169"/>
                  </a:lnTo>
                  <a:lnTo>
                    <a:pt x="670" y="175"/>
                  </a:lnTo>
                  <a:lnTo>
                    <a:pt x="671" y="179"/>
                  </a:lnTo>
                  <a:lnTo>
                    <a:pt x="676" y="189"/>
                  </a:lnTo>
                  <a:lnTo>
                    <a:pt x="677" y="195"/>
                  </a:lnTo>
                  <a:lnTo>
                    <a:pt x="682" y="199"/>
                  </a:lnTo>
                  <a:lnTo>
                    <a:pt x="682" y="201"/>
                  </a:lnTo>
                  <a:lnTo>
                    <a:pt x="679" y="206"/>
                  </a:lnTo>
                  <a:lnTo>
                    <a:pt x="679" y="211"/>
                  </a:lnTo>
                  <a:lnTo>
                    <a:pt x="681" y="218"/>
                  </a:lnTo>
                  <a:lnTo>
                    <a:pt x="684" y="219"/>
                  </a:lnTo>
                  <a:lnTo>
                    <a:pt x="686" y="227"/>
                  </a:lnTo>
                  <a:lnTo>
                    <a:pt x="693" y="234"/>
                  </a:lnTo>
                  <a:lnTo>
                    <a:pt x="704" y="250"/>
                  </a:lnTo>
                  <a:lnTo>
                    <a:pt x="707" y="250"/>
                  </a:lnTo>
                  <a:lnTo>
                    <a:pt x="711" y="245"/>
                  </a:lnTo>
                  <a:lnTo>
                    <a:pt x="715" y="242"/>
                  </a:lnTo>
                  <a:lnTo>
                    <a:pt x="717" y="246"/>
                  </a:lnTo>
                  <a:lnTo>
                    <a:pt x="720" y="246"/>
                  </a:lnTo>
                  <a:lnTo>
                    <a:pt x="724" y="251"/>
                  </a:lnTo>
                  <a:lnTo>
                    <a:pt x="731" y="265"/>
                  </a:lnTo>
                  <a:lnTo>
                    <a:pt x="735" y="279"/>
                  </a:lnTo>
                  <a:lnTo>
                    <a:pt x="736" y="283"/>
                  </a:lnTo>
                  <a:lnTo>
                    <a:pt x="742" y="287"/>
                  </a:lnTo>
                  <a:lnTo>
                    <a:pt x="749" y="288"/>
                  </a:lnTo>
                  <a:lnTo>
                    <a:pt x="751" y="289"/>
                  </a:lnTo>
                  <a:lnTo>
                    <a:pt x="758" y="282"/>
                  </a:lnTo>
                  <a:lnTo>
                    <a:pt x="761" y="286"/>
                  </a:lnTo>
                  <a:lnTo>
                    <a:pt x="762" y="291"/>
                  </a:lnTo>
                  <a:lnTo>
                    <a:pt x="765" y="293"/>
                  </a:lnTo>
                  <a:lnTo>
                    <a:pt x="766" y="293"/>
                  </a:lnTo>
                  <a:lnTo>
                    <a:pt x="770" y="293"/>
                  </a:lnTo>
                  <a:lnTo>
                    <a:pt x="774" y="294"/>
                  </a:lnTo>
                  <a:lnTo>
                    <a:pt x="781" y="302"/>
                  </a:lnTo>
                  <a:lnTo>
                    <a:pt x="783" y="302"/>
                  </a:lnTo>
                  <a:lnTo>
                    <a:pt x="787" y="302"/>
                  </a:lnTo>
                  <a:lnTo>
                    <a:pt x="789" y="302"/>
                  </a:lnTo>
                  <a:lnTo>
                    <a:pt x="798" y="297"/>
                  </a:lnTo>
                  <a:lnTo>
                    <a:pt x="805" y="296"/>
                  </a:lnTo>
                  <a:lnTo>
                    <a:pt x="810" y="297"/>
                  </a:lnTo>
                  <a:lnTo>
                    <a:pt x="815" y="301"/>
                  </a:lnTo>
                  <a:lnTo>
                    <a:pt x="825" y="302"/>
                  </a:lnTo>
                  <a:lnTo>
                    <a:pt x="832" y="294"/>
                  </a:lnTo>
                  <a:lnTo>
                    <a:pt x="840" y="292"/>
                  </a:lnTo>
                  <a:lnTo>
                    <a:pt x="844" y="299"/>
                  </a:lnTo>
                  <a:lnTo>
                    <a:pt x="844" y="309"/>
                  </a:lnTo>
                  <a:lnTo>
                    <a:pt x="846" y="318"/>
                  </a:lnTo>
                  <a:lnTo>
                    <a:pt x="850" y="328"/>
                  </a:lnTo>
                  <a:lnTo>
                    <a:pt x="853" y="338"/>
                  </a:lnTo>
                  <a:lnTo>
                    <a:pt x="857" y="341"/>
                  </a:lnTo>
                  <a:lnTo>
                    <a:pt x="860" y="341"/>
                  </a:lnTo>
                  <a:lnTo>
                    <a:pt x="861" y="339"/>
                  </a:lnTo>
                  <a:lnTo>
                    <a:pt x="864" y="340"/>
                  </a:lnTo>
                  <a:lnTo>
                    <a:pt x="867" y="344"/>
                  </a:lnTo>
                  <a:lnTo>
                    <a:pt x="870" y="349"/>
                  </a:lnTo>
                  <a:lnTo>
                    <a:pt x="872" y="354"/>
                  </a:lnTo>
                  <a:lnTo>
                    <a:pt x="872" y="360"/>
                  </a:lnTo>
                  <a:lnTo>
                    <a:pt x="874" y="362"/>
                  </a:lnTo>
                  <a:lnTo>
                    <a:pt x="875" y="371"/>
                  </a:lnTo>
                  <a:lnTo>
                    <a:pt x="875" y="376"/>
                  </a:lnTo>
                  <a:lnTo>
                    <a:pt x="871" y="387"/>
                  </a:lnTo>
                  <a:lnTo>
                    <a:pt x="872" y="400"/>
                  </a:lnTo>
                  <a:lnTo>
                    <a:pt x="874" y="405"/>
                  </a:lnTo>
                  <a:lnTo>
                    <a:pt x="875" y="417"/>
                  </a:lnTo>
                  <a:lnTo>
                    <a:pt x="875" y="433"/>
                  </a:lnTo>
                  <a:lnTo>
                    <a:pt x="875" y="442"/>
                  </a:lnTo>
                  <a:lnTo>
                    <a:pt x="873" y="450"/>
                  </a:lnTo>
                  <a:lnTo>
                    <a:pt x="875" y="464"/>
                  </a:lnTo>
                  <a:lnTo>
                    <a:pt x="872" y="474"/>
                  </a:lnTo>
                  <a:lnTo>
                    <a:pt x="871" y="480"/>
                  </a:lnTo>
                  <a:lnTo>
                    <a:pt x="872" y="509"/>
                  </a:lnTo>
                  <a:lnTo>
                    <a:pt x="871" y="527"/>
                  </a:lnTo>
                  <a:lnTo>
                    <a:pt x="868" y="530"/>
                  </a:lnTo>
                  <a:lnTo>
                    <a:pt x="861" y="533"/>
                  </a:lnTo>
                  <a:lnTo>
                    <a:pt x="860" y="536"/>
                  </a:lnTo>
                  <a:lnTo>
                    <a:pt x="860" y="541"/>
                  </a:lnTo>
                  <a:lnTo>
                    <a:pt x="860" y="551"/>
                  </a:lnTo>
                  <a:lnTo>
                    <a:pt x="861" y="557"/>
                  </a:lnTo>
                  <a:lnTo>
                    <a:pt x="863" y="563"/>
                  </a:lnTo>
                  <a:lnTo>
                    <a:pt x="863" y="567"/>
                  </a:lnTo>
                  <a:lnTo>
                    <a:pt x="861" y="574"/>
                  </a:lnTo>
                  <a:lnTo>
                    <a:pt x="860" y="578"/>
                  </a:lnTo>
                  <a:lnTo>
                    <a:pt x="856" y="585"/>
                  </a:lnTo>
                  <a:lnTo>
                    <a:pt x="845" y="595"/>
                  </a:lnTo>
                  <a:lnTo>
                    <a:pt x="840" y="610"/>
                  </a:lnTo>
                  <a:lnTo>
                    <a:pt x="833" y="621"/>
                  </a:lnTo>
                  <a:lnTo>
                    <a:pt x="830" y="632"/>
                  </a:lnTo>
                  <a:lnTo>
                    <a:pt x="826" y="631"/>
                  </a:lnTo>
                  <a:lnTo>
                    <a:pt x="823" y="627"/>
                  </a:lnTo>
                  <a:lnTo>
                    <a:pt x="821" y="624"/>
                  </a:lnTo>
                  <a:lnTo>
                    <a:pt x="818" y="624"/>
                  </a:lnTo>
                  <a:lnTo>
                    <a:pt x="811" y="629"/>
                  </a:lnTo>
                  <a:lnTo>
                    <a:pt x="811" y="630"/>
                  </a:lnTo>
                  <a:lnTo>
                    <a:pt x="811" y="632"/>
                  </a:lnTo>
                  <a:lnTo>
                    <a:pt x="813" y="647"/>
                  </a:lnTo>
                  <a:lnTo>
                    <a:pt x="812" y="657"/>
                  </a:lnTo>
                  <a:lnTo>
                    <a:pt x="804" y="672"/>
                  </a:lnTo>
                  <a:lnTo>
                    <a:pt x="800" y="673"/>
                  </a:lnTo>
                  <a:lnTo>
                    <a:pt x="795" y="675"/>
                  </a:lnTo>
                  <a:lnTo>
                    <a:pt x="791" y="676"/>
                  </a:lnTo>
                  <a:lnTo>
                    <a:pt x="788" y="681"/>
                  </a:lnTo>
                  <a:lnTo>
                    <a:pt x="787" y="687"/>
                  </a:lnTo>
                  <a:lnTo>
                    <a:pt x="782" y="689"/>
                  </a:lnTo>
                  <a:lnTo>
                    <a:pt x="776" y="691"/>
                  </a:lnTo>
                  <a:lnTo>
                    <a:pt x="773" y="689"/>
                  </a:lnTo>
                  <a:lnTo>
                    <a:pt x="768" y="687"/>
                  </a:lnTo>
                  <a:lnTo>
                    <a:pt x="764" y="688"/>
                  </a:lnTo>
                  <a:lnTo>
                    <a:pt x="760" y="688"/>
                  </a:lnTo>
                  <a:lnTo>
                    <a:pt x="760" y="696"/>
                  </a:lnTo>
                  <a:lnTo>
                    <a:pt x="758" y="703"/>
                  </a:lnTo>
                  <a:lnTo>
                    <a:pt x="761" y="715"/>
                  </a:lnTo>
                  <a:lnTo>
                    <a:pt x="761" y="728"/>
                  </a:lnTo>
                  <a:lnTo>
                    <a:pt x="764" y="743"/>
                  </a:lnTo>
                  <a:lnTo>
                    <a:pt x="765" y="754"/>
                  </a:lnTo>
                  <a:lnTo>
                    <a:pt x="764" y="770"/>
                  </a:lnTo>
                  <a:lnTo>
                    <a:pt x="761" y="777"/>
                  </a:lnTo>
                  <a:lnTo>
                    <a:pt x="760" y="780"/>
                  </a:lnTo>
                  <a:lnTo>
                    <a:pt x="759" y="779"/>
                  </a:lnTo>
                  <a:lnTo>
                    <a:pt x="752" y="786"/>
                  </a:lnTo>
                  <a:lnTo>
                    <a:pt x="747" y="801"/>
                  </a:lnTo>
                  <a:lnTo>
                    <a:pt x="744" y="806"/>
                  </a:lnTo>
                  <a:lnTo>
                    <a:pt x="741" y="810"/>
                  </a:lnTo>
                  <a:lnTo>
                    <a:pt x="745" y="811"/>
                  </a:lnTo>
                  <a:lnTo>
                    <a:pt x="749" y="814"/>
                  </a:lnTo>
                  <a:lnTo>
                    <a:pt x="747" y="824"/>
                  </a:lnTo>
                  <a:lnTo>
                    <a:pt x="749" y="828"/>
                  </a:lnTo>
                  <a:lnTo>
                    <a:pt x="751" y="828"/>
                  </a:lnTo>
                  <a:lnTo>
                    <a:pt x="753" y="832"/>
                  </a:lnTo>
                  <a:lnTo>
                    <a:pt x="757" y="833"/>
                  </a:lnTo>
                  <a:lnTo>
                    <a:pt x="760" y="842"/>
                  </a:lnTo>
                  <a:lnTo>
                    <a:pt x="765" y="848"/>
                  </a:lnTo>
                  <a:lnTo>
                    <a:pt x="766" y="857"/>
                  </a:lnTo>
                  <a:lnTo>
                    <a:pt x="768" y="860"/>
                  </a:lnTo>
                  <a:lnTo>
                    <a:pt x="770" y="871"/>
                  </a:lnTo>
                  <a:lnTo>
                    <a:pt x="773" y="878"/>
                  </a:lnTo>
                  <a:lnTo>
                    <a:pt x="779" y="885"/>
                  </a:lnTo>
                  <a:lnTo>
                    <a:pt x="780" y="894"/>
                  </a:lnTo>
                  <a:lnTo>
                    <a:pt x="776" y="895"/>
                  </a:lnTo>
                  <a:lnTo>
                    <a:pt x="770" y="892"/>
                  </a:lnTo>
                  <a:lnTo>
                    <a:pt x="767" y="895"/>
                  </a:lnTo>
                  <a:lnTo>
                    <a:pt x="755" y="894"/>
                  </a:lnTo>
                  <a:lnTo>
                    <a:pt x="753" y="896"/>
                  </a:lnTo>
                  <a:lnTo>
                    <a:pt x="752" y="904"/>
                  </a:lnTo>
                  <a:lnTo>
                    <a:pt x="749" y="909"/>
                  </a:lnTo>
                  <a:lnTo>
                    <a:pt x="744" y="907"/>
                  </a:lnTo>
                  <a:lnTo>
                    <a:pt x="739" y="905"/>
                  </a:lnTo>
                  <a:lnTo>
                    <a:pt x="739" y="909"/>
                  </a:lnTo>
                  <a:lnTo>
                    <a:pt x="738" y="910"/>
                  </a:lnTo>
                  <a:lnTo>
                    <a:pt x="735" y="909"/>
                  </a:lnTo>
                  <a:lnTo>
                    <a:pt x="729" y="914"/>
                  </a:lnTo>
                  <a:lnTo>
                    <a:pt x="723" y="915"/>
                  </a:lnTo>
                  <a:lnTo>
                    <a:pt x="722" y="917"/>
                  </a:lnTo>
                  <a:lnTo>
                    <a:pt x="721" y="925"/>
                  </a:lnTo>
                  <a:lnTo>
                    <a:pt x="716" y="931"/>
                  </a:lnTo>
                  <a:lnTo>
                    <a:pt x="715" y="943"/>
                  </a:lnTo>
                  <a:lnTo>
                    <a:pt x="708" y="951"/>
                  </a:lnTo>
                  <a:lnTo>
                    <a:pt x="704" y="972"/>
                  </a:lnTo>
                  <a:lnTo>
                    <a:pt x="698" y="969"/>
                  </a:lnTo>
                  <a:lnTo>
                    <a:pt x="683" y="954"/>
                  </a:lnTo>
                  <a:lnTo>
                    <a:pt x="677" y="961"/>
                  </a:lnTo>
                  <a:lnTo>
                    <a:pt x="674" y="961"/>
                  </a:lnTo>
                  <a:lnTo>
                    <a:pt x="674" y="954"/>
                  </a:lnTo>
                  <a:lnTo>
                    <a:pt x="671" y="948"/>
                  </a:lnTo>
                  <a:lnTo>
                    <a:pt x="662" y="938"/>
                  </a:lnTo>
                  <a:lnTo>
                    <a:pt x="661" y="936"/>
                  </a:lnTo>
                  <a:lnTo>
                    <a:pt x="666" y="927"/>
                  </a:lnTo>
                  <a:lnTo>
                    <a:pt x="664" y="923"/>
                  </a:lnTo>
                  <a:lnTo>
                    <a:pt x="660" y="920"/>
                  </a:lnTo>
                  <a:lnTo>
                    <a:pt x="659" y="921"/>
                  </a:lnTo>
                  <a:lnTo>
                    <a:pt x="656" y="920"/>
                  </a:lnTo>
                  <a:lnTo>
                    <a:pt x="652" y="921"/>
                  </a:lnTo>
                  <a:lnTo>
                    <a:pt x="648" y="925"/>
                  </a:lnTo>
                  <a:lnTo>
                    <a:pt x="643" y="923"/>
                  </a:lnTo>
                  <a:lnTo>
                    <a:pt x="638" y="931"/>
                  </a:lnTo>
                  <a:lnTo>
                    <a:pt x="638" y="936"/>
                  </a:lnTo>
                  <a:lnTo>
                    <a:pt x="637" y="937"/>
                  </a:lnTo>
                  <a:lnTo>
                    <a:pt x="633" y="937"/>
                  </a:lnTo>
                  <a:lnTo>
                    <a:pt x="628" y="944"/>
                  </a:lnTo>
                  <a:lnTo>
                    <a:pt x="624" y="948"/>
                  </a:lnTo>
                  <a:lnTo>
                    <a:pt x="620" y="948"/>
                  </a:lnTo>
                  <a:lnTo>
                    <a:pt x="617" y="958"/>
                  </a:lnTo>
                  <a:lnTo>
                    <a:pt x="613" y="972"/>
                  </a:lnTo>
                  <a:lnTo>
                    <a:pt x="606" y="978"/>
                  </a:lnTo>
                  <a:lnTo>
                    <a:pt x="602" y="988"/>
                  </a:lnTo>
                  <a:lnTo>
                    <a:pt x="602" y="990"/>
                  </a:lnTo>
                  <a:lnTo>
                    <a:pt x="603" y="992"/>
                  </a:lnTo>
                  <a:lnTo>
                    <a:pt x="602" y="997"/>
                  </a:lnTo>
                  <a:lnTo>
                    <a:pt x="602" y="998"/>
                  </a:lnTo>
                  <a:lnTo>
                    <a:pt x="600" y="998"/>
                  </a:lnTo>
                  <a:lnTo>
                    <a:pt x="598" y="997"/>
                  </a:lnTo>
                  <a:lnTo>
                    <a:pt x="594" y="990"/>
                  </a:lnTo>
                  <a:lnTo>
                    <a:pt x="588" y="984"/>
                  </a:lnTo>
                  <a:lnTo>
                    <a:pt x="584" y="983"/>
                  </a:lnTo>
                  <a:lnTo>
                    <a:pt x="575" y="984"/>
                  </a:lnTo>
                  <a:lnTo>
                    <a:pt x="569" y="982"/>
                  </a:lnTo>
                  <a:lnTo>
                    <a:pt x="564" y="977"/>
                  </a:lnTo>
                  <a:lnTo>
                    <a:pt x="563" y="978"/>
                  </a:lnTo>
                  <a:lnTo>
                    <a:pt x="560" y="967"/>
                  </a:lnTo>
                  <a:lnTo>
                    <a:pt x="558" y="966"/>
                  </a:lnTo>
                  <a:lnTo>
                    <a:pt x="555" y="966"/>
                  </a:lnTo>
                  <a:lnTo>
                    <a:pt x="552" y="963"/>
                  </a:lnTo>
                  <a:lnTo>
                    <a:pt x="548" y="964"/>
                  </a:lnTo>
                  <a:lnTo>
                    <a:pt x="544" y="966"/>
                  </a:lnTo>
                  <a:lnTo>
                    <a:pt x="541" y="969"/>
                  </a:lnTo>
                  <a:lnTo>
                    <a:pt x="539" y="969"/>
                  </a:lnTo>
                  <a:lnTo>
                    <a:pt x="539" y="968"/>
                  </a:lnTo>
                  <a:lnTo>
                    <a:pt x="540" y="964"/>
                  </a:lnTo>
                  <a:lnTo>
                    <a:pt x="534" y="958"/>
                  </a:lnTo>
                  <a:lnTo>
                    <a:pt x="529" y="941"/>
                  </a:lnTo>
                  <a:lnTo>
                    <a:pt x="525" y="940"/>
                  </a:lnTo>
                  <a:lnTo>
                    <a:pt x="522" y="940"/>
                  </a:lnTo>
                  <a:lnTo>
                    <a:pt x="519" y="938"/>
                  </a:lnTo>
                  <a:lnTo>
                    <a:pt x="509" y="923"/>
                  </a:lnTo>
                  <a:lnTo>
                    <a:pt x="508" y="923"/>
                  </a:lnTo>
                  <a:lnTo>
                    <a:pt x="506" y="927"/>
                  </a:lnTo>
                  <a:lnTo>
                    <a:pt x="500" y="938"/>
                  </a:lnTo>
                  <a:lnTo>
                    <a:pt x="499" y="937"/>
                  </a:lnTo>
                  <a:lnTo>
                    <a:pt x="496" y="933"/>
                  </a:lnTo>
                  <a:lnTo>
                    <a:pt x="494" y="931"/>
                  </a:lnTo>
                  <a:lnTo>
                    <a:pt x="492" y="928"/>
                  </a:lnTo>
                  <a:lnTo>
                    <a:pt x="492" y="926"/>
                  </a:lnTo>
                  <a:lnTo>
                    <a:pt x="493" y="920"/>
                  </a:lnTo>
                  <a:lnTo>
                    <a:pt x="492" y="918"/>
                  </a:lnTo>
                  <a:lnTo>
                    <a:pt x="488" y="918"/>
                  </a:lnTo>
                  <a:lnTo>
                    <a:pt x="486" y="914"/>
                  </a:lnTo>
                  <a:lnTo>
                    <a:pt x="482" y="911"/>
                  </a:lnTo>
                  <a:lnTo>
                    <a:pt x="478" y="905"/>
                  </a:lnTo>
                  <a:lnTo>
                    <a:pt x="473" y="906"/>
                  </a:lnTo>
                  <a:lnTo>
                    <a:pt x="471" y="906"/>
                  </a:lnTo>
                  <a:lnTo>
                    <a:pt x="466" y="896"/>
                  </a:lnTo>
                  <a:lnTo>
                    <a:pt x="463" y="889"/>
                  </a:lnTo>
                  <a:lnTo>
                    <a:pt x="461" y="888"/>
                  </a:lnTo>
                  <a:lnTo>
                    <a:pt x="461" y="883"/>
                  </a:lnTo>
                  <a:lnTo>
                    <a:pt x="465" y="871"/>
                  </a:lnTo>
                  <a:lnTo>
                    <a:pt x="465" y="862"/>
                  </a:lnTo>
                  <a:lnTo>
                    <a:pt x="461" y="853"/>
                  </a:lnTo>
                  <a:lnTo>
                    <a:pt x="461" y="847"/>
                  </a:lnTo>
                  <a:lnTo>
                    <a:pt x="459" y="843"/>
                  </a:lnTo>
                  <a:lnTo>
                    <a:pt x="459" y="837"/>
                  </a:lnTo>
                  <a:lnTo>
                    <a:pt x="457" y="829"/>
                  </a:lnTo>
                  <a:lnTo>
                    <a:pt x="457" y="828"/>
                  </a:lnTo>
                  <a:lnTo>
                    <a:pt x="455" y="826"/>
                  </a:lnTo>
                  <a:lnTo>
                    <a:pt x="453" y="818"/>
                  </a:lnTo>
                  <a:lnTo>
                    <a:pt x="446" y="803"/>
                  </a:lnTo>
                  <a:lnTo>
                    <a:pt x="440" y="795"/>
                  </a:lnTo>
                  <a:lnTo>
                    <a:pt x="434" y="776"/>
                  </a:lnTo>
                  <a:lnTo>
                    <a:pt x="428" y="771"/>
                  </a:lnTo>
                  <a:lnTo>
                    <a:pt x="420" y="767"/>
                  </a:lnTo>
                  <a:lnTo>
                    <a:pt x="417" y="762"/>
                  </a:lnTo>
                  <a:lnTo>
                    <a:pt x="411" y="761"/>
                  </a:lnTo>
                  <a:lnTo>
                    <a:pt x="406" y="754"/>
                  </a:lnTo>
                  <a:lnTo>
                    <a:pt x="406" y="748"/>
                  </a:lnTo>
                  <a:lnTo>
                    <a:pt x="408" y="739"/>
                  </a:lnTo>
                  <a:lnTo>
                    <a:pt x="410" y="731"/>
                  </a:lnTo>
                  <a:lnTo>
                    <a:pt x="410" y="727"/>
                  </a:lnTo>
                  <a:lnTo>
                    <a:pt x="405" y="720"/>
                  </a:lnTo>
                  <a:lnTo>
                    <a:pt x="397" y="702"/>
                  </a:lnTo>
                  <a:lnTo>
                    <a:pt x="394" y="693"/>
                  </a:lnTo>
                  <a:lnTo>
                    <a:pt x="394" y="686"/>
                  </a:lnTo>
                  <a:lnTo>
                    <a:pt x="393" y="684"/>
                  </a:lnTo>
                  <a:lnTo>
                    <a:pt x="383" y="692"/>
                  </a:lnTo>
                  <a:lnTo>
                    <a:pt x="382" y="694"/>
                  </a:lnTo>
                  <a:lnTo>
                    <a:pt x="383" y="705"/>
                  </a:lnTo>
                  <a:lnTo>
                    <a:pt x="381" y="715"/>
                  </a:lnTo>
                  <a:lnTo>
                    <a:pt x="372" y="725"/>
                  </a:lnTo>
                  <a:lnTo>
                    <a:pt x="371" y="728"/>
                  </a:lnTo>
                  <a:lnTo>
                    <a:pt x="368" y="730"/>
                  </a:lnTo>
                  <a:lnTo>
                    <a:pt x="364" y="738"/>
                  </a:lnTo>
                  <a:lnTo>
                    <a:pt x="358" y="739"/>
                  </a:lnTo>
                  <a:lnTo>
                    <a:pt x="350" y="744"/>
                  </a:lnTo>
                  <a:lnTo>
                    <a:pt x="342" y="767"/>
                  </a:lnTo>
                  <a:lnTo>
                    <a:pt x="336" y="775"/>
                  </a:lnTo>
                  <a:lnTo>
                    <a:pt x="336" y="782"/>
                  </a:lnTo>
                  <a:lnTo>
                    <a:pt x="334" y="783"/>
                  </a:lnTo>
                  <a:lnTo>
                    <a:pt x="330" y="785"/>
                  </a:lnTo>
                  <a:lnTo>
                    <a:pt x="322" y="797"/>
                  </a:lnTo>
                  <a:lnTo>
                    <a:pt x="320" y="807"/>
                  </a:lnTo>
                  <a:lnTo>
                    <a:pt x="319" y="811"/>
                  </a:lnTo>
                  <a:lnTo>
                    <a:pt x="314" y="819"/>
                  </a:lnTo>
                  <a:lnTo>
                    <a:pt x="309" y="823"/>
                  </a:lnTo>
                  <a:lnTo>
                    <a:pt x="303" y="834"/>
                  </a:lnTo>
                  <a:lnTo>
                    <a:pt x="296" y="839"/>
                  </a:lnTo>
                  <a:lnTo>
                    <a:pt x="294" y="843"/>
                  </a:lnTo>
                  <a:lnTo>
                    <a:pt x="294" y="845"/>
                  </a:lnTo>
                  <a:lnTo>
                    <a:pt x="294" y="855"/>
                  </a:lnTo>
                  <a:lnTo>
                    <a:pt x="291" y="860"/>
                  </a:lnTo>
                  <a:lnTo>
                    <a:pt x="290" y="864"/>
                  </a:lnTo>
                  <a:lnTo>
                    <a:pt x="290" y="870"/>
                  </a:lnTo>
                  <a:lnTo>
                    <a:pt x="291" y="881"/>
                  </a:lnTo>
                  <a:lnTo>
                    <a:pt x="288" y="886"/>
                  </a:lnTo>
                  <a:lnTo>
                    <a:pt x="287" y="897"/>
                  </a:lnTo>
                  <a:lnTo>
                    <a:pt x="284" y="899"/>
                  </a:lnTo>
                  <a:lnTo>
                    <a:pt x="277" y="897"/>
                  </a:lnTo>
                  <a:lnTo>
                    <a:pt x="275" y="894"/>
                  </a:lnTo>
                  <a:lnTo>
                    <a:pt x="274" y="892"/>
                  </a:lnTo>
                  <a:lnTo>
                    <a:pt x="275" y="890"/>
                  </a:lnTo>
                  <a:lnTo>
                    <a:pt x="270" y="885"/>
                  </a:lnTo>
                  <a:lnTo>
                    <a:pt x="269" y="880"/>
                  </a:lnTo>
                  <a:lnTo>
                    <a:pt x="268" y="879"/>
                  </a:lnTo>
                  <a:lnTo>
                    <a:pt x="265" y="871"/>
                  </a:lnTo>
                  <a:lnTo>
                    <a:pt x="264" y="868"/>
                  </a:lnTo>
                  <a:lnTo>
                    <a:pt x="264" y="865"/>
                  </a:lnTo>
                  <a:lnTo>
                    <a:pt x="264" y="863"/>
                  </a:lnTo>
                  <a:lnTo>
                    <a:pt x="261" y="860"/>
                  </a:lnTo>
                  <a:lnTo>
                    <a:pt x="262" y="858"/>
                  </a:lnTo>
                  <a:lnTo>
                    <a:pt x="261" y="854"/>
                  </a:lnTo>
                  <a:lnTo>
                    <a:pt x="261" y="850"/>
                  </a:lnTo>
                  <a:lnTo>
                    <a:pt x="260" y="847"/>
                  </a:lnTo>
                  <a:lnTo>
                    <a:pt x="260" y="845"/>
                  </a:lnTo>
                  <a:lnTo>
                    <a:pt x="258" y="844"/>
                  </a:lnTo>
                  <a:lnTo>
                    <a:pt x="257" y="839"/>
                  </a:lnTo>
                  <a:lnTo>
                    <a:pt x="254" y="832"/>
                  </a:lnTo>
                  <a:lnTo>
                    <a:pt x="254" y="826"/>
                  </a:lnTo>
                  <a:lnTo>
                    <a:pt x="253" y="819"/>
                  </a:lnTo>
                  <a:lnTo>
                    <a:pt x="254" y="814"/>
                  </a:lnTo>
                  <a:lnTo>
                    <a:pt x="252" y="814"/>
                  </a:lnTo>
                  <a:lnTo>
                    <a:pt x="251" y="812"/>
                  </a:lnTo>
                  <a:lnTo>
                    <a:pt x="250" y="812"/>
                  </a:lnTo>
                  <a:lnTo>
                    <a:pt x="250" y="806"/>
                  </a:lnTo>
                  <a:lnTo>
                    <a:pt x="249" y="803"/>
                  </a:lnTo>
                  <a:lnTo>
                    <a:pt x="246" y="806"/>
                  </a:lnTo>
                  <a:lnTo>
                    <a:pt x="246" y="802"/>
                  </a:lnTo>
                  <a:lnTo>
                    <a:pt x="245" y="800"/>
                  </a:lnTo>
                  <a:lnTo>
                    <a:pt x="246" y="800"/>
                  </a:lnTo>
                  <a:lnTo>
                    <a:pt x="245" y="797"/>
                  </a:lnTo>
                  <a:lnTo>
                    <a:pt x="243" y="797"/>
                  </a:lnTo>
                  <a:lnTo>
                    <a:pt x="241" y="795"/>
                  </a:lnTo>
                  <a:lnTo>
                    <a:pt x="239" y="796"/>
                  </a:lnTo>
                  <a:lnTo>
                    <a:pt x="238" y="798"/>
                  </a:lnTo>
                  <a:lnTo>
                    <a:pt x="237" y="802"/>
                  </a:lnTo>
                  <a:lnTo>
                    <a:pt x="235" y="798"/>
                  </a:lnTo>
                  <a:lnTo>
                    <a:pt x="230" y="797"/>
                  </a:lnTo>
                  <a:lnTo>
                    <a:pt x="229" y="795"/>
                  </a:lnTo>
                  <a:lnTo>
                    <a:pt x="227" y="795"/>
                  </a:lnTo>
                  <a:lnTo>
                    <a:pt x="227" y="790"/>
                  </a:lnTo>
                  <a:lnTo>
                    <a:pt x="226" y="790"/>
                  </a:lnTo>
                  <a:lnTo>
                    <a:pt x="224" y="792"/>
                  </a:lnTo>
                  <a:lnTo>
                    <a:pt x="219" y="790"/>
                  </a:lnTo>
                  <a:lnTo>
                    <a:pt x="219" y="787"/>
                  </a:lnTo>
                  <a:lnTo>
                    <a:pt x="219" y="783"/>
                  </a:lnTo>
                  <a:lnTo>
                    <a:pt x="219" y="783"/>
                  </a:lnTo>
                  <a:lnTo>
                    <a:pt x="216" y="786"/>
                  </a:lnTo>
                  <a:lnTo>
                    <a:pt x="214" y="786"/>
                  </a:lnTo>
                  <a:lnTo>
                    <a:pt x="213" y="783"/>
                  </a:lnTo>
                  <a:lnTo>
                    <a:pt x="209" y="781"/>
                  </a:lnTo>
                  <a:lnTo>
                    <a:pt x="205" y="782"/>
                  </a:lnTo>
                  <a:lnTo>
                    <a:pt x="205" y="780"/>
                  </a:lnTo>
                  <a:lnTo>
                    <a:pt x="208" y="779"/>
                  </a:lnTo>
                  <a:lnTo>
                    <a:pt x="209" y="774"/>
                  </a:lnTo>
                  <a:lnTo>
                    <a:pt x="206" y="770"/>
                  </a:lnTo>
                  <a:lnTo>
                    <a:pt x="203" y="771"/>
                  </a:lnTo>
                  <a:lnTo>
                    <a:pt x="200" y="770"/>
                  </a:lnTo>
                  <a:lnTo>
                    <a:pt x="198" y="771"/>
                  </a:lnTo>
                  <a:lnTo>
                    <a:pt x="196" y="770"/>
                  </a:lnTo>
                  <a:lnTo>
                    <a:pt x="194" y="769"/>
                  </a:lnTo>
                  <a:lnTo>
                    <a:pt x="194" y="765"/>
                  </a:lnTo>
                  <a:lnTo>
                    <a:pt x="193" y="764"/>
                  </a:lnTo>
                  <a:lnTo>
                    <a:pt x="193" y="759"/>
                  </a:lnTo>
                  <a:lnTo>
                    <a:pt x="192" y="756"/>
                  </a:lnTo>
                  <a:lnTo>
                    <a:pt x="192" y="753"/>
                  </a:lnTo>
                  <a:lnTo>
                    <a:pt x="192" y="751"/>
                  </a:lnTo>
                  <a:lnTo>
                    <a:pt x="185" y="755"/>
                  </a:lnTo>
                  <a:lnTo>
                    <a:pt x="185" y="759"/>
                  </a:lnTo>
                  <a:lnTo>
                    <a:pt x="179" y="755"/>
                  </a:lnTo>
                  <a:lnTo>
                    <a:pt x="179" y="756"/>
                  </a:lnTo>
                  <a:lnTo>
                    <a:pt x="179" y="759"/>
                  </a:lnTo>
                  <a:lnTo>
                    <a:pt x="178" y="762"/>
                  </a:lnTo>
                  <a:lnTo>
                    <a:pt x="178" y="762"/>
                  </a:lnTo>
                  <a:lnTo>
                    <a:pt x="175" y="761"/>
                  </a:lnTo>
                  <a:lnTo>
                    <a:pt x="173" y="756"/>
                  </a:lnTo>
                  <a:lnTo>
                    <a:pt x="170" y="754"/>
                  </a:lnTo>
                  <a:lnTo>
                    <a:pt x="169" y="755"/>
                  </a:lnTo>
                  <a:lnTo>
                    <a:pt x="169" y="760"/>
                  </a:lnTo>
                  <a:lnTo>
                    <a:pt x="168" y="760"/>
                  </a:lnTo>
                  <a:lnTo>
                    <a:pt x="167" y="760"/>
                  </a:lnTo>
                  <a:lnTo>
                    <a:pt x="166" y="754"/>
                  </a:lnTo>
                  <a:lnTo>
                    <a:pt x="165" y="753"/>
                  </a:lnTo>
                  <a:lnTo>
                    <a:pt x="158" y="759"/>
                  </a:lnTo>
                  <a:lnTo>
                    <a:pt x="153" y="756"/>
                  </a:lnTo>
                  <a:lnTo>
                    <a:pt x="147" y="755"/>
                  </a:lnTo>
                  <a:lnTo>
                    <a:pt x="143" y="751"/>
                  </a:lnTo>
                  <a:lnTo>
                    <a:pt x="124" y="749"/>
                  </a:lnTo>
                  <a:lnTo>
                    <a:pt x="123" y="743"/>
                  </a:lnTo>
                  <a:lnTo>
                    <a:pt x="122" y="738"/>
                  </a:lnTo>
                  <a:lnTo>
                    <a:pt x="123" y="735"/>
                  </a:lnTo>
                  <a:lnTo>
                    <a:pt x="126" y="730"/>
                  </a:lnTo>
                  <a:lnTo>
                    <a:pt x="128" y="720"/>
                  </a:lnTo>
                  <a:lnTo>
                    <a:pt x="122" y="710"/>
                  </a:lnTo>
                  <a:lnTo>
                    <a:pt x="116" y="707"/>
                  </a:lnTo>
                  <a:lnTo>
                    <a:pt x="109" y="696"/>
                  </a:lnTo>
                  <a:lnTo>
                    <a:pt x="95" y="688"/>
                  </a:lnTo>
                  <a:lnTo>
                    <a:pt x="94" y="686"/>
                  </a:lnTo>
                  <a:lnTo>
                    <a:pt x="94" y="670"/>
                  </a:lnTo>
                  <a:lnTo>
                    <a:pt x="93" y="666"/>
                  </a:lnTo>
                  <a:lnTo>
                    <a:pt x="90" y="667"/>
                  </a:lnTo>
                  <a:lnTo>
                    <a:pt x="86" y="665"/>
                  </a:lnTo>
                  <a:lnTo>
                    <a:pt x="85" y="658"/>
                  </a:lnTo>
                  <a:lnTo>
                    <a:pt x="80" y="653"/>
                  </a:lnTo>
                  <a:lnTo>
                    <a:pt x="77" y="649"/>
                  </a:lnTo>
                  <a:lnTo>
                    <a:pt x="77" y="645"/>
                  </a:lnTo>
                  <a:lnTo>
                    <a:pt x="82" y="639"/>
                  </a:lnTo>
                  <a:lnTo>
                    <a:pt x="86" y="636"/>
                  </a:lnTo>
                  <a:lnTo>
                    <a:pt x="93" y="626"/>
                  </a:lnTo>
                  <a:lnTo>
                    <a:pt x="94" y="624"/>
                  </a:lnTo>
                  <a:lnTo>
                    <a:pt x="94" y="615"/>
                  </a:lnTo>
                  <a:lnTo>
                    <a:pt x="93" y="608"/>
                  </a:lnTo>
                  <a:lnTo>
                    <a:pt x="87" y="605"/>
                  </a:lnTo>
                  <a:lnTo>
                    <a:pt x="83" y="598"/>
                  </a:lnTo>
                  <a:lnTo>
                    <a:pt x="85" y="583"/>
                  </a:lnTo>
                  <a:lnTo>
                    <a:pt x="85" y="582"/>
                  </a:lnTo>
                  <a:lnTo>
                    <a:pt x="82" y="579"/>
                  </a:lnTo>
                  <a:lnTo>
                    <a:pt x="80" y="578"/>
                  </a:lnTo>
                  <a:lnTo>
                    <a:pt x="83" y="569"/>
                  </a:lnTo>
                  <a:lnTo>
                    <a:pt x="86" y="567"/>
                  </a:lnTo>
                  <a:lnTo>
                    <a:pt x="86" y="566"/>
                  </a:lnTo>
                  <a:lnTo>
                    <a:pt x="84" y="561"/>
                  </a:lnTo>
                  <a:lnTo>
                    <a:pt x="78" y="563"/>
                  </a:lnTo>
                  <a:lnTo>
                    <a:pt x="76" y="563"/>
                  </a:lnTo>
                  <a:lnTo>
                    <a:pt x="70" y="557"/>
                  </a:lnTo>
                  <a:lnTo>
                    <a:pt x="67" y="554"/>
                  </a:lnTo>
                  <a:lnTo>
                    <a:pt x="63" y="544"/>
                  </a:lnTo>
                  <a:lnTo>
                    <a:pt x="56" y="535"/>
                  </a:lnTo>
                  <a:lnTo>
                    <a:pt x="50" y="531"/>
                  </a:lnTo>
                  <a:lnTo>
                    <a:pt x="50" y="526"/>
                  </a:lnTo>
                  <a:lnTo>
                    <a:pt x="48" y="523"/>
                  </a:lnTo>
                  <a:lnTo>
                    <a:pt x="46" y="515"/>
                  </a:lnTo>
                  <a:lnTo>
                    <a:pt x="41" y="514"/>
                  </a:lnTo>
                  <a:lnTo>
                    <a:pt x="44" y="506"/>
                  </a:lnTo>
                  <a:lnTo>
                    <a:pt x="44" y="504"/>
                  </a:lnTo>
                  <a:lnTo>
                    <a:pt x="37" y="496"/>
                  </a:lnTo>
                  <a:lnTo>
                    <a:pt x="31" y="500"/>
                  </a:lnTo>
                  <a:lnTo>
                    <a:pt x="26" y="496"/>
                  </a:lnTo>
                  <a:lnTo>
                    <a:pt x="25" y="492"/>
                  </a:lnTo>
                  <a:lnTo>
                    <a:pt x="23" y="491"/>
                  </a:lnTo>
                  <a:lnTo>
                    <a:pt x="23" y="489"/>
                  </a:lnTo>
                  <a:lnTo>
                    <a:pt x="22" y="489"/>
                  </a:lnTo>
                  <a:lnTo>
                    <a:pt x="19" y="483"/>
                  </a:lnTo>
                  <a:lnTo>
                    <a:pt x="10" y="471"/>
                  </a:lnTo>
                  <a:lnTo>
                    <a:pt x="9" y="470"/>
                  </a:lnTo>
                  <a:lnTo>
                    <a:pt x="11" y="462"/>
                  </a:lnTo>
                  <a:lnTo>
                    <a:pt x="11" y="457"/>
                  </a:lnTo>
                  <a:lnTo>
                    <a:pt x="10" y="448"/>
                  </a:lnTo>
                  <a:lnTo>
                    <a:pt x="8" y="437"/>
                  </a:lnTo>
                  <a:lnTo>
                    <a:pt x="1" y="431"/>
                  </a:lnTo>
                  <a:lnTo>
                    <a:pt x="0" y="429"/>
                  </a:lnTo>
                  <a:lnTo>
                    <a:pt x="1" y="424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9" name="Rectangle 522" descr="30%"/>
            <p:cNvSpPr>
              <a:spLocks noChangeArrowheads="1"/>
            </p:cNvSpPr>
            <p:nvPr/>
          </p:nvSpPr>
          <p:spPr bwMode="auto">
            <a:xfrm>
              <a:off x="1511999" y="3232400"/>
              <a:ext cx="1859" cy="0"/>
            </a:xfrm>
            <a:prstGeom prst="rect">
              <a:avLst/>
            </a:prstGeom>
            <a:grpFill/>
            <a:ln w="3175">
              <a:solidFill>
                <a:schemeClr val="tx1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0" name="Freeform 523" descr="30%"/>
            <p:cNvSpPr>
              <a:spLocks/>
            </p:cNvSpPr>
            <p:nvPr/>
          </p:nvSpPr>
          <p:spPr bwMode="auto">
            <a:xfrm>
              <a:off x="1584585" y="3254878"/>
              <a:ext cx="11168" cy="6424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0" y="6"/>
                </a:cxn>
                <a:cxn ang="0">
                  <a:pos x="1" y="0"/>
                </a:cxn>
                <a:cxn ang="0">
                  <a:pos x="5" y="2"/>
                </a:cxn>
                <a:cxn ang="0">
                  <a:pos x="6" y="2"/>
                </a:cxn>
                <a:cxn ang="0">
                  <a:pos x="6" y="1"/>
                </a:cxn>
                <a:cxn ang="0">
                  <a:pos x="10" y="2"/>
                </a:cxn>
                <a:cxn ang="0">
                  <a:pos x="13" y="6"/>
                </a:cxn>
                <a:cxn ang="0">
                  <a:pos x="12" y="8"/>
                </a:cxn>
                <a:cxn ang="0">
                  <a:pos x="10" y="7"/>
                </a:cxn>
                <a:cxn ang="0">
                  <a:pos x="9" y="8"/>
                </a:cxn>
                <a:cxn ang="0">
                  <a:pos x="9" y="12"/>
                </a:cxn>
                <a:cxn ang="0">
                  <a:pos x="8" y="13"/>
                </a:cxn>
                <a:cxn ang="0">
                  <a:pos x="2" y="12"/>
                </a:cxn>
              </a:cxnLst>
              <a:rect l="0" t="0" r="r" b="b"/>
              <a:pathLst>
                <a:path w="13" h="13">
                  <a:moveTo>
                    <a:pt x="2" y="12"/>
                  </a:moveTo>
                  <a:lnTo>
                    <a:pt x="0" y="6"/>
                  </a:lnTo>
                  <a:lnTo>
                    <a:pt x="1" y="0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1"/>
                  </a:lnTo>
                  <a:lnTo>
                    <a:pt x="10" y="2"/>
                  </a:lnTo>
                  <a:lnTo>
                    <a:pt x="13" y="6"/>
                  </a:lnTo>
                  <a:lnTo>
                    <a:pt x="12" y="8"/>
                  </a:lnTo>
                  <a:lnTo>
                    <a:pt x="10" y="7"/>
                  </a:lnTo>
                  <a:lnTo>
                    <a:pt x="9" y="8"/>
                  </a:lnTo>
                  <a:lnTo>
                    <a:pt x="9" y="12"/>
                  </a:lnTo>
                  <a:lnTo>
                    <a:pt x="8" y="13"/>
                  </a:lnTo>
                  <a:lnTo>
                    <a:pt x="2" y="1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1" name="Freeform 524" descr="30%"/>
            <p:cNvSpPr>
              <a:spLocks/>
            </p:cNvSpPr>
            <p:nvPr/>
          </p:nvSpPr>
          <p:spPr bwMode="auto">
            <a:xfrm>
              <a:off x="1024360" y="3447575"/>
              <a:ext cx="1859" cy="1605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2" name="Freeform 525" descr="30%"/>
            <p:cNvSpPr>
              <a:spLocks/>
            </p:cNvSpPr>
            <p:nvPr/>
          </p:nvSpPr>
          <p:spPr bwMode="auto">
            <a:xfrm>
              <a:off x="1042971" y="3437941"/>
              <a:ext cx="1859" cy="160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3" name="Freeform 526" descr="30%"/>
            <p:cNvSpPr>
              <a:spLocks/>
            </p:cNvSpPr>
            <p:nvPr/>
          </p:nvSpPr>
          <p:spPr bwMode="auto">
            <a:xfrm>
              <a:off x="1070892" y="3362468"/>
              <a:ext cx="1859" cy="160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0" y="2"/>
                </a:cxn>
              </a:cxnLst>
              <a:rect l="0" t="0" r="r" b="b"/>
              <a:pathLst>
                <a:path w="1" h="3">
                  <a:moveTo>
                    <a:pt x="0" y="2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4" name="Freeform 527" descr="30%"/>
            <p:cNvSpPr>
              <a:spLocks/>
            </p:cNvSpPr>
            <p:nvPr/>
          </p:nvSpPr>
          <p:spPr bwMode="auto">
            <a:xfrm>
              <a:off x="1074616" y="3558375"/>
              <a:ext cx="9309" cy="8029"/>
            </a:xfrm>
            <a:custGeom>
              <a:avLst/>
              <a:gdLst/>
              <a:ahLst/>
              <a:cxnLst>
                <a:cxn ang="0">
                  <a:pos x="6" y="13"/>
                </a:cxn>
                <a:cxn ang="0">
                  <a:pos x="6" y="15"/>
                </a:cxn>
                <a:cxn ang="0">
                  <a:pos x="5" y="13"/>
                </a:cxn>
                <a:cxn ang="0">
                  <a:pos x="3" y="13"/>
                </a:cxn>
                <a:cxn ang="0">
                  <a:pos x="3" y="10"/>
                </a:cxn>
                <a:cxn ang="0">
                  <a:pos x="2" y="5"/>
                </a:cxn>
                <a:cxn ang="0">
                  <a:pos x="2" y="7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2" y="4"/>
                </a:cxn>
                <a:cxn ang="0">
                  <a:pos x="3" y="4"/>
                </a:cxn>
                <a:cxn ang="0">
                  <a:pos x="5" y="9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9"/>
                </a:cxn>
                <a:cxn ang="0">
                  <a:pos x="8" y="10"/>
                </a:cxn>
                <a:cxn ang="0">
                  <a:pos x="9" y="13"/>
                </a:cxn>
                <a:cxn ang="0">
                  <a:pos x="6" y="13"/>
                </a:cxn>
              </a:cxnLst>
              <a:rect l="0" t="0" r="r" b="b"/>
              <a:pathLst>
                <a:path w="9" h="15">
                  <a:moveTo>
                    <a:pt x="6" y="13"/>
                  </a:moveTo>
                  <a:lnTo>
                    <a:pt x="6" y="15"/>
                  </a:lnTo>
                  <a:lnTo>
                    <a:pt x="5" y="13"/>
                  </a:lnTo>
                  <a:lnTo>
                    <a:pt x="3" y="13"/>
                  </a:lnTo>
                  <a:lnTo>
                    <a:pt x="3" y="10"/>
                  </a:lnTo>
                  <a:lnTo>
                    <a:pt x="2" y="5"/>
                  </a:lnTo>
                  <a:lnTo>
                    <a:pt x="2" y="7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4"/>
                  </a:lnTo>
                  <a:lnTo>
                    <a:pt x="3" y="4"/>
                  </a:lnTo>
                  <a:lnTo>
                    <a:pt x="5" y="9"/>
                  </a:lnTo>
                  <a:lnTo>
                    <a:pt x="6" y="9"/>
                  </a:lnTo>
                  <a:lnTo>
                    <a:pt x="7" y="8"/>
                  </a:lnTo>
                  <a:lnTo>
                    <a:pt x="8" y="9"/>
                  </a:lnTo>
                  <a:lnTo>
                    <a:pt x="8" y="10"/>
                  </a:lnTo>
                  <a:lnTo>
                    <a:pt x="9" y="13"/>
                  </a:lnTo>
                  <a:lnTo>
                    <a:pt x="6" y="13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5" name="Freeform 528" descr="30%"/>
            <p:cNvSpPr>
              <a:spLocks/>
            </p:cNvSpPr>
            <p:nvPr/>
          </p:nvSpPr>
          <p:spPr bwMode="auto">
            <a:xfrm>
              <a:off x="1076476" y="3564799"/>
              <a:ext cx="1859" cy="160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1" y="3"/>
                </a:cxn>
                <a:cxn ang="0">
                  <a:pos x="0" y="2"/>
                </a:cxn>
              </a:cxnLst>
              <a:rect l="0" t="0" r="r" b="b"/>
              <a:pathLst>
                <a:path w="1" h="3">
                  <a:moveTo>
                    <a:pt x="0" y="2"/>
                  </a:moveTo>
                  <a:lnTo>
                    <a:pt x="0" y="0"/>
                  </a:lnTo>
                  <a:lnTo>
                    <a:pt x="1" y="3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6" name="Freeform 529" descr="30%"/>
            <p:cNvSpPr>
              <a:spLocks/>
            </p:cNvSpPr>
            <p:nvPr/>
          </p:nvSpPr>
          <p:spPr bwMode="auto">
            <a:xfrm>
              <a:off x="1128591" y="3576038"/>
              <a:ext cx="1859" cy="160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7" name="Freeform 530" descr="30%"/>
            <p:cNvSpPr>
              <a:spLocks/>
            </p:cNvSpPr>
            <p:nvPr/>
          </p:nvSpPr>
          <p:spPr bwMode="auto">
            <a:xfrm>
              <a:off x="1132310" y="3566404"/>
              <a:ext cx="1859" cy="1605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0"/>
                </a:cxn>
                <a:cxn ang="0">
                  <a:pos x="1" y="3"/>
                </a:cxn>
                <a:cxn ang="0">
                  <a:pos x="1" y="2"/>
                </a:cxn>
              </a:cxnLst>
              <a:rect l="0" t="0" r="r" b="b"/>
              <a:pathLst>
                <a:path w="1" h="3">
                  <a:moveTo>
                    <a:pt x="1" y="2"/>
                  </a:moveTo>
                  <a:lnTo>
                    <a:pt x="0" y="0"/>
                  </a:lnTo>
                  <a:lnTo>
                    <a:pt x="1" y="3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8" name="Freeform 531" descr="30%"/>
            <p:cNvSpPr>
              <a:spLocks/>
            </p:cNvSpPr>
            <p:nvPr/>
          </p:nvSpPr>
          <p:spPr bwMode="auto">
            <a:xfrm>
              <a:off x="1024360" y="3452395"/>
              <a:ext cx="1859" cy="160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1" y="2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9" name="Freeform 532" descr="30%"/>
            <p:cNvSpPr>
              <a:spLocks/>
            </p:cNvSpPr>
            <p:nvPr/>
          </p:nvSpPr>
          <p:spPr bwMode="auto">
            <a:xfrm>
              <a:off x="1175122" y="3609760"/>
              <a:ext cx="1859" cy="160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0" name="Freeform 533" descr="30%"/>
            <p:cNvSpPr>
              <a:spLocks/>
            </p:cNvSpPr>
            <p:nvPr/>
          </p:nvSpPr>
          <p:spPr bwMode="auto">
            <a:xfrm>
              <a:off x="1232817" y="3213127"/>
              <a:ext cx="120977" cy="192697"/>
            </a:xfrm>
            <a:custGeom>
              <a:avLst/>
              <a:gdLst/>
              <a:ahLst/>
              <a:cxnLst>
                <a:cxn ang="0">
                  <a:pos x="52" y="269"/>
                </a:cxn>
                <a:cxn ang="0">
                  <a:pos x="45" y="230"/>
                </a:cxn>
                <a:cxn ang="0">
                  <a:pos x="33" y="195"/>
                </a:cxn>
                <a:cxn ang="0">
                  <a:pos x="23" y="145"/>
                </a:cxn>
                <a:cxn ang="0">
                  <a:pos x="23" y="112"/>
                </a:cxn>
                <a:cxn ang="0">
                  <a:pos x="12" y="103"/>
                </a:cxn>
                <a:cxn ang="0">
                  <a:pos x="0" y="67"/>
                </a:cxn>
                <a:cxn ang="0">
                  <a:pos x="12" y="46"/>
                </a:cxn>
                <a:cxn ang="0">
                  <a:pos x="31" y="52"/>
                </a:cxn>
                <a:cxn ang="0">
                  <a:pos x="32" y="26"/>
                </a:cxn>
                <a:cxn ang="0">
                  <a:pos x="30" y="8"/>
                </a:cxn>
                <a:cxn ang="0">
                  <a:pos x="31" y="2"/>
                </a:cxn>
                <a:cxn ang="0">
                  <a:pos x="46" y="17"/>
                </a:cxn>
                <a:cxn ang="0">
                  <a:pos x="54" y="28"/>
                </a:cxn>
                <a:cxn ang="0">
                  <a:pos x="50" y="43"/>
                </a:cxn>
                <a:cxn ang="0">
                  <a:pos x="50" y="63"/>
                </a:cxn>
                <a:cxn ang="0">
                  <a:pos x="42" y="79"/>
                </a:cxn>
                <a:cxn ang="0">
                  <a:pos x="51" y="83"/>
                </a:cxn>
                <a:cxn ang="0">
                  <a:pos x="59" y="84"/>
                </a:cxn>
                <a:cxn ang="0">
                  <a:pos x="65" y="74"/>
                </a:cxn>
                <a:cxn ang="0">
                  <a:pos x="72" y="90"/>
                </a:cxn>
                <a:cxn ang="0">
                  <a:pos x="70" y="104"/>
                </a:cxn>
                <a:cxn ang="0">
                  <a:pos x="75" y="109"/>
                </a:cxn>
                <a:cxn ang="0">
                  <a:pos x="78" y="121"/>
                </a:cxn>
                <a:cxn ang="0">
                  <a:pos x="74" y="137"/>
                </a:cxn>
                <a:cxn ang="0">
                  <a:pos x="73" y="155"/>
                </a:cxn>
                <a:cxn ang="0">
                  <a:pos x="67" y="168"/>
                </a:cxn>
                <a:cxn ang="0">
                  <a:pos x="61" y="191"/>
                </a:cxn>
                <a:cxn ang="0">
                  <a:pos x="53" y="230"/>
                </a:cxn>
                <a:cxn ang="0">
                  <a:pos x="60" y="246"/>
                </a:cxn>
                <a:cxn ang="0">
                  <a:pos x="72" y="233"/>
                </a:cxn>
                <a:cxn ang="0">
                  <a:pos x="78" y="231"/>
                </a:cxn>
                <a:cxn ang="0">
                  <a:pos x="88" y="245"/>
                </a:cxn>
                <a:cxn ang="0">
                  <a:pos x="86" y="233"/>
                </a:cxn>
                <a:cxn ang="0">
                  <a:pos x="78" y="225"/>
                </a:cxn>
                <a:cxn ang="0">
                  <a:pos x="85" y="217"/>
                </a:cxn>
                <a:cxn ang="0">
                  <a:pos x="92" y="212"/>
                </a:cxn>
                <a:cxn ang="0">
                  <a:pos x="85" y="200"/>
                </a:cxn>
                <a:cxn ang="0">
                  <a:pos x="103" y="205"/>
                </a:cxn>
                <a:cxn ang="0">
                  <a:pos x="107" y="217"/>
                </a:cxn>
                <a:cxn ang="0">
                  <a:pos x="110" y="230"/>
                </a:cxn>
                <a:cxn ang="0">
                  <a:pos x="118" y="239"/>
                </a:cxn>
                <a:cxn ang="0">
                  <a:pos x="112" y="240"/>
                </a:cxn>
                <a:cxn ang="0">
                  <a:pos x="112" y="260"/>
                </a:cxn>
                <a:cxn ang="0">
                  <a:pos x="110" y="271"/>
                </a:cxn>
                <a:cxn ang="0">
                  <a:pos x="108" y="287"/>
                </a:cxn>
                <a:cxn ang="0">
                  <a:pos x="112" y="304"/>
                </a:cxn>
                <a:cxn ang="0">
                  <a:pos x="121" y="319"/>
                </a:cxn>
                <a:cxn ang="0">
                  <a:pos x="126" y="330"/>
                </a:cxn>
                <a:cxn ang="0">
                  <a:pos x="114" y="338"/>
                </a:cxn>
                <a:cxn ang="0">
                  <a:pos x="107" y="345"/>
                </a:cxn>
                <a:cxn ang="0">
                  <a:pos x="93" y="348"/>
                </a:cxn>
                <a:cxn ang="0">
                  <a:pos x="89" y="359"/>
                </a:cxn>
                <a:cxn ang="0">
                  <a:pos x="77" y="349"/>
                </a:cxn>
                <a:cxn ang="0">
                  <a:pos x="63" y="313"/>
                </a:cxn>
              </a:cxnLst>
              <a:rect l="0" t="0" r="r" b="b"/>
              <a:pathLst>
                <a:path w="131" h="361">
                  <a:moveTo>
                    <a:pt x="62" y="283"/>
                  </a:moveTo>
                  <a:lnTo>
                    <a:pt x="60" y="273"/>
                  </a:lnTo>
                  <a:lnTo>
                    <a:pt x="59" y="272"/>
                  </a:lnTo>
                  <a:lnTo>
                    <a:pt x="57" y="272"/>
                  </a:lnTo>
                  <a:lnTo>
                    <a:pt x="54" y="271"/>
                  </a:lnTo>
                  <a:lnTo>
                    <a:pt x="52" y="269"/>
                  </a:lnTo>
                  <a:lnTo>
                    <a:pt x="47" y="261"/>
                  </a:lnTo>
                  <a:lnTo>
                    <a:pt x="44" y="251"/>
                  </a:lnTo>
                  <a:lnTo>
                    <a:pt x="44" y="246"/>
                  </a:lnTo>
                  <a:lnTo>
                    <a:pt x="45" y="245"/>
                  </a:lnTo>
                  <a:lnTo>
                    <a:pt x="46" y="238"/>
                  </a:lnTo>
                  <a:lnTo>
                    <a:pt x="45" y="230"/>
                  </a:lnTo>
                  <a:lnTo>
                    <a:pt x="44" y="224"/>
                  </a:lnTo>
                  <a:lnTo>
                    <a:pt x="43" y="220"/>
                  </a:lnTo>
                  <a:lnTo>
                    <a:pt x="43" y="215"/>
                  </a:lnTo>
                  <a:lnTo>
                    <a:pt x="40" y="208"/>
                  </a:lnTo>
                  <a:lnTo>
                    <a:pt x="42" y="205"/>
                  </a:lnTo>
                  <a:lnTo>
                    <a:pt x="33" y="195"/>
                  </a:lnTo>
                  <a:lnTo>
                    <a:pt x="30" y="177"/>
                  </a:lnTo>
                  <a:lnTo>
                    <a:pt x="28" y="171"/>
                  </a:lnTo>
                  <a:lnTo>
                    <a:pt x="28" y="166"/>
                  </a:lnTo>
                  <a:lnTo>
                    <a:pt x="27" y="162"/>
                  </a:lnTo>
                  <a:lnTo>
                    <a:pt x="28" y="158"/>
                  </a:lnTo>
                  <a:lnTo>
                    <a:pt x="23" y="145"/>
                  </a:lnTo>
                  <a:lnTo>
                    <a:pt x="23" y="143"/>
                  </a:lnTo>
                  <a:lnTo>
                    <a:pt x="23" y="140"/>
                  </a:lnTo>
                  <a:lnTo>
                    <a:pt x="23" y="134"/>
                  </a:lnTo>
                  <a:lnTo>
                    <a:pt x="21" y="124"/>
                  </a:lnTo>
                  <a:lnTo>
                    <a:pt x="23" y="119"/>
                  </a:lnTo>
                  <a:lnTo>
                    <a:pt x="23" y="112"/>
                  </a:lnTo>
                  <a:lnTo>
                    <a:pt x="21" y="110"/>
                  </a:lnTo>
                  <a:lnTo>
                    <a:pt x="20" y="114"/>
                  </a:lnTo>
                  <a:lnTo>
                    <a:pt x="17" y="115"/>
                  </a:lnTo>
                  <a:lnTo>
                    <a:pt x="15" y="114"/>
                  </a:lnTo>
                  <a:lnTo>
                    <a:pt x="12" y="108"/>
                  </a:lnTo>
                  <a:lnTo>
                    <a:pt x="12" y="103"/>
                  </a:lnTo>
                  <a:lnTo>
                    <a:pt x="13" y="98"/>
                  </a:lnTo>
                  <a:lnTo>
                    <a:pt x="10" y="96"/>
                  </a:lnTo>
                  <a:lnTo>
                    <a:pt x="6" y="85"/>
                  </a:lnTo>
                  <a:lnTo>
                    <a:pt x="5" y="83"/>
                  </a:lnTo>
                  <a:lnTo>
                    <a:pt x="2" y="75"/>
                  </a:lnTo>
                  <a:lnTo>
                    <a:pt x="0" y="67"/>
                  </a:lnTo>
                  <a:lnTo>
                    <a:pt x="0" y="52"/>
                  </a:lnTo>
                  <a:lnTo>
                    <a:pt x="1" y="51"/>
                  </a:lnTo>
                  <a:lnTo>
                    <a:pt x="4" y="43"/>
                  </a:lnTo>
                  <a:lnTo>
                    <a:pt x="6" y="44"/>
                  </a:lnTo>
                  <a:lnTo>
                    <a:pt x="7" y="42"/>
                  </a:lnTo>
                  <a:lnTo>
                    <a:pt x="12" y="46"/>
                  </a:lnTo>
                  <a:lnTo>
                    <a:pt x="13" y="49"/>
                  </a:lnTo>
                  <a:lnTo>
                    <a:pt x="16" y="52"/>
                  </a:lnTo>
                  <a:lnTo>
                    <a:pt x="23" y="63"/>
                  </a:lnTo>
                  <a:lnTo>
                    <a:pt x="24" y="64"/>
                  </a:lnTo>
                  <a:lnTo>
                    <a:pt x="28" y="63"/>
                  </a:lnTo>
                  <a:lnTo>
                    <a:pt x="31" y="52"/>
                  </a:lnTo>
                  <a:lnTo>
                    <a:pt x="32" y="46"/>
                  </a:lnTo>
                  <a:lnTo>
                    <a:pt x="31" y="43"/>
                  </a:lnTo>
                  <a:lnTo>
                    <a:pt x="32" y="39"/>
                  </a:lnTo>
                  <a:lnTo>
                    <a:pt x="33" y="33"/>
                  </a:lnTo>
                  <a:lnTo>
                    <a:pt x="32" y="32"/>
                  </a:lnTo>
                  <a:lnTo>
                    <a:pt x="32" y="26"/>
                  </a:lnTo>
                  <a:lnTo>
                    <a:pt x="31" y="22"/>
                  </a:lnTo>
                  <a:lnTo>
                    <a:pt x="31" y="20"/>
                  </a:lnTo>
                  <a:lnTo>
                    <a:pt x="29" y="17"/>
                  </a:lnTo>
                  <a:lnTo>
                    <a:pt x="29" y="15"/>
                  </a:lnTo>
                  <a:lnTo>
                    <a:pt x="28" y="8"/>
                  </a:lnTo>
                  <a:lnTo>
                    <a:pt x="30" y="8"/>
                  </a:lnTo>
                  <a:lnTo>
                    <a:pt x="31" y="7"/>
                  </a:lnTo>
                  <a:lnTo>
                    <a:pt x="30" y="5"/>
                  </a:lnTo>
                  <a:lnTo>
                    <a:pt x="30" y="6"/>
                  </a:lnTo>
                  <a:lnTo>
                    <a:pt x="29" y="2"/>
                  </a:lnTo>
                  <a:lnTo>
                    <a:pt x="29" y="0"/>
                  </a:lnTo>
                  <a:lnTo>
                    <a:pt x="31" y="2"/>
                  </a:lnTo>
                  <a:lnTo>
                    <a:pt x="31" y="4"/>
                  </a:lnTo>
                  <a:lnTo>
                    <a:pt x="37" y="1"/>
                  </a:lnTo>
                  <a:lnTo>
                    <a:pt x="38" y="5"/>
                  </a:lnTo>
                  <a:lnTo>
                    <a:pt x="40" y="6"/>
                  </a:lnTo>
                  <a:lnTo>
                    <a:pt x="45" y="12"/>
                  </a:lnTo>
                  <a:lnTo>
                    <a:pt x="46" y="17"/>
                  </a:lnTo>
                  <a:lnTo>
                    <a:pt x="48" y="17"/>
                  </a:lnTo>
                  <a:lnTo>
                    <a:pt x="51" y="20"/>
                  </a:lnTo>
                  <a:lnTo>
                    <a:pt x="53" y="20"/>
                  </a:lnTo>
                  <a:lnTo>
                    <a:pt x="53" y="23"/>
                  </a:lnTo>
                  <a:lnTo>
                    <a:pt x="54" y="25"/>
                  </a:lnTo>
                  <a:lnTo>
                    <a:pt x="54" y="28"/>
                  </a:lnTo>
                  <a:lnTo>
                    <a:pt x="52" y="28"/>
                  </a:lnTo>
                  <a:lnTo>
                    <a:pt x="50" y="36"/>
                  </a:lnTo>
                  <a:lnTo>
                    <a:pt x="48" y="36"/>
                  </a:lnTo>
                  <a:lnTo>
                    <a:pt x="48" y="38"/>
                  </a:lnTo>
                  <a:lnTo>
                    <a:pt x="48" y="42"/>
                  </a:lnTo>
                  <a:lnTo>
                    <a:pt x="50" y="43"/>
                  </a:lnTo>
                  <a:lnTo>
                    <a:pt x="51" y="46"/>
                  </a:lnTo>
                  <a:lnTo>
                    <a:pt x="48" y="48"/>
                  </a:lnTo>
                  <a:lnTo>
                    <a:pt x="51" y="51"/>
                  </a:lnTo>
                  <a:lnTo>
                    <a:pt x="47" y="56"/>
                  </a:lnTo>
                  <a:lnTo>
                    <a:pt x="50" y="58"/>
                  </a:lnTo>
                  <a:lnTo>
                    <a:pt x="50" y="63"/>
                  </a:lnTo>
                  <a:lnTo>
                    <a:pt x="47" y="67"/>
                  </a:lnTo>
                  <a:lnTo>
                    <a:pt x="46" y="64"/>
                  </a:lnTo>
                  <a:lnTo>
                    <a:pt x="44" y="65"/>
                  </a:lnTo>
                  <a:lnTo>
                    <a:pt x="44" y="69"/>
                  </a:lnTo>
                  <a:lnTo>
                    <a:pt x="42" y="78"/>
                  </a:lnTo>
                  <a:lnTo>
                    <a:pt x="42" y="79"/>
                  </a:lnTo>
                  <a:lnTo>
                    <a:pt x="43" y="78"/>
                  </a:lnTo>
                  <a:lnTo>
                    <a:pt x="43" y="77"/>
                  </a:lnTo>
                  <a:lnTo>
                    <a:pt x="47" y="79"/>
                  </a:lnTo>
                  <a:lnTo>
                    <a:pt x="50" y="78"/>
                  </a:lnTo>
                  <a:lnTo>
                    <a:pt x="48" y="82"/>
                  </a:lnTo>
                  <a:lnTo>
                    <a:pt x="51" y="83"/>
                  </a:lnTo>
                  <a:lnTo>
                    <a:pt x="52" y="79"/>
                  </a:lnTo>
                  <a:lnTo>
                    <a:pt x="54" y="79"/>
                  </a:lnTo>
                  <a:lnTo>
                    <a:pt x="55" y="86"/>
                  </a:lnTo>
                  <a:lnTo>
                    <a:pt x="59" y="86"/>
                  </a:lnTo>
                  <a:lnTo>
                    <a:pt x="59" y="86"/>
                  </a:lnTo>
                  <a:lnTo>
                    <a:pt x="59" y="84"/>
                  </a:lnTo>
                  <a:lnTo>
                    <a:pt x="61" y="88"/>
                  </a:lnTo>
                  <a:lnTo>
                    <a:pt x="63" y="85"/>
                  </a:lnTo>
                  <a:lnTo>
                    <a:pt x="63" y="82"/>
                  </a:lnTo>
                  <a:lnTo>
                    <a:pt x="63" y="78"/>
                  </a:lnTo>
                  <a:lnTo>
                    <a:pt x="63" y="74"/>
                  </a:lnTo>
                  <a:lnTo>
                    <a:pt x="65" y="74"/>
                  </a:lnTo>
                  <a:lnTo>
                    <a:pt x="66" y="75"/>
                  </a:lnTo>
                  <a:lnTo>
                    <a:pt x="68" y="79"/>
                  </a:lnTo>
                  <a:lnTo>
                    <a:pt x="68" y="82"/>
                  </a:lnTo>
                  <a:lnTo>
                    <a:pt x="70" y="86"/>
                  </a:lnTo>
                  <a:lnTo>
                    <a:pt x="70" y="90"/>
                  </a:lnTo>
                  <a:lnTo>
                    <a:pt x="72" y="90"/>
                  </a:lnTo>
                  <a:lnTo>
                    <a:pt x="70" y="91"/>
                  </a:lnTo>
                  <a:lnTo>
                    <a:pt x="68" y="96"/>
                  </a:lnTo>
                  <a:lnTo>
                    <a:pt x="65" y="94"/>
                  </a:lnTo>
                  <a:lnTo>
                    <a:pt x="66" y="100"/>
                  </a:lnTo>
                  <a:lnTo>
                    <a:pt x="69" y="104"/>
                  </a:lnTo>
                  <a:lnTo>
                    <a:pt x="70" y="104"/>
                  </a:lnTo>
                  <a:lnTo>
                    <a:pt x="72" y="101"/>
                  </a:lnTo>
                  <a:lnTo>
                    <a:pt x="73" y="101"/>
                  </a:lnTo>
                  <a:lnTo>
                    <a:pt x="74" y="99"/>
                  </a:lnTo>
                  <a:lnTo>
                    <a:pt x="76" y="103"/>
                  </a:lnTo>
                  <a:lnTo>
                    <a:pt x="75" y="106"/>
                  </a:lnTo>
                  <a:lnTo>
                    <a:pt x="75" y="109"/>
                  </a:lnTo>
                  <a:lnTo>
                    <a:pt x="77" y="114"/>
                  </a:lnTo>
                  <a:lnTo>
                    <a:pt x="80" y="116"/>
                  </a:lnTo>
                  <a:lnTo>
                    <a:pt x="80" y="119"/>
                  </a:lnTo>
                  <a:lnTo>
                    <a:pt x="81" y="121"/>
                  </a:lnTo>
                  <a:lnTo>
                    <a:pt x="81" y="122"/>
                  </a:lnTo>
                  <a:lnTo>
                    <a:pt x="78" y="121"/>
                  </a:lnTo>
                  <a:lnTo>
                    <a:pt x="77" y="125"/>
                  </a:lnTo>
                  <a:lnTo>
                    <a:pt x="76" y="127"/>
                  </a:lnTo>
                  <a:lnTo>
                    <a:pt x="77" y="130"/>
                  </a:lnTo>
                  <a:lnTo>
                    <a:pt x="77" y="132"/>
                  </a:lnTo>
                  <a:lnTo>
                    <a:pt x="74" y="135"/>
                  </a:lnTo>
                  <a:lnTo>
                    <a:pt x="74" y="137"/>
                  </a:lnTo>
                  <a:lnTo>
                    <a:pt x="70" y="141"/>
                  </a:lnTo>
                  <a:lnTo>
                    <a:pt x="70" y="146"/>
                  </a:lnTo>
                  <a:lnTo>
                    <a:pt x="73" y="147"/>
                  </a:lnTo>
                  <a:lnTo>
                    <a:pt x="72" y="151"/>
                  </a:lnTo>
                  <a:lnTo>
                    <a:pt x="74" y="151"/>
                  </a:lnTo>
                  <a:lnTo>
                    <a:pt x="73" y="155"/>
                  </a:lnTo>
                  <a:lnTo>
                    <a:pt x="72" y="153"/>
                  </a:lnTo>
                  <a:lnTo>
                    <a:pt x="70" y="155"/>
                  </a:lnTo>
                  <a:lnTo>
                    <a:pt x="70" y="157"/>
                  </a:lnTo>
                  <a:lnTo>
                    <a:pt x="69" y="158"/>
                  </a:lnTo>
                  <a:lnTo>
                    <a:pt x="69" y="162"/>
                  </a:lnTo>
                  <a:lnTo>
                    <a:pt x="67" y="168"/>
                  </a:lnTo>
                  <a:lnTo>
                    <a:pt x="67" y="173"/>
                  </a:lnTo>
                  <a:lnTo>
                    <a:pt x="63" y="176"/>
                  </a:lnTo>
                  <a:lnTo>
                    <a:pt x="63" y="179"/>
                  </a:lnTo>
                  <a:lnTo>
                    <a:pt x="62" y="186"/>
                  </a:lnTo>
                  <a:lnTo>
                    <a:pt x="60" y="187"/>
                  </a:lnTo>
                  <a:lnTo>
                    <a:pt x="61" y="191"/>
                  </a:lnTo>
                  <a:lnTo>
                    <a:pt x="60" y="193"/>
                  </a:lnTo>
                  <a:lnTo>
                    <a:pt x="60" y="199"/>
                  </a:lnTo>
                  <a:lnTo>
                    <a:pt x="52" y="214"/>
                  </a:lnTo>
                  <a:lnTo>
                    <a:pt x="51" y="225"/>
                  </a:lnTo>
                  <a:lnTo>
                    <a:pt x="52" y="228"/>
                  </a:lnTo>
                  <a:lnTo>
                    <a:pt x="53" y="230"/>
                  </a:lnTo>
                  <a:lnTo>
                    <a:pt x="52" y="238"/>
                  </a:lnTo>
                  <a:lnTo>
                    <a:pt x="52" y="241"/>
                  </a:lnTo>
                  <a:lnTo>
                    <a:pt x="51" y="244"/>
                  </a:lnTo>
                  <a:lnTo>
                    <a:pt x="54" y="247"/>
                  </a:lnTo>
                  <a:lnTo>
                    <a:pt x="58" y="247"/>
                  </a:lnTo>
                  <a:lnTo>
                    <a:pt x="60" y="246"/>
                  </a:lnTo>
                  <a:lnTo>
                    <a:pt x="61" y="241"/>
                  </a:lnTo>
                  <a:lnTo>
                    <a:pt x="66" y="234"/>
                  </a:lnTo>
                  <a:lnTo>
                    <a:pt x="68" y="234"/>
                  </a:lnTo>
                  <a:lnTo>
                    <a:pt x="69" y="233"/>
                  </a:lnTo>
                  <a:lnTo>
                    <a:pt x="70" y="231"/>
                  </a:lnTo>
                  <a:lnTo>
                    <a:pt x="72" y="233"/>
                  </a:lnTo>
                  <a:lnTo>
                    <a:pt x="73" y="235"/>
                  </a:lnTo>
                  <a:lnTo>
                    <a:pt x="74" y="236"/>
                  </a:lnTo>
                  <a:lnTo>
                    <a:pt x="76" y="234"/>
                  </a:lnTo>
                  <a:lnTo>
                    <a:pt x="74" y="230"/>
                  </a:lnTo>
                  <a:lnTo>
                    <a:pt x="75" y="230"/>
                  </a:lnTo>
                  <a:lnTo>
                    <a:pt x="78" y="231"/>
                  </a:lnTo>
                  <a:lnTo>
                    <a:pt x="80" y="235"/>
                  </a:lnTo>
                  <a:lnTo>
                    <a:pt x="80" y="239"/>
                  </a:lnTo>
                  <a:lnTo>
                    <a:pt x="82" y="241"/>
                  </a:lnTo>
                  <a:lnTo>
                    <a:pt x="85" y="243"/>
                  </a:lnTo>
                  <a:lnTo>
                    <a:pt x="86" y="246"/>
                  </a:lnTo>
                  <a:lnTo>
                    <a:pt x="88" y="245"/>
                  </a:lnTo>
                  <a:lnTo>
                    <a:pt x="89" y="246"/>
                  </a:lnTo>
                  <a:lnTo>
                    <a:pt x="90" y="246"/>
                  </a:lnTo>
                  <a:lnTo>
                    <a:pt x="90" y="244"/>
                  </a:lnTo>
                  <a:lnTo>
                    <a:pt x="88" y="239"/>
                  </a:lnTo>
                  <a:lnTo>
                    <a:pt x="88" y="235"/>
                  </a:lnTo>
                  <a:lnTo>
                    <a:pt x="86" y="233"/>
                  </a:lnTo>
                  <a:lnTo>
                    <a:pt x="86" y="230"/>
                  </a:lnTo>
                  <a:lnTo>
                    <a:pt x="82" y="233"/>
                  </a:lnTo>
                  <a:lnTo>
                    <a:pt x="81" y="230"/>
                  </a:lnTo>
                  <a:lnTo>
                    <a:pt x="81" y="229"/>
                  </a:lnTo>
                  <a:lnTo>
                    <a:pt x="80" y="228"/>
                  </a:lnTo>
                  <a:lnTo>
                    <a:pt x="78" y="225"/>
                  </a:lnTo>
                  <a:lnTo>
                    <a:pt x="76" y="224"/>
                  </a:lnTo>
                  <a:lnTo>
                    <a:pt x="74" y="219"/>
                  </a:lnTo>
                  <a:lnTo>
                    <a:pt x="75" y="210"/>
                  </a:lnTo>
                  <a:lnTo>
                    <a:pt x="78" y="207"/>
                  </a:lnTo>
                  <a:lnTo>
                    <a:pt x="84" y="213"/>
                  </a:lnTo>
                  <a:lnTo>
                    <a:pt x="85" y="217"/>
                  </a:lnTo>
                  <a:lnTo>
                    <a:pt x="86" y="217"/>
                  </a:lnTo>
                  <a:lnTo>
                    <a:pt x="88" y="218"/>
                  </a:lnTo>
                  <a:lnTo>
                    <a:pt x="89" y="215"/>
                  </a:lnTo>
                  <a:lnTo>
                    <a:pt x="89" y="213"/>
                  </a:lnTo>
                  <a:lnTo>
                    <a:pt x="90" y="212"/>
                  </a:lnTo>
                  <a:lnTo>
                    <a:pt x="92" y="212"/>
                  </a:lnTo>
                  <a:lnTo>
                    <a:pt x="93" y="209"/>
                  </a:lnTo>
                  <a:lnTo>
                    <a:pt x="92" y="207"/>
                  </a:lnTo>
                  <a:lnTo>
                    <a:pt x="90" y="205"/>
                  </a:lnTo>
                  <a:lnTo>
                    <a:pt x="89" y="203"/>
                  </a:lnTo>
                  <a:lnTo>
                    <a:pt x="86" y="202"/>
                  </a:lnTo>
                  <a:lnTo>
                    <a:pt x="85" y="200"/>
                  </a:lnTo>
                  <a:lnTo>
                    <a:pt x="85" y="199"/>
                  </a:lnTo>
                  <a:lnTo>
                    <a:pt x="85" y="198"/>
                  </a:lnTo>
                  <a:lnTo>
                    <a:pt x="95" y="203"/>
                  </a:lnTo>
                  <a:lnTo>
                    <a:pt x="99" y="209"/>
                  </a:lnTo>
                  <a:lnTo>
                    <a:pt x="103" y="209"/>
                  </a:lnTo>
                  <a:lnTo>
                    <a:pt x="103" y="205"/>
                  </a:lnTo>
                  <a:lnTo>
                    <a:pt x="104" y="207"/>
                  </a:lnTo>
                  <a:lnTo>
                    <a:pt x="104" y="209"/>
                  </a:lnTo>
                  <a:lnTo>
                    <a:pt x="105" y="212"/>
                  </a:lnTo>
                  <a:lnTo>
                    <a:pt x="105" y="214"/>
                  </a:lnTo>
                  <a:lnTo>
                    <a:pt x="105" y="215"/>
                  </a:lnTo>
                  <a:lnTo>
                    <a:pt x="107" y="217"/>
                  </a:lnTo>
                  <a:lnTo>
                    <a:pt x="107" y="218"/>
                  </a:lnTo>
                  <a:lnTo>
                    <a:pt x="111" y="219"/>
                  </a:lnTo>
                  <a:lnTo>
                    <a:pt x="112" y="223"/>
                  </a:lnTo>
                  <a:lnTo>
                    <a:pt x="111" y="225"/>
                  </a:lnTo>
                  <a:lnTo>
                    <a:pt x="110" y="226"/>
                  </a:lnTo>
                  <a:lnTo>
                    <a:pt x="110" y="230"/>
                  </a:lnTo>
                  <a:lnTo>
                    <a:pt x="108" y="234"/>
                  </a:lnTo>
                  <a:lnTo>
                    <a:pt x="111" y="234"/>
                  </a:lnTo>
                  <a:lnTo>
                    <a:pt x="113" y="231"/>
                  </a:lnTo>
                  <a:lnTo>
                    <a:pt x="114" y="233"/>
                  </a:lnTo>
                  <a:lnTo>
                    <a:pt x="116" y="238"/>
                  </a:lnTo>
                  <a:lnTo>
                    <a:pt x="118" y="239"/>
                  </a:lnTo>
                  <a:lnTo>
                    <a:pt x="118" y="243"/>
                  </a:lnTo>
                  <a:lnTo>
                    <a:pt x="121" y="247"/>
                  </a:lnTo>
                  <a:lnTo>
                    <a:pt x="121" y="247"/>
                  </a:lnTo>
                  <a:lnTo>
                    <a:pt x="118" y="244"/>
                  </a:lnTo>
                  <a:lnTo>
                    <a:pt x="116" y="244"/>
                  </a:lnTo>
                  <a:lnTo>
                    <a:pt x="112" y="240"/>
                  </a:lnTo>
                  <a:lnTo>
                    <a:pt x="110" y="241"/>
                  </a:lnTo>
                  <a:lnTo>
                    <a:pt x="107" y="246"/>
                  </a:lnTo>
                  <a:lnTo>
                    <a:pt x="104" y="245"/>
                  </a:lnTo>
                  <a:lnTo>
                    <a:pt x="111" y="255"/>
                  </a:lnTo>
                  <a:lnTo>
                    <a:pt x="112" y="256"/>
                  </a:lnTo>
                  <a:lnTo>
                    <a:pt x="112" y="260"/>
                  </a:lnTo>
                  <a:lnTo>
                    <a:pt x="114" y="266"/>
                  </a:lnTo>
                  <a:lnTo>
                    <a:pt x="114" y="269"/>
                  </a:lnTo>
                  <a:lnTo>
                    <a:pt x="112" y="270"/>
                  </a:lnTo>
                  <a:lnTo>
                    <a:pt x="112" y="272"/>
                  </a:lnTo>
                  <a:lnTo>
                    <a:pt x="111" y="273"/>
                  </a:lnTo>
                  <a:lnTo>
                    <a:pt x="110" y="271"/>
                  </a:lnTo>
                  <a:lnTo>
                    <a:pt x="108" y="273"/>
                  </a:lnTo>
                  <a:lnTo>
                    <a:pt x="111" y="278"/>
                  </a:lnTo>
                  <a:lnTo>
                    <a:pt x="107" y="278"/>
                  </a:lnTo>
                  <a:lnTo>
                    <a:pt x="105" y="281"/>
                  </a:lnTo>
                  <a:lnTo>
                    <a:pt x="108" y="283"/>
                  </a:lnTo>
                  <a:lnTo>
                    <a:pt x="108" y="287"/>
                  </a:lnTo>
                  <a:lnTo>
                    <a:pt x="105" y="291"/>
                  </a:lnTo>
                  <a:lnTo>
                    <a:pt x="106" y="292"/>
                  </a:lnTo>
                  <a:lnTo>
                    <a:pt x="111" y="293"/>
                  </a:lnTo>
                  <a:lnTo>
                    <a:pt x="112" y="295"/>
                  </a:lnTo>
                  <a:lnTo>
                    <a:pt x="112" y="302"/>
                  </a:lnTo>
                  <a:lnTo>
                    <a:pt x="112" y="304"/>
                  </a:lnTo>
                  <a:lnTo>
                    <a:pt x="111" y="306"/>
                  </a:lnTo>
                  <a:lnTo>
                    <a:pt x="110" y="309"/>
                  </a:lnTo>
                  <a:lnTo>
                    <a:pt x="111" y="312"/>
                  </a:lnTo>
                  <a:lnTo>
                    <a:pt x="113" y="313"/>
                  </a:lnTo>
                  <a:lnTo>
                    <a:pt x="114" y="313"/>
                  </a:lnTo>
                  <a:lnTo>
                    <a:pt x="121" y="319"/>
                  </a:lnTo>
                  <a:lnTo>
                    <a:pt x="122" y="319"/>
                  </a:lnTo>
                  <a:lnTo>
                    <a:pt x="129" y="324"/>
                  </a:lnTo>
                  <a:lnTo>
                    <a:pt x="130" y="326"/>
                  </a:lnTo>
                  <a:lnTo>
                    <a:pt x="131" y="328"/>
                  </a:lnTo>
                  <a:lnTo>
                    <a:pt x="129" y="329"/>
                  </a:lnTo>
                  <a:lnTo>
                    <a:pt x="126" y="330"/>
                  </a:lnTo>
                  <a:lnTo>
                    <a:pt x="125" y="332"/>
                  </a:lnTo>
                  <a:lnTo>
                    <a:pt x="121" y="330"/>
                  </a:lnTo>
                  <a:lnTo>
                    <a:pt x="122" y="334"/>
                  </a:lnTo>
                  <a:lnTo>
                    <a:pt x="120" y="340"/>
                  </a:lnTo>
                  <a:lnTo>
                    <a:pt x="116" y="337"/>
                  </a:lnTo>
                  <a:lnTo>
                    <a:pt x="114" y="338"/>
                  </a:lnTo>
                  <a:lnTo>
                    <a:pt x="114" y="340"/>
                  </a:lnTo>
                  <a:lnTo>
                    <a:pt x="113" y="342"/>
                  </a:lnTo>
                  <a:lnTo>
                    <a:pt x="111" y="340"/>
                  </a:lnTo>
                  <a:lnTo>
                    <a:pt x="111" y="344"/>
                  </a:lnTo>
                  <a:lnTo>
                    <a:pt x="110" y="347"/>
                  </a:lnTo>
                  <a:lnTo>
                    <a:pt x="107" y="345"/>
                  </a:lnTo>
                  <a:lnTo>
                    <a:pt x="105" y="348"/>
                  </a:lnTo>
                  <a:lnTo>
                    <a:pt x="104" y="348"/>
                  </a:lnTo>
                  <a:lnTo>
                    <a:pt x="103" y="349"/>
                  </a:lnTo>
                  <a:lnTo>
                    <a:pt x="100" y="349"/>
                  </a:lnTo>
                  <a:lnTo>
                    <a:pt x="97" y="355"/>
                  </a:lnTo>
                  <a:lnTo>
                    <a:pt x="93" y="348"/>
                  </a:lnTo>
                  <a:lnTo>
                    <a:pt x="92" y="349"/>
                  </a:lnTo>
                  <a:lnTo>
                    <a:pt x="93" y="353"/>
                  </a:lnTo>
                  <a:lnTo>
                    <a:pt x="92" y="354"/>
                  </a:lnTo>
                  <a:lnTo>
                    <a:pt x="93" y="360"/>
                  </a:lnTo>
                  <a:lnTo>
                    <a:pt x="92" y="361"/>
                  </a:lnTo>
                  <a:lnTo>
                    <a:pt x="89" y="359"/>
                  </a:lnTo>
                  <a:lnTo>
                    <a:pt x="86" y="356"/>
                  </a:lnTo>
                  <a:lnTo>
                    <a:pt x="84" y="356"/>
                  </a:lnTo>
                  <a:lnTo>
                    <a:pt x="82" y="352"/>
                  </a:lnTo>
                  <a:lnTo>
                    <a:pt x="80" y="350"/>
                  </a:lnTo>
                  <a:lnTo>
                    <a:pt x="80" y="347"/>
                  </a:lnTo>
                  <a:lnTo>
                    <a:pt x="77" y="349"/>
                  </a:lnTo>
                  <a:lnTo>
                    <a:pt x="74" y="343"/>
                  </a:lnTo>
                  <a:lnTo>
                    <a:pt x="73" y="340"/>
                  </a:lnTo>
                  <a:lnTo>
                    <a:pt x="72" y="340"/>
                  </a:lnTo>
                  <a:lnTo>
                    <a:pt x="67" y="327"/>
                  </a:lnTo>
                  <a:lnTo>
                    <a:pt x="63" y="313"/>
                  </a:lnTo>
                  <a:lnTo>
                    <a:pt x="63" y="313"/>
                  </a:lnTo>
                  <a:lnTo>
                    <a:pt x="62" y="307"/>
                  </a:lnTo>
                  <a:lnTo>
                    <a:pt x="61" y="303"/>
                  </a:lnTo>
                  <a:lnTo>
                    <a:pt x="61" y="301"/>
                  </a:lnTo>
                  <a:lnTo>
                    <a:pt x="62" y="298"/>
                  </a:lnTo>
                  <a:lnTo>
                    <a:pt x="62" y="283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1" name="Rectangle 534" descr="30%"/>
            <p:cNvSpPr>
              <a:spLocks noChangeArrowheads="1"/>
            </p:cNvSpPr>
            <p:nvPr/>
          </p:nvSpPr>
          <p:spPr bwMode="auto">
            <a:xfrm>
              <a:off x="1621814" y="3291814"/>
              <a:ext cx="0" cy="0"/>
            </a:xfrm>
            <a:prstGeom prst="rect">
              <a:avLst/>
            </a:prstGeom>
            <a:grpFill/>
            <a:ln w="3175">
              <a:solidFill>
                <a:schemeClr val="tx1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2" name="Freeform 535" descr="30%"/>
            <p:cNvSpPr>
              <a:spLocks/>
            </p:cNvSpPr>
            <p:nvPr/>
          </p:nvSpPr>
          <p:spPr bwMode="auto">
            <a:xfrm>
              <a:off x="1610646" y="3386556"/>
              <a:ext cx="22336" cy="35327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0" y="37"/>
                </a:cxn>
                <a:cxn ang="0">
                  <a:pos x="3" y="33"/>
                </a:cxn>
                <a:cxn ang="0">
                  <a:pos x="2" y="30"/>
                </a:cxn>
                <a:cxn ang="0">
                  <a:pos x="3" y="29"/>
                </a:cxn>
                <a:cxn ang="0">
                  <a:pos x="7" y="30"/>
                </a:cxn>
                <a:cxn ang="0">
                  <a:pos x="7" y="35"/>
                </a:cxn>
                <a:cxn ang="0">
                  <a:pos x="9" y="32"/>
                </a:cxn>
                <a:cxn ang="0">
                  <a:pos x="11" y="30"/>
                </a:cxn>
                <a:cxn ang="0">
                  <a:pos x="11" y="24"/>
                </a:cxn>
                <a:cxn ang="0">
                  <a:pos x="7" y="18"/>
                </a:cxn>
                <a:cxn ang="0">
                  <a:pos x="10" y="16"/>
                </a:cxn>
                <a:cxn ang="0">
                  <a:pos x="9" y="9"/>
                </a:cxn>
                <a:cxn ang="0">
                  <a:pos x="9" y="8"/>
                </a:cxn>
                <a:cxn ang="0">
                  <a:pos x="10" y="3"/>
                </a:cxn>
                <a:cxn ang="0">
                  <a:pos x="15" y="0"/>
                </a:cxn>
                <a:cxn ang="0">
                  <a:pos x="17" y="7"/>
                </a:cxn>
                <a:cxn ang="0">
                  <a:pos x="17" y="8"/>
                </a:cxn>
                <a:cxn ang="0">
                  <a:pos x="21" y="1"/>
                </a:cxn>
                <a:cxn ang="0">
                  <a:pos x="22" y="2"/>
                </a:cxn>
                <a:cxn ang="0">
                  <a:pos x="22" y="4"/>
                </a:cxn>
                <a:cxn ang="0">
                  <a:pos x="22" y="16"/>
                </a:cxn>
                <a:cxn ang="0">
                  <a:pos x="23" y="24"/>
                </a:cxn>
                <a:cxn ang="0">
                  <a:pos x="22" y="27"/>
                </a:cxn>
                <a:cxn ang="0">
                  <a:pos x="21" y="30"/>
                </a:cxn>
                <a:cxn ang="0">
                  <a:pos x="19" y="35"/>
                </a:cxn>
                <a:cxn ang="0">
                  <a:pos x="16" y="40"/>
                </a:cxn>
                <a:cxn ang="0">
                  <a:pos x="14" y="39"/>
                </a:cxn>
                <a:cxn ang="0">
                  <a:pos x="11" y="40"/>
                </a:cxn>
                <a:cxn ang="0">
                  <a:pos x="9" y="39"/>
                </a:cxn>
                <a:cxn ang="0">
                  <a:pos x="8" y="44"/>
                </a:cxn>
                <a:cxn ang="0">
                  <a:pos x="6" y="47"/>
                </a:cxn>
                <a:cxn ang="0">
                  <a:pos x="8" y="59"/>
                </a:cxn>
                <a:cxn ang="0">
                  <a:pos x="11" y="63"/>
                </a:cxn>
                <a:cxn ang="0">
                  <a:pos x="10" y="65"/>
                </a:cxn>
                <a:cxn ang="0">
                  <a:pos x="5" y="66"/>
                </a:cxn>
                <a:cxn ang="0">
                  <a:pos x="2" y="63"/>
                </a:cxn>
                <a:cxn ang="0">
                  <a:pos x="1" y="59"/>
                </a:cxn>
                <a:cxn ang="0">
                  <a:pos x="1" y="50"/>
                </a:cxn>
                <a:cxn ang="0">
                  <a:pos x="1" y="50"/>
                </a:cxn>
                <a:cxn ang="0">
                  <a:pos x="1" y="48"/>
                </a:cxn>
                <a:cxn ang="0">
                  <a:pos x="1" y="47"/>
                </a:cxn>
                <a:cxn ang="0">
                  <a:pos x="1" y="42"/>
                </a:cxn>
                <a:cxn ang="0">
                  <a:pos x="1" y="38"/>
                </a:cxn>
                <a:cxn ang="0">
                  <a:pos x="0" y="38"/>
                </a:cxn>
              </a:cxnLst>
              <a:rect l="0" t="0" r="r" b="b"/>
              <a:pathLst>
                <a:path w="23" h="66">
                  <a:moveTo>
                    <a:pt x="0" y="38"/>
                  </a:moveTo>
                  <a:lnTo>
                    <a:pt x="0" y="37"/>
                  </a:lnTo>
                  <a:lnTo>
                    <a:pt x="3" y="33"/>
                  </a:lnTo>
                  <a:lnTo>
                    <a:pt x="2" y="30"/>
                  </a:lnTo>
                  <a:lnTo>
                    <a:pt x="3" y="29"/>
                  </a:lnTo>
                  <a:lnTo>
                    <a:pt x="7" y="30"/>
                  </a:lnTo>
                  <a:lnTo>
                    <a:pt x="7" y="35"/>
                  </a:lnTo>
                  <a:lnTo>
                    <a:pt x="9" y="32"/>
                  </a:lnTo>
                  <a:lnTo>
                    <a:pt x="11" y="30"/>
                  </a:lnTo>
                  <a:lnTo>
                    <a:pt x="11" y="24"/>
                  </a:lnTo>
                  <a:lnTo>
                    <a:pt x="7" y="18"/>
                  </a:lnTo>
                  <a:lnTo>
                    <a:pt x="10" y="16"/>
                  </a:lnTo>
                  <a:lnTo>
                    <a:pt x="9" y="9"/>
                  </a:lnTo>
                  <a:lnTo>
                    <a:pt x="9" y="8"/>
                  </a:lnTo>
                  <a:lnTo>
                    <a:pt x="10" y="3"/>
                  </a:lnTo>
                  <a:lnTo>
                    <a:pt x="15" y="0"/>
                  </a:lnTo>
                  <a:lnTo>
                    <a:pt x="17" y="7"/>
                  </a:lnTo>
                  <a:lnTo>
                    <a:pt x="17" y="8"/>
                  </a:lnTo>
                  <a:lnTo>
                    <a:pt x="21" y="1"/>
                  </a:lnTo>
                  <a:lnTo>
                    <a:pt x="22" y="2"/>
                  </a:lnTo>
                  <a:lnTo>
                    <a:pt x="22" y="4"/>
                  </a:lnTo>
                  <a:lnTo>
                    <a:pt x="22" y="16"/>
                  </a:lnTo>
                  <a:lnTo>
                    <a:pt x="23" y="24"/>
                  </a:lnTo>
                  <a:lnTo>
                    <a:pt x="22" y="27"/>
                  </a:lnTo>
                  <a:lnTo>
                    <a:pt x="21" y="30"/>
                  </a:lnTo>
                  <a:lnTo>
                    <a:pt x="19" y="35"/>
                  </a:lnTo>
                  <a:lnTo>
                    <a:pt x="16" y="40"/>
                  </a:lnTo>
                  <a:lnTo>
                    <a:pt x="14" y="39"/>
                  </a:lnTo>
                  <a:lnTo>
                    <a:pt x="11" y="40"/>
                  </a:lnTo>
                  <a:lnTo>
                    <a:pt x="9" y="39"/>
                  </a:lnTo>
                  <a:lnTo>
                    <a:pt x="8" y="44"/>
                  </a:lnTo>
                  <a:lnTo>
                    <a:pt x="6" y="47"/>
                  </a:lnTo>
                  <a:lnTo>
                    <a:pt x="8" y="59"/>
                  </a:lnTo>
                  <a:lnTo>
                    <a:pt x="11" y="63"/>
                  </a:lnTo>
                  <a:lnTo>
                    <a:pt x="10" y="65"/>
                  </a:lnTo>
                  <a:lnTo>
                    <a:pt x="5" y="66"/>
                  </a:lnTo>
                  <a:lnTo>
                    <a:pt x="2" y="63"/>
                  </a:lnTo>
                  <a:lnTo>
                    <a:pt x="1" y="59"/>
                  </a:lnTo>
                  <a:lnTo>
                    <a:pt x="1" y="50"/>
                  </a:lnTo>
                  <a:lnTo>
                    <a:pt x="1" y="50"/>
                  </a:lnTo>
                  <a:lnTo>
                    <a:pt x="1" y="48"/>
                  </a:lnTo>
                  <a:lnTo>
                    <a:pt x="1" y="47"/>
                  </a:lnTo>
                  <a:lnTo>
                    <a:pt x="1" y="42"/>
                  </a:lnTo>
                  <a:lnTo>
                    <a:pt x="1" y="38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3" name="Freeform 536" descr="30%"/>
            <p:cNvSpPr>
              <a:spLocks/>
            </p:cNvSpPr>
            <p:nvPr/>
          </p:nvSpPr>
          <p:spPr bwMode="auto">
            <a:xfrm>
              <a:off x="1297960" y="3333565"/>
              <a:ext cx="1859" cy="160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3"/>
                </a:cxn>
                <a:cxn ang="0">
                  <a:pos x="0" y="1"/>
                </a:cxn>
              </a:cxnLst>
              <a:rect l="0" t="0" r="r" b="b"/>
              <a:pathLst>
                <a:path w="1" h="3">
                  <a:moveTo>
                    <a:pt x="0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3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4" name="Freeform 537" descr="30%"/>
            <p:cNvSpPr>
              <a:spLocks/>
            </p:cNvSpPr>
            <p:nvPr/>
          </p:nvSpPr>
          <p:spPr bwMode="auto">
            <a:xfrm>
              <a:off x="1299824" y="3150502"/>
              <a:ext cx="16752" cy="28902"/>
            </a:xfrm>
            <a:custGeom>
              <a:avLst/>
              <a:gdLst/>
              <a:ahLst/>
              <a:cxnLst>
                <a:cxn ang="0">
                  <a:pos x="16" y="28"/>
                </a:cxn>
                <a:cxn ang="0">
                  <a:pos x="15" y="33"/>
                </a:cxn>
                <a:cxn ang="0">
                  <a:pos x="12" y="31"/>
                </a:cxn>
                <a:cxn ang="0">
                  <a:pos x="15" y="36"/>
                </a:cxn>
                <a:cxn ang="0">
                  <a:pos x="13" y="43"/>
                </a:cxn>
                <a:cxn ang="0">
                  <a:pos x="16" y="45"/>
                </a:cxn>
                <a:cxn ang="0">
                  <a:pos x="15" y="47"/>
                </a:cxn>
                <a:cxn ang="0">
                  <a:pos x="13" y="52"/>
                </a:cxn>
                <a:cxn ang="0">
                  <a:pos x="13" y="54"/>
                </a:cxn>
                <a:cxn ang="0">
                  <a:pos x="11" y="54"/>
                </a:cxn>
                <a:cxn ang="0">
                  <a:pos x="9" y="47"/>
                </a:cxn>
                <a:cxn ang="0">
                  <a:pos x="7" y="49"/>
                </a:cxn>
                <a:cxn ang="0">
                  <a:pos x="5" y="49"/>
                </a:cxn>
                <a:cxn ang="0">
                  <a:pos x="1" y="44"/>
                </a:cxn>
                <a:cxn ang="0">
                  <a:pos x="0" y="40"/>
                </a:cxn>
                <a:cxn ang="0">
                  <a:pos x="1" y="26"/>
                </a:cxn>
                <a:cxn ang="0">
                  <a:pos x="2" y="21"/>
                </a:cxn>
                <a:cxn ang="0">
                  <a:pos x="2" y="14"/>
                </a:cxn>
                <a:cxn ang="0">
                  <a:pos x="3" y="12"/>
                </a:cxn>
                <a:cxn ang="0">
                  <a:pos x="4" y="4"/>
                </a:cxn>
                <a:cxn ang="0">
                  <a:pos x="5" y="3"/>
                </a:cxn>
                <a:cxn ang="0">
                  <a:pos x="9" y="0"/>
                </a:cxn>
                <a:cxn ang="0">
                  <a:pos x="12" y="3"/>
                </a:cxn>
                <a:cxn ang="0">
                  <a:pos x="16" y="9"/>
                </a:cxn>
                <a:cxn ang="0">
                  <a:pos x="16" y="13"/>
                </a:cxn>
                <a:cxn ang="0">
                  <a:pos x="18" y="12"/>
                </a:cxn>
                <a:cxn ang="0">
                  <a:pos x="18" y="16"/>
                </a:cxn>
                <a:cxn ang="0">
                  <a:pos x="17" y="19"/>
                </a:cxn>
                <a:cxn ang="0">
                  <a:pos x="17" y="23"/>
                </a:cxn>
                <a:cxn ang="0">
                  <a:pos x="16" y="28"/>
                </a:cxn>
              </a:cxnLst>
              <a:rect l="0" t="0" r="r" b="b"/>
              <a:pathLst>
                <a:path w="18" h="54">
                  <a:moveTo>
                    <a:pt x="16" y="28"/>
                  </a:moveTo>
                  <a:lnTo>
                    <a:pt x="15" y="33"/>
                  </a:lnTo>
                  <a:lnTo>
                    <a:pt x="12" y="31"/>
                  </a:lnTo>
                  <a:lnTo>
                    <a:pt x="15" y="36"/>
                  </a:lnTo>
                  <a:lnTo>
                    <a:pt x="13" y="43"/>
                  </a:lnTo>
                  <a:lnTo>
                    <a:pt x="16" y="45"/>
                  </a:lnTo>
                  <a:lnTo>
                    <a:pt x="15" y="47"/>
                  </a:lnTo>
                  <a:lnTo>
                    <a:pt x="13" y="52"/>
                  </a:lnTo>
                  <a:lnTo>
                    <a:pt x="13" y="54"/>
                  </a:lnTo>
                  <a:lnTo>
                    <a:pt x="11" y="54"/>
                  </a:lnTo>
                  <a:lnTo>
                    <a:pt x="9" y="47"/>
                  </a:lnTo>
                  <a:lnTo>
                    <a:pt x="7" y="49"/>
                  </a:lnTo>
                  <a:lnTo>
                    <a:pt x="5" y="49"/>
                  </a:lnTo>
                  <a:lnTo>
                    <a:pt x="1" y="44"/>
                  </a:lnTo>
                  <a:lnTo>
                    <a:pt x="0" y="40"/>
                  </a:lnTo>
                  <a:lnTo>
                    <a:pt x="1" y="26"/>
                  </a:lnTo>
                  <a:lnTo>
                    <a:pt x="2" y="21"/>
                  </a:lnTo>
                  <a:lnTo>
                    <a:pt x="2" y="14"/>
                  </a:lnTo>
                  <a:lnTo>
                    <a:pt x="3" y="12"/>
                  </a:lnTo>
                  <a:lnTo>
                    <a:pt x="4" y="4"/>
                  </a:lnTo>
                  <a:lnTo>
                    <a:pt x="5" y="3"/>
                  </a:lnTo>
                  <a:lnTo>
                    <a:pt x="9" y="0"/>
                  </a:lnTo>
                  <a:lnTo>
                    <a:pt x="12" y="3"/>
                  </a:lnTo>
                  <a:lnTo>
                    <a:pt x="16" y="9"/>
                  </a:lnTo>
                  <a:lnTo>
                    <a:pt x="16" y="13"/>
                  </a:lnTo>
                  <a:lnTo>
                    <a:pt x="18" y="12"/>
                  </a:lnTo>
                  <a:lnTo>
                    <a:pt x="18" y="16"/>
                  </a:lnTo>
                  <a:lnTo>
                    <a:pt x="17" y="19"/>
                  </a:lnTo>
                  <a:lnTo>
                    <a:pt x="17" y="23"/>
                  </a:lnTo>
                  <a:lnTo>
                    <a:pt x="16" y="28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5" name="Freeform 538" descr="30%"/>
            <p:cNvSpPr>
              <a:spLocks/>
            </p:cNvSpPr>
            <p:nvPr/>
          </p:nvSpPr>
          <p:spPr bwMode="auto">
            <a:xfrm>
              <a:off x="1599478" y="3277361"/>
              <a:ext cx="22336" cy="40146"/>
            </a:xfrm>
            <a:custGeom>
              <a:avLst/>
              <a:gdLst/>
              <a:ahLst/>
              <a:cxnLst>
                <a:cxn ang="0">
                  <a:pos x="23" y="28"/>
                </a:cxn>
                <a:cxn ang="0">
                  <a:pos x="24" y="31"/>
                </a:cxn>
                <a:cxn ang="0">
                  <a:pos x="24" y="40"/>
                </a:cxn>
                <a:cxn ang="0">
                  <a:pos x="23" y="40"/>
                </a:cxn>
                <a:cxn ang="0">
                  <a:pos x="24" y="35"/>
                </a:cxn>
                <a:cxn ang="0">
                  <a:pos x="22" y="35"/>
                </a:cxn>
                <a:cxn ang="0">
                  <a:pos x="21" y="36"/>
                </a:cxn>
                <a:cxn ang="0">
                  <a:pos x="21" y="41"/>
                </a:cxn>
                <a:cxn ang="0">
                  <a:pos x="23" y="53"/>
                </a:cxn>
                <a:cxn ang="0">
                  <a:pos x="24" y="58"/>
                </a:cxn>
                <a:cxn ang="0">
                  <a:pos x="24" y="66"/>
                </a:cxn>
                <a:cxn ang="0">
                  <a:pos x="22" y="72"/>
                </a:cxn>
                <a:cxn ang="0">
                  <a:pos x="19" y="75"/>
                </a:cxn>
                <a:cxn ang="0">
                  <a:pos x="18" y="67"/>
                </a:cxn>
                <a:cxn ang="0">
                  <a:pos x="19" y="64"/>
                </a:cxn>
                <a:cxn ang="0">
                  <a:pos x="15" y="64"/>
                </a:cxn>
                <a:cxn ang="0">
                  <a:pos x="15" y="63"/>
                </a:cxn>
                <a:cxn ang="0">
                  <a:pos x="15" y="61"/>
                </a:cxn>
                <a:cxn ang="0">
                  <a:pos x="15" y="59"/>
                </a:cxn>
                <a:cxn ang="0">
                  <a:pos x="13" y="61"/>
                </a:cxn>
                <a:cxn ang="0">
                  <a:pos x="12" y="61"/>
                </a:cxn>
                <a:cxn ang="0">
                  <a:pos x="11" y="58"/>
                </a:cxn>
                <a:cxn ang="0">
                  <a:pos x="12" y="54"/>
                </a:cxn>
                <a:cxn ang="0">
                  <a:pos x="11" y="51"/>
                </a:cxn>
                <a:cxn ang="0">
                  <a:pos x="9" y="53"/>
                </a:cxn>
                <a:cxn ang="0">
                  <a:pos x="7" y="52"/>
                </a:cxn>
                <a:cxn ang="0">
                  <a:pos x="6" y="48"/>
                </a:cxn>
                <a:cxn ang="0">
                  <a:pos x="6" y="46"/>
                </a:cxn>
                <a:cxn ang="0">
                  <a:pos x="5" y="43"/>
                </a:cxn>
                <a:cxn ang="0">
                  <a:pos x="5" y="40"/>
                </a:cxn>
                <a:cxn ang="0">
                  <a:pos x="4" y="35"/>
                </a:cxn>
                <a:cxn ang="0">
                  <a:pos x="4" y="33"/>
                </a:cxn>
                <a:cxn ang="0">
                  <a:pos x="3" y="31"/>
                </a:cxn>
                <a:cxn ang="0">
                  <a:pos x="4" y="27"/>
                </a:cxn>
                <a:cxn ang="0">
                  <a:pos x="6" y="28"/>
                </a:cxn>
                <a:cxn ang="0">
                  <a:pos x="1" y="20"/>
                </a:cxn>
                <a:cxn ang="0">
                  <a:pos x="3" y="19"/>
                </a:cxn>
                <a:cxn ang="0">
                  <a:pos x="3" y="15"/>
                </a:cxn>
                <a:cxn ang="0">
                  <a:pos x="3" y="12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1" y="7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13" y="16"/>
                </a:cxn>
                <a:cxn ang="0">
                  <a:pos x="12" y="21"/>
                </a:cxn>
                <a:cxn ang="0">
                  <a:pos x="15" y="22"/>
                </a:cxn>
                <a:cxn ang="0">
                  <a:pos x="18" y="26"/>
                </a:cxn>
                <a:cxn ang="0">
                  <a:pos x="19" y="26"/>
                </a:cxn>
                <a:cxn ang="0">
                  <a:pos x="22" y="31"/>
                </a:cxn>
                <a:cxn ang="0">
                  <a:pos x="22" y="31"/>
                </a:cxn>
                <a:cxn ang="0">
                  <a:pos x="22" y="28"/>
                </a:cxn>
                <a:cxn ang="0">
                  <a:pos x="23" y="28"/>
                </a:cxn>
              </a:cxnLst>
              <a:rect l="0" t="0" r="r" b="b"/>
              <a:pathLst>
                <a:path w="24" h="75">
                  <a:moveTo>
                    <a:pt x="23" y="28"/>
                  </a:moveTo>
                  <a:lnTo>
                    <a:pt x="24" y="31"/>
                  </a:lnTo>
                  <a:lnTo>
                    <a:pt x="24" y="40"/>
                  </a:lnTo>
                  <a:lnTo>
                    <a:pt x="23" y="40"/>
                  </a:lnTo>
                  <a:lnTo>
                    <a:pt x="24" y="35"/>
                  </a:lnTo>
                  <a:lnTo>
                    <a:pt x="22" y="35"/>
                  </a:lnTo>
                  <a:lnTo>
                    <a:pt x="21" y="36"/>
                  </a:lnTo>
                  <a:lnTo>
                    <a:pt x="21" y="41"/>
                  </a:lnTo>
                  <a:lnTo>
                    <a:pt x="23" y="53"/>
                  </a:lnTo>
                  <a:lnTo>
                    <a:pt x="24" y="58"/>
                  </a:lnTo>
                  <a:lnTo>
                    <a:pt x="24" y="66"/>
                  </a:lnTo>
                  <a:lnTo>
                    <a:pt x="22" y="72"/>
                  </a:lnTo>
                  <a:lnTo>
                    <a:pt x="19" y="75"/>
                  </a:lnTo>
                  <a:lnTo>
                    <a:pt x="18" y="67"/>
                  </a:lnTo>
                  <a:lnTo>
                    <a:pt x="19" y="64"/>
                  </a:lnTo>
                  <a:lnTo>
                    <a:pt x="15" y="64"/>
                  </a:lnTo>
                  <a:lnTo>
                    <a:pt x="15" y="63"/>
                  </a:lnTo>
                  <a:lnTo>
                    <a:pt x="15" y="61"/>
                  </a:lnTo>
                  <a:lnTo>
                    <a:pt x="15" y="59"/>
                  </a:lnTo>
                  <a:lnTo>
                    <a:pt x="13" y="61"/>
                  </a:lnTo>
                  <a:lnTo>
                    <a:pt x="12" y="61"/>
                  </a:lnTo>
                  <a:lnTo>
                    <a:pt x="11" y="58"/>
                  </a:lnTo>
                  <a:lnTo>
                    <a:pt x="12" y="54"/>
                  </a:lnTo>
                  <a:lnTo>
                    <a:pt x="11" y="51"/>
                  </a:lnTo>
                  <a:lnTo>
                    <a:pt x="9" y="53"/>
                  </a:lnTo>
                  <a:lnTo>
                    <a:pt x="7" y="52"/>
                  </a:lnTo>
                  <a:lnTo>
                    <a:pt x="6" y="48"/>
                  </a:lnTo>
                  <a:lnTo>
                    <a:pt x="6" y="46"/>
                  </a:lnTo>
                  <a:lnTo>
                    <a:pt x="5" y="43"/>
                  </a:lnTo>
                  <a:lnTo>
                    <a:pt x="5" y="40"/>
                  </a:lnTo>
                  <a:lnTo>
                    <a:pt x="4" y="35"/>
                  </a:lnTo>
                  <a:lnTo>
                    <a:pt x="4" y="33"/>
                  </a:lnTo>
                  <a:lnTo>
                    <a:pt x="3" y="31"/>
                  </a:lnTo>
                  <a:lnTo>
                    <a:pt x="4" y="27"/>
                  </a:lnTo>
                  <a:lnTo>
                    <a:pt x="6" y="28"/>
                  </a:lnTo>
                  <a:lnTo>
                    <a:pt x="1" y="20"/>
                  </a:lnTo>
                  <a:lnTo>
                    <a:pt x="3" y="19"/>
                  </a:lnTo>
                  <a:lnTo>
                    <a:pt x="3" y="15"/>
                  </a:lnTo>
                  <a:lnTo>
                    <a:pt x="3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4" y="0"/>
                  </a:lnTo>
                  <a:lnTo>
                    <a:pt x="5" y="0"/>
                  </a:lnTo>
                  <a:lnTo>
                    <a:pt x="13" y="16"/>
                  </a:lnTo>
                  <a:lnTo>
                    <a:pt x="12" y="21"/>
                  </a:lnTo>
                  <a:lnTo>
                    <a:pt x="15" y="22"/>
                  </a:lnTo>
                  <a:lnTo>
                    <a:pt x="18" y="26"/>
                  </a:lnTo>
                  <a:lnTo>
                    <a:pt x="19" y="26"/>
                  </a:lnTo>
                  <a:lnTo>
                    <a:pt x="22" y="31"/>
                  </a:lnTo>
                  <a:lnTo>
                    <a:pt x="22" y="31"/>
                  </a:lnTo>
                  <a:lnTo>
                    <a:pt x="22" y="28"/>
                  </a:lnTo>
                  <a:lnTo>
                    <a:pt x="23" y="28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6" name="Freeform 539" descr="30%"/>
            <p:cNvSpPr>
              <a:spLocks/>
            </p:cNvSpPr>
            <p:nvPr/>
          </p:nvSpPr>
          <p:spPr bwMode="auto">
            <a:xfrm>
              <a:off x="1314711" y="3174590"/>
              <a:ext cx="1859" cy="160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7" name="Freeform 540" descr="30%"/>
            <p:cNvSpPr>
              <a:spLocks/>
            </p:cNvSpPr>
            <p:nvPr/>
          </p:nvSpPr>
          <p:spPr bwMode="auto">
            <a:xfrm>
              <a:off x="1337047" y="3370497"/>
              <a:ext cx="3725" cy="4819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0" y="6"/>
                </a:cxn>
                <a:cxn ang="0">
                  <a:pos x="1" y="0"/>
                </a:cxn>
                <a:cxn ang="0">
                  <a:pos x="3" y="2"/>
                </a:cxn>
                <a:cxn ang="0">
                  <a:pos x="5" y="6"/>
                </a:cxn>
                <a:cxn ang="0">
                  <a:pos x="3" y="8"/>
                </a:cxn>
                <a:cxn ang="0">
                  <a:pos x="2" y="8"/>
                </a:cxn>
              </a:cxnLst>
              <a:rect l="0" t="0" r="r" b="b"/>
              <a:pathLst>
                <a:path w="5" h="8">
                  <a:moveTo>
                    <a:pt x="2" y="8"/>
                  </a:moveTo>
                  <a:lnTo>
                    <a:pt x="0" y="6"/>
                  </a:lnTo>
                  <a:lnTo>
                    <a:pt x="1" y="0"/>
                  </a:lnTo>
                  <a:lnTo>
                    <a:pt x="3" y="2"/>
                  </a:lnTo>
                  <a:lnTo>
                    <a:pt x="5" y="6"/>
                  </a:lnTo>
                  <a:lnTo>
                    <a:pt x="3" y="8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8" name="Freeform 541" descr="30%"/>
            <p:cNvSpPr>
              <a:spLocks/>
            </p:cNvSpPr>
            <p:nvPr/>
          </p:nvSpPr>
          <p:spPr bwMode="auto">
            <a:xfrm>
              <a:off x="1376129" y="3213127"/>
              <a:ext cx="22336" cy="27298"/>
            </a:xfrm>
            <a:custGeom>
              <a:avLst/>
              <a:gdLst/>
              <a:ahLst/>
              <a:cxnLst>
                <a:cxn ang="0">
                  <a:pos x="21" y="6"/>
                </a:cxn>
                <a:cxn ang="0">
                  <a:pos x="23" y="11"/>
                </a:cxn>
                <a:cxn ang="0">
                  <a:pos x="21" y="19"/>
                </a:cxn>
                <a:cxn ang="0">
                  <a:pos x="23" y="24"/>
                </a:cxn>
                <a:cxn ang="0">
                  <a:pos x="23" y="27"/>
                </a:cxn>
                <a:cxn ang="0">
                  <a:pos x="21" y="30"/>
                </a:cxn>
                <a:cxn ang="0">
                  <a:pos x="21" y="32"/>
                </a:cxn>
                <a:cxn ang="0">
                  <a:pos x="19" y="35"/>
                </a:cxn>
                <a:cxn ang="0">
                  <a:pos x="20" y="37"/>
                </a:cxn>
                <a:cxn ang="0">
                  <a:pos x="23" y="38"/>
                </a:cxn>
                <a:cxn ang="0">
                  <a:pos x="21" y="43"/>
                </a:cxn>
                <a:cxn ang="0">
                  <a:pos x="18" y="47"/>
                </a:cxn>
                <a:cxn ang="0">
                  <a:pos x="17" y="47"/>
                </a:cxn>
                <a:cxn ang="0">
                  <a:pos x="16" y="48"/>
                </a:cxn>
                <a:cxn ang="0">
                  <a:pos x="15" y="47"/>
                </a:cxn>
                <a:cxn ang="0">
                  <a:pos x="15" y="45"/>
                </a:cxn>
                <a:cxn ang="0">
                  <a:pos x="11" y="45"/>
                </a:cxn>
                <a:cxn ang="0">
                  <a:pos x="9" y="47"/>
                </a:cxn>
                <a:cxn ang="0">
                  <a:pos x="10" y="51"/>
                </a:cxn>
                <a:cxn ang="0">
                  <a:pos x="8" y="52"/>
                </a:cxn>
                <a:cxn ang="0">
                  <a:pos x="7" y="50"/>
                </a:cxn>
                <a:cxn ang="0">
                  <a:pos x="5" y="47"/>
                </a:cxn>
                <a:cxn ang="0">
                  <a:pos x="1" y="47"/>
                </a:cxn>
                <a:cxn ang="0">
                  <a:pos x="0" y="37"/>
                </a:cxn>
                <a:cxn ang="0">
                  <a:pos x="4" y="31"/>
                </a:cxn>
                <a:cxn ang="0">
                  <a:pos x="5" y="30"/>
                </a:cxn>
                <a:cxn ang="0">
                  <a:pos x="5" y="27"/>
                </a:cxn>
                <a:cxn ang="0">
                  <a:pos x="7" y="25"/>
                </a:cxn>
                <a:cxn ang="0">
                  <a:pos x="9" y="25"/>
                </a:cxn>
                <a:cxn ang="0">
                  <a:pos x="9" y="21"/>
                </a:cxn>
                <a:cxn ang="0">
                  <a:pos x="9" y="17"/>
                </a:cxn>
                <a:cxn ang="0">
                  <a:pos x="11" y="15"/>
                </a:cxn>
                <a:cxn ang="0">
                  <a:pos x="13" y="10"/>
                </a:cxn>
                <a:cxn ang="0">
                  <a:pos x="13" y="5"/>
                </a:cxn>
                <a:cxn ang="0">
                  <a:pos x="15" y="5"/>
                </a:cxn>
                <a:cxn ang="0">
                  <a:pos x="16" y="0"/>
                </a:cxn>
                <a:cxn ang="0">
                  <a:pos x="21" y="1"/>
                </a:cxn>
                <a:cxn ang="0">
                  <a:pos x="21" y="6"/>
                </a:cxn>
              </a:cxnLst>
              <a:rect l="0" t="0" r="r" b="b"/>
              <a:pathLst>
                <a:path w="23" h="52">
                  <a:moveTo>
                    <a:pt x="21" y="6"/>
                  </a:moveTo>
                  <a:lnTo>
                    <a:pt x="23" y="11"/>
                  </a:lnTo>
                  <a:lnTo>
                    <a:pt x="21" y="19"/>
                  </a:lnTo>
                  <a:lnTo>
                    <a:pt x="23" y="24"/>
                  </a:lnTo>
                  <a:lnTo>
                    <a:pt x="23" y="27"/>
                  </a:lnTo>
                  <a:lnTo>
                    <a:pt x="21" y="30"/>
                  </a:lnTo>
                  <a:lnTo>
                    <a:pt x="21" y="32"/>
                  </a:lnTo>
                  <a:lnTo>
                    <a:pt x="19" y="35"/>
                  </a:lnTo>
                  <a:lnTo>
                    <a:pt x="20" y="37"/>
                  </a:lnTo>
                  <a:lnTo>
                    <a:pt x="23" y="38"/>
                  </a:lnTo>
                  <a:lnTo>
                    <a:pt x="21" y="43"/>
                  </a:lnTo>
                  <a:lnTo>
                    <a:pt x="18" y="47"/>
                  </a:lnTo>
                  <a:lnTo>
                    <a:pt x="17" y="47"/>
                  </a:lnTo>
                  <a:lnTo>
                    <a:pt x="16" y="48"/>
                  </a:lnTo>
                  <a:lnTo>
                    <a:pt x="15" y="47"/>
                  </a:lnTo>
                  <a:lnTo>
                    <a:pt x="15" y="45"/>
                  </a:lnTo>
                  <a:lnTo>
                    <a:pt x="11" y="45"/>
                  </a:lnTo>
                  <a:lnTo>
                    <a:pt x="9" y="47"/>
                  </a:lnTo>
                  <a:lnTo>
                    <a:pt x="10" y="51"/>
                  </a:lnTo>
                  <a:lnTo>
                    <a:pt x="8" y="52"/>
                  </a:lnTo>
                  <a:lnTo>
                    <a:pt x="7" y="50"/>
                  </a:lnTo>
                  <a:lnTo>
                    <a:pt x="5" y="47"/>
                  </a:lnTo>
                  <a:lnTo>
                    <a:pt x="1" y="47"/>
                  </a:lnTo>
                  <a:lnTo>
                    <a:pt x="0" y="37"/>
                  </a:lnTo>
                  <a:lnTo>
                    <a:pt x="4" y="31"/>
                  </a:lnTo>
                  <a:lnTo>
                    <a:pt x="5" y="30"/>
                  </a:lnTo>
                  <a:lnTo>
                    <a:pt x="5" y="27"/>
                  </a:lnTo>
                  <a:lnTo>
                    <a:pt x="7" y="25"/>
                  </a:lnTo>
                  <a:lnTo>
                    <a:pt x="9" y="25"/>
                  </a:lnTo>
                  <a:lnTo>
                    <a:pt x="9" y="21"/>
                  </a:lnTo>
                  <a:lnTo>
                    <a:pt x="9" y="17"/>
                  </a:lnTo>
                  <a:lnTo>
                    <a:pt x="11" y="15"/>
                  </a:lnTo>
                  <a:lnTo>
                    <a:pt x="13" y="10"/>
                  </a:lnTo>
                  <a:lnTo>
                    <a:pt x="13" y="5"/>
                  </a:lnTo>
                  <a:lnTo>
                    <a:pt x="15" y="5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1" y="6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9" name="Freeform 542" descr="30%"/>
            <p:cNvSpPr>
              <a:spLocks/>
            </p:cNvSpPr>
            <p:nvPr/>
          </p:nvSpPr>
          <p:spPr bwMode="auto">
            <a:xfrm>
              <a:off x="1011333" y="3238819"/>
              <a:ext cx="379689" cy="399843"/>
            </a:xfrm>
            <a:custGeom>
              <a:avLst/>
              <a:gdLst/>
              <a:ahLst/>
              <a:cxnLst>
                <a:cxn ang="0">
                  <a:pos x="24" y="383"/>
                </a:cxn>
                <a:cxn ang="0">
                  <a:pos x="36" y="364"/>
                </a:cxn>
                <a:cxn ang="0">
                  <a:pos x="47" y="301"/>
                </a:cxn>
                <a:cxn ang="0">
                  <a:pos x="53" y="250"/>
                </a:cxn>
                <a:cxn ang="0">
                  <a:pos x="55" y="211"/>
                </a:cxn>
                <a:cxn ang="0">
                  <a:pos x="64" y="242"/>
                </a:cxn>
                <a:cxn ang="0">
                  <a:pos x="92" y="263"/>
                </a:cxn>
                <a:cxn ang="0">
                  <a:pos x="123" y="295"/>
                </a:cxn>
                <a:cxn ang="0">
                  <a:pos x="155" y="253"/>
                </a:cxn>
                <a:cxn ang="0">
                  <a:pos x="170" y="227"/>
                </a:cxn>
                <a:cxn ang="0">
                  <a:pos x="168" y="176"/>
                </a:cxn>
                <a:cxn ang="0">
                  <a:pos x="169" y="170"/>
                </a:cxn>
                <a:cxn ang="0">
                  <a:pos x="177" y="140"/>
                </a:cxn>
                <a:cxn ang="0">
                  <a:pos x="174" y="92"/>
                </a:cxn>
                <a:cxn ang="0">
                  <a:pos x="169" y="61"/>
                </a:cxn>
                <a:cxn ang="0">
                  <a:pos x="170" y="14"/>
                </a:cxn>
                <a:cxn ang="0">
                  <a:pos x="193" y="3"/>
                </a:cxn>
                <a:cxn ang="0">
                  <a:pos x="205" y="14"/>
                </a:cxn>
                <a:cxn ang="0">
                  <a:pos x="206" y="35"/>
                </a:cxn>
                <a:cxn ang="0">
                  <a:pos x="207" y="62"/>
                </a:cxn>
                <a:cxn ang="0">
                  <a:pos x="215" y="87"/>
                </a:cxn>
                <a:cxn ang="0">
                  <a:pos x="223" y="118"/>
                </a:cxn>
                <a:cxn ang="0">
                  <a:pos x="234" y="140"/>
                </a:cxn>
                <a:cxn ang="0">
                  <a:pos x="236" y="181"/>
                </a:cxn>
                <a:cxn ang="0">
                  <a:pos x="242" y="229"/>
                </a:cxn>
                <a:cxn ang="0">
                  <a:pos x="242" y="286"/>
                </a:cxn>
                <a:cxn ang="0">
                  <a:pos x="229" y="321"/>
                </a:cxn>
                <a:cxn ang="0">
                  <a:pos x="250" y="393"/>
                </a:cxn>
                <a:cxn ang="0">
                  <a:pos x="279" y="367"/>
                </a:cxn>
                <a:cxn ang="0">
                  <a:pos x="289" y="368"/>
                </a:cxn>
                <a:cxn ang="0">
                  <a:pos x="309" y="388"/>
                </a:cxn>
                <a:cxn ang="0">
                  <a:pos x="317" y="436"/>
                </a:cxn>
                <a:cxn ang="0">
                  <a:pos x="341" y="494"/>
                </a:cxn>
                <a:cxn ang="0">
                  <a:pos x="371" y="575"/>
                </a:cxn>
                <a:cxn ang="0">
                  <a:pos x="385" y="603"/>
                </a:cxn>
                <a:cxn ang="0">
                  <a:pos x="401" y="667"/>
                </a:cxn>
                <a:cxn ang="0">
                  <a:pos x="386" y="741"/>
                </a:cxn>
                <a:cxn ang="0">
                  <a:pos x="336" y="736"/>
                </a:cxn>
                <a:cxn ang="0">
                  <a:pos x="282" y="681"/>
                </a:cxn>
                <a:cxn ang="0">
                  <a:pos x="250" y="644"/>
                </a:cxn>
                <a:cxn ang="0">
                  <a:pos x="215" y="653"/>
                </a:cxn>
                <a:cxn ang="0">
                  <a:pos x="195" y="686"/>
                </a:cxn>
                <a:cxn ang="0">
                  <a:pos x="151" y="663"/>
                </a:cxn>
                <a:cxn ang="0">
                  <a:pos x="128" y="632"/>
                </a:cxn>
                <a:cxn ang="0">
                  <a:pos x="132" y="597"/>
                </a:cxn>
                <a:cxn ang="0">
                  <a:pos x="117" y="564"/>
                </a:cxn>
                <a:cxn ang="0">
                  <a:pos x="120" y="533"/>
                </a:cxn>
                <a:cxn ang="0">
                  <a:pos x="121" y="508"/>
                </a:cxn>
                <a:cxn ang="0">
                  <a:pos x="140" y="555"/>
                </a:cxn>
                <a:cxn ang="0">
                  <a:pos x="128" y="491"/>
                </a:cxn>
                <a:cxn ang="0">
                  <a:pos x="108" y="430"/>
                </a:cxn>
                <a:cxn ang="0">
                  <a:pos x="91" y="347"/>
                </a:cxn>
                <a:cxn ang="0">
                  <a:pos x="77" y="408"/>
                </a:cxn>
                <a:cxn ang="0">
                  <a:pos x="86" y="490"/>
                </a:cxn>
                <a:cxn ang="0">
                  <a:pos x="86" y="548"/>
                </a:cxn>
                <a:cxn ang="0">
                  <a:pos x="44" y="581"/>
                </a:cxn>
                <a:cxn ang="0">
                  <a:pos x="33" y="559"/>
                </a:cxn>
                <a:cxn ang="0">
                  <a:pos x="13" y="538"/>
                </a:cxn>
                <a:cxn ang="0">
                  <a:pos x="0" y="509"/>
                </a:cxn>
                <a:cxn ang="0">
                  <a:pos x="13" y="470"/>
                </a:cxn>
              </a:cxnLst>
              <a:rect l="0" t="0" r="r" b="b"/>
              <a:pathLst>
                <a:path w="407" h="746">
                  <a:moveTo>
                    <a:pt x="16" y="456"/>
                  </a:moveTo>
                  <a:lnTo>
                    <a:pt x="17" y="446"/>
                  </a:lnTo>
                  <a:lnTo>
                    <a:pt x="18" y="437"/>
                  </a:lnTo>
                  <a:lnTo>
                    <a:pt x="17" y="433"/>
                  </a:lnTo>
                  <a:lnTo>
                    <a:pt x="17" y="425"/>
                  </a:lnTo>
                  <a:lnTo>
                    <a:pt x="14" y="402"/>
                  </a:lnTo>
                  <a:lnTo>
                    <a:pt x="16" y="394"/>
                  </a:lnTo>
                  <a:lnTo>
                    <a:pt x="16" y="390"/>
                  </a:lnTo>
                  <a:lnTo>
                    <a:pt x="17" y="389"/>
                  </a:lnTo>
                  <a:lnTo>
                    <a:pt x="17" y="385"/>
                  </a:lnTo>
                  <a:lnTo>
                    <a:pt x="17" y="382"/>
                  </a:lnTo>
                  <a:lnTo>
                    <a:pt x="22" y="382"/>
                  </a:lnTo>
                  <a:lnTo>
                    <a:pt x="24" y="383"/>
                  </a:lnTo>
                  <a:lnTo>
                    <a:pt x="25" y="378"/>
                  </a:lnTo>
                  <a:lnTo>
                    <a:pt x="25" y="382"/>
                  </a:lnTo>
                  <a:lnTo>
                    <a:pt x="25" y="383"/>
                  </a:lnTo>
                  <a:lnTo>
                    <a:pt x="30" y="385"/>
                  </a:lnTo>
                  <a:lnTo>
                    <a:pt x="31" y="384"/>
                  </a:lnTo>
                  <a:lnTo>
                    <a:pt x="33" y="382"/>
                  </a:lnTo>
                  <a:lnTo>
                    <a:pt x="34" y="378"/>
                  </a:lnTo>
                  <a:lnTo>
                    <a:pt x="34" y="377"/>
                  </a:lnTo>
                  <a:lnTo>
                    <a:pt x="32" y="373"/>
                  </a:lnTo>
                  <a:lnTo>
                    <a:pt x="34" y="371"/>
                  </a:lnTo>
                  <a:lnTo>
                    <a:pt x="34" y="363"/>
                  </a:lnTo>
                  <a:lnTo>
                    <a:pt x="36" y="363"/>
                  </a:lnTo>
                  <a:lnTo>
                    <a:pt x="36" y="364"/>
                  </a:lnTo>
                  <a:lnTo>
                    <a:pt x="41" y="362"/>
                  </a:lnTo>
                  <a:lnTo>
                    <a:pt x="43" y="359"/>
                  </a:lnTo>
                  <a:lnTo>
                    <a:pt x="43" y="356"/>
                  </a:lnTo>
                  <a:lnTo>
                    <a:pt x="44" y="351"/>
                  </a:lnTo>
                  <a:lnTo>
                    <a:pt x="41" y="342"/>
                  </a:lnTo>
                  <a:lnTo>
                    <a:pt x="41" y="331"/>
                  </a:lnTo>
                  <a:lnTo>
                    <a:pt x="41" y="327"/>
                  </a:lnTo>
                  <a:lnTo>
                    <a:pt x="43" y="322"/>
                  </a:lnTo>
                  <a:lnTo>
                    <a:pt x="41" y="319"/>
                  </a:lnTo>
                  <a:lnTo>
                    <a:pt x="41" y="317"/>
                  </a:lnTo>
                  <a:lnTo>
                    <a:pt x="43" y="315"/>
                  </a:lnTo>
                  <a:lnTo>
                    <a:pt x="44" y="311"/>
                  </a:lnTo>
                  <a:lnTo>
                    <a:pt x="47" y="301"/>
                  </a:lnTo>
                  <a:lnTo>
                    <a:pt x="47" y="298"/>
                  </a:lnTo>
                  <a:lnTo>
                    <a:pt x="46" y="291"/>
                  </a:lnTo>
                  <a:lnTo>
                    <a:pt x="47" y="291"/>
                  </a:lnTo>
                  <a:lnTo>
                    <a:pt x="48" y="288"/>
                  </a:lnTo>
                  <a:lnTo>
                    <a:pt x="49" y="283"/>
                  </a:lnTo>
                  <a:lnTo>
                    <a:pt x="51" y="277"/>
                  </a:lnTo>
                  <a:lnTo>
                    <a:pt x="49" y="274"/>
                  </a:lnTo>
                  <a:lnTo>
                    <a:pt x="53" y="268"/>
                  </a:lnTo>
                  <a:lnTo>
                    <a:pt x="52" y="267"/>
                  </a:lnTo>
                  <a:lnTo>
                    <a:pt x="53" y="263"/>
                  </a:lnTo>
                  <a:lnTo>
                    <a:pt x="52" y="260"/>
                  </a:lnTo>
                  <a:lnTo>
                    <a:pt x="54" y="257"/>
                  </a:lnTo>
                  <a:lnTo>
                    <a:pt x="53" y="250"/>
                  </a:lnTo>
                  <a:lnTo>
                    <a:pt x="53" y="249"/>
                  </a:lnTo>
                  <a:lnTo>
                    <a:pt x="52" y="249"/>
                  </a:lnTo>
                  <a:lnTo>
                    <a:pt x="52" y="247"/>
                  </a:lnTo>
                  <a:lnTo>
                    <a:pt x="52" y="244"/>
                  </a:lnTo>
                  <a:lnTo>
                    <a:pt x="53" y="241"/>
                  </a:lnTo>
                  <a:lnTo>
                    <a:pt x="53" y="233"/>
                  </a:lnTo>
                  <a:lnTo>
                    <a:pt x="51" y="227"/>
                  </a:lnTo>
                  <a:lnTo>
                    <a:pt x="51" y="223"/>
                  </a:lnTo>
                  <a:lnTo>
                    <a:pt x="51" y="221"/>
                  </a:lnTo>
                  <a:lnTo>
                    <a:pt x="52" y="215"/>
                  </a:lnTo>
                  <a:lnTo>
                    <a:pt x="53" y="213"/>
                  </a:lnTo>
                  <a:lnTo>
                    <a:pt x="54" y="211"/>
                  </a:lnTo>
                  <a:lnTo>
                    <a:pt x="55" y="211"/>
                  </a:lnTo>
                  <a:lnTo>
                    <a:pt x="55" y="213"/>
                  </a:lnTo>
                  <a:lnTo>
                    <a:pt x="56" y="215"/>
                  </a:lnTo>
                  <a:lnTo>
                    <a:pt x="58" y="221"/>
                  </a:lnTo>
                  <a:lnTo>
                    <a:pt x="59" y="224"/>
                  </a:lnTo>
                  <a:lnTo>
                    <a:pt x="60" y="233"/>
                  </a:lnTo>
                  <a:lnTo>
                    <a:pt x="61" y="237"/>
                  </a:lnTo>
                  <a:lnTo>
                    <a:pt x="60" y="242"/>
                  </a:lnTo>
                  <a:lnTo>
                    <a:pt x="61" y="244"/>
                  </a:lnTo>
                  <a:lnTo>
                    <a:pt x="60" y="247"/>
                  </a:lnTo>
                  <a:lnTo>
                    <a:pt x="62" y="249"/>
                  </a:lnTo>
                  <a:lnTo>
                    <a:pt x="63" y="248"/>
                  </a:lnTo>
                  <a:lnTo>
                    <a:pt x="63" y="239"/>
                  </a:lnTo>
                  <a:lnTo>
                    <a:pt x="64" y="242"/>
                  </a:lnTo>
                  <a:lnTo>
                    <a:pt x="67" y="242"/>
                  </a:lnTo>
                  <a:lnTo>
                    <a:pt x="67" y="237"/>
                  </a:lnTo>
                  <a:lnTo>
                    <a:pt x="68" y="227"/>
                  </a:lnTo>
                  <a:lnTo>
                    <a:pt x="68" y="227"/>
                  </a:lnTo>
                  <a:lnTo>
                    <a:pt x="71" y="221"/>
                  </a:lnTo>
                  <a:lnTo>
                    <a:pt x="77" y="215"/>
                  </a:lnTo>
                  <a:lnTo>
                    <a:pt x="84" y="211"/>
                  </a:lnTo>
                  <a:lnTo>
                    <a:pt x="89" y="211"/>
                  </a:lnTo>
                  <a:lnTo>
                    <a:pt x="87" y="221"/>
                  </a:lnTo>
                  <a:lnTo>
                    <a:pt x="89" y="233"/>
                  </a:lnTo>
                  <a:lnTo>
                    <a:pt x="90" y="241"/>
                  </a:lnTo>
                  <a:lnTo>
                    <a:pt x="90" y="252"/>
                  </a:lnTo>
                  <a:lnTo>
                    <a:pt x="92" y="263"/>
                  </a:lnTo>
                  <a:lnTo>
                    <a:pt x="94" y="268"/>
                  </a:lnTo>
                  <a:lnTo>
                    <a:pt x="101" y="274"/>
                  </a:lnTo>
                  <a:lnTo>
                    <a:pt x="105" y="270"/>
                  </a:lnTo>
                  <a:lnTo>
                    <a:pt x="109" y="270"/>
                  </a:lnTo>
                  <a:lnTo>
                    <a:pt x="111" y="267"/>
                  </a:lnTo>
                  <a:lnTo>
                    <a:pt x="112" y="267"/>
                  </a:lnTo>
                  <a:lnTo>
                    <a:pt x="113" y="272"/>
                  </a:lnTo>
                  <a:lnTo>
                    <a:pt x="113" y="283"/>
                  </a:lnTo>
                  <a:lnTo>
                    <a:pt x="115" y="285"/>
                  </a:lnTo>
                  <a:lnTo>
                    <a:pt x="115" y="290"/>
                  </a:lnTo>
                  <a:lnTo>
                    <a:pt x="116" y="294"/>
                  </a:lnTo>
                  <a:lnTo>
                    <a:pt x="119" y="296"/>
                  </a:lnTo>
                  <a:lnTo>
                    <a:pt x="123" y="295"/>
                  </a:lnTo>
                  <a:lnTo>
                    <a:pt x="130" y="291"/>
                  </a:lnTo>
                  <a:lnTo>
                    <a:pt x="130" y="289"/>
                  </a:lnTo>
                  <a:lnTo>
                    <a:pt x="132" y="285"/>
                  </a:lnTo>
                  <a:lnTo>
                    <a:pt x="134" y="284"/>
                  </a:lnTo>
                  <a:lnTo>
                    <a:pt x="132" y="279"/>
                  </a:lnTo>
                  <a:lnTo>
                    <a:pt x="134" y="277"/>
                  </a:lnTo>
                  <a:lnTo>
                    <a:pt x="139" y="277"/>
                  </a:lnTo>
                  <a:lnTo>
                    <a:pt x="143" y="275"/>
                  </a:lnTo>
                  <a:lnTo>
                    <a:pt x="144" y="273"/>
                  </a:lnTo>
                  <a:lnTo>
                    <a:pt x="144" y="269"/>
                  </a:lnTo>
                  <a:lnTo>
                    <a:pt x="147" y="262"/>
                  </a:lnTo>
                  <a:lnTo>
                    <a:pt x="152" y="259"/>
                  </a:lnTo>
                  <a:lnTo>
                    <a:pt x="155" y="253"/>
                  </a:lnTo>
                  <a:lnTo>
                    <a:pt x="157" y="252"/>
                  </a:lnTo>
                  <a:lnTo>
                    <a:pt x="155" y="250"/>
                  </a:lnTo>
                  <a:lnTo>
                    <a:pt x="157" y="250"/>
                  </a:lnTo>
                  <a:lnTo>
                    <a:pt x="159" y="243"/>
                  </a:lnTo>
                  <a:lnTo>
                    <a:pt x="158" y="241"/>
                  </a:lnTo>
                  <a:lnTo>
                    <a:pt x="158" y="239"/>
                  </a:lnTo>
                  <a:lnTo>
                    <a:pt x="159" y="239"/>
                  </a:lnTo>
                  <a:lnTo>
                    <a:pt x="159" y="237"/>
                  </a:lnTo>
                  <a:lnTo>
                    <a:pt x="165" y="241"/>
                  </a:lnTo>
                  <a:lnTo>
                    <a:pt x="167" y="239"/>
                  </a:lnTo>
                  <a:lnTo>
                    <a:pt x="170" y="233"/>
                  </a:lnTo>
                  <a:lnTo>
                    <a:pt x="170" y="229"/>
                  </a:lnTo>
                  <a:lnTo>
                    <a:pt x="170" y="227"/>
                  </a:lnTo>
                  <a:lnTo>
                    <a:pt x="166" y="220"/>
                  </a:lnTo>
                  <a:lnTo>
                    <a:pt x="169" y="218"/>
                  </a:lnTo>
                  <a:lnTo>
                    <a:pt x="174" y="220"/>
                  </a:lnTo>
                  <a:lnTo>
                    <a:pt x="175" y="218"/>
                  </a:lnTo>
                  <a:lnTo>
                    <a:pt x="177" y="215"/>
                  </a:lnTo>
                  <a:lnTo>
                    <a:pt x="180" y="202"/>
                  </a:lnTo>
                  <a:lnTo>
                    <a:pt x="177" y="197"/>
                  </a:lnTo>
                  <a:lnTo>
                    <a:pt x="177" y="194"/>
                  </a:lnTo>
                  <a:lnTo>
                    <a:pt x="176" y="189"/>
                  </a:lnTo>
                  <a:lnTo>
                    <a:pt x="177" y="185"/>
                  </a:lnTo>
                  <a:lnTo>
                    <a:pt x="176" y="181"/>
                  </a:lnTo>
                  <a:lnTo>
                    <a:pt x="173" y="176"/>
                  </a:lnTo>
                  <a:lnTo>
                    <a:pt x="168" y="176"/>
                  </a:lnTo>
                  <a:lnTo>
                    <a:pt x="166" y="172"/>
                  </a:lnTo>
                  <a:lnTo>
                    <a:pt x="164" y="172"/>
                  </a:lnTo>
                  <a:lnTo>
                    <a:pt x="161" y="169"/>
                  </a:lnTo>
                  <a:lnTo>
                    <a:pt x="161" y="164"/>
                  </a:lnTo>
                  <a:lnTo>
                    <a:pt x="160" y="159"/>
                  </a:lnTo>
                  <a:lnTo>
                    <a:pt x="161" y="156"/>
                  </a:lnTo>
                  <a:lnTo>
                    <a:pt x="162" y="159"/>
                  </a:lnTo>
                  <a:lnTo>
                    <a:pt x="165" y="158"/>
                  </a:lnTo>
                  <a:lnTo>
                    <a:pt x="166" y="158"/>
                  </a:lnTo>
                  <a:lnTo>
                    <a:pt x="167" y="160"/>
                  </a:lnTo>
                  <a:lnTo>
                    <a:pt x="169" y="159"/>
                  </a:lnTo>
                  <a:lnTo>
                    <a:pt x="170" y="168"/>
                  </a:lnTo>
                  <a:lnTo>
                    <a:pt x="169" y="170"/>
                  </a:lnTo>
                  <a:lnTo>
                    <a:pt x="170" y="175"/>
                  </a:lnTo>
                  <a:lnTo>
                    <a:pt x="173" y="174"/>
                  </a:lnTo>
                  <a:lnTo>
                    <a:pt x="173" y="170"/>
                  </a:lnTo>
                  <a:lnTo>
                    <a:pt x="175" y="170"/>
                  </a:lnTo>
                  <a:lnTo>
                    <a:pt x="177" y="169"/>
                  </a:lnTo>
                  <a:lnTo>
                    <a:pt x="180" y="166"/>
                  </a:lnTo>
                  <a:lnTo>
                    <a:pt x="181" y="159"/>
                  </a:lnTo>
                  <a:lnTo>
                    <a:pt x="178" y="155"/>
                  </a:lnTo>
                  <a:lnTo>
                    <a:pt x="178" y="151"/>
                  </a:lnTo>
                  <a:lnTo>
                    <a:pt x="177" y="149"/>
                  </a:lnTo>
                  <a:lnTo>
                    <a:pt x="177" y="145"/>
                  </a:lnTo>
                  <a:lnTo>
                    <a:pt x="177" y="143"/>
                  </a:lnTo>
                  <a:lnTo>
                    <a:pt x="177" y="140"/>
                  </a:lnTo>
                  <a:lnTo>
                    <a:pt x="173" y="128"/>
                  </a:lnTo>
                  <a:lnTo>
                    <a:pt x="173" y="123"/>
                  </a:lnTo>
                  <a:lnTo>
                    <a:pt x="176" y="123"/>
                  </a:lnTo>
                  <a:lnTo>
                    <a:pt x="175" y="118"/>
                  </a:lnTo>
                  <a:lnTo>
                    <a:pt x="172" y="114"/>
                  </a:lnTo>
                  <a:lnTo>
                    <a:pt x="173" y="109"/>
                  </a:lnTo>
                  <a:lnTo>
                    <a:pt x="176" y="108"/>
                  </a:lnTo>
                  <a:lnTo>
                    <a:pt x="178" y="109"/>
                  </a:lnTo>
                  <a:lnTo>
                    <a:pt x="177" y="107"/>
                  </a:lnTo>
                  <a:lnTo>
                    <a:pt x="174" y="102"/>
                  </a:lnTo>
                  <a:lnTo>
                    <a:pt x="177" y="92"/>
                  </a:lnTo>
                  <a:lnTo>
                    <a:pt x="176" y="90"/>
                  </a:lnTo>
                  <a:lnTo>
                    <a:pt x="174" y="92"/>
                  </a:lnTo>
                  <a:lnTo>
                    <a:pt x="173" y="86"/>
                  </a:lnTo>
                  <a:lnTo>
                    <a:pt x="170" y="83"/>
                  </a:lnTo>
                  <a:lnTo>
                    <a:pt x="170" y="81"/>
                  </a:lnTo>
                  <a:lnTo>
                    <a:pt x="168" y="81"/>
                  </a:lnTo>
                  <a:lnTo>
                    <a:pt x="168" y="80"/>
                  </a:lnTo>
                  <a:lnTo>
                    <a:pt x="169" y="75"/>
                  </a:lnTo>
                  <a:lnTo>
                    <a:pt x="169" y="72"/>
                  </a:lnTo>
                  <a:lnTo>
                    <a:pt x="169" y="71"/>
                  </a:lnTo>
                  <a:lnTo>
                    <a:pt x="169" y="65"/>
                  </a:lnTo>
                  <a:lnTo>
                    <a:pt x="168" y="63"/>
                  </a:lnTo>
                  <a:lnTo>
                    <a:pt x="168" y="61"/>
                  </a:lnTo>
                  <a:lnTo>
                    <a:pt x="169" y="59"/>
                  </a:lnTo>
                  <a:lnTo>
                    <a:pt x="169" y="61"/>
                  </a:lnTo>
                  <a:lnTo>
                    <a:pt x="172" y="61"/>
                  </a:lnTo>
                  <a:lnTo>
                    <a:pt x="172" y="59"/>
                  </a:lnTo>
                  <a:lnTo>
                    <a:pt x="173" y="60"/>
                  </a:lnTo>
                  <a:lnTo>
                    <a:pt x="174" y="57"/>
                  </a:lnTo>
                  <a:lnTo>
                    <a:pt x="174" y="46"/>
                  </a:lnTo>
                  <a:lnTo>
                    <a:pt x="175" y="41"/>
                  </a:lnTo>
                  <a:lnTo>
                    <a:pt x="174" y="37"/>
                  </a:lnTo>
                  <a:lnTo>
                    <a:pt x="175" y="34"/>
                  </a:lnTo>
                  <a:lnTo>
                    <a:pt x="174" y="29"/>
                  </a:lnTo>
                  <a:lnTo>
                    <a:pt x="173" y="29"/>
                  </a:lnTo>
                  <a:lnTo>
                    <a:pt x="173" y="21"/>
                  </a:lnTo>
                  <a:lnTo>
                    <a:pt x="172" y="18"/>
                  </a:lnTo>
                  <a:lnTo>
                    <a:pt x="170" y="14"/>
                  </a:lnTo>
                  <a:lnTo>
                    <a:pt x="169" y="13"/>
                  </a:lnTo>
                  <a:lnTo>
                    <a:pt x="169" y="11"/>
                  </a:lnTo>
                  <a:lnTo>
                    <a:pt x="172" y="9"/>
                  </a:lnTo>
                  <a:lnTo>
                    <a:pt x="173" y="4"/>
                  </a:lnTo>
                  <a:lnTo>
                    <a:pt x="174" y="3"/>
                  </a:lnTo>
                  <a:lnTo>
                    <a:pt x="180" y="3"/>
                  </a:lnTo>
                  <a:lnTo>
                    <a:pt x="181" y="4"/>
                  </a:lnTo>
                  <a:lnTo>
                    <a:pt x="180" y="7"/>
                  </a:lnTo>
                  <a:lnTo>
                    <a:pt x="181" y="7"/>
                  </a:lnTo>
                  <a:lnTo>
                    <a:pt x="185" y="7"/>
                  </a:lnTo>
                  <a:lnTo>
                    <a:pt x="187" y="4"/>
                  </a:lnTo>
                  <a:lnTo>
                    <a:pt x="191" y="0"/>
                  </a:lnTo>
                  <a:lnTo>
                    <a:pt x="193" y="3"/>
                  </a:lnTo>
                  <a:lnTo>
                    <a:pt x="192" y="5"/>
                  </a:lnTo>
                  <a:lnTo>
                    <a:pt x="192" y="7"/>
                  </a:lnTo>
                  <a:lnTo>
                    <a:pt x="193" y="5"/>
                  </a:lnTo>
                  <a:lnTo>
                    <a:pt x="197" y="10"/>
                  </a:lnTo>
                  <a:lnTo>
                    <a:pt x="200" y="10"/>
                  </a:lnTo>
                  <a:lnTo>
                    <a:pt x="202" y="7"/>
                  </a:lnTo>
                  <a:lnTo>
                    <a:pt x="202" y="8"/>
                  </a:lnTo>
                  <a:lnTo>
                    <a:pt x="200" y="10"/>
                  </a:lnTo>
                  <a:lnTo>
                    <a:pt x="202" y="13"/>
                  </a:lnTo>
                  <a:lnTo>
                    <a:pt x="200" y="16"/>
                  </a:lnTo>
                  <a:lnTo>
                    <a:pt x="202" y="16"/>
                  </a:lnTo>
                  <a:lnTo>
                    <a:pt x="203" y="14"/>
                  </a:lnTo>
                  <a:lnTo>
                    <a:pt x="205" y="14"/>
                  </a:lnTo>
                  <a:lnTo>
                    <a:pt x="206" y="16"/>
                  </a:lnTo>
                  <a:lnTo>
                    <a:pt x="206" y="18"/>
                  </a:lnTo>
                  <a:lnTo>
                    <a:pt x="208" y="20"/>
                  </a:lnTo>
                  <a:lnTo>
                    <a:pt x="210" y="25"/>
                  </a:lnTo>
                  <a:lnTo>
                    <a:pt x="208" y="28"/>
                  </a:lnTo>
                  <a:lnTo>
                    <a:pt x="205" y="24"/>
                  </a:lnTo>
                  <a:lnTo>
                    <a:pt x="203" y="24"/>
                  </a:lnTo>
                  <a:lnTo>
                    <a:pt x="203" y="26"/>
                  </a:lnTo>
                  <a:lnTo>
                    <a:pt x="205" y="28"/>
                  </a:lnTo>
                  <a:lnTo>
                    <a:pt x="205" y="30"/>
                  </a:lnTo>
                  <a:lnTo>
                    <a:pt x="206" y="31"/>
                  </a:lnTo>
                  <a:lnTo>
                    <a:pt x="205" y="35"/>
                  </a:lnTo>
                  <a:lnTo>
                    <a:pt x="206" y="35"/>
                  </a:lnTo>
                  <a:lnTo>
                    <a:pt x="207" y="36"/>
                  </a:lnTo>
                  <a:lnTo>
                    <a:pt x="206" y="40"/>
                  </a:lnTo>
                  <a:lnTo>
                    <a:pt x="204" y="40"/>
                  </a:lnTo>
                  <a:lnTo>
                    <a:pt x="204" y="41"/>
                  </a:lnTo>
                  <a:lnTo>
                    <a:pt x="208" y="42"/>
                  </a:lnTo>
                  <a:lnTo>
                    <a:pt x="212" y="50"/>
                  </a:lnTo>
                  <a:lnTo>
                    <a:pt x="212" y="55"/>
                  </a:lnTo>
                  <a:lnTo>
                    <a:pt x="211" y="56"/>
                  </a:lnTo>
                  <a:lnTo>
                    <a:pt x="208" y="57"/>
                  </a:lnTo>
                  <a:lnTo>
                    <a:pt x="212" y="60"/>
                  </a:lnTo>
                  <a:lnTo>
                    <a:pt x="212" y="62"/>
                  </a:lnTo>
                  <a:lnTo>
                    <a:pt x="208" y="63"/>
                  </a:lnTo>
                  <a:lnTo>
                    <a:pt x="207" y="62"/>
                  </a:lnTo>
                  <a:lnTo>
                    <a:pt x="211" y="66"/>
                  </a:lnTo>
                  <a:lnTo>
                    <a:pt x="211" y="67"/>
                  </a:lnTo>
                  <a:lnTo>
                    <a:pt x="213" y="68"/>
                  </a:lnTo>
                  <a:lnTo>
                    <a:pt x="214" y="72"/>
                  </a:lnTo>
                  <a:lnTo>
                    <a:pt x="215" y="76"/>
                  </a:lnTo>
                  <a:lnTo>
                    <a:pt x="214" y="77"/>
                  </a:lnTo>
                  <a:lnTo>
                    <a:pt x="213" y="78"/>
                  </a:lnTo>
                  <a:lnTo>
                    <a:pt x="214" y="80"/>
                  </a:lnTo>
                  <a:lnTo>
                    <a:pt x="213" y="82"/>
                  </a:lnTo>
                  <a:lnTo>
                    <a:pt x="212" y="83"/>
                  </a:lnTo>
                  <a:lnTo>
                    <a:pt x="212" y="85"/>
                  </a:lnTo>
                  <a:lnTo>
                    <a:pt x="213" y="87"/>
                  </a:lnTo>
                  <a:lnTo>
                    <a:pt x="215" y="87"/>
                  </a:lnTo>
                  <a:lnTo>
                    <a:pt x="215" y="90"/>
                  </a:lnTo>
                  <a:lnTo>
                    <a:pt x="215" y="91"/>
                  </a:lnTo>
                  <a:lnTo>
                    <a:pt x="217" y="90"/>
                  </a:lnTo>
                  <a:lnTo>
                    <a:pt x="218" y="91"/>
                  </a:lnTo>
                  <a:lnTo>
                    <a:pt x="219" y="96"/>
                  </a:lnTo>
                  <a:lnTo>
                    <a:pt x="221" y="99"/>
                  </a:lnTo>
                  <a:lnTo>
                    <a:pt x="220" y="102"/>
                  </a:lnTo>
                  <a:lnTo>
                    <a:pt x="220" y="104"/>
                  </a:lnTo>
                  <a:lnTo>
                    <a:pt x="221" y="106"/>
                  </a:lnTo>
                  <a:lnTo>
                    <a:pt x="222" y="108"/>
                  </a:lnTo>
                  <a:lnTo>
                    <a:pt x="219" y="114"/>
                  </a:lnTo>
                  <a:lnTo>
                    <a:pt x="223" y="116"/>
                  </a:lnTo>
                  <a:lnTo>
                    <a:pt x="223" y="118"/>
                  </a:lnTo>
                  <a:lnTo>
                    <a:pt x="220" y="125"/>
                  </a:lnTo>
                  <a:lnTo>
                    <a:pt x="220" y="127"/>
                  </a:lnTo>
                  <a:lnTo>
                    <a:pt x="221" y="127"/>
                  </a:lnTo>
                  <a:lnTo>
                    <a:pt x="222" y="129"/>
                  </a:lnTo>
                  <a:lnTo>
                    <a:pt x="223" y="128"/>
                  </a:lnTo>
                  <a:lnTo>
                    <a:pt x="225" y="132"/>
                  </a:lnTo>
                  <a:lnTo>
                    <a:pt x="228" y="130"/>
                  </a:lnTo>
                  <a:lnTo>
                    <a:pt x="228" y="129"/>
                  </a:lnTo>
                  <a:lnTo>
                    <a:pt x="229" y="128"/>
                  </a:lnTo>
                  <a:lnTo>
                    <a:pt x="233" y="133"/>
                  </a:lnTo>
                  <a:lnTo>
                    <a:pt x="234" y="134"/>
                  </a:lnTo>
                  <a:lnTo>
                    <a:pt x="233" y="137"/>
                  </a:lnTo>
                  <a:lnTo>
                    <a:pt x="234" y="140"/>
                  </a:lnTo>
                  <a:lnTo>
                    <a:pt x="231" y="143"/>
                  </a:lnTo>
                  <a:lnTo>
                    <a:pt x="235" y="145"/>
                  </a:lnTo>
                  <a:lnTo>
                    <a:pt x="234" y="150"/>
                  </a:lnTo>
                  <a:lnTo>
                    <a:pt x="231" y="153"/>
                  </a:lnTo>
                  <a:lnTo>
                    <a:pt x="235" y="155"/>
                  </a:lnTo>
                  <a:lnTo>
                    <a:pt x="234" y="156"/>
                  </a:lnTo>
                  <a:lnTo>
                    <a:pt x="235" y="161"/>
                  </a:lnTo>
                  <a:lnTo>
                    <a:pt x="236" y="163"/>
                  </a:lnTo>
                  <a:lnTo>
                    <a:pt x="235" y="170"/>
                  </a:lnTo>
                  <a:lnTo>
                    <a:pt x="237" y="169"/>
                  </a:lnTo>
                  <a:lnTo>
                    <a:pt x="238" y="175"/>
                  </a:lnTo>
                  <a:lnTo>
                    <a:pt x="237" y="180"/>
                  </a:lnTo>
                  <a:lnTo>
                    <a:pt x="236" y="181"/>
                  </a:lnTo>
                  <a:lnTo>
                    <a:pt x="235" y="181"/>
                  </a:lnTo>
                  <a:lnTo>
                    <a:pt x="234" y="182"/>
                  </a:lnTo>
                  <a:lnTo>
                    <a:pt x="235" y="186"/>
                  </a:lnTo>
                  <a:lnTo>
                    <a:pt x="237" y="185"/>
                  </a:lnTo>
                  <a:lnTo>
                    <a:pt x="238" y="186"/>
                  </a:lnTo>
                  <a:lnTo>
                    <a:pt x="238" y="195"/>
                  </a:lnTo>
                  <a:lnTo>
                    <a:pt x="237" y="197"/>
                  </a:lnTo>
                  <a:lnTo>
                    <a:pt x="240" y="200"/>
                  </a:lnTo>
                  <a:lnTo>
                    <a:pt x="242" y="211"/>
                  </a:lnTo>
                  <a:lnTo>
                    <a:pt x="242" y="216"/>
                  </a:lnTo>
                  <a:lnTo>
                    <a:pt x="243" y="218"/>
                  </a:lnTo>
                  <a:lnTo>
                    <a:pt x="244" y="224"/>
                  </a:lnTo>
                  <a:lnTo>
                    <a:pt x="242" y="229"/>
                  </a:lnTo>
                  <a:lnTo>
                    <a:pt x="244" y="231"/>
                  </a:lnTo>
                  <a:lnTo>
                    <a:pt x="244" y="234"/>
                  </a:lnTo>
                  <a:lnTo>
                    <a:pt x="244" y="243"/>
                  </a:lnTo>
                  <a:lnTo>
                    <a:pt x="244" y="246"/>
                  </a:lnTo>
                  <a:lnTo>
                    <a:pt x="245" y="258"/>
                  </a:lnTo>
                  <a:lnTo>
                    <a:pt x="248" y="263"/>
                  </a:lnTo>
                  <a:lnTo>
                    <a:pt x="248" y="269"/>
                  </a:lnTo>
                  <a:lnTo>
                    <a:pt x="248" y="272"/>
                  </a:lnTo>
                  <a:lnTo>
                    <a:pt x="246" y="274"/>
                  </a:lnTo>
                  <a:lnTo>
                    <a:pt x="248" y="278"/>
                  </a:lnTo>
                  <a:lnTo>
                    <a:pt x="246" y="281"/>
                  </a:lnTo>
                  <a:lnTo>
                    <a:pt x="244" y="286"/>
                  </a:lnTo>
                  <a:lnTo>
                    <a:pt x="242" y="286"/>
                  </a:lnTo>
                  <a:lnTo>
                    <a:pt x="242" y="288"/>
                  </a:lnTo>
                  <a:lnTo>
                    <a:pt x="242" y="289"/>
                  </a:lnTo>
                  <a:lnTo>
                    <a:pt x="242" y="291"/>
                  </a:lnTo>
                  <a:lnTo>
                    <a:pt x="234" y="295"/>
                  </a:lnTo>
                  <a:lnTo>
                    <a:pt x="231" y="299"/>
                  </a:lnTo>
                  <a:lnTo>
                    <a:pt x="229" y="299"/>
                  </a:lnTo>
                  <a:lnTo>
                    <a:pt x="226" y="306"/>
                  </a:lnTo>
                  <a:lnTo>
                    <a:pt x="225" y="307"/>
                  </a:lnTo>
                  <a:lnTo>
                    <a:pt x="222" y="307"/>
                  </a:lnTo>
                  <a:lnTo>
                    <a:pt x="221" y="310"/>
                  </a:lnTo>
                  <a:lnTo>
                    <a:pt x="222" y="311"/>
                  </a:lnTo>
                  <a:lnTo>
                    <a:pt x="227" y="316"/>
                  </a:lnTo>
                  <a:lnTo>
                    <a:pt x="229" y="321"/>
                  </a:lnTo>
                  <a:lnTo>
                    <a:pt x="233" y="326"/>
                  </a:lnTo>
                  <a:lnTo>
                    <a:pt x="234" y="332"/>
                  </a:lnTo>
                  <a:lnTo>
                    <a:pt x="233" y="336"/>
                  </a:lnTo>
                  <a:lnTo>
                    <a:pt x="235" y="342"/>
                  </a:lnTo>
                  <a:lnTo>
                    <a:pt x="236" y="350"/>
                  </a:lnTo>
                  <a:lnTo>
                    <a:pt x="237" y="357"/>
                  </a:lnTo>
                  <a:lnTo>
                    <a:pt x="240" y="359"/>
                  </a:lnTo>
                  <a:lnTo>
                    <a:pt x="241" y="366"/>
                  </a:lnTo>
                  <a:lnTo>
                    <a:pt x="243" y="369"/>
                  </a:lnTo>
                  <a:lnTo>
                    <a:pt x="244" y="374"/>
                  </a:lnTo>
                  <a:lnTo>
                    <a:pt x="244" y="377"/>
                  </a:lnTo>
                  <a:lnTo>
                    <a:pt x="246" y="387"/>
                  </a:lnTo>
                  <a:lnTo>
                    <a:pt x="250" y="393"/>
                  </a:lnTo>
                  <a:lnTo>
                    <a:pt x="251" y="395"/>
                  </a:lnTo>
                  <a:lnTo>
                    <a:pt x="253" y="398"/>
                  </a:lnTo>
                  <a:lnTo>
                    <a:pt x="259" y="399"/>
                  </a:lnTo>
                  <a:lnTo>
                    <a:pt x="265" y="397"/>
                  </a:lnTo>
                  <a:lnTo>
                    <a:pt x="266" y="394"/>
                  </a:lnTo>
                  <a:lnTo>
                    <a:pt x="264" y="394"/>
                  </a:lnTo>
                  <a:lnTo>
                    <a:pt x="266" y="394"/>
                  </a:lnTo>
                  <a:lnTo>
                    <a:pt x="269" y="390"/>
                  </a:lnTo>
                  <a:lnTo>
                    <a:pt x="272" y="383"/>
                  </a:lnTo>
                  <a:lnTo>
                    <a:pt x="273" y="382"/>
                  </a:lnTo>
                  <a:lnTo>
                    <a:pt x="279" y="372"/>
                  </a:lnTo>
                  <a:lnTo>
                    <a:pt x="278" y="369"/>
                  </a:lnTo>
                  <a:lnTo>
                    <a:pt x="279" y="367"/>
                  </a:lnTo>
                  <a:lnTo>
                    <a:pt x="279" y="358"/>
                  </a:lnTo>
                  <a:lnTo>
                    <a:pt x="280" y="356"/>
                  </a:lnTo>
                  <a:lnTo>
                    <a:pt x="282" y="352"/>
                  </a:lnTo>
                  <a:lnTo>
                    <a:pt x="284" y="351"/>
                  </a:lnTo>
                  <a:lnTo>
                    <a:pt x="287" y="346"/>
                  </a:lnTo>
                  <a:lnTo>
                    <a:pt x="289" y="346"/>
                  </a:lnTo>
                  <a:lnTo>
                    <a:pt x="290" y="348"/>
                  </a:lnTo>
                  <a:lnTo>
                    <a:pt x="293" y="353"/>
                  </a:lnTo>
                  <a:lnTo>
                    <a:pt x="293" y="355"/>
                  </a:lnTo>
                  <a:lnTo>
                    <a:pt x="290" y="363"/>
                  </a:lnTo>
                  <a:lnTo>
                    <a:pt x="287" y="366"/>
                  </a:lnTo>
                  <a:lnTo>
                    <a:pt x="287" y="368"/>
                  </a:lnTo>
                  <a:lnTo>
                    <a:pt x="289" y="368"/>
                  </a:lnTo>
                  <a:lnTo>
                    <a:pt x="286" y="374"/>
                  </a:lnTo>
                  <a:lnTo>
                    <a:pt x="286" y="382"/>
                  </a:lnTo>
                  <a:lnTo>
                    <a:pt x="288" y="383"/>
                  </a:lnTo>
                  <a:lnTo>
                    <a:pt x="291" y="381"/>
                  </a:lnTo>
                  <a:lnTo>
                    <a:pt x="295" y="373"/>
                  </a:lnTo>
                  <a:lnTo>
                    <a:pt x="298" y="372"/>
                  </a:lnTo>
                  <a:lnTo>
                    <a:pt x="301" y="373"/>
                  </a:lnTo>
                  <a:lnTo>
                    <a:pt x="302" y="379"/>
                  </a:lnTo>
                  <a:lnTo>
                    <a:pt x="305" y="378"/>
                  </a:lnTo>
                  <a:lnTo>
                    <a:pt x="305" y="383"/>
                  </a:lnTo>
                  <a:lnTo>
                    <a:pt x="309" y="384"/>
                  </a:lnTo>
                  <a:lnTo>
                    <a:pt x="309" y="385"/>
                  </a:lnTo>
                  <a:lnTo>
                    <a:pt x="309" y="388"/>
                  </a:lnTo>
                  <a:lnTo>
                    <a:pt x="306" y="389"/>
                  </a:lnTo>
                  <a:lnTo>
                    <a:pt x="305" y="395"/>
                  </a:lnTo>
                  <a:lnTo>
                    <a:pt x="305" y="398"/>
                  </a:lnTo>
                  <a:lnTo>
                    <a:pt x="308" y="398"/>
                  </a:lnTo>
                  <a:lnTo>
                    <a:pt x="309" y="402"/>
                  </a:lnTo>
                  <a:lnTo>
                    <a:pt x="310" y="403"/>
                  </a:lnTo>
                  <a:lnTo>
                    <a:pt x="310" y="409"/>
                  </a:lnTo>
                  <a:lnTo>
                    <a:pt x="312" y="409"/>
                  </a:lnTo>
                  <a:lnTo>
                    <a:pt x="312" y="410"/>
                  </a:lnTo>
                  <a:lnTo>
                    <a:pt x="312" y="415"/>
                  </a:lnTo>
                  <a:lnTo>
                    <a:pt x="319" y="421"/>
                  </a:lnTo>
                  <a:lnTo>
                    <a:pt x="316" y="429"/>
                  </a:lnTo>
                  <a:lnTo>
                    <a:pt x="317" y="436"/>
                  </a:lnTo>
                  <a:lnTo>
                    <a:pt x="318" y="440"/>
                  </a:lnTo>
                  <a:lnTo>
                    <a:pt x="318" y="445"/>
                  </a:lnTo>
                  <a:lnTo>
                    <a:pt x="320" y="451"/>
                  </a:lnTo>
                  <a:lnTo>
                    <a:pt x="324" y="452"/>
                  </a:lnTo>
                  <a:lnTo>
                    <a:pt x="327" y="466"/>
                  </a:lnTo>
                  <a:lnTo>
                    <a:pt x="331" y="468"/>
                  </a:lnTo>
                  <a:lnTo>
                    <a:pt x="332" y="473"/>
                  </a:lnTo>
                  <a:lnTo>
                    <a:pt x="333" y="476"/>
                  </a:lnTo>
                  <a:lnTo>
                    <a:pt x="334" y="478"/>
                  </a:lnTo>
                  <a:lnTo>
                    <a:pt x="336" y="482"/>
                  </a:lnTo>
                  <a:lnTo>
                    <a:pt x="337" y="488"/>
                  </a:lnTo>
                  <a:lnTo>
                    <a:pt x="340" y="490"/>
                  </a:lnTo>
                  <a:lnTo>
                    <a:pt x="341" y="494"/>
                  </a:lnTo>
                  <a:lnTo>
                    <a:pt x="343" y="501"/>
                  </a:lnTo>
                  <a:lnTo>
                    <a:pt x="344" y="502"/>
                  </a:lnTo>
                  <a:lnTo>
                    <a:pt x="347" y="508"/>
                  </a:lnTo>
                  <a:lnTo>
                    <a:pt x="355" y="524"/>
                  </a:lnTo>
                  <a:lnTo>
                    <a:pt x="356" y="525"/>
                  </a:lnTo>
                  <a:lnTo>
                    <a:pt x="356" y="529"/>
                  </a:lnTo>
                  <a:lnTo>
                    <a:pt x="357" y="530"/>
                  </a:lnTo>
                  <a:lnTo>
                    <a:pt x="361" y="539"/>
                  </a:lnTo>
                  <a:lnTo>
                    <a:pt x="364" y="544"/>
                  </a:lnTo>
                  <a:lnTo>
                    <a:pt x="365" y="548"/>
                  </a:lnTo>
                  <a:lnTo>
                    <a:pt x="365" y="554"/>
                  </a:lnTo>
                  <a:lnTo>
                    <a:pt x="369" y="570"/>
                  </a:lnTo>
                  <a:lnTo>
                    <a:pt x="371" y="575"/>
                  </a:lnTo>
                  <a:lnTo>
                    <a:pt x="373" y="576"/>
                  </a:lnTo>
                  <a:lnTo>
                    <a:pt x="375" y="584"/>
                  </a:lnTo>
                  <a:lnTo>
                    <a:pt x="377" y="585"/>
                  </a:lnTo>
                  <a:lnTo>
                    <a:pt x="375" y="585"/>
                  </a:lnTo>
                  <a:lnTo>
                    <a:pt x="377" y="586"/>
                  </a:lnTo>
                  <a:lnTo>
                    <a:pt x="378" y="586"/>
                  </a:lnTo>
                  <a:lnTo>
                    <a:pt x="380" y="582"/>
                  </a:lnTo>
                  <a:lnTo>
                    <a:pt x="382" y="581"/>
                  </a:lnTo>
                  <a:lnTo>
                    <a:pt x="384" y="585"/>
                  </a:lnTo>
                  <a:lnTo>
                    <a:pt x="381" y="591"/>
                  </a:lnTo>
                  <a:lnTo>
                    <a:pt x="381" y="594"/>
                  </a:lnTo>
                  <a:lnTo>
                    <a:pt x="384" y="601"/>
                  </a:lnTo>
                  <a:lnTo>
                    <a:pt x="385" y="603"/>
                  </a:lnTo>
                  <a:lnTo>
                    <a:pt x="388" y="616"/>
                  </a:lnTo>
                  <a:lnTo>
                    <a:pt x="390" y="618"/>
                  </a:lnTo>
                  <a:lnTo>
                    <a:pt x="394" y="616"/>
                  </a:lnTo>
                  <a:lnTo>
                    <a:pt x="395" y="622"/>
                  </a:lnTo>
                  <a:lnTo>
                    <a:pt x="400" y="631"/>
                  </a:lnTo>
                  <a:lnTo>
                    <a:pt x="401" y="636"/>
                  </a:lnTo>
                  <a:lnTo>
                    <a:pt x="403" y="636"/>
                  </a:lnTo>
                  <a:lnTo>
                    <a:pt x="404" y="637"/>
                  </a:lnTo>
                  <a:lnTo>
                    <a:pt x="407" y="644"/>
                  </a:lnTo>
                  <a:lnTo>
                    <a:pt x="407" y="651"/>
                  </a:lnTo>
                  <a:lnTo>
                    <a:pt x="407" y="655"/>
                  </a:lnTo>
                  <a:lnTo>
                    <a:pt x="403" y="665"/>
                  </a:lnTo>
                  <a:lnTo>
                    <a:pt x="401" y="667"/>
                  </a:lnTo>
                  <a:lnTo>
                    <a:pt x="401" y="670"/>
                  </a:lnTo>
                  <a:lnTo>
                    <a:pt x="401" y="673"/>
                  </a:lnTo>
                  <a:lnTo>
                    <a:pt x="401" y="675"/>
                  </a:lnTo>
                  <a:lnTo>
                    <a:pt x="399" y="679"/>
                  </a:lnTo>
                  <a:lnTo>
                    <a:pt x="399" y="683"/>
                  </a:lnTo>
                  <a:lnTo>
                    <a:pt x="396" y="685"/>
                  </a:lnTo>
                  <a:lnTo>
                    <a:pt x="396" y="695"/>
                  </a:lnTo>
                  <a:lnTo>
                    <a:pt x="394" y="698"/>
                  </a:lnTo>
                  <a:lnTo>
                    <a:pt x="394" y="716"/>
                  </a:lnTo>
                  <a:lnTo>
                    <a:pt x="392" y="726"/>
                  </a:lnTo>
                  <a:lnTo>
                    <a:pt x="390" y="732"/>
                  </a:lnTo>
                  <a:lnTo>
                    <a:pt x="387" y="736"/>
                  </a:lnTo>
                  <a:lnTo>
                    <a:pt x="386" y="741"/>
                  </a:lnTo>
                  <a:lnTo>
                    <a:pt x="381" y="746"/>
                  </a:lnTo>
                  <a:lnTo>
                    <a:pt x="379" y="738"/>
                  </a:lnTo>
                  <a:lnTo>
                    <a:pt x="374" y="733"/>
                  </a:lnTo>
                  <a:lnTo>
                    <a:pt x="366" y="725"/>
                  </a:lnTo>
                  <a:lnTo>
                    <a:pt x="364" y="724"/>
                  </a:lnTo>
                  <a:lnTo>
                    <a:pt x="362" y="724"/>
                  </a:lnTo>
                  <a:lnTo>
                    <a:pt x="359" y="727"/>
                  </a:lnTo>
                  <a:lnTo>
                    <a:pt x="352" y="729"/>
                  </a:lnTo>
                  <a:lnTo>
                    <a:pt x="350" y="733"/>
                  </a:lnTo>
                  <a:lnTo>
                    <a:pt x="349" y="737"/>
                  </a:lnTo>
                  <a:lnTo>
                    <a:pt x="346" y="738"/>
                  </a:lnTo>
                  <a:lnTo>
                    <a:pt x="343" y="737"/>
                  </a:lnTo>
                  <a:lnTo>
                    <a:pt x="336" y="736"/>
                  </a:lnTo>
                  <a:lnTo>
                    <a:pt x="335" y="733"/>
                  </a:lnTo>
                  <a:lnTo>
                    <a:pt x="331" y="731"/>
                  </a:lnTo>
                  <a:lnTo>
                    <a:pt x="328" y="732"/>
                  </a:lnTo>
                  <a:lnTo>
                    <a:pt x="325" y="731"/>
                  </a:lnTo>
                  <a:lnTo>
                    <a:pt x="313" y="725"/>
                  </a:lnTo>
                  <a:lnTo>
                    <a:pt x="311" y="725"/>
                  </a:lnTo>
                  <a:lnTo>
                    <a:pt x="306" y="720"/>
                  </a:lnTo>
                  <a:lnTo>
                    <a:pt x="304" y="712"/>
                  </a:lnTo>
                  <a:lnTo>
                    <a:pt x="299" y="704"/>
                  </a:lnTo>
                  <a:lnTo>
                    <a:pt x="294" y="695"/>
                  </a:lnTo>
                  <a:lnTo>
                    <a:pt x="291" y="694"/>
                  </a:lnTo>
                  <a:lnTo>
                    <a:pt x="288" y="689"/>
                  </a:lnTo>
                  <a:lnTo>
                    <a:pt x="282" y="681"/>
                  </a:lnTo>
                  <a:lnTo>
                    <a:pt x="278" y="680"/>
                  </a:lnTo>
                  <a:lnTo>
                    <a:pt x="276" y="679"/>
                  </a:lnTo>
                  <a:lnTo>
                    <a:pt x="275" y="679"/>
                  </a:lnTo>
                  <a:lnTo>
                    <a:pt x="274" y="675"/>
                  </a:lnTo>
                  <a:lnTo>
                    <a:pt x="272" y="678"/>
                  </a:lnTo>
                  <a:lnTo>
                    <a:pt x="271" y="674"/>
                  </a:lnTo>
                  <a:lnTo>
                    <a:pt x="267" y="669"/>
                  </a:lnTo>
                  <a:lnTo>
                    <a:pt x="266" y="668"/>
                  </a:lnTo>
                  <a:lnTo>
                    <a:pt x="263" y="663"/>
                  </a:lnTo>
                  <a:lnTo>
                    <a:pt x="260" y="662"/>
                  </a:lnTo>
                  <a:lnTo>
                    <a:pt x="260" y="654"/>
                  </a:lnTo>
                  <a:lnTo>
                    <a:pt x="258" y="651"/>
                  </a:lnTo>
                  <a:lnTo>
                    <a:pt x="250" y="644"/>
                  </a:lnTo>
                  <a:lnTo>
                    <a:pt x="240" y="638"/>
                  </a:lnTo>
                  <a:lnTo>
                    <a:pt x="230" y="637"/>
                  </a:lnTo>
                  <a:lnTo>
                    <a:pt x="228" y="639"/>
                  </a:lnTo>
                  <a:lnTo>
                    <a:pt x="227" y="643"/>
                  </a:lnTo>
                  <a:lnTo>
                    <a:pt x="226" y="641"/>
                  </a:lnTo>
                  <a:lnTo>
                    <a:pt x="223" y="641"/>
                  </a:lnTo>
                  <a:lnTo>
                    <a:pt x="222" y="643"/>
                  </a:lnTo>
                  <a:lnTo>
                    <a:pt x="222" y="648"/>
                  </a:lnTo>
                  <a:lnTo>
                    <a:pt x="221" y="649"/>
                  </a:lnTo>
                  <a:lnTo>
                    <a:pt x="220" y="648"/>
                  </a:lnTo>
                  <a:lnTo>
                    <a:pt x="219" y="649"/>
                  </a:lnTo>
                  <a:lnTo>
                    <a:pt x="218" y="649"/>
                  </a:lnTo>
                  <a:lnTo>
                    <a:pt x="215" y="653"/>
                  </a:lnTo>
                  <a:lnTo>
                    <a:pt x="215" y="657"/>
                  </a:lnTo>
                  <a:lnTo>
                    <a:pt x="212" y="657"/>
                  </a:lnTo>
                  <a:lnTo>
                    <a:pt x="212" y="660"/>
                  </a:lnTo>
                  <a:lnTo>
                    <a:pt x="206" y="660"/>
                  </a:lnTo>
                  <a:lnTo>
                    <a:pt x="203" y="662"/>
                  </a:lnTo>
                  <a:lnTo>
                    <a:pt x="203" y="665"/>
                  </a:lnTo>
                  <a:lnTo>
                    <a:pt x="199" y="667"/>
                  </a:lnTo>
                  <a:lnTo>
                    <a:pt x="196" y="670"/>
                  </a:lnTo>
                  <a:lnTo>
                    <a:pt x="195" y="675"/>
                  </a:lnTo>
                  <a:lnTo>
                    <a:pt x="196" y="678"/>
                  </a:lnTo>
                  <a:lnTo>
                    <a:pt x="195" y="683"/>
                  </a:lnTo>
                  <a:lnTo>
                    <a:pt x="196" y="686"/>
                  </a:lnTo>
                  <a:lnTo>
                    <a:pt x="195" y="686"/>
                  </a:lnTo>
                  <a:lnTo>
                    <a:pt x="196" y="688"/>
                  </a:lnTo>
                  <a:lnTo>
                    <a:pt x="193" y="688"/>
                  </a:lnTo>
                  <a:lnTo>
                    <a:pt x="189" y="684"/>
                  </a:lnTo>
                  <a:lnTo>
                    <a:pt x="184" y="684"/>
                  </a:lnTo>
                  <a:lnTo>
                    <a:pt x="183" y="683"/>
                  </a:lnTo>
                  <a:lnTo>
                    <a:pt x="173" y="668"/>
                  </a:lnTo>
                  <a:lnTo>
                    <a:pt x="167" y="662"/>
                  </a:lnTo>
                  <a:lnTo>
                    <a:pt x="164" y="662"/>
                  </a:lnTo>
                  <a:lnTo>
                    <a:pt x="161" y="665"/>
                  </a:lnTo>
                  <a:lnTo>
                    <a:pt x="159" y="663"/>
                  </a:lnTo>
                  <a:lnTo>
                    <a:pt x="157" y="663"/>
                  </a:lnTo>
                  <a:lnTo>
                    <a:pt x="154" y="667"/>
                  </a:lnTo>
                  <a:lnTo>
                    <a:pt x="151" y="663"/>
                  </a:lnTo>
                  <a:lnTo>
                    <a:pt x="150" y="664"/>
                  </a:lnTo>
                  <a:lnTo>
                    <a:pt x="150" y="668"/>
                  </a:lnTo>
                  <a:lnTo>
                    <a:pt x="149" y="663"/>
                  </a:lnTo>
                  <a:lnTo>
                    <a:pt x="149" y="662"/>
                  </a:lnTo>
                  <a:lnTo>
                    <a:pt x="147" y="660"/>
                  </a:lnTo>
                  <a:lnTo>
                    <a:pt x="147" y="658"/>
                  </a:lnTo>
                  <a:lnTo>
                    <a:pt x="146" y="652"/>
                  </a:lnTo>
                  <a:lnTo>
                    <a:pt x="142" y="651"/>
                  </a:lnTo>
                  <a:lnTo>
                    <a:pt x="142" y="648"/>
                  </a:lnTo>
                  <a:lnTo>
                    <a:pt x="138" y="644"/>
                  </a:lnTo>
                  <a:lnTo>
                    <a:pt x="132" y="637"/>
                  </a:lnTo>
                  <a:lnTo>
                    <a:pt x="130" y="636"/>
                  </a:lnTo>
                  <a:lnTo>
                    <a:pt x="128" y="632"/>
                  </a:lnTo>
                  <a:lnTo>
                    <a:pt x="128" y="631"/>
                  </a:lnTo>
                  <a:lnTo>
                    <a:pt x="129" y="629"/>
                  </a:lnTo>
                  <a:lnTo>
                    <a:pt x="129" y="627"/>
                  </a:lnTo>
                  <a:lnTo>
                    <a:pt x="130" y="627"/>
                  </a:lnTo>
                  <a:lnTo>
                    <a:pt x="130" y="624"/>
                  </a:lnTo>
                  <a:lnTo>
                    <a:pt x="131" y="623"/>
                  </a:lnTo>
                  <a:lnTo>
                    <a:pt x="131" y="618"/>
                  </a:lnTo>
                  <a:lnTo>
                    <a:pt x="130" y="616"/>
                  </a:lnTo>
                  <a:lnTo>
                    <a:pt x="132" y="615"/>
                  </a:lnTo>
                  <a:lnTo>
                    <a:pt x="135" y="610"/>
                  </a:lnTo>
                  <a:lnTo>
                    <a:pt x="135" y="607"/>
                  </a:lnTo>
                  <a:lnTo>
                    <a:pt x="134" y="605"/>
                  </a:lnTo>
                  <a:lnTo>
                    <a:pt x="132" y="597"/>
                  </a:lnTo>
                  <a:lnTo>
                    <a:pt x="130" y="595"/>
                  </a:lnTo>
                  <a:lnTo>
                    <a:pt x="131" y="594"/>
                  </a:lnTo>
                  <a:lnTo>
                    <a:pt x="130" y="591"/>
                  </a:lnTo>
                  <a:lnTo>
                    <a:pt x="128" y="589"/>
                  </a:lnTo>
                  <a:lnTo>
                    <a:pt x="127" y="584"/>
                  </a:lnTo>
                  <a:lnTo>
                    <a:pt x="124" y="582"/>
                  </a:lnTo>
                  <a:lnTo>
                    <a:pt x="125" y="580"/>
                  </a:lnTo>
                  <a:lnTo>
                    <a:pt x="125" y="577"/>
                  </a:lnTo>
                  <a:lnTo>
                    <a:pt x="119" y="570"/>
                  </a:lnTo>
                  <a:lnTo>
                    <a:pt x="117" y="570"/>
                  </a:lnTo>
                  <a:lnTo>
                    <a:pt x="116" y="565"/>
                  </a:lnTo>
                  <a:lnTo>
                    <a:pt x="116" y="563"/>
                  </a:lnTo>
                  <a:lnTo>
                    <a:pt x="117" y="564"/>
                  </a:lnTo>
                  <a:lnTo>
                    <a:pt x="121" y="560"/>
                  </a:lnTo>
                  <a:lnTo>
                    <a:pt x="121" y="555"/>
                  </a:lnTo>
                  <a:lnTo>
                    <a:pt x="121" y="554"/>
                  </a:lnTo>
                  <a:lnTo>
                    <a:pt x="121" y="553"/>
                  </a:lnTo>
                  <a:lnTo>
                    <a:pt x="120" y="549"/>
                  </a:lnTo>
                  <a:lnTo>
                    <a:pt x="121" y="548"/>
                  </a:lnTo>
                  <a:lnTo>
                    <a:pt x="121" y="545"/>
                  </a:lnTo>
                  <a:lnTo>
                    <a:pt x="121" y="545"/>
                  </a:lnTo>
                  <a:lnTo>
                    <a:pt x="121" y="543"/>
                  </a:lnTo>
                  <a:lnTo>
                    <a:pt x="122" y="543"/>
                  </a:lnTo>
                  <a:lnTo>
                    <a:pt x="122" y="542"/>
                  </a:lnTo>
                  <a:lnTo>
                    <a:pt x="120" y="534"/>
                  </a:lnTo>
                  <a:lnTo>
                    <a:pt x="120" y="533"/>
                  </a:lnTo>
                  <a:lnTo>
                    <a:pt x="119" y="533"/>
                  </a:lnTo>
                  <a:lnTo>
                    <a:pt x="117" y="529"/>
                  </a:lnTo>
                  <a:lnTo>
                    <a:pt x="116" y="524"/>
                  </a:lnTo>
                  <a:lnTo>
                    <a:pt x="115" y="522"/>
                  </a:lnTo>
                  <a:lnTo>
                    <a:pt x="116" y="519"/>
                  </a:lnTo>
                  <a:lnTo>
                    <a:pt x="113" y="516"/>
                  </a:lnTo>
                  <a:lnTo>
                    <a:pt x="112" y="512"/>
                  </a:lnTo>
                  <a:lnTo>
                    <a:pt x="113" y="509"/>
                  </a:lnTo>
                  <a:lnTo>
                    <a:pt x="112" y="509"/>
                  </a:lnTo>
                  <a:lnTo>
                    <a:pt x="111" y="507"/>
                  </a:lnTo>
                  <a:lnTo>
                    <a:pt x="114" y="506"/>
                  </a:lnTo>
                  <a:lnTo>
                    <a:pt x="117" y="502"/>
                  </a:lnTo>
                  <a:lnTo>
                    <a:pt x="121" y="508"/>
                  </a:lnTo>
                  <a:lnTo>
                    <a:pt x="123" y="513"/>
                  </a:lnTo>
                  <a:lnTo>
                    <a:pt x="125" y="518"/>
                  </a:lnTo>
                  <a:lnTo>
                    <a:pt x="128" y="519"/>
                  </a:lnTo>
                  <a:lnTo>
                    <a:pt x="128" y="523"/>
                  </a:lnTo>
                  <a:lnTo>
                    <a:pt x="130" y="525"/>
                  </a:lnTo>
                  <a:lnTo>
                    <a:pt x="130" y="528"/>
                  </a:lnTo>
                  <a:lnTo>
                    <a:pt x="129" y="529"/>
                  </a:lnTo>
                  <a:lnTo>
                    <a:pt x="130" y="533"/>
                  </a:lnTo>
                  <a:lnTo>
                    <a:pt x="131" y="534"/>
                  </a:lnTo>
                  <a:lnTo>
                    <a:pt x="132" y="539"/>
                  </a:lnTo>
                  <a:lnTo>
                    <a:pt x="136" y="544"/>
                  </a:lnTo>
                  <a:lnTo>
                    <a:pt x="138" y="554"/>
                  </a:lnTo>
                  <a:lnTo>
                    <a:pt x="140" y="555"/>
                  </a:lnTo>
                  <a:lnTo>
                    <a:pt x="144" y="555"/>
                  </a:lnTo>
                  <a:lnTo>
                    <a:pt x="146" y="550"/>
                  </a:lnTo>
                  <a:lnTo>
                    <a:pt x="147" y="548"/>
                  </a:lnTo>
                  <a:lnTo>
                    <a:pt x="144" y="537"/>
                  </a:lnTo>
                  <a:lnTo>
                    <a:pt x="140" y="534"/>
                  </a:lnTo>
                  <a:lnTo>
                    <a:pt x="137" y="533"/>
                  </a:lnTo>
                  <a:lnTo>
                    <a:pt x="136" y="529"/>
                  </a:lnTo>
                  <a:lnTo>
                    <a:pt x="135" y="525"/>
                  </a:lnTo>
                  <a:lnTo>
                    <a:pt x="136" y="516"/>
                  </a:lnTo>
                  <a:lnTo>
                    <a:pt x="134" y="506"/>
                  </a:lnTo>
                  <a:lnTo>
                    <a:pt x="130" y="499"/>
                  </a:lnTo>
                  <a:lnTo>
                    <a:pt x="130" y="496"/>
                  </a:lnTo>
                  <a:lnTo>
                    <a:pt x="128" y="491"/>
                  </a:lnTo>
                  <a:lnTo>
                    <a:pt x="128" y="488"/>
                  </a:lnTo>
                  <a:lnTo>
                    <a:pt x="127" y="486"/>
                  </a:lnTo>
                  <a:lnTo>
                    <a:pt x="124" y="487"/>
                  </a:lnTo>
                  <a:lnTo>
                    <a:pt x="121" y="483"/>
                  </a:lnTo>
                  <a:lnTo>
                    <a:pt x="120" y="472"/>
                  </a:lnTo>
                  <a:lnTo>
                    <a:pt x="120" y="466"/>
                  </a:lnTo>
                  <a:lnTo>
                    <a:pt x="117" y="457"/>
                  </a:lnTo>
                  <a:lnTo>
                    <a:pt x="116" y="457"/>
                  </a:lnTo>
                  <a:lnTo>
                    <a:pt x="115" y="456"/>
                  </a:lnTo>
                  <a:lnTo>
                    <a:pt x="115" y="447"/>
                  </a:lnTo>
                  <a:lnTo>
                    <a:pt x="114" y="442"/>
                  </a:lnTo>
                  <a:lnTo>
                    <a:pt x="113" y="437"/>
                  </a:lnTo>
                  <a:lnTo>
                    <a:pt x="108" y="430"/>
                  </a:lnTo>
                  <a:lnTo>
                    <a:pt x="106" y="418"/>
                  </a:lnTo>
                  <a:lnTo>
                    <a:pt x="104" y="411"/>
                  </a:lnTo>
                  <a:lnTo>
                    <a:pt x="104" y="402"/>
                  </a:lnTo>
                  <a:lnTo>
                    <a:pt x="104" y="395"/>
                  </a:lnTo>
                  <a:lnTo>
                    <a:pt x="102" y="393"/>
                  </a:lnTo>
                  <a:lnTo>
                    <a:pt x="101" y="385"/>
                  </a:lnTo>
                  <a:lnTo>
                    <a:pt x="97" y="377"/>
                  </a:lnTo>
                  <a:lnTo>
                    <a:pt x="97" y="356"/>
                  </a:lnTo>
                  <a:lnTo>
                    <a:pt x="96" y="351"/>
                  </a:lnTo>
                  <a:lnTo>
                    <a:pt x="94" y="350"/>
                  </a:lnTo>
                  <a:lnTo>
                    <a:pt x="92" y="351"/>
                  </a:lnTo>
                  <a:lnTo>
                    <a:pt x="91" y="350"/>
                  </a:lnTo>
                  <a:lnTo>
                    <a:pt x="91" y="347"/>
                  </a:lnTo>
                  <a:lnTo>
                    <a:pt x="85" y="346"/>
                  </a:lnTo>
                  <a:lnTo>
                    <a:pt x="81" y="348"/>
                  </a:lnTo>
                  <a:lnTo>
                    <a:pt x="77" y="352"/>
                  </a:lnTo>
                  <a:lnTo>
                    <a:pt x="74" y="359"/>
                  </a:lnTo>
                  <a:lnTo>
                    <a:pt x="71" y="364"/>
                  </a:lnTo>
                  <a:lnTo>
                    <a:pt x="71" y="371"/>
                  </a:lnTo>
                  <a:lnTo>
                    <a:pt x="73" y="378"/>
                  </a:lnTo>
                  <a:lnTo>
                    <a:pt x="76" y="383"/>
                  </a:lnTo>
                  <a:lnTo>
                    <a:pt x="79" y="392"/>
                  </a:lnTo>
                  <a:lnTo>
                    <a:pt x="81" y="394"/>
                  </a:lnTo>
                  <a:lnTo>
                    <a:pt x="77" y="402"/>
                  </a:lnTo>
                  <a:lnTo>
                    <a:pt x="78" y="405"/>
                  </a:lnTo>
                  <a:lnTo>
                    <a:pt x="77" y="408"/>
                  </a:lnTo>
                  <a:lnTo>
                    <a:pt x="78" y="416"/>
                  </a:lnTo>
                  <a:lnTo>
                    <a:pt x="81" y="424"/>
                  </a:lnTo>
                  <a:lnTo>
                    <a:pt x="83" y="431"/>
                  </a:lnTo>
                  <a:lnTo>
                    <a:pt x="85" y="440"/>
                  </a:lnTo>
                  <a:lnTo>
                    <a:pt x="86" y="446"/>
                  </a:lnTo>
                  <a:lnTo>
                    <a:pt x="86" y="452"/>
                  </a:lnTo>
                  <a:lnTo>
                    <a:pt x="85" y="456"/>
                  </a:lnTo>
                  <a:lnTo>
                    <a:pt x="86" y="462"/>
                  </a:lnTo>
                  <a:lnTo>
                    <a:pt x="85" y="478"/>
                  </a:lnTo>
                  <a:lnTo>
                    <a:pt x="86" y="490"/>
                  </a:lnTo>
                  <a:lnTo>
                    <a:pt x="89" y="490"/>
                  </a:lnTo>
                  <a:lnTo>
                    <a:pt x="87" y="491"/>
                  </a:lnTo>
                  <a:lnTo>
                    <a:pt x="86" y="490"/>
                  </a:lnTo>
                  <a:lnTo>
                    <a:pt x="86" y="494"/>
                  </a:lnTo>
                  <a:lnTo>
                    <a:pt x="87" y="496"/>
                  </a:lnTo>
                  <a:lnTo>
                    <a:pt x="90" y="494"/>
                  </a:lnTo>
                  <a:lnTo>
                    <a:pt x="90" y="492"/>
                  </a:lnTo>
                  <a:lnTo>
                    <a:pt x="90" y="493"/>
                  </a:lnTo>
                  <a:lnTo>
                    <a:pt x="87" y="497"/>
                  </a:lnTo>
                  <a:lnTo>
                    <a:pt x="86" y="503"/>
                  </a:lnTo>
                  <a:lnTo>
                    <a:pt x="87" y="519"/>
                  </a:lnTo>
                  <a:lnTo>
                    <a:pt x="87" y="525"/>
                  </a:lnTo>
                  <a:lnTo>
                    <a:pt x="87" y="528"/>
                  </a:lnTo>
                  <a:lnTo>
                    <a:pt x="86" y="535"/>
                  </a:lnTo>
                  <a:lnTo>
                    <a:pt x="87" y="542"/>
                  </a:lnTo>
                  <a:lnTo>
                    <a:pt x="86" y="548"/>
                  </a:lnTo>
                  <a:lnTo>
                    <a:pt x="87" y="560"/>
                  </a:lnTo>
                  <a:lnTo>
                    <a:pt x="79" y="560"/>
                  </a:lnTo>
                  <a:lnTo>
                    <a:pt x="64" y="563"/>
                  </a:lnTo>
                  <a:lnTo>
                    <a:pt x="60" y="565"/>
                  </a:lnTo>
                  <a:lnTo>
                    <a:pt x="59" y="571"/>
                  </a:lnTo>
                  <a:lnTo>
                    <a:pt x="60" y="572"/>
                  </a:lnTo>
                  <a:lnTo>
                    <a:pt x="58" y="572"/>
                  </a:lnTo>
                  <a:lnTo>
                    <a:pt x="58" y="571"/>
                  </a:lnTo>
                  <a:lnTo>
                    <a:pt x="54" y="570"/>
                  </a:lnTo>
                  <a:lnTo>
                    <a:pt x="46" y="571"/>
                  </a:lnTo>
                  <a:lnTo>
                    <a:pt x="43" y="575"/>
                  </a:lnTo>
                  <a:lnTo>
                    <a:pt x="43" y="580"/>
                  </a:lnTo>
                  <a:lnTo>
                    <a:pt x="44" y="581"/>
                  </a:lnTo>
                  <a:lnTo>
                    <a:pt x="44" y="584"/>
                  </a:lnTo>
                  <a:lnTo>
                    <a:pt x="43" y="582"/>
                  </a:lnTo>
                  <a:lnTo>
                    <a:pt x="41" y="584"/>
                  </a:lnTo>
                  <a:lnTo>
                    <a:pt x="39" y="582"/>
                  </a:lnTo>
                  <a:lnTo>
                    <a:pt x="39" y="582"/>
                  </a:lnTo>
                  <a:lnTo>
                    <a:pt x="38" y="582"/>
                  </a:lnTo>
                  <a:lnTo>
                    <a:pt x="37" y="577"/>
                  </a:lnTo>
                  <a:lnTo>
                    <a:pt x="34" y="576"/>
                  </a:lnTo>
                  <a:lnTo>
                    <a:pt x="34" y="575"/>
                  </a:lnTo>
                  <a:lnTo>
                    <a:pt x="36" y="572"/>
                  </a:lnTo>
                  <a:lnTo>
                    <a:pt x="34" y="568"/>
                  </a:lnTo>
                  <a:lnTo>
                    <a:pt x="33" y="561"/>
                  </a:lnTo>
                  <a:lnTo>
                    <a:pt x="33" y="559"/>
                  </a:lnTo>
                  <a:lnTo>
                    <a:pt x="33" y="555"/>
                  </a:lnTo>
                  <a:lnTo>
                    <a:pt x="31" y="555"/>
                  </a:lnTo>
                  <a:lnTo>
                    <a:pt x="30" y="553"/>
                  </a:lnTo>
                  <a:lnTo>
                    <a:pt x="29" y="551"/>
                  </a:lnTo>
                  <a:lnTo>
                    <a:pt x="29" y="549"/>
                  </a:lnTo>
                  <a:lnTo>
                    <a:pt x="25" y="545"/>
                  </a:lnTo>
                  <a:lnTo>
                    <a:pt x="23" y="545"/>
                  </a:lnTo>
                  <a:lnTo>
                    <a:pt x="20" y="550"/>
                  </a:lnTo>
                  <a:lnTo>
                    <a:pt x="18" y="546"/>
                  </a:lnTo>
                  <a:lnTo>
                    <a:pt x="21" y="542"/>
                  </a:lnTo>
                  <a:lnTo>
                    <a:pt x="16" y="540"/>
                  </a:lnTo>
                  <a:lnTo>
                    <a:pt x="16" y="538"/>
                  </a:lnTo>
                  <a:lnTo>
                    <a:pt x="13" y="538"/>
                  </a:lnTo>
                  <a:lnTo>
                    <a:pt x="11" y="534"/>
                  </a:lnTo>
                  <a:lnTo>
                    <a:pt x="7" y="538"/>
                  </a:lnTo>
                  <a:lnTo>
                    <a:pt x="6" y="537"/>
                  </a:lnTo>
                  <a:lnTo>
                    <a:pt x="3" y="535"/>
                  </a:lnTo>
                  <a:lnTo>
                    <a:pt x="3" y="532"/>
                  </a:lnTo>
                  <a:lnTo>
                    <a:pt x="1" y="529"/>
                  </a:lnTo>
                  <a:lnTo>
                    <a:pt x="2" y="527"/>
                  </a:lnTo>
                  <a:lnTo>
                    <a:pt x="1" y="524"/>
                  </a:lnTo>
                  <a:lnTo>
                    <a:pt x="2" y="520"/>
                  </a:lnTo>
                  <a:lnTo>
                    <a:pt x="1" y="520"/>
                  </a:lnTo>
                  <a:lnTo>
                    <a:pt x="0" y="517"/>
                  </a:lnTo>
                  <a:lnTo>
                    <a:pt x="0" y="512"/>
                  </a:lnTo>
                  <a:lnTo>
                    <a:pt x="0" y="509"/>
                  </a:lnTo>
                  <a:lnTo>
                    <a:pt x="2" y="506"/>
                  </a:lnTo>
                  <a:lnTo>
                    <a:pt x="3" y="502"/>
                  </a:lnTo>
                  <a:lnTo>
                    <a:pt x="5" y="502"/>
                  </a:lnTo>
                  <a:lnTo>
                    <a:pt x="6" y="499"/>
                  </a:lnTo>
                  <a:lnTo>
                    <a:pt x="3" y="494"/>
                  </a:lnTo>
                  <a:lnTo>
                    <a:pt x="0" y="493"/>
                  </a:lnTo>
                  <a:lnTo>
                    <a:pt x="0" y="491"/>
                  </a:lnTo>
                  <a:lnTo>
                    <a:pt x="3" y="491"/>
                  </a:lnTo>
                  <a:lnTo>
                    <a:pt x="6" y="487"/>
                  </a:lnTo>
                  <a:lnTo>
                    <a:pt x="8" y="486"/>
                  </a:lnTo>
                  <a:lnTo>
                    <a:pt x="10" y="483"/>
                  </a:lnTo>
                  <a:lnTo>
                    <a:pt x="10" y="477"/>
                  </a:lnTo>
                  <a:lnTo>
                    <a:pt x="13" y="470"/>
                  </a:lnTo>
                  <a:lnTo>
                    <a:pt x="13" y="466"/>
                  </a:lnTo>
                  <a:lnTo>
                    <a:pt x="14" y="464"/>
                  </a:lnTo>
                  <a:lnTo>
                    <a:pt x="16" y="456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0" name="Freeform 545" descr="30%"/>
            <p:cNvSpPr>
              <a:spLocks/>
            </p:cNvSpPr>
            <p:nvPr/>
          </p:nvSpPr>
          <p:spPr bwMode="auto">
            <a:xfrm>
              <a:off x="1530610" y="3331956"/>
              <a:ext cx="7444" cy="14454"/>
            </a:xfrm>
            <a:custGeom>
              <a:avLst/>
              <a:gdLst/>
              <a:ahLst/>
              <a:cxnLst>
                <a:cxn ang="0">
                  <a:pos x="8" y="26"/>
                </a:cxn>
                <a:cxn ang="0">
                  <a:pos x="6" y="27"/>
                </a:cxn>
                <a:cxn ang="0">
                  <a:pos x="3" y="24"/>
                </a:cxn>
                <a:cxn ang="0">
                  <a:pos x="0" y="21"/>
                </a:cxn>
                <a:cxn ang="0">
                  <a:pos x="1" y="17"/>
                </a:cxn>
                <a:cxn ang="0">
                  <a:pos x="0" y="10"/>
                </a:cxn>
                <a:cxn ang="0">
                  <a:pos x="1" y="5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4" y="1"/>
                </a:cxn>
                <a:cxn ang="0">
                  <a:pos x="4" y="3"/>
                </a:cxn>
                <a:cxn ang="0">
                  <a:pos x="6" y="7"/>
                </a:cxn>
                <a:cxn ang="0">
                  <a:pos x="7" y="8"/>
                </a:cxn>
                <a:cxn ang="0">
                  <a:pos x="8" y="13"/>
                </a:cxn>
                <a:cxn ang="0">
                  <a:pos x="8" y="17"/>
                </a:cxn>
                <a:cxn ang="0">
                  <a:pos x="10" y="21"/>
                </a:cxn>
                <a:cxn ang="0">
                  <a:pos x="8" y="26"/>
                </a:cxn>
              </a:cxnLst>
              <a:rect l="0" t="0" r="r" b="b"/>
              <a:pathLst>
                <a:path w="10" h="27">
                  <a:moveTo>
                    <a:pt x="8" y="26"/>
                  </a:moveTo>
                  <a:lnTo>
                    <a:pt x="6" y="27"/>
                  </a:lnTo>
                  <a:lnTo>
                    <a:pt x="3" y="24"/>
                  </a:lnTo>
                  <a:lnTo>
                    <a:pt x="0" y="21"/>
                  </a:lnTo>
                  <a:lnTo>
                    <a:pt x="1" y="17"/>
                  </a:lnTo>
                  <a:lnTo>
                    <a:pt x="0" y="10"/>
                  </a:lnTo>
                  <a:lnTo>
                    <a:pt x="1" y="5"/>
                  </a:lnTo>
                  <a:lnTo>
                    <a:pt x="1" y="2"/>
                  </a:lnTo>
                  <a:lnTo>
                    <a:pt x="3" y="0"/>
                  </a:lnTo>
                  <a:lnTo>
                    <a:pt x="4" y="1"/>
                  </a:lnTo>
                  <a:lnTo>
                    <a:pt x="4" y="3"/>
                  </a:lnTo>
                  <a:lnTo>
                    <a:pt x="6" y="7"/>
                  </a:lnTo>
                  <a:lnTo>
                    <a:pt x="7" y="8"/>
                  </a:lnTo>
                  <a:lnTo>
                    <a:pt x="8" y="13"/>
                  </a:lnTo>
                  <a:lnTo>
                    <a:pt x="8" y="17"/>
                  </a:lnTo>
                  <a:lnTo>
                    <a:pt x="10" y="21"/>
                  </a:lnTo>
                  <a:lnTo>
                    <a:pt x="8" y="26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1" name="Freeform 546" descr="30%"/>
            <p:cNvSpPr>
              <a:spLocks/>
            </p:cNvSpPr>
            <p:nvPr/>
          </p:nvSpPr>
          <p:spPr bwMode="auto">
            <a:xfrm>
              <a:off x="1536195" y="3230790"/>
              <a:ext cx="3725" cy="6424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4" y="5"/>
                </a:cxn>
                <a:cxn ang="0">
                  <a:pos x="4" y="7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1" y="13"/>
                </a:cxn>
                <a:cxn ang="0">
                  <a:pos x="1" y="4"/>
                </a:cxn>
                <a:cxn ang="0">
                  <a:pos x="1" y="3"/>
                </a:cxn>
              </a:cxnLst>
              <a:rect l="0" t="0" r="r" b="b"/>
              <a:pathLst>
                <a:path w="4" h="13">
                  <a:moveTo>
                    <a:pt x="1" y="3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3" y="2"/>
                  </a:lnTo>
                  <a:lnTo>
                    <a:pt x="4" y="5"/>
                  </a:lnTo>
                  <a:lnTo>
                    <a:pt x="4" y="7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1" y="13"/>
                  </a:lnTo>
                  <a:lnTo>
                    <a:pt x="1" y="4"/>
                  </a:lnTo>
                  <a:lnTo>
                    <a:pt x="1" y="3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2" name="Freeform 547" descr="30%"/>
            <p:cNvSpPr>
              <a:spLocks/>
            </p:cNvSpPr>
            <p:nvPr/>
          </p:nvSpPr>
          <p:spPr bwMode="auto">
            <a:xfrm>
              <a:off x="1538060" y="3238819"/>
              <a:ext cx="7444" cy="6424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6" y="12"/>
                </a:cxn>
                <a:cxn ang="0">
                  <a:pos x="4" y="9"/>
                </a:cxn>
                <a:cxn ang="0">
                  <a:pos x="3" y="12"/>
                </a:cxn>
                <a:cxn ang="0">
                  <a:pos x="0" y="11"/>
                </a:cxn>
                <a:cxn ang="0">
                  <a:pos x="3" y="8"/>
                </a:cxn>
                <a:cxn ang="0">
                  <a:pos x="3" y="3"/>
                </a:cxn>
                <a:cxn ang="0">
                  <a:pos x="4" y="0"/>
                </a:cxn>
                <a:cxn ang="0">
                  <a:pos x="7" y="5"/>
                </a:cxn>
                <a:cxn ang="0">
                  <a:pos x="8" y="8"/>
                </a:cxn>
                <a:cxn ang="0">
                  <a:pos x="7" y="10"/>
                </a:cxn>
              </a:cxnLst>
              <a:rect l="0" t="0" r="r" b="b"/>
              <a:pathLst>
                <a:path w="8" h="12">
                  <a:moveTo>
                    <a:pt x="7" y="10"/>
                  </a:moveTo>
                  <a:lnTo>
                    <a:pt x="6" y="12"/>
                  </a:lnTo>
                  <a:lnTo>
                    <a:pt x="4" y="9"/>
                  </a:lnTo>
                  <a:lnTo>
                    <a:pt x="3" y="12"/>
                  </a:lnTo>
                  <a:lnTo>
                    <a:pt x="0" y="11"/>
                  </a:lnTo>
                  <a:lnTo>
                    <a:pt x="3" y="8"/>
                  </a:lnTo>
                  <a:lnTo>
                    <a:pt x="3" y="3"/>
                  </a:lnTo>
                  <a:lnTo>
                    <a:pt x="4" y="0"/>
                  </a:lnTo>
                  <a:lnTo>
                    <a:pt x="7" y="5"/>
                  </a:lnTo>
                  <a:lnTo>
                    <a:pt x="8" y="8"/>
                  </a:lnTo>
                  <a:lnTo>
                    <a:pt x="7" y="1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3" name="Freeform 548" descr="30%"/>
            <p:cNvSpPr>
              <a:spLocks/>
            </p:cNvSpPr>
            <p:nvPr/>
          </p:nvSpPr>
          <p:spPr bwMode="auto">
            <a:xfrm>
              <a:off x="1579001" y="3354439"/>
              <a:ext cx="3725" cy="4819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4" y="7"/>
                </a:cxn>
                <a:cxn ang="0">
                  <a:pos x="3" y="9"/>
                </a:cxn>
                <a:cxn ang="0">
                  <a:pos x="0" y="3"/>
                </a:cxn>
                <a:cxn ang="0">
                  <a:pos x="1" y="1"/>
                </a:cxn>
                <a:cxn ang="0">
                  <a:pos x="3" y="0"/>
                </a:cxn>
                <a:cxn ang="0">
                  <a:pos x="3" y="4"/>
                </a:cxn>
              </a:cxnLst>
              <a:rect l="0" t="0" r="r" b="b"/>
              <a:pathLst>
                <a:path w="4" h="9">
                  <a:moveTo>
                    <a:pt x="3" y="4"/>
                  </a:moveTo>
                  <a:lnTo>
                    <a:pt x="4" y="7"/>
                  </a:lnTo>
                  <a:lnTo>
                    <a:pt x="3" y="9"/>
                  </a:lnTo>
                  <a:lnTo>
                    <a:pt x="0" y="3"/>
                  </a:lnTo>
                  <a:lnTo>
                    <a:pt x="1" y="1"/>
                  </a:lnTo>
                  <a:lnTo>
                    <a:pt x="3" y="0"/>
                  </a:lnTo>
                  <a:lnTo>
                    <a:pt x="3" y="4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4" name="Freeform 549" descr="30%"/>
            <p:cNvSpPr>
              <a:spLocks/>
            </p:cNvSpPr>
            <p:nvPr/>
          </p:nvSpPr>
          <p:spPr bwMode="auto">
            <a:xfrm>
              <a:off x="1543644" y="3224370"/>
              <a:ext cx="18612" cy="17663"/>
            </a:xfrm>
            <a:custGeom>
              <a:avLst/>
              <a:gdLst/>
              <a:ahLst/>
              <a:cxnLst>
                <a:cxn ang="0">
                  <a:pos x="20" y="19"/>
                </a:cxn>
                <a:cxn ang="0">
                  <a:pos x="21" y="22"/>
                </a:cxn>
                <a:cxn ang="0">
                  <a:pos x="20" y="29"/>
                </a:cxn>
                <a:cxn ang="0">
                  <a:pos x="19" y="30"/>
                </a:cxn>
                <a:cxn ang="0">
                  <a:pos x="19" y="34"/>
                </a:cxn>
                <a:cxn ang="0">
                  <a:pos x="16" y="31"/>
                </a:cxn>
                <a:cxn ang="0">
                  <a:pos x="13" y="31"/>
                </a:cxn>
                <a:cxn ang="0">
                  <a:pos x="12" y="29"/>
                </a:cxn>
                <a:cxn ang="0">
                  <a:pos x="9" y="27"/>
                </a:cxn>
                <a:cxn ang="0">
                  <a:pos x="6" y="29"/>
                </a:cxn>
                <a:cxn ang="0">
                  <a:pos x="5" y="22"/>
                </a:cxn>
                <a:cxn ang="0">
                  <a:pos x="2" y="19"/>
                </a:cxn>
                <a:cxn ang="0">
                  <a:pos x="0" y="12"/>
                </a:cxn>
                <a:cxn ang="0">
                  <a:pos x="0" y="11"/>
                </a:cxn>
                <a:cxn ang="0">
                  <a:pos x="0" y="10"/>
                </a:cxn>
                <a:cxn ang="0">
                  <a:pos x="4" y="14"/>
                </a:cxn>
                <a:cxn ang="0">
                  <a:pos x="5" y="10"/>
                </a:cxn>
                <a:cxn ang="0">
                  <a:pos x="8" y="11"/>
                </a:cxn>
                <a:cxn ang="0">
                  <a:pos x="7" y="9"/>
                </a:cxn>
                <a:cxn ang="0">
                  <a:pos x="8" y="6"/>
                </a:cxn>
                <a:cxn ang="0">
                  <a:pos x="8" y="5"/>
                </a:cxn>
                <a:cxn ang="0">
                  <a:pos x="5" y="4"/>
                </a:cxn>
                <a:cxn ang="0">
                  <a:pos x="6" y="1"/>
                </a:cxn>
                <a:cxn ang="0">
                  <a:pos x="9" y="0"/>
                </a:cxn>
                <a:cxn ang="0">
                  <a:pos x="14" y="6"/>
                </a:cxn>
                <a:cxn ang="0">
                  <a:pos x="15" y="10"/>
                </a:cxn>
                <a:cxn ang="0">
                  <a:pos x="16" y="9"/>
                </a:cxn>
                <a:cxn ang="0">
                  <a:pos x="17" y="10"/>
                </a:cxn>
                <a:cxn ang="0">
                  <a:pos x="19" y="14"/>
                </a:cxn>
                <a:cxn ang="0">
                  <a:pos x="20" y="12"/>
                </a:cxn>
                <a:cxn ang="0">
                  <a:pos x="20" y="19"/>
                </a:cxn>
              </a:cxnLst>
              <a:rect l="0" t="0" r="r" b="b"/>
              <a:pathLst>
                <a:path w="21" h="34">
                  <a:moveTo>
                    <a:pt x="20" y="19"/>
                  </a:moveTo>
                  <a:lnTo>
                    <a:pt x="21" y="22"/>
                  </a:lnTo>
                  <a:lnTo>
                    <a:pt x="20" y="29"/>
                  </a:lnTo>
                  <a:lnTo>
                    <a:pt x="19" y="30"/>
                  </a:lnTo>
                  <a:lnTo>
                    <a:pt x="19" y="34"/>
                  </a:lnTo>
                  <a:lnTo>
                    <a:pt x="16" y="31"/>
                  </a:lnTo>
                  <a:lnTo>
                    <a:pt x="13" y="31"/>
                  </a:lnTo>
                  <a:lnTo>
                    <a:pt x="12" y="29"/>
                  </a:lnTo>
                  <a:lnTo>
                    <a:pt x="9" y="27"/>
                  </a:lnTo>
                  <a:lnTo>
                    <a:pt x="6" y="29"/>
                  </a:lnTo>
                  <a:lnTo>
                    <a:pt x="5" y="22"/>
                  </a:lnTo>
                  <a:lnTo>
                    <a:pt x="2" y="19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4" y="14"/>
                  </a:lnTo>
                  <a:lnTo>
                    <a:pt x="5" y="10"/>
                  </a:lnTo>
                  <a:lnTo>
                    <a:pt x="8" y="11"/>
                  </a:lnTo>
                  <a:lnTo>
                    <a:pt x="7" y="9"/>
                  </a:lnTo>
                  <a:lnTo>
                    <a:pt x="8" y="6"/>
                  </a:lnTo>
                  <a:lnTo>
                    <a:pt x="8" y="5"/>
                  </a:lnTo>
                  <a:lnTo>
                    <a:pt x="5" y="4"/>
                  </a:lnTo>
                  <a:lnTo>
                    <a:pt x="6" y="1"/>
                  </a:lnTo>
                  <a:lnTo>
                    <a:pt x="9" y="0"/>
                  </a:lnTo>
                  <a:lnTo>
                    <a:pt x="14" y="6"/>
                  </a:lnTo>
                  <a:lnTo>
                    <a:pt x="15" y="10"/>
                  </a:lnTo>
                  <a:lnTo>
                    <a:pt x="16" y="9"/>
                  </a:lnTo>
                  <a:lnTo>
                    <a:pt x="17" y="10"/>
                  </a:lnTo>
                  <a:lnTo>
                    <a:pt x="19" y="14"/>
                  </a:lnTo>
                  <a:lnTo>
                    <a:pt x="20" y="12"/>
                  </a:lnTo>
                  <a:lnTo>
                    <a:pt x="20" y="19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5" name="Freeform 550" descr="30%"/>
            <p:cNvSpPr>
              <a:spLocks/>
            </p:cNvSpPr>
            <p:nvPr/>
          </p:nvSpPr>
          <p:spPr bwMode="auto">
            <a:xfrm>
              <a:off x="1569698" y="3243639"/>
              <a:ext cx="9309" cy="14454"/>
            </a:xfrm>
            <a:custGeom>
              <a:avLst/>
              <a:gdLst/>
              <a:ahLst/>
              <a:cxnLst>
                <a:cxn ang="0">
                  <a:pos x="10" y="11"/>
                </a:cxn>
                <a:cxn ang="0">
                  <a:pos x="9" y="17"/>
                </a:cxn>
                <a:cxn ang="0">
                  <a:pos x="10" y="18"/>
                </a:cxn>
                <a:cxn ang="0">
                  <a:pos x="8" y="22"/>
                </a:cxn>
                <a:cxn ang="0">
                  <a:pos x="8" y="23"/>
                </a:cxn>
                <a:cxn ang="0">
                  <a:pos x="7" y="25"/>
                </a:cxn>
                <a:cxn ang="0">
                  <a:pos x="5" y="22"/>
                </a:cxn>
                <a:cxn ang="0">
                  <a:pos x="6" y="27"/>
                </a:cxn>
                <a:cxn ang="0">
                  <a:pos x="6" y="27"/>
                </a:cxn>
                <a:cxn ang="0">
                  <a:pos x="3" y="27"/>
                </a:cxn>
                <a:cxn ang="0">
                  <a:pos x="3" y="29"/>
                </a:cxn>
                <a:cxn ang="0">
                  <a:pos x="2" y="29"/>
                </a:cxn>
                <a:cxn ang="0">
                  <a:pos x="1" y="28"/>
                </a:cxn>
                <a:cxn ang="0">
                  <a:pos x="1" y="21"/>
                </a:cxn>
                <a:cxn ang="0">
                  <a:pos x="0" y="17"/>
                </a:cxn>
                <a:cxn ang="0">
                  <a:pos x="3" y="11"/>
                </a:cxn>
                <a:cxn ang="0">
                  <a:pos x="5" y="1"/>
                </a:cxn>
                <a:cxn ang="0">
                  <a:pos x="6" y="0"/>
                </a:cxn>
                <a:cxn ang="0">
                  <a:pos x="9" y="3"/>
                </a:cxn>
                <a:cxn ang="0">
                  <a:pos x="10" y="6"/>
                </a:cxn>
                <a:cxn ang="0">
                  <a:pos x="10" y="11"/>
                </a:cxn>
              </a:cxnLst>
              <a:rect l="0" t="0" r="r" b="b"/>
              <a:pathLst>
                <a:path w="10" h="29">
                  <a:moveTo>
                    <a:pt x="10" y="11"/>
                  </a:moveTo>
                  <a:lnTo>
                    <a:pt x="9" y="17"/>
                  </a:lnTo>
                  <a:lnTo>
                    <a:pt x="10" y="18"/>
                  </a:lnTo>
                  <a:lnTo>
                    <a:pt x="8" y="22"/>
                  </a:lnTo>
                  <a:lnTo>
                    <a:pt x="8" y="23"/>
                  </a:lnTo>
                  <a:lnTo>
                    <a:pt x="7" y="25"/>
                  </a:lnTo>
                  <a:lnTo>
                    <a:pt x="5" y="22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3" y="27"/>
                  </a:lnTo>
                  <a:lnTo>
                    <a:pt x="3" y="29"/>
                  </a:lnTo>
                  <a:lnTo>
                    <a:pt x="2" y="29"/>
                  </a:lnTo>
                  <a:lnTo>
                    <a:pt x="1" y="28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3" y="11"/>
                  </a:lnTo>
                  <a:lnTo>
                    <a:pt x="5" y="1"/>
                  </a:lnTo>
                  <a:lnTo>
                    <a:pt x="6" y="0"/>
                  </a:lnTo>
                  <a:lnTo>
                    <a:pt x="9" y="3"/>
                  </a:lnTo>
                  <a:lnTo>
                    <a:pt x="10" y="6"/>
                  </a:lnTo>
                  <a:lnTo>
                    <a:pt x="10" y="1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6" name="Freeform 551" descr="30%"/>
            <p:cNvSpPr>
              <a:spLocks/>
            </p:cNvSpPr>
            <p:nvPr/>
          </p:nvSpPr>
          <p:spPr bwMode="auto">
            <a:xfrm>
              <a:off x="1549222" y="3240429"/>
              <a:ext cx="1859" cy="321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5"/>
                </a:cxn>
                <a:cxn ang="0">
                  <a:pos x="1" y="6"/>
                </a:cxn>
                <a:cxn ang="0">
                  <a:pos x="0" y="4"/>
                </a:cxn>
              </a:cxnLst>
              <a:rect l="0" t="0" r="r" b="b"/>
              <a:pathLst>
                <a:path w="1" h="6">
                  <a:moveTo>
                    <a:pt x="0" y="4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5"/>
                  </a:lnTo>
                  <a:lnTo>
                    <a:pt x="1" y="6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7" name="Freeform 552" descr="30%"/>
            <p:cNvSpPr>
              <a:spLocks/>
            </p:cNvSpPr>
            <p:nvPr/>
          </p:nvSpPr>
          <p:spPr bwMode="auto">
            <a:xfrm>
              <a:off x="1549222" y="3246849"/>
              <a:ext cx="1859" cy="481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0"/>
                </a:cxn>
                <a:cxn ang="0">
                  <a:pos x="2" y="2"/>
                </a:cxn>
                <a:cxn ang="0">
                  <a:pos x="2" y="7"/>
                </a:cxn>
                <a:cxn ang="0">
                  <a:pos x="2" y="8"/>
                </a:cxn>
                <a:cxn ang="0">
                  <a:pos x="0" y="8"/>
                </a:cxn>
                <a:cxn ang="0">
                  <a:pos x="0" y="3"/>
                </a:cxn>
                <a:cxn ang="0">
                  <a:pos x="0" y="2"/>
                </a:cxn>
              </a:cxnLst>
              <a:rect l="0" t="0" r="r" b="b"/>
              <a:pathLst>
                <a:path w="2" h="8">
                  <a:moveTo>
                    <a:pt x="0" y="2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2" y="7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8" name="Freeform 553" descr="30%"/>
            <p:cNvSpPr>
              <a:spLocks/>
            </p:cNvSpPr>
            <p:nvPr/>
          </p:nvSpPr>
          <p:spPr bwMode="auto">
            <a:xfrm>
              <a:off x="1552947" y="3283785"/>
              <a:ext cx="5584" cy="6424"/>
            </a:xfrm>
            <a:custGeom>
              <a:avLst/>
              <a:gdLst/>
              <a:ahLst/>
              <a:cxnLst>
                <a:cxn ang="0">
                  <a:pos x="4" y="8"/>
                </a:cxn>
                <a:cxn ang="0">
                  <a:pos x="5" y="9"/>
                </a:cxn>
                <a:cxn ang="0">
                  <a:pos x="5" y="12"/>
                </a:cxn>
                <a:cxn ang="0">
                  <a:pos x="4" y="12"/>
                </a:cxn>
                <a:cxn ang="0">
                  <a:pos x="2" y="11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4" y="8"/>
                </a:cxn>
              </a:cxnLst>
              <a:rect l="0" t="0" r="r" b="b"/>
              <a:pathLst>
                <a:path w="5" h="12">
                  <a:moveTo>
                    <a:pt x="4" y="8"/>
                  </a:moveTo>
                  <a:lnTo>
                    <a:pt x="5" y="9"/>
                  </a:lnTo>
                  <a:lnTo>
                    <a:pt x="5" y="12"/>
                  </a:lnTo>
                  <a:lnTo>
                    <a:pt x="4" y="12"/>
                  </a:lnTo>
                  <a:lnTo>
                    <a:pt x="2" y="11"/>
                  </a:lnTo>
                  <a:lnTo>
                    <a:pt x="0" y="6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8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9" name="Freeform 554" descr="30%"/>
            <p:cNvSpPr>
              <a:spLocks/>
            </p:cNvSpPr>
            <p:nvPr/>
          </p:nvSpPr>
          <p:spPr bwMode="auto">
            <a:xfrm>
              <a:off x="1554806" y="3277361"/>
              <a:ext cx="3725" cy="1605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2" y="4"/>
                </a:cxn>
                <a:cxn ang="0">
                  <a:pos x="1" y="1"/>
                </a:cxn>
              </a:cxnLst>
              <a:rect l="0" t="0" r="r" b="b"/>
              <a:pathLst>
                <a:path w="3" h="4">
                  <a:moveTo>
                    <a:pt x="1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3" y="1"/>
                  </a:lnTo>
                  <a:lnTo>
                    <a:pt x="2" y="4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0" name="Freeform 555" descr="30%"/>
            <p:cNvSpPr>
              <a:spLocks/>
            </p:cNvSpPr>
            <p:nvPr/>
          </p:nvSpPr>
          <p:spPr bwMode="auto">
            <a:xfrm>
              <a:off x="1556671" y="3278966"/>
              <a:ext cx="1859" cy="321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</a:cxnLst>
              <a:rect l="0" t="0" r="r" b="b"/>
              <a:pathLst>
                <a:path w="1" h="4">
                  <a:moveTo>
                    <a:pt x="0" y="2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1" name="Freeform 556" descr="30%"/>
            <p:cNvSpPr>
              <a:spLocks/>
            </p:cNvSpPr>
            <p:nvPr/>
          </p:nvSpPr>
          <p:spPr bwMode="auto">
            <a:xfrm>
              <a:off x="1556671" y="3336775"/>
              <a:ext cx="20471" cy="24088"/>
            </a:xfrm>
            <a:custGeom>
              <a:avLst/>
              <a:gdLst/>
              <a:ahLst/>
              <a:cxnLst>
                <a:cxn ang="0">
                  <a:pos x="15" y="29"/>
                </a:cxn>
                <a:cxn ang="0">
                  <a:pos x="21" y="38"/>
                </a:cxn>
                <a:cxn ang="0">
                  <a:pos x="22" y="45"/>
                </a:cxn>
                <a:cxn ang="0">
                  <a:pos x="21" y="44"/>
                </a:cxn>
                <a:cxn ang="0">
                  <a:pos x="19" y="40"/>
                </a:cxn>
                <a:cxn ang="0">
                  <a:pos x="19" y="40"/>
                </a:cxn>
                <a:cxn ang="0">
                  <a:pos x="15" y="36"/>
                </a:cxn>
                <a:cxn ang="0">
                  <a:pos x="12" y="28"/>
                </a:cxn>
                <a:cxn ang="0">
                  <a:pos x="8" y="24"/>
                </a:cxn>
                <a:cxn ang="0">
                  <a:pos x="6" y="23"/>
                </a:cxn>
                <a:cxn ang="0">
                  <a:pos x="2" y="14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4" y="7"/>
                </a:cxn>
                <a:cxn ang="0">
                  <a:pos x="6" y="7"/>
                </a:cxn>
                <a:cxn ang="0">
                  <a:pos x="7" y="10"/>
                </a:cxn>
                <a:cxn ang="0">
                  <a:pos x="8" y="16"/>
                </a:cxn>
                <a:cxn ang="0">
                  <a:pos x="12" y="25"/>
                </a:cxn>
                <a:cxn ang="0">
                  <a:pos x="15" y="29"/>
                </a:cxn>
              </a:cxnLst>
              <a:rect l="0" t="0" r="r" b="b"/>
              <a:pathLst>
                <a:path w="22" h="45">
                  <a:moveTo>
                    <a:pt x="15" y="29"/>
                  </a:moveTo>
                  <a:lnTo>
                    <a:pt x="21" y="38"/>
                  </a:lnTo>
                  <a:lnTo>
                    <a:pt x="22" y="45"/>
                  </a:lnTo>
                  <a:lnTo>
                    <a:pt x="21" y="44"/>
                  </a:lnTo>
                  <a:lnTo>
                    <a:pt x="19" y="40"/>
                  </a:lnTo>
                  <a:lnTo>
                    <a:pt x="19" y="40"/>
                  </a:lnTo>
                  <a:lnTo>
                    <a:pt x="15" y="36"/>
                  </a:lnTo>
                  <a:lnTo>
                    <a:pt x="12" y="28"/>
                  </a:lnTo>
                  <a:lnTo>
                    <a:pt x="8" y="24"/>
                  </a:lnTo>
                  <a:lnTo>
                    <a:pt x="6" y="23"/>
                  </a:lnTo>
                  <a:lnTo>
                    <a:pt x="2" y="14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7"/>
                  </a:lnTo>
                  <a:lnTo>
                    <a:pt x="6" y="7"/>
                  </a:lnTo>
                  <a:lnTo>
                    <a:pt x="7" y="10"/>
                  </a:lnTo>
                  <a:lnTo>
                    <a:pt x="8" y="16"/>
                  </a:lnTo>
                  <a:lnTo>
                    <a:pt x="12" y="25"/>
                  </a:lnTo>
                  <a:lnTo>
                    <a:pt x="15" y="29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2" name="Freeform 557" descr="30%"/>
            <p:cNvSpPr>
              <a:spLocks/>
            </p:cNvSpPr>
            <p:nvPr/>
          </p:nvSpPr>
          <p:spPr bwMode="auto">
            <a:xfrm>
              <a:off x="1558531" y="3272541"/>
              <a:ext cx="1859" cy="160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3" name="Freeform 558" descr="30%"/>
            <p:cNvSpPr>
              <a:spLocks/>
            </p:cNvSpPr>
            <p:nvPr/>
          </p:nvSpPr>
          <p:spPr bwMode="auto">
            <a:xfrm>
              <a:off x="1558531" y="3221156"/>
              <a:ext cx="5584" cy="6424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2" y="4"/>
                </a:cxn>
                <a:cxn ang="0">
                  <a:pos x="2" y="1"/>
                </a:cxn>
                <a:cxn ang="0">
                  <a:pos x="4" y="0"/>
                </a:cxn>
                <a:cxn ang="0">
                  <a:pos x="6" y="7"/>
                </a:cxn>
              </a:cxnLst>
              <a:rect l="0" t="0" r="r" b="b"/>
              <a:pathLst>
                <a:path w="6" h="11">
                  <a:moveTo>
                    <a:pt x="6" y="7"/>
                  </a:moveTo>
                  <a:lnTo>
                    <a:pt x="4" y="9"/>
                  </a:lnTo>
                  <a:lnTo>
                    <a:pt x="3" y="11"/>
                  </a:lnTo>
                  <a:lnTo>
                    <a:pt x="0" y="7"/>
                  </a:lnTo>
                  <a:lnTo>
                    <a:pt x="0" y="5"/>
                  </a:lnTo>
                  <a:lnTo>
                    <a:pt x="2" y="4"/>
                  </a:lnTo>
                  <a:lnTo>
                    <a:pt x="2" y="1"/>
                  </a:lnTo>
                  <a:lnTo>
                    <a:pt x="4" y="0"/>
                  </a:lnTo>
                  <a:lnTo>
                    <a:pt x="6" y="7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4" name="Freeform 559" descr="30%"/>
            <p:cNvSpPr>
              <a:spLocks/>
            </p:cNvSpPr>
            <p:nvPr/>
          </p:nvSpPr>
          <p:spPr bwMode="auto">
            <a:xfrm>
              <a:off x="1565975" y="3248458"/>
              <a:ext cx="1859" cy="6424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3" y="6"/>
                </a:cxn>
                <a:cxn ang="0">
                  <a:pos x="2" y="10"/>
                </a:cxn>
              </a:cxnLst>
              <a:rect l="0" t="0" r="r" b="b"/>
              <a:pathLst>
                <a:path w="3" h="10">
                  <a:moveTo>
                    <a:pt x="2" y="10"/>
                  </a:move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3" y="0"/>
                  </a:lnTo>
                  <a:lnTo>
                    <a:pt x="3" y="6"/>
                  </a:lnTo>
                  <a:lnTo>
                    <a:pt x="2" y="1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5" name="Freeform 560" descr="30%"/>
            <p:cNvSpPr>
              <a:spLocks/>
            </p:cNvSpPr>
            <p:nvPr/>
          </p:nvSpPr>
          <p:spPr bwMode="auto">
            <a:xfrm>
              <a:off x="1171397" y="3288600"/>
              <a:ext cx="1859" cy="1605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6" name="Freeform 561" descr="30%"/>
            <p:cNvSpPr>
              <a:spLocks/>
            </p:cNvSpPr>
            <p:nvPr/>
          </p:nvSpPr>
          <p:spPr bwMode="auto">
            <a:xfrm>
              <a:off x="1565975" y="3235610"/>
              <a:ext cx="9309" cy="8029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0" y="10"/>
                </a:cxn>
                <a:cxn ang="0">
                  <a:pos x="6" y="12"/>
                </a:cxn>
                <a:cxn ang="0">
                  <a:pos x="6" y="14"/>
                </a:cxn>
                <a:cxn ang="0">
                  <a:pos x="5" y="15"/>
                </a:cxn>
                <a:cxn ang="0">
                  <a:pos x="4" y="16"/>
                </a:cxn>
                <a:cxn ang="0">
                  <a:pos x="0" y="9"/>
                </a:cxn>
                <a:cxn ang="0">
                  <a:pos x="1" y="4"/>
                </a:cxn>
                <a:cxn ang="0">
                  <a:pos x="4" y="0"/>
                </a:cxn>
                <a:cxn ang="0">
                  <a:pos x="9" y="1"/>
                </a:cxn>
                <a:cxn ang="0">
                  <a:pos x="10" y="5"/>
                </a:cxn>
              </a:cxnLst>
              <a:rect l="0" t="0" r="r" b="b"/>
              <a:pathLst>
                <a:path w="10" h="16">
                  <a:moveTo>
                    <a:pt x="10" y="5"/>
                  </a:moveTo>
                  <a:lnTo>
                    <a:pt x="10" y="10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5" y="15"/>
                  </a:lnTo>
                  <a:lnTo>
                    <a:pt x="4" y="16"/>
                  </a:lnTo>
                  <a:lnTo>
                    <a:pt x="0" y="9"/>
                  </a:lnTo>
                  <a:lnTo>
                    <a:pt x="1" y="4"/>
                  </a:lnTo>
                  <a:lnTo>
                    <a:pt x="4" y="0"/>
                  </a:lnTo>
                  <a:lnTo>
                    <a:pt x="9" y="1"/>
                  </a:lnTo>
                  <a:lnTo>
                    <a:pt x="10" y="5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7" name="Freeform 562" descr="30%"/>
            <p:cNvSpPr>
              <a:spLocks/>
            </p:cNvSpPr>
            <p:nvPr/>
          </p:nvSpPr>
          <p:spPr bwMode="auto">
            <a:xfrm>
              <a:off x="1632981" y="1878704"/>
              <a:ext cx="908275" cy="836623"/>
            </a:xfrm>
            <a:custGeom>
              <a:avLst/>
              <a:gdLst/>
              <a:ahLst/>
              <a:cxnLst>
                <a:cxn ang="0">
                  <a:pos x="177" y="112"/>
                </a:cxn>
                <a:cxn ang="0">
                  <a:pos x="227" y="120"/>
                </a:cxn>
                <a:cxn ang="0">
                  <a:pos x="248" y="50"/>
                </a:cxn>
                <a:cxn ang="0">
                  <a:pos x="290" y="1"/>
                </a:cxn>
                <a:cxn ang="0">
                  <a:pos x="342" y="3"/>
                </a:cxn>
                <a:cxn ang="0">
                  <a:pos x="402" y="26"/>
                </a:cxn>
                <a:cxn ang="0">
                  <a:pos x="454" y="40"/>
                </a:cxn>
                <a:cxn ang="0">
                  <a:pos x="496" y="74"/>
                </a:cxn>
                <a:cxn ang="0">
                  <a:pos x="546" y="79"/>
                </a:cxn>
                <a:cxn ang="0">
                  <a:pos x="622" y="74"/>
                </a:cxn>
                <a:cxn ang="0">
                  <a:pos x="689" y="88"/>
                </a:cxn>
                <a:cxn ang="0">
                  <a:pos x="772" y="131"/>
                </a:cxn>
                <a:cxn ang="0">
                  <a:pos x="697" y="187"/>
                </a:cxn>
                <a:cxn ang="0">
                  <a:pos x="703" y="263"/>
                </a:cxn>
                <a:cxn ang="0">
                  <a:pos x="733" y="361"/>
                </a:cxn>
                <a:cxn ang="0">
                  <a:pos x="786" y="331"/>
                </a:cxn>
                <a:cxn ang="0">
                  <a:pos x="832" y="442"/>
                </a:cxn>
                <a:cxn ang="0">
                  <a:pos x="879" y="513"/>
                </a:cxn>
                <a:cxn ang="0">
                  <a:pos x="935" y="500"/>
                </a:cxn>
                <a:cxn ang="0">
                  <a:pos x="931" y="551"/>
                </a:cxn>
                <a:cxn ang="0">
                  <a:pos x="901" y="633"/>
                </a:cxn>
                <a:cxn ang="0">
                  <a:pos x="951" y="710"/>
                </a:cxn>
                <a:cxn ang="0">
                  <a:pos x="971" y="855"/>
                </a:cxn>
                <a:cxn ang="0">
                  <a:pos x="960" y="945"/>
                </a:cxn>
                <a:cxn ang="0">
                  <a:pos x="934" y="1056"/>
                </a:cxn>
                <a:cxn ang="0">
                  <a:pos x="964" y="1121"/>
                </a:cxn>
                <a:cxn ang="0">
                  <a:pos x="958" y="1162"/>
                </a:cxn>
                <a:cxn ang="0">
                  <a:pos x="937" y="1214"/>
                </a:cxn>
                <a:cxn ang="0">
                  <a:pos x="893" y="1314"/>
                </a:cxn>
                <a:cxn ang="0">
                  <a:pos x="852" y="1428"/>
                </a:cxn>
                <a:cxn ang="0">
                  <a:pos x="788" y="1457"/>
                </a:cxn>
                <a:cxn ang="0">
                  <a:pos x="773" y="1530"/>
                </a:cxn>
                <a:cxn ang="0">
                  <a:pos x="711" y="1563"/>
                </a:cxn>
                <a:cxn ang="0">
                  <a:pos x="684" y="1422"/>
                </a:cxn>
                <a:cxn ang="0">
                  <a:pos x="630" y="1336"/>
                </a:cxn>
                <a:cxn ang="0">
                  <a:pos x="594" y="1378"/>
                </a:cxn>
                <a:cxn ang="0">
                  <a:pos x="548" y="1403"/>
                </a:cxn>
                <a:cxn ang="0">
                  <a:pos x="517" y="1360"/>
                </a:cxn>
                <a:cxn ang="0">
                  <a:pos x="496" y="1283"/>
                </a:cxn>
                <a:cxn ang="0">
                  <a:pos x="488" y="1193"/>
                </a:cxn>
                <a:cxn ang="0">
                  <a:pos x="439" y="1148"/>
                </a:cxn>
                <a:cxn ang="0">
                  <a:pos x="370" y="1217"/>
                </a:cxn>
                <a:cxn ang="0">
                  <a:pos x="310" y="1215"/>
                </a:cxn>
                <a:cxn ang="0">
                  <a:pos x="265" y="1283"/>
                </a:cxn>
                <a:cxn ang="0">
                  <a:pos x="215" y="1289"/>
                </a:cxn>
                <a:cxn ang="0">
                  <a:pos x="199" y="1217"/>
                </a:cxn>
                <a:cxn ang="0">
                  <a:pos x="251" y="1133"/>
                </a:cxn>
                <a:cxn ang="0">
                  <a:pos x="249" y="1035"/>
                </a:cxn>
                <a:cxn ang="0">
                  <a:pos x="231" y="987"/>
                </a:cxn>
                <a:cxn ang="0">
                  <a:pos x="167" y="966"/>
                </a:cxn>
                <a:cxn ang="0">
                  <a:pos x="128" y="925"/>
                </a:cxn>
                <a:cxn ang="0">
                  <a:pos x="126" y="865"/>
                </a:cxn>
                <a:cxn ang="0">
                  <a:pos x="78" y="752"/>
                </a:cxn>
                <a:cxn ang="0">
                  <a:pos x="64" y="679"/>
                </a:cxn>
                <a:cxn ang="0">
                  <a:pos x="61" y="565"/>
                </a:cxn>
                <a:cxn ang="0">
                  <a:pos x="34" y="507"/>
                </a:cxn>
                <a:cxn ang="0">
                  <a:pos x="9" y="424"/>
                </a:cxn>
                <a:cxn ang="0">
                  <a:pos x="24" y="363"/>
                </a:cxn>
                <a:cxn ang="0">
                  <a:pos x="70" y="328"/>
                </a:cxn>
                <a:cxn ang="0">
                  <a:pos x="114" y="344"/>
                </a:cxn>
                <a:cxn ang="0">
                  <a:pos x="90" y="301"/>
                </a:cxn>
                <a:cxn ang="0">
                  <a:pos x="91" y="171"/>
                </a:cxn>
                <a:cxn ang="0">
                  <a:pos x="123" y="114"/>
                </a:cxn>
              </a:cxnLst>
              <a:rect l="0" t="0" r="r" b="b"/>
              <a:pathLst>
                <a:path w="976" h="1563">
                  <a:moveTo>
                    <a:pt x="150" y="77"/>
                  </a:moveTo>
                  <a:lnTo>
                    <a:pt x="157" y="74"/>
                  </a:lnTo>
                  <a:lnTo>
                    <a:pt x="160" y="72"/>
                  </a:lnTo>
                  <a:lnTo>
                    <a:pt x="166" y="58"/>
                  </a:lnTo>
                  <a:lnTo>
                    <a:pt x="167" y="57"/>
                  </a:lnTo>
                  <a:lnTo>
                    <a:pt x="169" y="56"/>
                  </a:lnTo>
                  <a:lnTo>
                    <a:pt x="172" y="61"/>
                  </a:lnTo>
                  <a:lnTo>
                    <a:pt x="170" y="66"/>
                  </a:lnTo>
                  <a:lnTo>
                    <a:pt x="172" y="73"/>
                  </a:lnTo>
                  <a:lnTo>
                    <a:pt x="172" y="78"/>
                  </a:lnTo>
                  <a:lnTo>
                    <a:pt x="173" y="86"/>
                  </a:lnTo>
                  <a:lnTo>
                    <a:pt x="173" y="92"/>
                  </a:lnTo>
                  <a:lnTo>
                    <a:pt x="173" y="96"/>
                  </a:lnTo>
                  <a:lnTo>
                    <a:pt x="177" y="112"/>
                  </a:lnTo>
                  <a:lnTo>
                    <a:pt x="184" y="124"/>
                  </a:lnTo>
                  <a:lnTo>
                    <a:pt x="187" y="125"/>
                  </a:lnTo>
                  <a:lnTo>
                    <a:pt x="190" y="125"/>
                  </a:lnTo>
                  <a:lnTo>
                    <a:pt x="195" y="122"/>
                  </a:lnTo>
                  <a:lnTo>
                    <a:pt x="203" y="112"/>
                  </a:lnTo>
                  <a:lnTo>
                    <a:pt x="210" y="110"/>
                  </a:lnTo>
                  <a:lnTo>
                    <a:pt x="212" y="110"/>
                  </a:lnTo>
                  <a:lnTo>
                    <a:pt x="214" y="113"/>
                  </a:lnTo>
                  <a:lnTo>
                    <a:pt x="214" y="115"/>
                  </a:lnTo>
                  <a:lnTo>
                    <a:pt x="214" y="120"/>
                  </a:lnTo>
                  <a:lnTo>
                    <a:pt x="215" y="123"/>
                  </a:lnTo>
                  <a:lnTo>
                    <a:pt x="221" y="122"/>
                  </a:lnTo>
                  <a:lnTo>
                    <a:pt x="225" y="123"/>
                  </a:lnTo>
                  <a:lnTo>
                    <a:pt x="227" y="120"/>
                  </a:lnTo>
                  <a:lnTo>
                    <a:pt x="228" y="115"/>
                  </a:lnTo>
                  <a:lnTo>
                    <a:pt x="229" y="110"/>
                  </a:lnTo>
                  <a:lnTo>
                    <a:pt x="229" y="105"/>
                  </a:lnTo>
                  <a:lnTo>
                    <a:pt x="230" y="103"/>
                  </a:lnTo>
                  <a:lnTo>
                    <a:pt x="236" y="105"/>
                  </a:lnTo>
                  <a:lnTo>
                    <a:pt x="240" y="105"/>
                  </a:lnTo>
                  <a:lnTo>
                    <a:pt x="256" y="89"/>
                  </a:lnTo>
                  <a:lnTo>
                    <a:pt x="252" y="82"/>
                  </a:lnTo>
                  <a:lnTo>
                    <a:pt x="252" y="77"/>
                  </a:lnTo>
                  <a:lnTo>
                    <a:pt x="258" y="57"/>
                  </a:lnTo>
                  <a:lnTo>
                    <a:pt x="259" y="51"/>
                  </a:lnTo>
                  <a:lnTo>
                    <a:pt x="258" y="50"/>
                  </a:lnTo>
                  <a:lnTo>
                    <a:pt x="249" y="52"/>
                  </a:lnTo>
                  <a:lnTo>
                    <a:pt x="248" y="50"/>
                  </a:lnTo>
                  <a:lnTo>
                    <a:pt x="246" y="47"/>
                  </a:lnTo>
                  <a:lnTo>
                    <a:pt x="248" y="43"/>
                  </a:lnTo>
                  <a:lnTo>
                    <a:pt x="252" y="34"/>
                  </a:lnTo>
                  <a:lnTo>
                    <a:pt x="260" y="24"/>
                  </a:lnTo>
                  <a:lnTo>
                    <a:pt x="261" y="14"/>
                  </a:lnTo>
                  <a:lnTo>
                    <a:pt x="263" y="11"/>
                  </a:lnTo>
                  <a:lnTo>
                    <a:pt x="266" y="9"/>
                  </a:lnTo>
                  <a:lnTo>
                    <a:pt x="271" y="11"/>
                  </a:lnTo>
                  <a:lnTo>
                    <a:pt x="273" y="15"/>
                  </a:lnTo>
                  <a:lnTo>
                    <a:pt x="275" y="15"/>
                  </a:lnTo>
                  <a:lnTo>
                    <a:pt x="276" y="14"/>
                  </a:lnTo>
                  <a:lnTo>
                    <a:pt x="279" y="9"/>
                  </a:lnTo>
                  <a:lnTo>
                    <a:pt x="280" y="6"/>
                  </a:lnTo>
                  <a:lnTo>
                    <a:pt x="290" y="1"/>
                  </a:lnTo>
                  <a:lnTo>
                    <a:pt x="301" y="0"/>
                  </a:lnTo>
                  <a:lnTo>
                    <a:pt x="302" y="1"/>
                  </a:lnTo>
                  <a:lnTo>
                    <a:pt x="306" y="9"/>
                  </a:lnTo>
                  <a:lnTo>
                    <a:pt x="309" y="19"/>
                  </a:lnTo>
                  <a:lnTo>
                    <a:pt x="310" y="21"/>
                  </a:lnTo>
                  <a:lnTo>
                    <a:pt x="313" y="20"/>
                  </a:lnTo>
                  <a:lnTo>
                    <a:pt x="317" y="13"/>
                  </a:lnTo>
                  <a:lnTo>
                    <a:pt x="319" y="10"/>
                  </a:lnTo>
                  <a:lnTo>
                    <a:pt x="324" y="10"/>
                  </a:lnTo>
                  <a:lnTo>
                    <a:pt x="326" y="13"/>
                  </a:lnTo>
                  <a:lnTo>
                    <a:pt x="328" y="11"/>
                  </a:lnTo>
                  <a:lnTo>
                    <a:pt x="332" y="14"/>
                  </a:lnTo>
                  <a:lnTo>
                    <a:pt x="334" y="14"/>
                  </a:lnTo>
                  <a:lnTo>
                    <a:pt x="342" y="3"/>
                  </a:lnTo>
                  <a:lnTo>
                    <a:pt x="343" y="1"/>
                  </a:lnTo>
                  <a:lnTo>
                    <a:pt x="346" y="4"/>
                  </a:lnTo>
                  <a:lnTo>
                    <a:pt x="351" y="11"/>
                  </a:lnTo>
                  <a:lnTo>
                    <a:pt x="357" y="15"/>
                  </a:lnTo>
                  <a:lnTo>
                    <a:pt x="362" y="16"/>
                  </a:lnTo>
                  <a:lnTo>
                    <a:pt x="370" y="24"/>
                  </a:lnTo>
                  <a:lnTo>
                    <a:pt x="373" y="25"/>
                  </a:lnTo>
                  <a:lnTo>
                    <a:pt x="379" y="24"/>
                  </a:lnTo>
                  <a:lnTo>
                    <a:pt x="384" y="25"/>
                  </a:lnTo>
                  <a:lnTo>
                    <a:pt x="387" y="22"/>
                  </a:lnTo>
                  <a:lnTo>
                    <a:pt x="395" y="14"/>
                  </a:lnTo>
                  <a:lnTo>
                    <a:pt x="397" y="19"/>
                  </a:lnTo>
                  <a:lnTo>
                    <a:pt x="400" y="20"/>
                  </a:lnTo>
                  <a:lnTo>
                    <a:pt x="402" y="26"/>
                  </a:lnTo>
                  <a:lnTo>
                    <a:pt x="412" y="47"/>
                  </a:lnTo>
                  <a:lnTo>
                    <a:pt x="415" y="48"/>
                  </a:lnTo>
                  <a:lnTo>
                    <a:pt x="417" y="47"/>
                  </a:lnTo>
                  <a:lnTo>
                    <a:pt x="422" y="53"/>
                  </a:lnTo>
                  <a:lnTo>
                    <a:pt x="426" y="57"/>
                  </a:lnTo>
                  <a:lnTo>
                    <a:pt x="431" y="58"/>
                  </a:lnTo>
                  <a:lnTo>
                    <a:pt x="434" y="57"/>
                  </a:lnTo>
                  <a:lnTo>
                    <a:pt x="437" y="56"/>
                  </a:lnTo>
                  <a:lnTo>
                    <a:pt x="439" y="51"/>
                  </a:lnTo>
                  <a:lnTo>
                    <a:pt x="440" y="48"/>
                  </a:lnTo>
                  <a:lnTo>
                    <a:pt x="447" y="51"/>
                  </a:lnTo>
                  <a:lnTo>
                    <a:pt x="449" y="50"/>
                  </a:lnTo>
                  <a:lnTo>
                    <a:pt x="450" y="48"/>
                  </a:lnTo>
                  <a:lnTo>
                    <a:pt x="454" y="40"/>
                  </a:lnTo>
                  <a:lnTo>
                    <a:pt x="456" y="51"/>
                  </a:lnTo>
                  <a:lnTo>
                    <a:pt x="456" y="58"/>
                  </a:lnTo>
                  <a:lnTo>
                    <a:pt x="457" y="62"/>
                  </a:lnTo>
                  <a:lnTo>
                    <a:pt x="460" y="65"/>
                  </a:lnTo>
                  <a:lnTo>
                    <a:pt x="469" y="68"/>
                  </a:lnTo>
                  <a:lnTo>
                    <a:pt x="470" y="72"/>
                  </a:lnTo>
                  <a:lnTo>
                    <a:pt x="471" y="79"/>
                  </a:lnTo>
                  <a:lnTo>
                    <a:pt x="476" y="82"/>
                  </a:lnTo>
                  <a:lnTo>
                    <a:pt x="484" y="83"/>
                  </a:lnTo>
                  <a:lnTo>
                    <a:pt x="487" y="82"/>
                  </a:lnTo>
                  <a:lnTo>
                    <a:pt x="490" y="78"/>
                  </a:lnTo>
                  <a:lnTo>
                    <a:pt x="492" y="79"/>
                  </a:lnTo>
                  <a:lnTo>
                    <a:pt x="494" y="79"/>
                  </a:lnTo>
                  <a:lnTo>
                    <a:pt x="496" y="74"/>
                  </a:lnTo>
                  <a:lnTo>
                    <a:pt x="499" y="74"/>
                  </a:lnTo>
                  <a:lnTo>
                    <a:pt x="500" y="72"/>
                  </a:lnTo>
                  <a:lnTo>
                    <a:pt x="510" y="50"/>
                  </a:lnTo>
                  <a:lnTo>
                    <a:pt x="514" y="55"/>
                  </a:lnTo>
                  <a:lnTo>
                    <a:pt x="515" y="56"/>
                  </a:lnTo>
                  <a:lnTo>
                    <a:pt x="522" y="55"/>
                  </a:lnTo>
                  <a:lnTo>
                    <a:pt x="524" y="55"/>
                  </a:lnTo>
                  <a:lnTo>
                    <a:pt x="526" y="58"/>
                  </a:lnTo>
                  <a:lnTo>
                    <a:pt x="531" y="67"/>
                  </a:lnTo>
                  <a:lnTo>
                    <a:pt x="532" y="72"/>
                  </a:lnTo>
                  <a:lnTo>
                    <a:pt x="532" y="81"/>
                  </a:lnTo>
                  <a:lnTo>
                    <a:pt x="533" y="83"/>
                  </a:lnTo>
                  <a:lnTo>
                    <a:pt x="540" y="83"/>
                  </a:lnTo>
                  <a:lnTo>
                    <a:pt x="546" y="79"/>
                  </a:lnTo>
                  <a:lnTo>
                    <a:pt x="548" y="79"/>
                  </a:lnTo>
                  <a:lnTo>
                    <a:pt x="564" y="89"/>
                  </a:lnTo>
                  <a:lnTo>
                    <a:pt x="566" y="96"/>
                  </a:lnTo>
                  <a:lnTo>
                    <a:pt x="570" y="98"/>
                  </a:lnTo>
                  <a:lnTo>
                    <a:pt x="574" y="98"/>
                  </a:lnTo>
                  <a:lnTo>
                    <a:pt x="578" y="92"/>
                  </a:lnTo>
                  <a:lnTo>
                    <a:pt x="583" y="88"/>
                  </a:lnTo>
                  <a:lnTo>
                    <a:pt x="593" y="77"/>
                  </a:lnTo>
                  <a:lnTo>
                    <a:pt x="601" y="72"/>
                  </a:lnTo>
                  <a:lnTo>
                    <a:pt x="604" y="72"/>
                  </a:lnTo>
                  <a:lnTo>
                    <a:pt x="607" y="69"/>
                  </a:lnTo>
                  <a:lnTo>
                    <a:pt x="613" y="72"/>
                  </a:lnTo>
                  <a:lnTo>
                    <a:pt x="617" y="71"/>
                  </a:lnTo>
                  <a:lnTo>
                    <a:pt x="622" y="74"/>
                  </a:lnTo>
                  <a:lnTo>
                    <a:pt x="632" y="74"/>
                  </a:lnTo>
                  <a:lnTo>
                    <a:pt x="636" y="77"/>
                  </a:lnTo>
                  <a:lnTo>
                    <a:pt x="642" y="77"/>
                  </a:lnTo>
                  <a:lnTo>
                    <a:pt x="647" y="79"/>
                  </a:lnTo>
                  <a:lnTo>
                    <a:pt x="651" y="86"/>
                  </a:lnTo>
                  <a:lnTo>
                    <a:pt x="654" y="88"/>
                  </a:lnTo>
                  <a:lnTo>
                    <a:pt x="661" y="88"/>
                  </a:lnTo>
                  <a:lnTo>
                    <a:pt x="667" y="87"/>
                  </a:lnTo>
                  <a:lnTo>
                    <a:pt x="673" y="88"/>
                  </a:lnTo>
                  <a:lnTo>
                    <a:pt x="674" y="92"/>
                  </a:lnTo>
                  <a:lnTo>
                    <a:pt x="674" y="98"/>
                  </a:lnTo>
                  <a:lnTo>
                    <a:pt x="677" y="94"/>
                  </a:lnTo>
                  <a:lnTo>
                    <a:pt x="680" y="86"/>
                  </a:lnTo>
                  <a:lnTo>
                    <a:pt x="689" y="88"/>
                  </a:lnTo>
                  <a:lnTo>
                    <a:pt x="696" y="91"/>
                  </a:lnTo>
                  <a:lnTo>
                    <a:pt x="713" y="92"/>
                  </a:lnTo>
                  <a:lnTo>
                    <a:pt x="721" y="96"/>
                  </a:lnTo>
                  <a:lnTo>
                    <a:pt x="730" y="98"/>
                  </a:lnTo>
                  <a:lnTo>
                    <a:pt x="741" y="96"/>
                  </a:lnTo>
                  <a:lnTo>
                    <a:pt x="742" y="98"/>
                  </a:lnTo>
                  <a:lnTo>
                    <a:pt x="744" y="105"/>
                  </a:lnTo>
                  <a:lnTo>
                    <a:pt x="746" y="110"/>
                  </a:lnTo>
                  <a:lnTo>
                    <a:pt x="751" y="113"/>
                  </a:lnTo>
                  <a:lnTo>
                    <a:pt x="756" y="110"/>
                  </a:lnTo>
                  <a:lnTo>
                    <a:pt x="763" y="119"/>
                  </a:lnTo>
                  <a:lnTo>
                    <a:pt x="772" y="124"/>
                  </a:lnTo>
                  <a:lnTo>
                    <a:pt x="774" y="128"/>
                  </a:lnTo>
                  <a:lnTo>
                    <a:pt x="772" y="131"/>
                  </a:lnTo>
                  <a:lnTo>
                    <a:pt x="768" y="133"/>
                  </a:lnTo>
                  <a:lnTo>
                    <a:pt x="761" y="130"/>
                  </a:lnTo>
                  <a:lnTo>
                    <a:pt x="750" y="128"/>
                  </a:lnTo>
                  <a:lnTo>
                    <a:pt x="735" y="128"/>
                  </a:lnTo>
                  <a:lnTo>
                    <a:pt x="727" y="124"/>
                  </a:lnTo>
                  <a:lnTo>
                    <a:pt x="722" y="126"/>
                  </a:lnTo>
                  <a:lnTo>
                    <a:pt x="719" y="130"/>
                  </a:lnTo>
                  <a:lnTo>
                    <a:pt x="716" y="136"/>
                  </a:lnTo>
                  <a:lnTo>
                    <a:pt x="712" y="154"/>
                  </a:lnTo>
                  <a:lnTo>
                    <a:pt x="710" y="162"/>
                  </a:lnTo>
                  <a:lnTo>
                    <a:pt x="707" y="165"/>
                  </a:lnTo>
                  <a:lnTo>
                    <a:pt x="702" y="170"/>
                  </a:lnTo>
                  <a:lnTo>
                    <a:pt x="699" y="180"/>
                  </a:lnTo>
                  <a:lnTo>
                    <a:pt x="697" y="187"/>
                  </a:lnTo>
                  <a:lnTo>
                    <a:pt x="693" y="191"/>
                  </a:lnTo>
                  <a:lnTo>
                    <a:pt x="690" y="193"/>
                  </a:lnTo>
                  <a:lnTo>
                    <a:pt x="689" y="195"/>
                  </a:lnTo>
                  <a:lnTo>
                    <a:pt x="685" y="211"/>
                  </a:lnTo>
                  <a:lnTo>
                    <a:pt x="683" y="217"/>
                  </a:lnTo>
                  <a:lnTo>
                    <a:pt x="683" y="219"/>
                  </a:lnTo>
                  <a:lnTo>
                    <a:pt x="683" y="222"/>
                  </a:lnTo>
                  <a:lnTo>
                    <a:pt x="687" y="221"/>
                  </a:lnTo>
                  <a:lnTo>
                    <a:pt x="688" y="226"/>
                  </a:lnTo>
                  <a:lnTo>
                    <a:pt x="691" y="230"/>
                  </a:lnTo>
                  <a:lnTo>
                    <a:pt x="698" y="248"/>
                  </a:lnTo>
                  <a:lnTo>
                    <a:pt x="703" y="255"/>
                  </a:lnTo>
                  <a:lnTo>
                    <a:pt x="704" y="260"/>
                  </a:lnTo>
                  <a:lnTo>
                    <a:pt x="703" y="263"/>
                  </a:lnTo>
                  <a:lnTo>
                    <a:pt x="699" y="273"/>
                  </a:lnTo>
                  <a:lnTo>
                    <a:pt x="699" y="275"/>
                  </a:lnTo>
                  <a:lnTo>
                    <a:pt x="704" y="284"/>
                  </a:lnTo>
                  <a:lnTo>
                    <a:pt x="703" y="291"/>
                  </a:lnTo>
                  <a:lnTo>
                    <a:pt x="710" y="304"/>
                  </a:lnTo>
                  <a:lnTo>
                    <a:pt x="712" y="326"/>
                  </a:lnTo>
                  <a:lnTo>
                    <a:pt x="715" y="336"/>
                  </a:lnTo>
                  <a:lnTo>
                    <a:pt x="718" y="343"/>
                  </a:lnTo>
                  <a:lnTo>
                    <a:pt x="721" y="347"/>
                  </a:lnTo>
                  <a:lnTo>
                    <a:pt x="728" y="352"/>
                  </a:lnTo>
                  <a:lnTo>
                    <a:pt x="729" y="356"/>
                  </a:lnTo>
                  <a:lnTo>
                    <a:pt x="730" y="362"/>
                  </a:lnTo>
                  <a:lnTo>
                    <a:pt x="731" y="362"/>
                  </a:lnTo>
                  <a:lnTo>
                    <a:pt x="733" y="361"/>
                  </a:lnTo>
                  <a:lnTo>
                    <a:pt x="734" y="348"/>
                  </a:lnTo>
                  <a:lnTo>
                    <a:pt x="738" y="338"/>
                  </a:lnTo>
                  <a:lnTo>
                    <a:pt x="741" y="335"/>
                  </a:lnTo>
                  <a:lnTo>
                    <a:pt x="746" y="332"/>
                  </a:lnTo>
                  <a:lnTo>
                    <a:pt x="749" y="330"/>
                  </a:lnTo>
                  <a:lnTo>
                    <a:pt x="757" y="316"/>
                  </a:lnTo>
                  <a:lnTo>
                    <a:pt x="761" y="309"/>
                  </a:lnTo>
                  <a:lnTo>
                    <a:pt x="764" y="304"/>
                  </a:lnTo>
                  <a:lnTo>
                    <a:pt x="766" y="299"/>
                  </a:lnTo>
                  <a:lnTo>
                    <a:pt x="769" y="300"/>
                  </a:lnTo>
                  <a:lnTo>
                    <a:pt x="774" y="300"/>
                  </a:lnTo>
                  <a:lnTo>
                    <a:pt x="782" y="312"/>
                  </a:lnTo>
                  <a:lnTo>
                    <a:pt x="783" y="322"/>
                  </a:lnTo>
                  <a:lnTo>
                    <a:pt x="786" y="331"/>
                  </a:lnTo>
                  <a:lnTo>
                    <a:pt x="786" y="336"/>
                  </a:lnTo>
                  <a:lnTo>
                    <a:pt x="793" y="351"/>
                  </a:lnTo>
                  <a:lnTo>
                    <a:pt x="794" y="368"/>
                  </a:lnTo>
                  <a:lnTo>
                    <a:pt x="803" y="406"/>
                  </a:lnTo>
                  <a:lnTo>
                    <a:pt x="806" y="416"/>
                  </a:lnTo>
                  <a:lnTo>
                    <a:pt x="813" y="419"/>
                  </a:lnTo>
                  <a:lnTo>
                    <a:pt x="816" y="421"/>
                  </a:lnTo>
                  <a:lnTo>
                    <a:pt x="816" y="426"/>
                  </a:lnTo>
                  <a:lnTo>
                    <a:pt x="816" y="435"/>
                  </a:lnTo>
                  <a:lnTo>
                    <a:pt x="818" y="445"/>
                  </a:lnTo>
                  <a:lnTo>
                    <a:pt x="819" y="446"/>
                  </a:lnTo>
                  <a:lnTo>
                    <a:pt x="825" y="443"/>
                  </a:lnTo>
                  <a:lnTo>
                    <a:pt x="831" y="443"/>
                  </a:lnTo>
                  <a:lnTo>
                    <a:pt x="832" y="442"/>
                  </a:lnTo>
                  <a:lnTo>
                    <a:pt x="834" y="437"/>
                  </a:lnTo>
                  <a:lnTo>
                    <a:pt x="839" y="432"/>
                  </a:lnTo>
                  <a:lnTo>
                    <a:pt x="841" y="426"/>
                  </a:lnTo>
                  <a:lnTo>
                    <a:pt x="844" y="426"/>
                  </a:lnTo>
                  <a:lnTo>
                    <a:pt x="847" y="424"/>
                  </a:lnTo>
                  <a:lnTo>
                    <a:pt x="849" y="424"/>
                  </a:lnTo>
                  <a:lnTo>
                    <a:pt x="850" y="427"/>
                  </a:lnTo>
                  <a:lnTo>
                    <a:pt x="857" y="432"/>
                  </a:lnTo>
                  <a:lnTo>
                    <a:pt x="866" y="434"/>
                  </a:lnTo>
                  <a:lnTo>
                    <a:pt x="870" y="445"/>
                  </a:lnTo>
                  <a:lnTo>
                    <a:pt x="873" y="465"/>
                  </a:lnTo>
                  <a:lnTo>
                    <a:pt x="873" y="474"/>
                  </a:lnTo>
                  <a:lnTo>
                    <a:pt x="874" y="504"/>
                  </a:lnTo>
                  <a:lnTo>
                    <a:pt x="879" y="513"/>
                  </a:lnTo>
                  <a:lnTo>
                    <a:pt x="887" y="522"/>
                  </a:lnTo>
                  <a:lnTo>
                    <a:pt x="890" y="522"/>
                  </a:lnTo>
                  <a:lnTo>
                    <a:pt x="893" y="519"/>
                  </a:lnTo>
                  <a:lnTo>
                    <a:pt x="901" y="507"/>
                  </a:lnTo>
                  <a:lnTo>
                    <a:pt x="909" y="499"/>
                  </a:lnTo>
                  <a:lnTo>
                    <a:pt x="911" y="494"/>
                  </a:lnTo>
                  <a:lnTo>
                    <a:pt x="915" y="487"/>
                  </a:lnTo>
                  <a:lnTo>
                    <a:pt x="917" y="483"/>
                  </a:lnTo>
                  <a:lnTo>
                    <a:pt x="922" y="483"/>
                  </a:lnTo>
                  <a:lnTo>
                    <a:pt x="926" y="487"/>
                  </a:lnTo>
                  <a:lnTo>
                    <a:pt x="930" y="488"/>
                  </a:lnTo>
                  <a:lnTo>
                    <a:pt x="932" y="492"/>
                  </a:lnTo>
                  <a:lnTo>
                    <a:pt x="935" y="497"/>
                  </a:lnTo>
                  <a:lnTo>
                    <a:pt x="935" y="500"/>
                  </a:lnTo>
                  <a:lnTo>
                    <a:pt x="933" y="508"/>
                  </a:lnTo>
                  <a:lnTo>
                    <a:pt x="934" y="510"/>
                  </a:lnTo>
                  <a:lnTo>
                    <a:pt x="940" y="518"/>
                  </a:lnTo>
                  <a:lnTo>
                    <a:pt x="942" y="522"/>
                  </a:lnTo>
                  <a:lnTo>
                    <a:pt x="941" y="524"/>
                  </a:lnTo>
                  <a:lnTo>
                    <a:pt x="937" y="522"/>
                  </a:lnTo>
                  <a:lnTo>
                    <a:pt x="934" y="523"/>
                  </a:lnTo>
                  <a:lnTo>
                    <a:pt x="940" y="539"/>
                  </a:lnTo>
                  <a:lnTo>
                    <a:pt x="939" y="544"/>
                  </a:lnTo>
                  <a:lnTo>
                    <a:pt x="938" y="548"/>
                  </a:lnTo>
                  <a:lnTo>
                    <a:pt x="935" y="550"/>
                  </a:lnTo>
                  <a:lnTo>
                    <a:pt x="932" y="546"/>
                  </a:lnTo>
                  <a:lnTo>
                    <a:pt x="931" y="548"/>
                  </a:lnTo>
                  <a:lnTo>
                    <a:pt x="931" y="551"/>
                  </a:lnTo>
                  <a:lnTo>
                    <a:pt x="933" y="561"/>
                  </a:lnTo>
                  <a:lnTo>
                    <a:pt x="933" y="564"/>
                  </a:lnTo>
                  <a:lnTo>
                    <a:pt x="928" y="565"/>
                  </a:lnTo>
                  <a:lnTo>
                    <a:pt x="924" y="570"/>
                  </a:lnTo>
                  <a:lnTo>
                    <a:pt x="919" y="567"/>
                  </a:lnTo>
                  <a:lnTo>
                    <a:pt x="917" y="569"/>
                  </a:lnTo>
                  <a:lnTo>
                    <a:pt x="913" y="571"/>
                  </a:lnTo>
                  <a:lnTo>
                    <a:pt x="911" y="575"/>
                  </a:lnTo>
                  <a:lnTo>
                    <a:pt x="911" y="580"/>
                  </a:lnTo>
                  <a:lnTo>
                    <a:pt x="910" y="600"/>
                  </a:lnTo>
                  <a:lnTo>
                    <a:pt x="909" y="606"/>
                  </a:lnTo>
                  <a:lnTo>
                    <a:pt x="905" y="621"/>
                  </a:lnTo>
                  <a:lnTo>
                    <a:pt x="901" y="624"/>
                  </a:lnTo>
                  <a:lnTo>
                    <a:pt x="901" y="633"/>
                  </a:lnTo>
                  <a:lnTo>
                    <a:pt x="900" y="642"/>
                  </a:lnTo>
                  <a:lnTo>
                    <a:pt x="900" y="655"/>
                  </a:lnTo>
                  <a:lnTo>
                    <a:pt x="907" y="678"/>
                  </a:lnTo>
                  <a:lnTo>
                    <a:pt x="909" y="701"/>
                  </a:lnTo>
                  <a:lnTo>
                    <a:pt x="910" y="704"/>
                  </a:lnTo>
                  <a:lnTo>
                    <a:pt x="913" y="706"/>
                  </a:lnTo>
                  <a:lnTo>
                    <a:pt x="924" y="707"/>
                  </a:lnTo>
                  <a:lnTo>
                    <a:pt x="931" y="705"/>
                  </a:lnTo>
                  <a:lnTo>
                    <a:pt x="935" y="701"/>
                  </a:lnTo>
                  <a:lnTo>
                    <a:pt x="946" y="685"/>
                  </a:lnTo>
                  <a:lnTo>
                    <a:pt x="951" y="681"/>
                  </a:lnTo>
                  <a:lnTo>
                    <a:pt x="950" y="685"/>
                  </a:lnTo>
                  <a:lnTo>
                    <a:pt x="950" y="691"/>
                  </a:lnTo>
                  <a:lnTo>
                    <a:pt x="951" y="710"/>
                  </a:lnTo>
                  <a:lnTo>
                    <a:pt x="958" y="738"/>
                  </a:lnTo>
                  <a:lnTo>
                    <a:pt x="958" y="744"/>
                  </a:lnTo>
                  <a:lnTo>
                    <a:pt x="958" y="753"/>
                  </a:lnTo>
                  <a:lnTo>
                    <a:pt x="957" y="758"/>
                  </a:lnTo>
                  <a:lnTo>
                    <a:pt x="955" y="762"/>
                  </a:lnTo>
                  <a:lnTo>
                    <a:pt x="953" y="770"/>
                  </a:lnTo>
                  <a:lnTo>
                    <a:pt x="939" y="788"/>
                  </a:lnTo>
                  <a:lnTo>
                    <a:pt x="943" y="795"/>
                  </a:lnTo>
                  <a:lnTo>
                    <a:pt x="945" y="815"/>
                  </a:lnTo>
                  <a:lnTo>
                    <a:pt x="941" y="831"/>
                  </a:lnTo>
                  <a:lnTo>
                    <a:pt x="941" y="841"/>
                  </a:lnTo>
                  <a:lnTo>
                    <a:pt x="939" y="848"/>
                  </a:lnTo>
                  <a:lnTo>
                    <a:pt x="958" y="857"/>
                  </a:lnTo>
                  <a:lnTo>
                    <a:pt x="971" y="855"/>
                  </a:lnTo>
                  <a:lnTo>
                    <a:pt x="969" y="862"/>
                  </a:lnTo>
                  <a:lnTo>
                    <a:pt x="969" y="870"/>
                  </a:lnTo>
                  <a:lnTo>
                    <a:pt x="966" y="877"/>
                  </a:lnTo>
                  <a:lnTo>
                    <a:pt x="960" y="889"/>
                  </a:lnTo>
                  <a:lnTo>
                    <a:pt x="956" y="887"/>
                  </a:lnTo>
                  <a:lnTo>
                    <a:pt x="953" y="893"/>
                  </a:lnTo>
                  <a:lnTo>
                    <a:pt x="958" y="902"/>
                  </a:lnTo>
                  <a:lnTo>
                    <a:pt x="965" y="905"/>
                  </a:lnTo>
                  <a:lnTo>
                    <a:pt x="971" y="914"/>
                  </a:lnTo>
                  <a:lnTo>
                    <a:pt x="975" y="922"/>
                  </a:lnTo>
                  <a:lnTo>
                    <a:pt x="976" y="933"/>
                  </a:lnTo>
                  <a:lnTo>
                    <a:pt x="975" y="935"/>
                  </a:lnTo>
                  <a:lnTo>
                    <a:pt x="965" y="939"/>
                  </a:lnTo>
                  <a:lnTo>
                    <a:pt x="960" y="945"/>
                  </a:lnTo>
                  <a:lnTo>
                    <a:pt x="947" y="949"/>
                  </a:lnTo>
                  <a:lnTo>
                    <a:pt x="942" y="951"/>
                  </a:lnTo>
                  <a:lnTo>
                    <a:pt x="941" y="954"/>
                  </a:lnTo>
                  <a:lnTo>
                    <a:pt x="941" y="961"/>
                  </a:lnTo>
                  <a:lnTo>
                    <a:pt x="941" y="969"/>
                  </a:lnTo>
                  <a:lnTo>
                    <a:pt x="948" y="985"/>
                  </a:lnTo>
                  <a:lnTo>
                    <a:pt x="951" y="1004"/>
                  </a:lnTo>
                  <a:lnTo>
                    <a:pt x="935" y="1007"/>
                  </a:lnTo>
                  <a:lnTo>
                    <a:pt x="932" y="1011"/>
                  </a:lnTo>
                  <a:lnTo>
                    <a:pt x="931" y="1014"/>
                  </a:lnTo>
                  <a:lnTo>
                    <a:pt x="932" y="1035"/>
                  </a:lnTo>
                  <a:lnTo>
                    <a:pt x="932" y="1053"/>
                  </a:lnTo>
                  <a:lnTo>
                    <a:pt x="932" y="1055"/>
                  </a:lnTo>
                  <a:lnTo>
                    <a:pt x="934" y="1056"/>
                  </a:lnTo>
                  <a:lnTo>
                    <a:pt x="934" y="1060"/>
                  </a:lnTo>
                  <a:lnTo>
                    <a:pt x="938" y="1063"/>
                  </a:lnTo>
                  <a:lnTo>
                    <a:pt x="939" y="1069"/>
                  </a:lnTo>
                  <a:lnTo>
                    <a:pt x="940" y="1076"/>
                  </a:lnTo>
                  <a:lnTo>
                    <a:pt x="941" y="1079"/>
                  </a:lnTo>
                  <a:lnTo>
                    <a:pt x="940" y="1085"/>
                  </a:lnTo>
                  <a:lnTo>
                    <a:pt x="941" y="1089"/>
                  </a:lnTo>
                  <a:lnTo>
                    <a:pt x="949" y="1096"/>
                  </a:lnTo>
                  <a:lnTo>
                    <a:pt x="955" y="1100"/>
                  </a:lnTo>
                  <a:lnTo>
                    <a:pt x="956" y="1105"/>
                  </a:lnTo>
                  <a:lnTo>
                    <a:pt x="958" y="1107"/>
                  </a:lnTo>
                  <a:lnTo>
                    <a:pt x="960" y="1115"/>
                  </a:lnTo>
                  <a:lnTo>
                    <a:pt x="962" y="1120"/>
                  </a:lnTo>
                  <a:lnTo>
                    <a:pt x="964" y="1121"/>
                  </a:lnTo>
                  <a:lnTo>
                    <a:pt x="970" y="1121"/>
                  </a:lnTo>
                  <a:lnTo>
                    <a:pt x="968" y="1136"/>
                  </a:lnTo>
                  <a:lnTo>
                    <a:pt x="965" y="1137"/>
                  </a:lnTo>
                  <a:lnTo>
                    <a:pt x="965" y="1139"/>
                  </a:lnTo>
                  <a:lnTo>
                    <a:pt x="968" y="1139"/>
                  </a:lnTo>
                  <a:lnTo>
                    <a:pt x="965" y="1143"/>
                  </a:lnTo>
                  <a:lnTo>
                    <a:pt x="968" y="1146"/>
                  </a:lnTo>
                  <a:lnTo>
                    <a:pt x="966" y="1149"/>
                  </a:lnTo>
                  <a:lnTo>
                    <a:pt x="963" y="1147"/>
                  </a:lnTo>
                  <a:lnTo>
                    <a:pt x="961" y="1147"/>
                  </a:lnTo>
                  <a:lnTo>
                    <a:pt x="961" y="1153"/>
                  </a:lnTo>
                  <a:lnTo>
                    <a:pt x="960" y="1158"/>
                  </a:lnTo>
                  <a:lnTo>
                    <a:pt x="961" y="1161"/>
                  </a:lnTo>
                  <a:lnTo>
                    <a:pt x="958" y="1162"/>
                  </a:lnTo>
                  <a:lnTo>
                    <a:pt x="961" y="1162"/>
                  </a:lnTo>
                  <a:lnTo>
                    <a:pt x="961" y="1164"/>
                  </a:lnTo>
                  <a:lnTo>
                    <a:pt x="956" y="1167"/>
                  </a:lnTo>
                  <a:lnTo>
                    <a:pt x="956" y="1173"/>
                  </a:lnTo>
                  <a:lnTo>
                    <a:pt x="954" y="1173"/>
                  </a:lnTo>
                  <a:lnTo>
                    <a:pt x="951" y="1175"/>
                  </a:lnTo>
                  <a:lnTo>
                    <a:pt x="950" y="1175"/>
                  </a:lnTo>
                  <a:lnTo>
                    <a:pt x="947" y="1182"/>
                  </a:lnTo>
                  <a:lnTo>
                    <a:pt x="947" y="1185"/>
                  </a:lnTo>
                  <a:lnTo>
                    <a:pt x="945" y="1188"/>
                  </a:lnTo>
                  <a:lnTo>
                    <a:pt x="942" y="1201"/>
                  </a:lnTo>
                  <a:lnTo>
                    <a:pt x="939" y="1205"/>
                  </a:lnTo>
                  <a:lnTo>
                    <a:pt x="939" y="1211"/>
                  </a:lnTo>
                  <a:lnTo>
                    <a:pt x="937" y="1214"/>
                  </a:lnTo>
                  <a:lnTo>
                    <a:pt x="933" y="1224"/>
                  </a:lnTo>
                  <a:lnTo>
                    <a:pt x="932" y="1230"/>
                  </a:lnTo>
                  <a:lnTo>
                    <a:pt x="928" y="1239"/>
                  </a:lnTo>
                  <a:lnTo>
                    <a:pt x="927" y="1247"/>
                  </a:lnTo>
                  <a:lnTo>
                    <a:pt x="919" y="1251"/>
                  </a:lnTo>
                  <a:lnTo>
                    <a:pt x="913" y="1261"/>
                  </a:lnTo>
                  <a:lnTo>
                    <a:pt x="910" y="1270"/>
                  </a:lnTo>
                  <a:lnTo>
                    <a:pt x="908" y="1277"/>
                  </a:lnTo>
                  <a:lnTo>
                    <a:pt x="908" y="1287"/>
                  </a:lnTo>
                  <a:lnTo>
                    <a:pt x="908" y="1292"/>
                  </a:lnTo>
                  <a:lnTo>
                    <a:pt x="905" y="1297"/>
                  </a:lnTo>
                  <a:lnTo>
                    <a:pt x="902" y="1302"/>
                  </a:lnTo>
                  <a:lnTo>
                    <a:pt x="895" y="1305"/>
                  </a:lnTo>
                  <a:lnTo>
                    <a:pt x="893" y="1314"/>
                  </a:lnTo>
                  <a:lnTo>
                    <a:pt x="892" y="1315"/>
                  </a:lnTo>
                  <a:lnTo>
                    <a:pt x="886" y="1318"/>
                  </a:lnTo>
                  <a:lnTo>
                    <a:pt x="881" y="1317"/>
                  </a:lnTo>
                  <a:lnTo>
                    <a:pt x="878" y="1324"/>
                  </a:lnTo>
                  <a:lnTo>
                    <a:pt x="877" y="1330"/>
                  </a:lnTo>
                  <a:lnTo>
                    <a:pt x="877" y="1335"/>
                  </a:lnTo>
                  <a:lnTo>
                    <a:pt x="881" y="1346"/>
                  </a:lnTo>
                  <a:lnTo>
                    <a:pt x="882" y="1354"/>
                  </a:lnTo>
                  <a:lnTo>
                    <a:pt x="888" y="1374"/>
                  </a:lnTo>
                  <a:lnTo>
                    <a:pt x="893" y="1382"/>
                  </a:lnTo>
                  <a:lnTo>
                    <a:pt x="887" y="1388"/>
                  </a:lnTo>
                  <a:lnTo>
                    <a:pt x="865" y="1403"/>
                  </a:lnTo>
                  <a:lnTo>
                    <a:pt x="860" y="1414"/>
                  </a:lnTo>
                  <a:lnTo>
                    <a:pt x="852" y="1428"/>
                  </a:lnTo>
                  <a:lnTo>
                    <a:pt x="848" y="1432"/>
                  </a:lnTo>
                  <a:lnTo>
                    <a:pt x="842" y="1428"/>
                  </a:lnTo>
                  <a:lnTo>
                    <a:pt x="841" y="1429"/>
                  </a:lnTo>
                  <a:lnTo>
                    <a:pt x="831" y="1442"/>
                  </a:lnTo>
                  <a:lnTo>
                    <a:pt x="822" y="1426"/>
                  </a:lnTo>
                  <a:lnTo>
                    <a:pt x="818" y="1413"/>
                  </a:lnTo>
                  <a:lnTo>
                    <a:pt x="817" y="1413"/>
                  </a:lnTo>
                  <a:lnTo>
                    <a:pt x="812" y="1440"/>
                  </a:lnTo>
                  <a:lnTo>
                    <a:pt x="806" y="1454"/>
                  </a:lnTo>
                  <a:lnTo>
                    <a:pt x="802" y="1458"/>
                  </a:lnTo>
                  <a:lnTo>
                    <a:pt x="797" y="1457"/>
                  </a:lnTo>
                  <a:lnTo>
                    <a:pt x="794" y="1460"/>
                  </a:lnTo>
                  <a:lnTo>
                    <a:pt x="791" y="1460"/>
                  </a:lnTo>
                  <a:lnTo>
                    <a:pt x="788" y="1457"/>
                  </a:lnTo>
                  <a:lnTo>
                    <a:pt x="787" y="1458"/>
                  </a:lnTo>
                  <a:lnTo>
                    <a:pt x="786" y="1473"/>
                  </a:lnTo>
                  <a:lnTo>
                    <a:pt x="790" y="1489"/>
                  </a:lnTo>
                  <a:lnTo>
                    <a:pt x="794" y="1494"/>
                  </a:lnTo>
                  <a:lnTo>
                    <a:pt x="793" y="1500"/>
                  </a:lnTo>
                  <a:lnTo>
                    <a:pt x="796" y="1507"/>
                  </a:lnTo>
                  <a:lnTo>
                    <a:pt x="803" y="1511"/>
                  </a:lnTo>
                  <a:lnTo>
                    <a:pt x="804" y="1512"/>
                  </a:lnTo>
                  <a:lnTo>
                    <a:pt x="803" y="1513"/>
                  </a:lnTo>
                  <a:lnTo>
                    <a:pt x="794" y="1516"/>
                  </a:lnTo>
                  <a:lnTo>
                    <a:pt x="788" y="1523"/>
                  </a:lnTo>
                  <a:lnTo>
                    <a:pt x="781" y="1523"/>
                  </a:lnTo>
                  <a:lnTo>
                    <a:pt x="775" y="1530"/>
                  </a:lnTo>
                  <a:lnTo>
                    <a:pt x="773" y="1530"/>
                  </a:lnTo>
                  <a:lnTo>
                    <a:pt x="771" y="1525"/>
                  </a:lnTo>
                  <a:lnTo>
                    <a:pt x="767" y="1526"/>
                  </a:lnTo>
                  <a:lnTo>
                    <a:pt x="759" y="1544"/>
                  </a:lnTo>
                  <a:lnTo>
                    <a:pt x="757" y="1553"/>
                  </a:lnTo>
                  <a:lnTo>
                    <a:pt x="750" y="1547"/>
                  </a:lnTo>
                  <a:lnTo>
                    <a:pt x="746" y="1546"/>
                  </a:lnTo>
                  <a:lnTo>
                    <a:pt x="742" y="1539"/>
                  </a:lnTo>
                  <a:lnTo>
                    <a:pt x="741" y="1539"/>
                  </a:lnTo>
                  <a:lnTo>
                    <a:pt x="738" y="1541"/>
                  </a:lnTo>
                  <a:lnTo>
                    <a:pt x="736" y="1547"/>
                  </a:lnTo>
                  <a:lnTo>
                    <a:pt x="733" y="1549"/>
                  </a:lnTo>
                  <a:lnTo>
                    <a:pt x="719" y="1553"/>
                  </a:lnTo>
                  <a:lnTo>
                    <a:pt x="715" y="1556"/>
                  </a:lnTo>
                  <a:lnTo>
                    <a:pt x="711" y="1563"/>
                  </a:lnTo>
                  <a:lnTo>
                    <a:pt x="708" y="1562"/>
                  </a:lnTo>
                  <a:lnTo>
                    <a:pt x="706" y="1556"/>
                  </a:lnTo>
                  <a:lnTo>
                    <a:pt x="704" y="1544"/>
                  </a:lnTo>
                  <a:lnTo>
                    <a:pt x="698" y="1501"/>
                  </a:lnTo>
                  <a:lnTo>
                    <a:pt x="698" y="1494"/>
                  </a:lnTo>
                  <a:lnTo>
                    <a:pt x="698" y="1490"/>
                  </a:lnTo>
                  <a:lnTo>
                    <a:pt x="698" y="1471"/>
                  </a:lnTo>
                  <a:lnTo>
                    <a:pt x="700" y="1459"/>
                  </a:lnTo>
                  <a:lnTo>
                    <a:pt x="698" y="1453"/>
                  </a:lnTo>
                  <a:lnTo>
                    <a:pt x="693" y="1444"/>
                  </a:lnTo>
                  <a:lnTo>
                    <a:pt x="691" y="1434"/>
                  </a:lnTo>
                  <a:lnTo>
                    <a:pt x="691" y="1424"/>
                  </a:lnTo>
                  <a:lnTo>
                    <a:pt x="689" y="1424"/>
                  </a:lnTo>
                  <a:lnTo>
                    <a:pt x="684" y="1422"/>
                  </a:lnTo>
                  <a:lnTo>
                    <a:pt x="675" y="1416"/>
                  </a:lnTo>
                  <a:lnTo>
                    <a:pt x="666" y="1416"/>
                  </a:lnTo>
                  <a:lnTo>
                    <a:pt x="665" y="1406"/>
                  </a:lnTo>
                  <a:lnTo>
                    <a:pt x="666" y="1403"/>
                  </a:lnTo>
                  <a:lnTo>
                    <a:pt x="665" y="1393"/>
                  </a:lnTo>
                  <a:lnTo>
                    <a:pt x="661" y="1387"/>
                  </a:lnTo>
                  <a:lnTo>
                    <a:pt x="658" y="1386"/>
                  </a:lnTo>
                  <a:lnTo>
                    <a:pt x="646" y="1388"/>
                  </a:lnTo>
                  <a:lnTo>
                    <a:pt x="643" y="1387"/>
                  </a:lnTo>
                  <a:lnTo>
                    <a:pt x="643" y="1372"/>
                  </a:lnTo>
                  <a:lnTo>
                    <a:pt x="642" y="1366"/>
                  </a:lnTo>
                  <a:lnTo>
                    <a:pt x="635" y="1357"/>
                  </a:lnTo>
                  <a:lnTo>
                    <a:pt x="632" y="1350"/>
                  </a:lnTo>
                  <a:lnTo>
                    <a:pt x="630" y="1336"/>
                  </a:lnTo>
                  <a:lnTo>
                    <a:pt x="628" y="1334"/>
                  </a:lnTo>
                  <a:lnTo>
                    <a:pt x="623" y="1334"/>
                  </a:lnTo>
                  <a:lnTo>
                    <a:pt x="622" y="1333"/>
                  </a:lnTo>
                  <a:lnTo>
                    <a:pt x="617" y="1331"/>
                  </a:lnTo>
                  <a:lnTo>
                    <a:pt x="613" y="1334"/>
                  </a:lnTo>
                  <a:lnTo>
                    <a:pt x="612" y="1330"/>
                  </a:lnTo>
                  <a:lnTo>
                    <a:pt x="609" y="1331"/>
                  </a:lnTo>
                  <a:lnTo>
                    <a:pt x="605" y="1339"/>
                  </a:lnTo>
                  <a:lnTo>
                    <a:pt x="604" y="1350"/>
                  </a:lnTo>
                  <a:lnTo>
                    <a:pt x="601" y="1352"/>
                  </a:lnTo>
                  <a:lnTo>
                    <a:pt x="593" y="1360"/>
                  </a:lnTo>
                  <a:lnTo>
                    <a:pt x="590" y="1361"/>
                  </a:lnTo>
                  <a:lnTo>
                    <a:pt x="591" y="1369"/>
                  </a:lnTo>
                  <a:lnTo>
                    <a:pt x="594" y="1378"/>
                  </a:lnTo>
                  <a:lnTo>
                    <a:pt x="593" y="1383"/>
                  </a:lnTo>
                  <a:lnTo>
                    <a:pt x="589" y="1393"/>
                  </a:lnTo>
                  <a:lnTo>
                    <a:pt x="584" y="1397"/>
                  </a:lnTo>
                  <a:lnTo>
                    <a:pt x="577" y="1398"/>
                  </a:lnTo>
                  <a:lnTo>
                    <a:pt x="572" y="1407"/>
                  </a:lnTo>
                  <a:lnTo>
                    <a:pt x="564" y="1412"/>
                  </a:lnTo>
                  <a:lnTo>
                    <a:pt x="555" y="1424"/>
                  </a:lnTo>
                  <a:lnTo>
                    <a:pt x="554" y="1423"/>
                  </a:lnTo>
                  <a:lnTo>
                    <a:pt x="554" y="1416"/>
                  </a:lnTo>
                  <a:lnTo>
                    <a:pt x="554" y="1412"/>
                  </a:lnTo>
                  <a:lnTo>
                    <a:pt x="551" y="1411"/>
                  </a:lnTo>
                  <a:lnTo>
                    <a:pt x="552" y="1407"/>
                  </a:lnTo>
                  <a:lnTo>
                    <a:pt x="552" y="1404"/>
                  </a:lnTo>
                  <a:lnTo>
                    <a:pt x="548" y="1403"/>
                  </a:lnTo>
                  <a:lnTo>
                    <a:pt x="541" y="1406"/>
                  </a:lnTo>
                  <a:lnTo>
                    <a:pt x="538" y="1403"/>
                  </a:lnTo>
                  <a:lnTo>
                    <a:pt x="532" y="1404"/>
                  </a:lnTo>
                  <a:lnTo>
                    <a:pt x="529" y="1402"/>
                  </a:lnTo>
                  <a:lnTo>
                    <a:pt x="522" y="1403"/>
                  </a:lnTo>
                  <a:lnTo>
                    <a:pt x="519" y="1402"/>
                  </a:lnTo>
                  <a:lnTo>
                    <a:pt x="518" y="1398"/>
                  </a:lnTo>
                  <a:lnTo>
                    <a:pt x="518" y="1392"/>
                  </a:lnTo>
                  <a:lnTo>
                    <a:pt x="521" y="1387"/>
                  </a:lnTo>
                  <a:lnTo>
                    <a:pt x="521" y="1385"/>
                  </a:lnTo>
                  <a:lnTo>
                    <a:pt x="518" y="1381"/>
                  </a:lnTo>
                  <a:lnTo>
                    <a:pt x="518" y="1371"/>
                  </a:lnTo>
                  <a:lnTo>
                    <a:pt x="516" y="1367"/>
                  </a:lnTo>
                  <a:lnTo>
                    <a:pt x="517" y="1360"/>
                  </a:lnTo>
                  <a:lnTo>
                    <a:pt x="514" y="1345"/>
                  </a:lnTo>
                  <a:lnTo>
                    <a:pt x="514" y="1340"/>
                  </a:lnTo>
                  <a:lnTo>
                    <a:pt x="515" y="1339"/>
                  </a:lnTo>
                  <a:lnTo>
                    <a:pt x="521" y="1338"/>
                  </a:lnTo>
                  <a:lnTo>
                    <a:pt x="523" y="1334"/>
                  </a:lnTo>
                  <a:lnTo>
                    <a:pt x="522" y="1319"/>
                  </a:lnTo>
                  <a:lnTo>
                    <a:pt x="523" y="1309"/>
                  </a:lnTo>
                  <a:lnTo>
                    <a:pt x="524" y="1303"/>
                  </a:lnTo>
                  <a:lnTo>
                    <a:pt x="531" y="1293"/>
                  </a:lnTo>
                  <a:lnTo>
                    <a:pt x="532" y="1288"/>
                  </a:lnTo>
                  <a:lnTo>
                    <a:pt x="530" y="1286"/>
                  </a:lnTo>
                  <a:lnTo>
                    <a:pt x="517" y="1281"/>
                  </a:lnTo>
                  <a:lnTo>
                    <a:pt x="508" y="1279"/>
                  </a:lnTo>
                  <a:lnTo>
                    <a:pt x="496" y="1283"/>
                  </a:lnTo>
                  <a:lnTo>
                    <a:pt x="494" y="1283"/>
                  </a:lnTo>
                  <a:lnTo>
                    <a:pt x="493" y="1281"/>
                  </a:lnTo>
                  <a:lnTo>
                    <a:pt x="491" y="1251"/>
                  </a:lnTo>
                  <a:lnTo>
                    <a:pt x="485" y="1234"/>
                  </a:lnTo>
                  <a:lnTo>
                    <a:pt x="485" y="1216"/>
                  </a:lnTo>
                  <a:lnTo>
                    <a:pt x="485" y="1213"/>
                  </a:lnTo>
                  <a:lnTo>
                    <a:pt x="486" y="1210"/>
                  </a:lnTo>
                  <a:lnTo>
                    <a:pt x="496" y="1206"/>
                  </a:lnTo>
                  <a:lnTo>
                    <a:pt x="498" y="1204"/>
                  </a:lnTo>
                  <a:lnTo>
                    <a:pt x="499" y="1200"/>
                  </a:lnTo>
                  <a:lnTo>
                    <a:pt x="498" y="1196"/>
                  </a:lnTo>
                  <a:lnTo>
                    <a:pt x="496" y="1194"/>
                  </a:lnTo>
                  <a:lnTo>
                    <a:pt x="491" y="1195"/>
                  </a:lnTo>
                  <a:lnTo>
                    <a:pt x="488" y="1193"/>
                  </a:lnTo>
                  <a:lnTo>
                    <a:pt x="487" y="1188"/>
                  </a:lnTo>
                  <a:lnTo>
                    <a:pt x="483" y="1157"/>
                  </a:lnTo>
                  <a:lnTo>
                    <a:pt x="478" y="1158"/>
                  </a:lnTo>
                  <a:lnTo>
                    <a:pt x="471" y="1164"/>
                  </a:lnTo>
                  <a:lnTo>
                    <a:pt x="468" y="1163"/>
                  </a:lnTo>
                  <a:lnTo>
                    <a:pt x="465" y="1159"/>
                  </a:lnTo>
                  <a:lnTo>
                    <a:pt x="450" y="1169"/>
                  </a:lnTo>
                  <a:lnTo>
                    <a:pt x="448" y="1170"/>
                  </a:lnTo>
                  <a:lnTo>
                    <a:pt x="446" y="1169"/>
                  </a:lnTo>
                  <a:lnTo>
                    <a:pt x="443" y="1164"/>
                  </a:lnTo>
                  <a:lnTo>
                    <a:pt x="442" y="1161"/>
                  </a:lnTo>
                  <a:lnTo>
                    <a:pt x="442" y="1157"/>
                  </a:lnTo>
                  <a:lnTo>
                    <a:pt x="440" y="1149"/>
                  </a:lnTo>
                  <a:lnTo>
                    <a:pt x="439" y="1148"/>
                  </a:lnTo>
                  <a:lnTo>
                    <a:pt x="434" y="1153"/>
                  </a:lnTo>
                  <a:lnTo>
                    <a:pt x="431" y="1154"/>
                  </a:lnTo>
                  <a:lnTo>
                    <a:pt x="430" y="1158"/>
                  </a:lnTo>
                  <a:lnTo>
                    <a:pt x="419" y="1170"/>
                  </a:lnTo>
                  <a:lnTo>
                    <a:pt x="417" y="1177"/>
                  </a:lnTo>
                  <a:lnTo>
                    <a:pt x="412" y="1175"/>
                  </a:lnTo>
                  <a:lnTo>
                    <a:pt x="407" y="1177"/>
                  </a:lnTo>
                  <a:lnTo>
                    <a:pt x="401" y="1172"/>
                  </a:lnTo>
                  <a:lnTo>
                    <a:pt x="389" y="1180"/>
                  </a:lnTo>
                  <a:lnTo>
                    <a:pt x="382" y="1188"/>
                  </a:lnTo>
                  <a:lnTo>
                    <a:pt x="379" y="1194"/>
                  </a:lnTo>
                  <a:lnTo>
                    <a:pt x="375" y="1209"/>
                  </a:lnTo>
                  <a:lnTo>
                    <a:pt x="374" y="1217"/>
                  </a:lnTo>
                  <a:lnTo>
                    <a:pt x="370" y="1217"/>
                  </a:lnTo>
                  <a:lnTo>
                    <a:pt x="364" y="1220"/>
                  </a:lnTo>
                  <a:lnTo>
                    <a:pt x="357" y="1220"/>
                  </a:lnTo>
                  <a:lnTo>
                    <a:pt x="355" y="1214"/>
                  </a:lnTo>
                  <a:lnTo>
                    <a:pt x="351" y="1210"/>
                  </a:lnTo>
                  <a:lnTo>
                    <a:pt x="346" y="1205"/>
                  </a:lnTo>
                  <a:lnTo>
                    <a:pt x="341" y="1204"/>
                  </a:lnTo>
                  <a:lnTo>
                    <a:pt x="333" y="1189"/>
                  </a:lnTo>
                  <a:lnTo>
                    <a:pt x="328" y="1185"/>
                  </a:lnTo>
                  <a:lnTo>
                    <a:pt x="327" y="1195"/>
                  </a:lnTo>
                  <a:lnTo>
                    <a:pt x="324" y="1204"/>
                  </a:lnTo>
                  <a:lnTo>
                    <a:pt x="319" y="1208"/>
                  </a:lnTo>
                  <a:lnTo>
                    <a:pt x="318" y="1210"/>
                  </a:lnTo>
                  <a:lnTo>
                    <a:pt x="313" y="1211"/>
                  </a:lnTo>
                  <a:lnTo>
                    <a:pt x="310" y="1215"/>
                  </a:lnTo>
                  <a:lnTo>
                    <a:pt x="304" y="1220"/>
                  </a:lnTo>
                  <a:lnTo>
                    <a:pt x="303" y="1222"/>
                  </a:lnTo>
                  <a:lnTo>
                    <a:pt x="297" y="1226"/>
                  </a:lnTo>
                  <a:lnTo>
                    <a:pt x="295" y="1230"/>
                  </a:lnTo>
                  <a:lnTo>
                    <a:pt x="291" y="1239"/>
                  </a:lnTo>
                  <a:lnTo>
                    <a:pt x="290" y="1246"/>
                  </a:lnTo>
                  <a:lnTo>
                    <a:pt x="282" y="1239"/>
                  </a:lnTo>
                  <a:lnTo>
                    <a:pt x="280" y="1241"/>
                  </a:lnTo>
                  <a:lnTo>
                    <a:pt x="276" y="1241"/>
                  </a:lnTo>
                  <a:lnTo>
                    <a:pt x="278" y="1247"/>
                  </a:lnTo>
                  <a:lnTo>
                    <a:pt x="280" y="1263"/>
                  </a:lnTo>
                  <a:lnTo>
                    <a:pt x="279" y="1268"/>
                  </a:lnTo>
                  <a:lnTo>
                    <a:pt x="273" y="1277"/>
                  </a:lnTo>
                  <a:lnTo>
                    <a:pt x="265" y="1283"/>
                  </a:lnTo>
                  <a:lnTo>
                    <a:pt x="260" y="1291"/>
                  </a:lnTo>
                  <a:lnTo>
                    <a:pt x="255" y="1291"/>
                  </a:lnTo>
                  <a:lnTo>
                    <a:pt x="246" y="1302"/>
                  </a:lnTo>
                  <a:lnTo>
                    <a:pt x="245" y="1302"/>
                  </a:lnTo>
                  <a:lnTo>
                    <a:pt x="237" y="1308"/>
                  </a:lnTo>
                  <a:lnTo>
                    <a:pt x="236" y="1309"/>
                  </a:lnTo>
                  <a:lnTo>
                    <a:pt x="236" y="1313"/>
                  </a:lnTo>
                  <a:lnTo>
                    <a:pt x="225" y="1308"/>
                  </a:lnTo>
                  <a:lnTo>
                    <a:pt x="222" y="1309"/>
                  </a:lnTo>
                  <a:lnTo>
                    <a:pt x="221" y="1309"/>
                  </a:lnTo>
                  <a:lnTo>
                    <a:pt x="219" y="1303"/>
                  </a:lnTo>
                  <a:lnTo>
                    <a:pt x="215" y="1299"/>
                  </a:lnTo>
                  <a:lnTo>
                    <a:pt x="215" y="1294"/>
                  </a:lnTo>
                  <a:lnTo>
                    <a:pt x="215" y="1289"/>
                  </a:lnTo>
                  <a:lnTo>
                    <a:pt x="214" y="1284"/>
                  </a:lnTo>
                  <a:lnTo>
                    <a:pt x="213" y="1284"/>
                  </a:lnTo>
                  <a:lnTo>
                    <a:pt x="208" y="1286"/>
                  </a:lnTo>
                  <a:lnTo>
                    <a:pt x="207" y="1283"/>
                  </a:lnTo>
                  <a:lnTo>
                    <a:pt x="207" y="1274"/>
                  </a:lnTo>
                  <a:lnTo>
                    <a:pt x="205" y="1272"/>
                  </a:lnTo>
                  <a:lnTo>
                    <a:pt x="200" y="1271"/>
                  </a:lnTo>
                  <a:lnTo>
                    <a:pt x="199" y="1268"/>
                  </a:lnTo>
                  <a:lnTo>
                    <a:pt x="199" y="1265"/>
                  </a:lnTo>
                  <a:lnTo>
                    <a:pt x="200" y="1260"/>
                  </a:lnTo>
                  <a:lnTo>
                    <a:pt x="197" y="1253"/>
                  </a:lnTo>
                  <a:lnTo>
                    <a:pt x="196" y="1234"/>
                  </a:lnTo>
                  <a:lnTo>
                    <a:pt x="197" y="1225"/>
                  </a:lnTo>
                  <a:lnTo>
                    <a:pt x="199" y="1217"/>
                  </a:lnTo>
                  <a:lnTo>
                    <a:pt x="203" y="1214"/>
                  </a:lnTo>
                  <a:lnTo>
                    <a:pt x="208" y="1208"/>
                  </a:lnTo>
                  <a:lnTo>
                    <a:pt x="210" y="1204"/>
                  </a:lnTo>
                  <a:lnTo>
                    <a:pt x="210" y="1191"/>
                  </a:lnTo>
                  <a:lnTo>
                    <a:pt x="211" y="1188"/>
                  </a:lnTo>
                  <a:lnTo>
                    <a:pt x="220" y="1182"/>
                  </a:lnTo>
                  <a:lnTo>
                    <a:pt x="223" y="1169"/>
                  </a:lnTo>
                  <a:lnTo>
                    <a:pt x="233" y="1168"/>
                  </a:lnTo>
                  <a:lnTo>
                    <a:pt x="235" y="1164"/>
                  </a:lnTo>
                  <a:lnTo>
                    <a:pt x="235" y="1163"/>
                  </a:lnTo>
                  <a:lnTo>
                    <a:pt x="235" y="1158"/>
                  </a:lnTo>
                  <a:lnTo>
                    <a:pt x="236" y="1153"/>
                  </a:lnTo>
                  <a:lnTo>
                    <a:pt x="248" y="1141"/>
                  </a:lnTo>
                  <a:lnTo>
                    <a:pt x="251" y="1133"/>
                  </a:lnTo>
                  <a:lnTo>
                    <a:pt x="253" y="1122"/>
                  </a:lnTo>
                  <a:lnTo>
                    <a:pt x="258" y="1111"/>
                  </a:lnTo>
                  <a:lnTo>
                    <a:pt x="261" y="1100"/>
                  </a:lnTo>
                  <a:lnTo>
                    <a:pt x="264" y="1085"/>
                  </a:lnTo>
                  <a:lnTo>
                    <a:pt x="263" y="1078"/>
                  </a:lnTo>
                  <a:lnTo>
                    <a:pt x="260" y="1075"/>
                  </a:lnTo>
                  <a:lnTo>
                    <a:pt x="251" y="1073"/>
                  </a:lnTo>
                  <a:lnTo>
                    <a:pt x="250" y="1069"/>
                  </a:lnTo>
                  <a:lnTo>
                    <a:pt x="249" y="1065"/>
                  </a:lnTo>
                  <a:lnTo>
                    <a:pt x="249" y="1056"/>
                  </a:lnTo>
                  <a:lnTo>
                    <a:pt x="250" y="1053"/>
                  </a:lnTo>
                  <a:lnTo>
                    <a:pt x="250" y="1048"/>
                  </a:lnTo>
                  <a:lnTo>
                    <a:pt x="251" y="1040"/>
                  </a:lnTo>
                  <a:lnTo>
                    <a:pt x="249" y="1035"/>
                  </a:lnTo>
                  <a:lnTo>
                    <a:pt x="246" y="1028"/>
                  </a:lnTo>
                  <a:lnTo>
                    <a:pt x="246" y="1026"/>
                  </a:lnTo>
                  <a:lnTo>
                    <a:pt x="248" y="1023"/>
                  </a:lnTo>
                  <a:lnTo>
                    <a:pt x="246" y="1021"/>
                  </a:lnTo>
                  <a:lnTo>
                    <a:pt x="240" y="1019"/>
                  </a:lnTo>
                  <a:lnTo>
                    <a:pt x="240" y="1017"/>
                  </a:lnTo>
                  <a:lnTo>
                    <a:pt x="241" y="1012"/>
                  </a:lnTo>
                  <a:lnTo>
                    <a:pt x="240" y="1011"/>
                  </a:lnTo>
                  <a:lnTo>
                    <a:pt x="236" y="1009"/>
                  </a:lnTo>
                  <a:lnTo>
                    <a:pt x="237" y="1004"/>
                  </a:lnTo>
                  <a:lnTo>
                    <a:pt x="235" y="1001"/>
                  </a:lnTo>
                  <a:lnTo>
                    <a:pt x="237" y="992"/>
                  </a:lnTo>
                  <a:lnTo>
                    <a:pt x="237" y="990"/>
                  </a:lnTo>
                  <a:lnTo>
                    <a:pt x="231" y="987"/>
                  </a:lnTo>
                  <a:lnTo>
                    <a:pt x="230" y="981"/>
                  </a:lnTo>
                  <a:lnTo>
                    <a:pt x="231" y="977"/>
                  </a:lnTo>
                  <a:lnTo>
                    <a:pt x="229" y="974"/>
                  </a:lnTo>
                  <a:lnTo>
                    <a:pt x="225" y="974"/>
                  </a:lnTo>
                  <a:lnTo>
                    <a:pt x="222" y="969"/>
                  </a:lnTo>
                  <a:lnTo>
                    <a:pt x="219" y="967"/>
                  </a:lnTo>
                  <a:lnTo>
                    <a:pt x="210" y="969"/>
                  </a:lnTo>
                  <a:lnTo>
                    <a:pt x="206" y="967"/>
                  </a:lnTo>
                  <a:lnTo>
                    <a:pt x="200" y="971"/>
                  </a:lnTo>
                  <a:lnTo>
                    <a:pt x="191" y="967"/>
                  </a:lnTo>
                  <a:lnTo>
                    <a:pt x="177" y="970"/>
                  </a:lnTo>
                  <a:lnTo>
                    <a:pt x="172" y="969"/>
                  </a:lnTo>
                  <a:lnTo>
                    <a:pt x="167" y="964"/>
                  </a:lnTo>
                  <a:lnTo>
                    <a:pt x="167" y="966"/>
                  </a:lnTo>
                  <a:lnTo>
                    <a:pt x="168" y="969"/>
                  </a:lnTo>
                  <a:lnTo>
                    <a:pt x="167" y="970"/>
                  </a:lnTo>
                  <a:lnTo>
                    <a:pt x="165" y="970"/>
                  </a:lnTo>
                  <a:lnTo>
                    <a:pt x="162" y="967"/>
                  </a:lnTo>
                  <a:lnTo>
                    <a:pt x="158" y="969"/>
                  </a:lnTo>
                  <a:lnTo>
                    <a:pt x="155" y="961"/>
                  </a:lnTo>
                  <a:lnTo>
                    <a:pt x="149" y="957"/>
                  </a:lnTo>
                  <a:lnTo>
                    <a:pt x="149" y="949"/>
                  </a:lnTo>
                  <a:lnTo>
                    <a:pt x="147" y="949"/>
                  </a:lnTo>
                  <a:lnTo>
                    <a:pt x="143" y="950"/>
                  </a:lnTo>
                  <a:lnTo>
                    <a:pt x="142" y="946"/>
                  </a:lnTo>
                  <a:lnTo>
                    <a:pt x="130" y="934"/>
                  </a:lnTo>
                  <a:lnTo>
                    <a:pt x="129" y="931"/>
                  </a:lnTo>
                  <a:lnTo>
                    <a:pt x="128" y="925"/>
                  </a:lnTo>
                  <a:lnTo>
                    <a:pt x="129" y="922"/>
                  </a:lnTo>
                  <a:lnTo>
                    <a:pt x="132" y="913"/>
                  </a:lnTo>
                  <a:lnTo>
                    <a:pt x="134" y="912"/>
                  </a:lnTo>
                  <a:lnTo>
                    <a:pt x="132" y="907"/>
                  </a:lnTo>
                  <a:lnTo>
                    <a:pt x="134" y="902"/>
                  </a:lnTo>
                  <a:lnTo>
                    <a:pt x="131" y="898"/>
                  </a:lnTo>
                  <a:lnTo>
                    <a:pt x="130" y="896"/>
                  </a:lnTo>
                  <a:lnTo>
                    <a:pt x="130" y="891"/>
                  </a:lnTo>
                  <a:lnTo>
                    <a:pt x="130" y="886"/>
                  </a:lnTo>
                  <a:lnTo>
                    <a:pt x="129" y="882"/>
                  </a:lnTo>
                  <a:lnTo>
                    <a:pt x="129" y="877"/>
                  </a:lnTo>
                  <a:lnTo>
                    <a:pt x="126" y="872"/>
                  </a:lnTo>
                  <a:lnTo>
                    <a:pt x="126" y="866"/>
                  </a:lnTo>
                  <a:lnTo>
                    <a:pt x="126" y="865"/>
                  </a:lnTo>
                  <a:lnTo>
                    <a:pt x="122" y="858"/>
                  </a:lnTo>
                  <a:lnTo>
                    <a:pt x="116" y="856"/>
                  </a:lnTo>
                  <a:lnTo>
                    <a:pt x="112" y="852"/>
                  </a:lnTo>
                  <a:lnTo>
                    <a:pt x="104" y="835"/>
                  </a:lnTo>
                  <a:lnTo>
                    <a:pt x="99" y="834"/>
                  </a:lnTo>
                  <a:lnTo>
                    <a:pt x="97" y="834"/>
                  </a:lnTo>
                  <a:lnTo>
                    <a:pt x="92" y="827"/>
                  </a:lnTo>
                  <a:lnTo>
                    <a:pt x="87" y="819"/>
                  </a:lnTo>
                  <a:lnTo>
                    <a:pt x="77" y="794"/>
                  </a:lnTo>
                  <a:lnTo>
                    <a:pt x="69" y="780"/>
                  </a:lnTo>
                  <a:lnTo>
                    <a:pt x="67" y="765"/>
                  </a:lnTo>
                  <a:lnTo>
                    <a:pt x="63" y="761"/>
                  </a:lnTo>
                  <a:lnTo>
                    <a:pt x="64" y="758"/>
                  </a:lnTo>
                  <a:lnTo>
                    <a:pt x="78" y="752"/>
                  </a:lnTo>
                  <a:lnTo>
                    <a:pt x="81" y="749"/>
                  </a:lnTo>
                  <a:lnTo>
                    <a:pt x="82" y="744"/>
                  </a:lnTo>
                  <a:lnTo>
                    <a:pt x="79" y="733"/>
                  </a:lnTo>
                  <a:lnTo>
                    <a:pt x="81" y="717"/>
                  </a:lnTo>
                  <a:lnTo>
                    <a:pt x="73" y="718"/>
                  </a:lnTo>
                  <a:lnTo>
                    <a:pt x="64" y="722"/>
                  </a:lnTo>
                  <a:lnTo>
                    <a:pt x="60" y="717"/>
                  </a:lnTo>
                  <a:lnTo>
                    <a:pt x="55" y="718"/>
                  </a:lnTo>
                  <a:lnTo>
                    <a:pt x="53" y="718"/>
                  </a:lnTo>
                  <a:lnTo>
                    <a:pt x="52" y="716"/>
                  </a:lnTo>
                  <a:lnTo>
                    <a:pt x="52" y="711"/>
                  </a:lnTo>
                  <a:lnTo>
                    <a:pt x="55" y="697"/>
                  </a:lnTo>
                  <a:lnTo>
                    <a:pt x="61" y="685"/>
                  </a:lnTo>
                  <a:lnTo>
                    <a:pt x="64" y="679"/>
                  </a:lnTo>
                  <a:lnTo>
                    <a:pt x="70" y="675"/>
                  </a:lnTo>
                  <a:lnTo>
                    <a:pt x="69" y="671"/>
                  </a:lnTo>
                  <a:lnTo>
                    <a:pt x="69" y="669"/>
                  </a:lnTo>
                  <a:lnTo>
                    <a:pt x="68" y="666"/>
                  </a:lnTo>
                  <a:lnTo>
                    <a:pt x="70" y="660"/>
                  </a:lnTo>
                  <a:lnTo>
                    <a:pt x="70" y="658"/>
                  </a:lnTo>
                  <a:lnTo>
                    <a:pt x="63" y="617"/>
                  </a:lnTo>
                  <a:lnTo>
                    <a:pt x="64" y="609"/>
                  </a:lnTo>
                  <a:lnTo>
                    <a:pt x="63" y="603"/>
                  </a:lnTo>
                  <a:lnTo>
                    <a:pt x="64" y="591"/>
                  </a:lnTo>
                  <a:lnTo>
                    <a:pt x="63" y="578"/>
                  </a:lnTo>
                  <a:lnTo>
                    <a:pt x="63" y="575"/>
                  </a:lnTo>
                  <a:lnTo>
                    <a:pt x="61" y="572"/>
                  </a:lnTo>
                  <a:lnTo>
                    <a:pt x="61" y="565"/>
                  </a:lnTo>
                  <a:lnTo>
                    <a:pt x="59" y="556"/>
                  </a:lnTo>
                  <a:lnTo>
                    <a:pt x="59" y="550"/>
                  </a:lnTo>
                  <a:lnTo>
                    <a:pt x="58" y="545"/>
                  </a:lnTo>
                  <a:lnTo>
                    <a:pt x="58" y="541"/>
                  </a:lnTo>
                  <a:lnTo>
                    <a:pt x="56" y="538"/>
                  </a:lnTo>
                  <a:lnTo>
                    <a:pt x="56" y="535"/>
                  </a:lnTo>
                  <a:lnTo>
                    <a:pt x="54" y="531"/>
                  </a:lnTo>
                  <a:lnTo>
                    <a:pt x="54" y="526"/>
                  </a:lnTo>
                  <a:lnTo>
                    <a:pt x="55" y="520"/>
                  </a:lnTo>
                  <a:lnTo>
                    <a:pt x="52" y="507"/>
                  </a:lnTo>
                  <a:lnTo>
                    <a:pt x="46" y="509"/>
                  </a:lnTo>
                  <a:lnTo>
                    <a:pt x="43" y="507"/>
                  </a:lnTo>
                  <a:lnTo>
                    <a:pt x="39" y="509"/>
                  </a:lnTo>
                  <a:lnTo>
                    <a:pt x="34" y="507"/>
                  </a:lnTo>
                  <a:lnTo>
                    <a:pt x="31" y="507"/>
                  </a:lnTo>
                  <a:lnTo>
                    <a:pt x="28" y="504"/>
                  </a:lnTo>
                  <a:lnTo>
                    <a:pt x="26" y="500"/>
                  </a:lnTo>
                  <a:lnTo>
                    <a:pt x="28" y="491"/>
                  </a:lnTo>
                  <a:lnTo>
                    <a:pt x="25" y="487"/>
                  </a:lnTo>
                  <a:lnTo>
                    <a:pt x="24" y="481"/>
                  </a:lnTo>
                  <a:lnTo>
                    <a:pt x="28" y="474"/>
                  </a:lnTo>
                  <a:lnTo>
                    <a:pt x="30" y="455"/>
                  </a:lnTo>
                  <a:lnTo>
                    <a:pt x="30" y="450"/>
                  </a:lnTo>
                  <a:lnTo>
                    <a:pt x="26" y="446"/>
                  </a:lnTo>
                  <a:lnTo>
                    <a:pt x="20" y="441"/>
                  </a:lnTo>
                  <a:lnTo>
                    <a:pt x="16" y="434"/>
                  </a:lnTo>
                  <a:lnTo>
                    <a:pt x="11" y="429"/>
                  </a:lnTo>
                  <a:lnTo>
                    <a:pt x="9" y="424"/>
                  </a:lnTo>
                  <a:lnTo>
                    <a:pt x="7" y="421"/>
                  </a:lnTo>
                  <a:lnTo>
                    <a:pt x="5" y="417"/>
                  </a:lnTo>
                  <a:lnTo>
                    <a:pt x="2" y="413"/>
                  </a:lnTo>
                  <a:lnTo>
                    <a:pt x="0" y="396"/>
                  </a:lnTo>
                  <a:lnTo>
                    <a:pt x="0" y="393"/>
                  </a:lnTo>
                  <a:lnTo>
                    <a:pt x="2" y="388"/>
                  </a:lnTo>
                  <a:lnTo>
                    <a:pt x="5" y="387"/>
                  </a:lnTo>
                  <a:lnTo>
                    <a:pt x="6" y="384"/>
                  </a:lnTo>
                  <a:lnTo>
                    <a:pt x="11" y="385"/>
                  </a:lnTo>
                  <a:lnTo>
                    <a:pt x="17" y="382"/>
                  </a:lnTo>
                  <a:lnTo>
                    <a:pt x="20" y="377"/>
                  </a:lnTo>
                  <a:lnTo>
                    <a:pt x="20" y="367"/>
                  </a:lnTo>
                  <a:lnTo>
                    <a:pt x="21" y="362"/>
                  </a:lnTo>
                  <a:lnTo>
                    <a:pt x="24" y="363"/>
                  </a:lnTo>
                  <a:lnTo>
                    <a:pt x="26" y="361"/>
                  </a:lnTo>
                  <a:lnTo>
                    <a:pt x="30" y="361"/>
                  </a:lnTo>
                  <a:lnTo>
                    <a:pt x="32" y="358"/>
                  </a:lnTo>
                  <a:lnTo>
                    <a:pt x="36" y="332"/>
                  </a:lnTo>
                  <a:lnTo>
                    <a:pt x="37" y="328"/>
                  </a:lnTo>
                  <a:lnTo>
                    <a:pt x="40" y="327"/>
                  </a:lnTo>
                  <a:lnTo>
                    <a:pt x="48" y="330"/>
                  </a:lnTo>
                  <a:lnTo>
                    <a:pt x="54" y="338"/>
                  </a:lnTo>
                  <a:lnTo>
                    <a:pt x="58" y="335"/>
                  </a:lnTo>
                  <a:lnTo>
                    <a:pt x="61" y="335"/>
                  </a:lnTo>
                  <a:lnTo>
                    <a:pt x="62" y="331"/>
                  </a:lnTo>
                  <a:lnTo>
                    <a:pt x="63" y="328"/>
                  </a:lnTo>
                  <a:lnTo>
                    <a:pt x="67" y="327"/>
                  </a:lnTo>
                  <a:lnTo>
                    <a:pt x="70" y="328"/>
                  </a:lnTo>
                  <a:lnTo>
                    <a:pt x="71" y="330"/>
                  </a:lnTo>
                  <a:lnTo>
                    <a:pt x="75" y="337"/>
                  </a:lnTo>
                  <a:lnTo>
                    <a:pt x="77" y="342"/>
                  </a:lnTo>
                  <a:lnTo>
                    <a:pt x="87" y="342"/>
                  </a:lnTo>
                  <a:lnTo>
                    <a:pt x="91" y="343"/>
                  </a:lnTo>
                  <a:lnTo>
                    <a:pt x="92" y="347"/>
                  </a:lnTo>
                  <a:lnTo>
                    <a:pt x="93" y="358"/>
                  </a:lnTo>
                  <a:lnTo>
                    <a:pt x="99" y="365"/>
                  </a:lnTo>
                  <a:lnTo>
                    <a:pt x="104" y="368"/>
                  </a:lnTo>
                  <a:lnTo>
                    <a:pt x="107" y="367"/>
                  </a:lnTo>
                  <a:lnTo>
                    <a:pt x="112" y="363"/>
                  </a:lnTo>
                  <a:lnTo>
                    <a:pt x="113" y="354"/>
                  </a:lnTo>
                  <a:lnTo>
                    <a:pt x="113" y="351"/>
                  </a:lnTo>
                  <a:lnTo>
                    <a:pt x="114" y="344"/>
                  </a:lnTo>
                  <a:lnTo>
                    <a:pt x="109" y="339"/>
                  </a:lnTo>
                  <a:lnTo>
                    <a:pt x="108" y="336"/>
                  </a:lnTo>
                  <a:lnTo>
                    <a:pt x="108" y="332"/>
                  </a:lnTo>
                  <a:lnTo>
                    <a:pt x="108" y="328"/>
                  </a:lnTo>
                  <a:lnTo>
                    <a:pt x="108" y="323"/>
                  </a:lnTo>
                  <a:lnTo>
                    <a:pt x="107" y="321"/>
                  </a:lnTo>
                  <a:lnTo>
                    <a:pt x="108" y="315"/>
                  </a:lnTo>
                  <a:lnTo>
                    <a:pt x="105" y="310"/>
                  </a:lnTo>
                  <a:lnTo>
                    <a:pt x="104" y="305"/>
                  </a:lnTo>
                  <a:lnTo>
                    <a:pt x="98" y="299"/>
                  </a:lnTo>
                  <a:lnTo>
                    <a:pt x="94" y="299"/>
                  </a:lnTo>
                  <a:lnTo>
                    <a:pt x="91" y="302"/>
                  </a:lnTo>
                  <a:lnTo>
                    <a:pt x="90" y="302"/>
                  </a:lnTo>
                  <a:lnTo>
                    <a:pt x="90" y="301"/>
                  </a:lnTo>
                  <a:lnTo>
                    <a:pt x="91" y="295"/>
                  </a:lnTo>
                  <a:lnTo>
                    <a:pt x="91" y="282"/>
                  </a:lnTo>
                  <a:lnTo>
                    <a:pt x="94" y="276"/>
                  </a:lnTo>
                  <a:lnTo>
                    <a:pt x="94" y="266"/>
                  </a:lnTo>
                  <a:lnTo>
                    <a:pt x="97" y="260"/>
                  </a:lnTo>
                  <a:lnTo>
                    <a:pt x="92" y="239"/>
                  </a:lnTo>
                  <a:lnTo>
                    <a:pt x="91" y="227"/>
                  </a:lnTo>
                  <a:lnTo>
                    <a:pt x="91" y="218"/>
                  </a:lnTo>
                  <a:lnTo>
                    <a:pt x="90" y="211"/>
                  </a:lnTo>
                  <a:lnTo>
                    <a:pt x="90" y="207"/>
                  </a:lnTo>
                  <a:lnTo>
                    <a:pt x="92" y="203"/>
                  </a:lnTo>
                  <a:lnTo>
                    <a:pt x="92" y="196"/>
                  </a:lnTo>
                  <a:lnTo>
                    <a:pt x="92" y="188"/>
                  </a:lnTo>
                  <a:lnTo>
                    <a:pt x="91" y="171"/>
                  </a:lnTo>
                  <a:lnTo>
                    <a:pt x="92" y="166"/>
                  </a:lnTo>
                  <a:lnTo>
                    <a:pt x="93" y="165"/>
                  </a:lnTo>
                  <a:lnTo>
                    <a:pt x="98" y="169"/>
                  </a:lnTo>
                  <a:lnTo>
                    <a:pt x="101" y="174"/>
                  </a:lnTo>
                  <a:lnTo>
                    <a:pt x="106" y="170"/>
                  </a:lnTo>
                  <a:lnTo>
                    <a:pt x="111" y="170"/>
                  </a:lnTo>
                  <a:lnTo>
                    <a:pt x="112" y="166"/>
                  </a:lnTo>
                  <a:lnTo>
                    <a:pt x="112" y="162"/>
                  </a:lnTo>
                  <a:lnTo>
                    <a:pt x="108" y="159"/>
                  </a:lnTo>
                  <a:lnTo>
                    <a:pt x="108" y="155"/>
                  </a:lnTo>
                  <a:lnTo>
                    <a:pt x="111" y="145"/>
                  </a:lnTo>
                  <a:lnTo>
                    <a:pt x="116" y="141"/>
                  </a:lnTo>
                  <a:lnTo>
                    <a:pt x="117" y="139"/>
                  </a:lnTo>
                  <a:lnTo>
                    <a:pt x="123" y="114"/>
                  </a:lnTo>
                  <a:lnTo>
                    <a:pt x="122" y="105"/>
                  </a:lnTo>
                  <a:lnTo>
                    <a:pt x="123" y="102"/>
                  </a:lnTo>
                  <a:lnTo>
                    <a:pt x="121" y="96"/>
                  </a:lnTo>
                  <a:lnTo>
                    <a:pt x="122" y="87"/>
                  </a:lnTo>
                  <a:lnTo>
                    <a:pt x="124" y="84"/>
                  </a:lnTo>
                  <a:lnTo>
                    <a:pt x="132" y="79"/>
                  </a:lnTo>
                  <a:lnTo>
                    <a:pt x="137" y="82"/>
                  </a:lnTo>
                  <a:lnTo>
                    <a:pt x="142" y="82"/>
                  </a:lnTo>
                  <a:lnTo>
                    <a:pt x="146" y="87"/>
                  </a:lnTo>
                  <a:lnTo>
                    <a:pt x="149" y="79"/>
                  </a:lnTo>
                  <a:lnTo>
                    <a:pt x="150" y="77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8" name="Freeform 565" descr="30%"/>
            <p:cNvSpPr>
              <a:spLocks/>
            </p:cNvSpPr>
            <p:nvPr/>
          </p:nvSpPr>
          <p:spPr bwMode="auto">
            <a:xfrm>
              <a:off x="1361243" y="883105"/>
              <a:ext cx="833825" cy="764365"/>
            </a:xfrm>
            <a:custGeom>
              <a:avLst/>
              <a:gdLst/>
              <a:ahLst/>
              <a:cxnLst>
                <a:cxn ang="0">
                  <a:pos x="897" y="68"/>
                </a:cxn>
                <a:cxn ang="0">
                  <a:pos x="847" y="137"/>
                </a:cxn>
                <a:cxn ang="0">
                  <a:pos x="816" y="137"/>
                </a:cxn>
                <a:cxn ang="0">
                  <a:pos x="806" y="185"/>
                </a:cxn>
                <a:cxn ang="0">
                  <a:pos x="817" y="246"/>
                </a:cxn>
                <a:cxn ang="0">
                  <a:pos x="829" y="302"/>
                </a:cxn>
                <a:cxn ang="0">
                  <a:pos x="855" y="356"/>
                </a:cxn>
                <a:cxn ang="0">
                  <a:pos x="887" y="437"/>
                </a:cxn>
                <a:cxn ang="0">
                  <a:pos x="869" y="529"/>
                </a:cxn>
                <a:cxn ang="0">
                  <a:pos x="825" y="610"/>
                </a:cxn>
                <a:cxn ang="0">
                  <a:pos x="784" y="627"/>
                </a:cxn>
                <a:cxn ang="0">
                  <a:pos x="736" y="639"/>
                </a:cxn>
                <a:cxn ang="0">
                  <a:pos x="645" y="701"/>
                </a:cxn>
                <a:cxn ang="0">
                  <a:pos x="629" y="776"/>
                </a:cxn>
                <a:cxn ang="0">
                  <a:pos x="599" y="829"/>
                </a:cxn>
                <a:cxn ang="0">
                  <a:pos x="590" y="922"/>
                </a:cxn>
                <a:cxn ang="0">
                  <a:pos x="541" y="998"/>
                </a:cxn>
                <a:cxn ang="0">
                  <a:pos x="498" y="1017"/>
                </a:cxn>
                <a:cxn ang="0">
                  <a:pos x="496" y="979"/>
                </a:cxn>
                <a:cxn ang="0">
                  <a:pos x="483" y="946"/>
                </a:cxn>
                <a:cxn ang="0">
                  <a:pos x="468" y="939"/>
                </a:cxn>
                <a:cxn ang="0">
                  <a:pos x="435" y="1023"/>
                </a:cxn>
                <a:cxn ang="0">
                  <a:pos x="407" y="998"/>
                </a:cxn>
                <a:cxn ang="0">
                  <a:pos x="376" y="1010"/>
                </a:cxn>
                <a:cxn ang="0">
                  <a:pos x="360" y="1064"/>
                </a:cxn>
                <a:cxn ang="0">
                  <a:pos x="301" y="1070"/>
                </a:cxn>
                <a:cxn ang="0">
                  <a:pos x="260" y="1120"/>
                </a:cxn>
                <a:cxn ang="0">
                  <a:pos x="251" y="1230"/>
                </a:cxn>
                <a:cxn ang="0">
                  <a:pos x="263" y="1312"/>
                </a:cxn>
                <a:cxn ang="0">
                  <a:pos x="230" y="1382"/>
                </a:cxn>
                <a:cxn ang="0">
                  <a:pos x="197" y="1418"/>
                </a:cxn>
                <a:cxn ang="0">
                  <a:pos x="177" y="1330"/>
                </a:cxn>
                <a:cxn ang="0">
                  <a:pos x="140" y="1220"/>
                </a:cxn>
                <a:cxn ang="0">
                  <a:pos x="95" y="1107"/>
                </a:cxn>
                <a:cxn ang="0">
                  <a:pos x="67" y="1024"/>
                </a:cxn>
                <a:cxn ang="0">
                  <a:pos x="1" y="1059"/>
                </a:cxn>
                <a:cxn ang="0">
                  <a:pos x="10" y="970"/>
                </a:cxn>
                <a:cxn ang="0">
                  <a:pos x="30" y="897"/>
                </a:cxn>
                <a:cxn ang="0">
                  <a:pos x="50" y="847"/>
                </a:cxn>
                <a:cxn ang="0">
                  <a:pos x="86" y="837"/>
                </a:cxn>
                <a:cxn ang="0">
                  <a:pos x="125" y="855"/>
                </a:cxn>
                <a:cxn ang="0">
                  <a:pos x="164" y="813"/>
                </a:cxn>
                <a:cxn ang="0">
                  <a:pos x="165" y="754"/>
                </a:cxn>
                <a:cxn ang="0">
                  <a:pos x="189" y="720"/>
                </a:cxn>
                <a:cxn ang="0">
                  <a:pos x="212" y="690"/>
                </a:cxn>
                <a:cxn ang="0">
                  <a:pos x="225" y="627"/>
                </a:cxn>
                <a:cxn ang="0">
                  <a:pos x="235" y="550"/>
                </a:cxn>
                <a:cxn ang="0">
                  <a:pos x="180" y="377"/>
                </a:cxn>
                <a:cxn ang="0">
                  <a:pos x="152" y="309"/>
                </a:cxn>
                <a:cxn ang="0">
                  <a:pos x="321" y="155"/>
                </a:cxn>
                <a:cxn ang="0">
                  <a:pos x="367" y="107"/>
                </a:cxn>
                <a:cxn ang="0">
                  <a:pos x="423" y="139"/>
                </a:cxn>
                <a:cxn ang="0">
                  <a:pos x="499" y="115"/>
                </a:cxn>
                <a:cxn ang="0">
                  <a:pos x="652" y="89"/>
                </a:cxn>
                <a:cxn ang="0">
                  <a:pos x="696" y="138"/>
                </a:cxn>
                <a:cxn ang="0">
                  <a:pos x="733" y="83"/>
                </a:cxn>
                <a:cxn ang="0">
                  <a:pos x="762" y="54"/>
                </a:cxn>
                <a:cxn ang="0">
                  <a:pos x="787" y="5"/>
                </a:cxn>
                <a:cxn ang="0">
                  <a:pos x="816" y="24"/>
                </a:cxn>
                <a:cxn ang="0">
                  <a:pos x="859" y="26"/>
                </a:cxn>
              </a:cxnLst>
              <a:rect l="0" t="0" r="r" b="b"/>
              <a:pathLst>
                <a:path w="898" h="1428">
                  <a:moveTo>
                    <a:pt x="862" y="21"/>
                  </a:moveTo>
                  <a:lnTo>
                    <a:pt x="868" y="29"/>
                  </a:lnTo>
                  <a:lnTo>
                    <a:pt x="869" y="31"/>
                  </a:lnTo>
                  <a:lnTo>
                    <a:pt x="874" y="52"/>
                  </a:lnTo>
                  <a:lnTo>
                    <a:pt x="878" y="63"/>
                  </a:lnTo>
                  <a:lnTo>
                    <a:pt x="878" y="65"/>
                  </a:lnTo>
                  <a:lnTo>
                    <a:pt x="879" y="60"/>
                  </a:lnTo>
                  <a:lnTo>
                    <a:pt x="880" y="60"/>
                  </a:lnTo>
                  <a:lnTo>
                    <a:pt x="887" y="66"/>
                  </a:lnTo>
                  <a:lnTo>
                    <a:pt x="895" y="67"/>
                  </a:lnTo>
                  <a:lnTo>
                    <a:pt x="897" y="68"/>
                  </a:lnTo>
                  <a:lnTo>
                    <a:pt x="897" y="73"/>
                  </a:lnTo>
                  <a:lnTo>
                    <a:pt x="898" y="78"/>
                  </a:lnTo>
                  <a:lnTo>
                    <a:pt x="898" y="81"/>
                  </a:lnTo>
                  <a:lnTo>
                    <a:pt x="895" y="85"/>
                  </a:lnTo>
                  <a:lnTo>
                    <a:pt x="878" y="101"/>
                  </a:lnTo>
                  <a:lnTo>
                    <a:pt x="876" y="112"/>
                  </a:lnTo>
                  <a:lnTo>
                    <a:pt x="874" y="114"/>
                  </a:lnTo>
                  <a:lnTo>
                    <a:pt x="863" y="122"/>
                  </a:lnTo>
                  <a:lnTo>
                    <a:pt x="856" y="130"/>
                  </a:lnTo>
                  <a:lnTo>
                    <a:pt x="851" y="135"/>
                  </a:lnTo>
                  <a:lnTo>
                    <a:pt x="847" y="137"/>
                  </a:lnTo>
                  <a:lnTo>
                    <a:pt x="841" y="137"/>
                  </a:lnTo>
                  <a:lnTo>
                    <a:pt x="834" y="138"/>
                  </a:lnTo>
                  <a:lnTo>
                    <a:pt x="833" y="141"/>
                  </a:lnTo>
                  <a:lnTo>
                    <a:pt x="831" y="144"/>
                  </a:lnTo>
                  <a:lnTo>
                    <a:pt x="824" y="145"/>
                  </a:lnTo>
                  <a:lnTo>
                    <a:pt x="816" y="159"/>
                  </a:lnTo>
                  <a:lnTo>
                    <a:pt x="815" y="158"/>
                  </a:lnTo>
                  <a:lnTo>
                    <a:pt x="812" y="151"/>
                  </a:lnTo>
                  <a:lnTo>
                    <a:pt x="815" y="143"/>
                  </a:lnTo>
                  <a:lnTo>
                    <a:pt x="816" y="139"/>
                  </a:lnTo>
                  <a:lnTo>
                    <a:pt x="816" y="137"/>
                  </a:lnTo>
                  <a:lnTo>
                    <a:pt x="812" y="134"/>
                  </a:lnTo>
                  <a:lnTo>
                    <a:pt x="807" y="132"/>
                  </a:lnTo>
                  <a:lnTo>
                    <a:pt x="801" y="132"/>
                  </a:lnTo>
                  <a:lnTo>
                    <a:pt x="793" y="138"/>
                  </a:lnTo>
                  <a:lnTo>
                    <a:pt x="791" y="141"/>
                  </a:lnTo>
                  <a:lnTo>
                    <a:pt x="791" y="144"/>
                  </a:lnTo>
                  <a:lnTo>
                    <a:pt x="792" y="150"/>
                  </a:lnTo>
                  <a:lnTo>
                    <a:pt x="796" y="160"/>
                  </a:lnTo>
                  <a:lnTo>
                    <a:pt x="798" y="165"/>
                  </a:lnTo>
                  <a:lnTo>
                    <a:pt x="799" y="171"/>
                  </a:lnTo>
                  <a:lnTo>
                    <a:pt x="806" y="185"/>
                  </a:lnTo>
                  <a:lnTo>
                    <a:pt x="809" y="197"/>
                  </a:lnTo>
                  <a:lnTo>
                    <a:pt x="812" y="202"/>
                  </a:lnTo>
                  <a:lnTo>
                    <a:pt x="816" y="206"/>
                  </a:lnTo>
                  <a:lnTo>
                    <a:pt x="818" y="208"/>
                  </a:lnTo>
                  <a:lnTo>
                    <a:pt x="821" y="215"/>
                  </a:lnTo>
                  <a:lnTo>
                    <a:pt x="823" y="226"/>
                  </a:lnTo>
                  <a:lnTo>
                    <a:pt x="823" y="232"/>
                  </a:lnTo>
                  <a:lnTo>
                    <a:pt x="823" y="234"/>
                  </a:lnTo>
                  <a:lnTo>
                    <a:pt x="822" y="239"/>
                  </a:lnTo>
                  <a:lnTo>
                    <a:pt x="818" y="244"/>
                  </a:lnTo>
                  <a:lnTo>
                    <a:pt x="817" y="246"/>
                  </a:lnTo>
                  <a:lnTo>
                    <a:pt x="822" y="257"/>
                  </a:lnTo>
                  <a:lnTo>
                    <a:pt x="823" y="262"/>
                  </a:lnTo>
                  <a:lnTo>
                    <a:pt x="823" y="265"/>
                  </a:lnTo>
                  <a:lnTo>
                    <a:pt x="821" y="272"/>
                  </a:lnTo>
                  <a:lnTo>
                    <a:pt x="819" y="276"/>
                  </a:lnTo>
                  <a:lnTo>
                    <a:pt x="815" y="280"/>
                  </a:lnTo>
                  <a:lnTo>
                    <a:pt x="814" y="281"/>
                  </a:lnTo>
                  <a:lnTo>
                    <a:pt x="815" y="284"/>
                  </a:lnTo>
                  <a:lnTo>
                    <a:pt x="823" y="293"/>
                  </a:lnTo>
                  <a:lnTo>
                    <a:pt x="826" y="300"/>
                  </a:lnTo>
                  <a:lnTo>
                    <a:pt x="829" y="302"/>
                  </a:lnTo>
                  <a:lnTo>
                    <a:pt x="834" y="296"/>
                  </a:lnTo>
                  <a:lnTo>
                    <a:pt x="840" y="299"/>
                  </a:lnTo>
                  <a:lnTo>
                    <a:pt x="845" y="294"/>
                  </a:lnTo>
                  <a:lnTo>
                    <a:pt x="848" y="293"/>
                  </a:lnTo>
                  <a:lnTo>
                    <a:pt x="857" y="296"/>
                  </a:lnTo>
                  <a:lnTo>
                    <a:pt x="864" y="300"/>
                  </a:lnTo>
                  <a:lnTo>
                    <a:pt x="869" y="305"/>
                  </a:lnTo>
                  <a:lnTo>
                    <a:pt x="868" y="310"/>
                  </a:lnTo>
                  <a:lnTo>
                    <a:pt x="860" y="342"/>
                  </a:lnTo>
                  <a:lnTo>
                    <a:pt x="857" y="351"/>
                  </a:lnTo>
                  <a:lnTo>
                    <a:pt x="855" y="356"/>
                  </a:lnTo>
                  <a:lnTo>
                    <a:pt x="855" y="358"/>
                  </a:lnTo>
                  <a:lnTo>
                    <a:pt x="857" y="361"/>
                  </a:lnTo>
                  <a:lnTo>
                    <a:pt x="863" y="366"/>
                  </a:lnTo>
                  <a:lnTo>
                    <a:pt x="867" y="371"/>
                  </a:lnTo>
                  <a:lnTo>
                    <a:pt x="875" y="379"/>
                  </a:lnTo>
                  <a:lnTo>
                    <a:pt x="883" y="389"/>
                  </a:lnTo>
                  <a:lnTo>
                    <a:pt x="884" y="394"/>
                  </a:lnTo>
                  <a:lnTo>
                    <a:pt x="884" y="408"/>
                  </a:lnTo>
                  <a:lnTo>
                    <a:pt x="885" y="414"/>
                  </a:lnTo>
                  <a:lnTo>
                    <a:pt x="884" y="428"/>
                  </a:lnTo>
                  <a:lnTo>
                    <a:pt x="887" y="437"/>
                  </a:lnTo>
                  <a:lnTo>
                    <a:pt x="891" y="441"/>
                  </a:lnTo>
                  <a:lnTo>
                    <a:pt x="882" y="446"/>
                  </a:lnTo>
                  <a:lnTo>
                    <a:pt x="876" y="447"/>
                  </a:lnTo>
                  <a:lnTo>
                    <a:pt x="875" y="459"/>
                  </a:lnTo>
                  <a:lnTo>
                    <a:pt x="877" y="472"/>
                  </a:lnTo>
                  <a:lnTo>
                    <a:pt x="876" y="477"/>
                  </a:lnTo>
                  <a:lnTo>
                    <a:pt x="871" y="496"/>
                  </a:lnTo>
                  <a:lnTo>
                    <a:pt x="862" y="507"/>
                  </a:lnTo>
                  <a:lnTo>
                    <a:pt x="863" y="512"/>
                  </a:lnTo>
                  <a:lnTo>
                    <a:pt x="868" y="520"/>
                  </a:lnTo>
                  <a:lnTo>
                    <a:pt x="869" y="529"/>
                  </a:lnTo>
                  <a:lnTo>
                    <a:pt x="871" y="534"/>
                  </a:lnTo>
                  <a:lnTo>
                    <a:pt x="872" y="539"/>
                  </a:lnTo>
                  <a:lnTo>
                    <a:pt x="871" y="545"/>
                  </a:lnTo>
                  <a:lnTo>
                    <a:pt x="865" y="559"/>
                  </a:lnTo>
                  <a:lnTo>
                    <a:pt x="864" y="571"/>
                  </a:lnTo>
                  <a:lnTo>
                    <a:pt x="862" y="579"/>
                  </a:lnTo>
                  <a:lnTo>
                    <a:pt x="859" y="591"/>
                  </a:lnTo>
                  <a:lnTo>
                    <a:pt x="853" y="597"/>
                  </a:lnTo>
                  <a:lnTo>
                    <a:pt x="847" y="603"/>
                  </a:lnTo>
                  <a:lnTo>
                    <a:pt x="840" y="607"/>
                  </a:lnTo>
                  <a:lnTo>
                    <a:pt x="825" y="610"/>
                  </a:lnTo>
                  <a:lnTo>
                    <a:pt x="817" y="616"/>
                  </a:lnTo>
                  <a:lnTo>
                    <a:pt x="807" y="606"/>
                  </a:lnTo>
                  <a:lnTo>
                    <a:pt x="804" y="608"/>
                  </a:lnTo>
                  <a:lnTo>
                    <a:pt x="803" y="613"/>
                  </a:lnTo>
                  <a:lnTo>
                    <a:pt x="804" y="620"/>
                  </a:lnTo>
                  <a:lnTo>
                    <a:pt x="804" y="623"/>
                  </a:lnTo>
                  <a:lnTo>
                    <a:pt x="806" y="628"/>
                  </a:lnTo>
                  <a:lnTo>
                    <a:pt x="802" y="631"/>
                  </a:lnTo>
                  <a:lnTo>
                    <a:pt x="798" y="633"/>
                  </a:lnTo>
                  <a:lnTo>
                    <a:pt x="791" y="632"/>
                  </a:lnTo>
                  <a:lnTo>
                    <a:pt x="784" y="627"/>
                  </a:lnTo>
                  <a:lnTo>
                    <a:pt x="773" y="621"/>
                  </a:lnTo>
                  <a:lnTo>
                    <a:pt x="769" y="621"/>
                  </a:lnTo>
                  <a:lnTo>
                    <a:pt x="765" y="622"/>
                  </a:lnTo>
                  <a:lnTo>
                    <a:pt x="755" y="631"/>
                  </a:lnTo>
                  <a:lnTo>
                    <a:pt x="751" y="626"/>
                  </a:lnTo>
                  <a:lnTo>
                    <a:pt x="748" y="623"/>
                  </a:lnTo>
                  <a:lnTo>
                    <a:pt x="738" y="622"/>
                  </a:lnTo>
                  <a:lnTo>
                    <a:pt x="738" y="622"/>
                  </a:lnTo>
                  <a:lnTo>
                    <a:pt x="738" y="624"/>
                  </a:lnTo>
                  <a:lnTo>
                    <a:pt x="738" y="636"/>
                  </a:lnTo>
                  <a:lnTo>
                    <a:pt x="736" y="639"/>
                  </a:lnTo>
                  <a:lnTo>
                    <a:pt x="728" y="634"/>
                  </a:lnTo>
                  <a:lnTo>
                    <a:pt x="719" y="634"/>
                  </a:lnTo>
                  <a:lnTo>
                    <a:pt x="711" y="641"/>
                  </a:lnTo>
                  <a:lnTo>
                    <a:pt x="697" y="642"/>
                  </a:lnTo>
                  <a:lnTo>
                    <a:pt x="690" y="644"/>
                  </a:lnTo>
                  <a:lnTo>
                    <a:pt x="681" y="650"/>
                  </a:lnTo>
                  <a:lnTo>
                    <a:pt x="668" y="663"/>
                  </a:lnTo>
                  <a:lnTo>
                    <a:pt x="662" y="679"/>
                  </a:lnTo>
                  <a:lnTo>
                    <a:pt x="643" y="695"/>
                  </a:lnTo>
                  <a:lnTo>
                    <a:pt x="643" y="698"/>
                  </a:lnTo>
                  <a:lnTo>
                    <a:pt x="645" y="701"/>
                  </a:lnTo>
                  <a:lnTo>
                    <a:pt x="648" y="710"/>
                  </a:lnTo>
                  <a:lnTo>
                    <a:pt x="649" y="717"/>
                  </a:lnTo>
                  <a:lnTo>
                    <a:pt x="648" y="722"/>
                  </a:lnTo>
                  <a:lnTo>
                    <a:pt x="641" y="740"/>
                  </a:lnTo>
                  <a:lnTo>
                    <a:pt x="633" y="748"/>
                  </a:lnTo>
                  <a:lnTo>
                    <a:pt x="630" y="750"/>
                  </a:lnTo>
                  <a:lnTo>
                    <a:pt x="626" y="746"/>
                  </a:lnTo>
                  <a:lnTo>
                    <a:pt x="627" y="759"/>
                  </a:lnTo>
                  <a:lnTo>
                    <a:pt x="632" y="771"/>
                  </a:lnTo>
                  <a:lnTo>
                    <a:pt x="632" y="772"/>
                  </a:lnTo>
                  <a:lnTo>
                    <a:pt x="629" y="776"/>
                  </a:lnTo>
                  <a:lnTo>
                    <a:pt x="621" y="784"/>
                  </a:lnTo>
                  <a:lnTo>
                    <a:pt x="618" y="793"/>
                  </a:lnTo>
                  <a:lnTo>
                    <a:pt x="611" y="794"/>
                  </a:lnTo>
                  <a:lnTo>
                    <a:pt x="610" y="797"/>
                  </a:lnTo>
                  <a:lnTo>
                    <a:pt x="607" y="804"/>
                  </a:lnTo>
                  <a:lnTo>
                    <a:pt x="610" y="818"/>
                  </a:lnTo>
                  <a:lnTo>
                    <a:pt x="609" y="821"/>
                  </a:lnTo>
                  <a:lnTo>
                    <a:pt x="607" y="821"/>
                  </a:lnTo>
                  <a:lnTo>
                    <a:pt x="604" y="815"/>
                  </a:lnTo>
                  <a:lnTo>
                    <a:pt x="602" y="815"/>
                  </a:lnTo>
                  <a:lnTo>
                    <a:pt x="599" y="829"/>
                  </a:lnTo>
                  <a:lnTo>
                    <a:pt x="591" y="845"/>
                  </a:lnTo>
                  <a:lnTo>
                    <a:pt x="590" y="855"/>
                  </a:lnTo>
                  <a:lnTo>
                    <a:pt x="590" y="861"/>
                  </a:lnTo>
                  <a:lnTo>
                    <a:pt x="596" y="871"/>
                  </a:lnTo>
                  <a:lnTo>
                    <a:pt x="594" y="877"/>
                  </a:lnTo>
                  <a:lnTo>
                    <a:pt x="589" y="891"/>
                  </a:lnTo>
                  <a:lnTo>
                    <a:pt x="589" y="893"/>
                  </a:lnTo>
                  <a:lnTo>
                    <a:pt x="591" y="897"/>
                  </a:lnTo>
                  <a:lnTo>
                    <a:pt x="591" y="901"/>
                  </a:lnTo>
                  <a:lnTo>
                    <a:pt x="591" y="914"/>
                  </a:lnTo>
                  <a:lnTo>
                    <a:pt x="590" y="922"/>
                  </a:lnTo>
                  <a:lnTo>
                    <a:pt x="586" y="934"/>
                  </a:lnTo>
                  <a:lnTo>
                    <a:pt x="583" y="950"/>
                  </a:lnTo>
                  <a:lnTo>
                    <a:pt x="573" y="967"/>
                  </a:lnTo>
                  <a:lnTo>
                    <a:pt x="564" y="975"/>
                  </a:lnTo>
                  <a:lnTo>
                    <a:pt x="559" y="982"/>
                  </a:lnTo>
                  <a:lnTo>
                    <a:pt x="556" y="982"/>
                  </a:lnTo>
                  <a:lnTo>
                    <a:pt x="554" y="977"/>
                  </a:lnTo>
                  <a:lnTo>
                    <a:pt x="551" y="975"/>
                  </a:lnTo>
                  <a:lnTo>
                    <a:pt x="548" y="975"/>
                  </a:lnTo>
                  <a:lnTo>
                    <a:pt x="542" y="990"/>
                  </a:lnTo>
                  <a:lnTo>
                    <a:pt x="541" y="998"/>
                  </a:lnTo>
                  <a:lnTo>
                    <a:pt x="538" y="1012"/>
                  </a:lnTo>
                  <a:lnTo>
                    <a:pt x="537" y="1016"/>
                  </a:lnTo>
                  <a:lnTo>
                    <a:pt x="534" y="1021"/>
                  </a:lnTo>
                  <a:lnTo>
                    <a:pt x="531" y="1026"/>
                  </a:lnTo>
                  <a:lnTo>
                    <a:pt x="527" y="1022"/>
                  </a:lnTo>
                  <a:lnTo>
                    <a:pt x="521" y="1022"/>
                  </a:lnTo>
                  <a:lnTo>
                    <a:pt x="519" y="1021"/>
                  </a:lnTo>
                  <a:lnTo>
                    <a:pt x="516" y="1016"/>
                  </a:lnTo>
                  <a:lnTo>
                    <a:pt x="510" y="1021"/>
                  </a:lnTo>
                  <a:lnTo>
                    <a:pt x="499" y="1020"/>
                  </a:lnTo>
                  <a:lnTo>
                    <a:pt x="498" y="1017"/>
                  </a:lnTo>
                  <a:lnTo>
                    <a:pt x="498" y="1016"/>
                  </a:lnTo>
                  <a:lnTo>
                    <a:pt x="505" y="1012"/>
                  </a:lnTo>
                  <a:lnTo>
                    <a:pt x="507" y="1013"/>
                  </a:lnTo>
                  <a:lnTo>
                    <a:pt x="507" y="1012"/>
                  </a:lnTo>
                  <a:lnTo>
                    <a:pt x="506" y="1003"/>
                  </a:lnTo>
                  <a:lnTo>
                    <a:pt x="501" y="997"/>
                  </a:lnTo>
                  <a:lnTo>
                    <a:pt x="500" y="992"/>
                  </a:lnTo>
                  <a:lnTo>
                    <a:pt x="496" y="990"/>
                  </a:lnTo>
                  <a:lnTo>
                    <a:pt x="493" y="986"/>
                  </a:lnTo>
                  <a:lnTo>
                    <a:pt x="495" y="981"/>
                  </a:lnTo>
                  <a:lnTo>
                    <a:pt x="496" y="979"/>
                  </a:lnTo>
                  <a:lnTo>
                    <a:pt x="501" y="981"/>
                  </a:lnTo>
                  <a:lnTo>
                    <a:pt x="503" y="979"/>
                  </a:lnTo>
                  <a:lnTo>
                    <a:pt x="503" y="976"/>
                  </a:lnTo>
                  <a:lnTo>
                    <a:pt x="493" y="965"/>
                  </a:lnTo>
                  <a:lnTo>
                    <a:pt x="493" y="964"/>
                  </a:lnTo>
                  <a:lnTo>
                    <a:pt x="498" y="959"/>
                  </a:lnTo>
                  <a:lnTo>
                    <a:pt x="498" y="956"/>
                  </a:lnTo>
                  <a:lnTo>
                    <a:pt x="496" y="955"/>
                  </a:lnTo>
                  <a:lnTo>
                    <a:pt x="490" y="954"/>
                  </a:lnTo>
                  <a:lnTo>
                    <a:pt x="483" y="949"/>
                  </a:lnTo>
                  <a:lnTo>
                    <a:pt x="483" y="946"/>
                  </a:lnTo>
                  <a:lnTo>
                    <a:pt x="484" y="941"/>
                  </a:lnTo>
                  <a:lnTo>
                    <a:pt x="480" y="937"/>
                  </a:lnTo>
                  <a:lnTo>
                    <a:pt x="477" y="941"/>
                  </a:lnTo>
                  <a:lnTo>
                    <a:pt x="477" y="943"/>
                  </a:lnTo>
                  <a:lnTo>
                    <a:pt x="478" y="949"/>
                  </a:lnTo>
                  <a:lnTo>
                    <a:pt x="478" y="953"/>
                  </a:lnTo>
                  <a:lnTo>
                    <a:pt x="477" y="955"/>
                  </a:lnTo>
                  <a:lnTo>
                    <a:pt x="476" y="956"/>
                  </a:lnTo>
                  <a:lnTo>
                    <a:pt x="473" y="951"/>
                  </a:lnTo>
                  <a:lnTo>
                    <a:pt x="469" y="940"/>
                  </a:lnTo>
                  <a:lnTo>
                    <a:pt x="468" y="939"/>
                  </a:lnTo>
                  <a:lnTo>
                    <a:pt x="467" y="941"/>
                  </a:lnTo>
                  <a:lnTo>
                    <a:pt x="467" y="945"/>
                  </a:lnTo>
                  <a:lnTo>
                    <a:pt x="470" y="950"/>
                  </a:lnTo>
                  <a:lnTo>
                    <a:pt x="468" y="958"/>
                  </a:lnTo>
                  <a:lnTo>
                    <a:pt x="467" y="970"/>
                  </a:lnTo>
                  <a:lnTo>
                    <a:pt x="463" y="985"/>
                  </a:lnTo>
                  <a:lnTo>
                    <a:pt x="451" y="994"/>
                  </a:lnTo>
                  <a:lnTo>
                    <a:pt x="447" y="1001"/>
                  </a:lnTo>
                  <a:lnTo>
                    <a:pt x="445" y="1015"/>
                  </a:lnTo>
                  <a:lnTo>
                    <a:pt x="439" y="1020"/>
                  </a:lnTo>
                  <a:lnTo>
                    <a:pt x="435" y="1023"/>
                  </a:lnTo>
                  <a:lnTo>
                    <a:pt x="432" y="1028"/>
                  </a:lnTo>
                  <a:lnTo>
                    <a:pt x="428" y="1039"/>
                  </a:lnTo>
                  <a:lnTo>
                    <a:pt x="424" y="1038"/>
                  </a:lnTo>
                  <a:lnTo>
                    <a:pt x="422" y="1034"/>
                  </a:lnTo>
                  <a:lnTo>
                    <a:pt x="419" y="1031"/>
                  </a:lnTo>
                  <a:lnTo>
                    <a:pt x="413" y="1029"/>
                  </a:lnTo>
                  <a:lnTo>
                    <a:pt x="413" y="1028"/>
                  </a:lnTo>
                  <a:lnTo>
                    <a:pt x="415" y="1011"/>
                  </a:lnTo>
                  <a:lnTo>
                    <a:pt x="414" y="1000"/>
                  </a:lnTo>
                  <a:lnTo>
                    <a:pt x="415" y="996"/>
                  </a:lnTo>
                  <a:lnTo>
                    <a:pt x="407" y="998"/>
                  </a:lnTo>
                  <a:lnTo>
                    <a:pt x="401" y="995"/>
                  </a:lnTo>
                  <a:lnTo>
                    <a:pt x="398" y="989"/>
                  </a:lnTo>
                  <a:lnTo>
                    <a:pt x="394" y="975"/>
                  </a:lnTo>
                  <a:lnTo>
                    <a:pt x="393" y="972"/>
                  </a:lnTo>
                  <a:lnTo>
                    <a:pt x="390" y="976"/>
                  </a:lnTo>
                  <a:lnTo>
                    <a:pt x="386" y="989"/>
                  </a:lnTo>
                  <a:lnTo>
                    <a:pt x="380" y="998"/>
                  </a:lnTo>
                  <a:lnTo>
                    <a:pt x="377" y="1003"/>
                  </a:lnTo>
                  <a:lnTo>
                    <a:pt x="376" y="1007"/>
                  </a:lnTo>
                  <a:lnTo>
                    <a:pt x="376" y="1008"/>
                  </a:lnTo>
                  <a:lnTo>
                    <a:pt x="376" y="1010"/>
                  </a:lnTo>
                  <a:lnTo>
                    <a:pt x="384" y="1012"/>
                  </a:lnTo>
                  <a:lnTo>
                    <a:pt x="387" y="1017"/>
                  </a:lnTo>
                  <a:lnTo>
                    <a:pt x="383" y="1031"/>
                  </a:lnTo>
                  <a:lnTo>
                    <a:pt x="384" y="1033"/>
                  </a:lnTo>
                  <a:lnTo>
                    <a:pt x="389" y="1041"/>
                  </a:lnTo>
                  <a:lnTo>
                    <a:pt x="382" y="1054"/>
                  </a:lnTo>
                  <a:lnTo>
                    <a:pt x="380" y="1063"/>
                  </a:lnTo>
                  <a:lnTo>
                    <a:pt x="382" y="1068"/>
                  </a:lnTo>
                  <a:lnTo>
                    <a:pt x="380" y="1069"/>
                  </a:lnTo>
                  <a:lnTo>
                    <a:pt x="372" y="1069"/>
                  </a:lnTo>
                  <a:lnTo>
                    <a:pt x="360" y="1064"/>
                  </a:lnTo>
                  <a:lnTo>
                    <a:pt x="345" y="1062"/>
                  </a:lnTo>
                  <a:lnTo>
                    <a:pt x="341" y="1057"/>
                  </a:lnTo>
                  <a:lnTo>
                    <a:pt x="334" y="1046"/>
                  </a:lnTo>
                  <a:lnTo>
                    <a:pt x="329" y="1057"/>
                  </a:lnTo>
                  <a:lnTo>
                    <a:pt x="318" y="1052"/>
                  </a:lnTo>
                  <a:lnTo>
                    <a:pt x="311" y="1055"/>
                  </a:lnTo>
                  <a:lnTo>
                    <a:pt x="309" y="1058"/>
                  </a:lnTo>
                  <a:lnTo>
                    <a:pt x="310" y="1067"/>
                  </a:lnTo>
                  <a:lnTo>
                    <a:pt x="307" y="1073"/>
                  </a:lnTo>
                  <a:lnTo>
                    <a:pt x="306" y="1074"/>
                  </a:lnTo>
                  <a:lnTo>
                    <a:pt x="301" y="1070"/>
                  </a:lnTo>
                  <a:lnTo>
                    <a:pt x="299" y="1070"/>
                  </a:lnTo>
                  <a:lnTo>
                    <a:pt x="295" y="1076"/>
                  </a:lnTo>
                  <a:lnTo>
                    <a:pt x="294" y="1083"/>
                  </a:lnTo>
                  <a:lnTo>
                    <a:pt x="292" y="1085"/>
                  </a:lnTo>
                  <a:lnTo>
                    <a:pt x="285" y="1084"/>
                  </a:lnTo>
                  <a:lnTo>
                    <a:pt x="278" y="1088"/>
                  </a:lnTo>
                  <a:lnTo>
                    <a:pt x="265" y="1089"/>
                  </a:lnTo>
                  <a:lnTo>
                    <a:pt x="265" y="1095"/>
                  </a:lnTo>
                  <a:lnTo>
                    <a:pt x="265" y="1110"/>
                  </a:lnTo>
                  <a:lnTo>
                    <a:pt x="262" y="1115"/>
                  </a:lnTo>
                  <a:lnTo>
                    <a:pt x="260" y="1120"/>
                  </a:lnTo>
                  <a:lnTo>
                    <a:pt x="253" y="1130"/>
                  </a:lnTo>
                  <a:lnTo>
                    <a:pt x="253" y="1133"/>
                  </a:lnTo>
                  <a:lnTo>
                    <a:pt x="255" y="1143"/>
                  </a:lnTo>
                  <a:lnTo>
                    <a:pt x="255" y="1156"/>
                  </a:lnTo>
                  <a:lnTo>
                    <a:pt x="255" y="1161"/>
                  </a:lnTo>
                  <a:lnTo>
                    <a:pt x="251" y="1172"/>
                  </a:lnTo>
                  <a:lnTo>
                    <a:pt x="248" y="1188"/>
                  </a:lnTo>
                  <a:lnTo>
                    <a:pt x="246" y="1213"/>
                  </a:lnTo>
                  <a:lnTo>
                    <a:pt x="246" y="1218"/>
                  </a:lnTo>
                  <a:lnTo>
                    <a:pt x="246" y="1220"/>
                  </a:lnTo>
                  <a:lnTo>
                    <a:pt x="251" y="1230"/>
                  </a:lnTo>
                  <a:lnTo>
                    <a:pt x="249" y="1237"/>
                  </a:lnTo>
                  <a:lnTo>
                    <a:pt x="248" y="1252"/>
                  </a:lnTo>
                  <a:lnTo>
                    <a:pt x="250" y="1256"/>
                  </a:lnTo>
                  <a:lnTo>
                    <a:pt x="257" y="1260"/>
                  </a:lnTo>
                  <a:lnTo>
                    <a:pt x="260" y="1262"/>
                  </a:lnTo>
                  <a:lnTo>
                    <a:pt x="258" y="1271"/>
                  </a:lnTo>
                  <a:lnTo>
                    <a:pt x="261" y="1277"/>
                  </a:lnTo>
                  <a:lnTo>
                    <a:pt x="263" y="1283"/>
                  </a:lnTo>
                  <a:lnTo>
                    <a:pt x="262" y="1288"/>
                  </a:lnTo>
                  <a:lnTo>
                    <a:pt x="261" y="1301"/>
                  </a:lnTo>
                  <a:lnTo>
                    <a:pt x="263" y="1312"/>
                  </a:lnTo>
                  <a:lnTo>
                    <a:pt x="260" y="1329"/>
                  </a:lnTo>
                  <a:lnTo>
                    <a:pt x="258" y="1330"/>
                  </a:lnTo>
                  <a:lnTo>
                    <a:pt x="256" y="1333"/>
                  </a:lnTo>
                  <a:lnTo>
                    <a:pt x="253" y="1341"/>
                  </a:lnTo>
                  <a:lnTo>
                    <a:pt x="249" y="1348"/>
                  </a:lnTo>
                  <a:lnTo>
                    <a:pt x="250" y="1355"/>
                  </a:lnTo>
                  <a:lnTo>
                    <a:pt x="249" y="1360"/>
                  </a:lnTo>
                  <a:lnTo>
                    <a:pt x="240" y="1371"/>
                  </a:lnTo>
                  <a:lnTo>
                    <a:pt x="235" y="1375"/>
                  </a:lnTo>
                  <a:lnTo>
                    <a:pt x="227" y="1377"/>
                  </a:lnTo>
                  <a:lnTo>
                    <a:pt x="230" y="1382"/>
                  </a:lnTo>
                  <a:lnTo>
                    <a:pt x="238" y="1387"/>
                  </a:lnTo>
                  <a:lnTo>
                    <a:pt x="239" y="1389"/>
                  </a:lnTo>
                  <a:lnTo>
                    <a:pt x="239" y="1391"/>
                  </a:lnTo>
                  <a:lnTo>
                    <a:pt x="239" y="1394"/>
                  </a:lnTo>
                  <a:lnTo>
                    <a:pt x="236" y="1398"/>
                  </a:lnTo>
                  <a:lnTo>
                    <a:pt x="232" y="1416"/>
                  </a:lnTo>
                  <a:lnTo>
                    <a:pt x="231" y="1420"/>
                  </a:lnTo>
                  <a:lnTo>
                    <a:pt x="222" y="1426"/>
                  </a:lnTo>
                  <a:lnTo>
                    <a:pt x="215" y="1428"/>
                  </a:lnTo>
                  <a:lnTo>
                    <a:pt x="208" y="1420"/>
                  </a:lnTo>
                  <a:lnTo>
                    <a:pt x="197" y="1418"/>
                  </a:lnTo>
                  <a:lnTo>
                    <a:pt x="194" y="1407"/>
                  </a:lnTo>
                  <a:lnTo>
                    <a:pt x="193" y="1391"/>
                  </a:lnTo>
                  <a:lnTo>
                    <a:pt x="188" y="1382"/>
                  </a:lnTo>
                  <a:lnTo>
                    <a:pt x="188" y="1369"/>
                  </a:lnTo>
                  <a:lnTo>
                    <a:pt x="189" y="1358"/>
                  </a:lnTo>
                  <a:lnTo>
                    <a:pt x="189" y="1346"/>
                  </a:lnTo>
                  <a:lnTo>
                    <a:pt x="188" y="1341"/>
                  </a:lnTo>
                  <a:lnTo>
                    <a:pt x="187" y="1339"/>
                  </a:lnTo>
                  <a:lnTo>
                    <a:pt x="178" y="1340"/>
                  </a:lnTo>
                  <a:lnTo>
                    <a:pt x="174" y="1338"/>
                  </a:lnTo>
                  <a:lnTo>
                    <a:pt x="177" y="1330"/>
                  </a:lnTo>
                  <a:lnTo>
                    <a:pt x="183" y="1322"/>
                  </a:lnTo>
                  <a:lnTo>
                    <a:pt x="183" y="1318"/>
                  </a:lnTo>
                  <a:lnTo>
                    <a:pt x="183" y="1313"/>
                  </a:lnTo>
                  <a:lnTo>
                    <a:pt x="175" y="1293"/>
                  </a:lnTo>
                  <a:lnTo>
                    <a:pt x="164" y="1283"/>
                  </a:lnTo>
                  <a:lnTo>
                    <a:pt x="158" y="1260"/>
                  </a:lnTo>
                  <a:lnTo>
                    <a:pt x="157" y="1250"/>
                  </a:lnTo>
                  <a:lnTo>
                    <a:pt x="156" y="1245"/>
                  </a:lnTo>
                  <a:lnTo>
                    <a:pt x="154" y="1231"/>
                  </a:lnTo>
                  <a:lnTo>
                    <a:pt x="142" y="1223"/>
                  </a:lnTo>
                  <a:lnTo>
                    <a:pt x="140" y="1220"/>
                  </a:lnTo>
                  <a:lnTo>
                    <a:pt x="139" y="1216"/>
                  </a:lnTo>
                  <a:lnTo>
                    <a:pt x="139" y="1202"/>
                  </a:lnTo>
                  <a:lnTo>
                    <a:pt x="137" y="1190"/>
                  </a:lnTo>
                  <a:lnTo>
                    <a:pt x="132" y="1179"/>
                  </a:lnTo>
                  <a:lnTo>
                    <a:pt x="128" y="1172"/>
                  </a:lnTo>
                  <a:lnTo>
                    <a:pt x="125" y="1162"/>
                  </a:lnTo>
                  <a:lnTo>
                    <a:pt x="122" y="1153"/>
                  </a:lnTo>
                  <a:lnTo>
                    <a:pt x="118" y="1145"/>
                  </a:lnTo>
                  <a:lnTo>
                    <a:pt x="112" y="1138"/>
                  </a:lnTo>
                  <a:lnTo>
                    <a:pt x="103" y="1124"/>
                  </a:lnTo>
                  <a:lnTo>
                    <a:pt x="95" y="1107"/>
                  </a:lnTo>
                  <a:lnTo>
                    <a:pt x="89" y="1098"/>
                  </a:lnTo>
                  <a:lnTo>
                    <a:pt x="84" y="1089"/>
                  </a:lnTo>
                  <a:lnTo>
                    <a:pt x="84" y="1084"/>
                  </a:lnTo>
                  <a:lnTo>
                    <a:pt x="86" y="1068"/>
                  </a:lnTo>
                  <a:lnTo>
                    <a:pt x="84" y="1060"/>
                  </a:lnTo>
                  <a:lnTo>
                    <a:pt x="84" y="1049"/>
                  </a:lnTo>
                  <a:lnTo>
                    <a:pt x="82" y="1039"/>
                  </a:lnTo>
                  <a:lnTo>
                    <a:pt x="79" y="1011"/>
                  </a:lnTo>
                  <a:lnTo>
                    <a:pt x="69" y="1013"/>
                  </a:lnTo>
                  <a:lnTo>
                    <a:pt x="67" y="1015"/>
                  </a:lnTo>
                  <a:lnTo>
                    <a:pt x="67" y="1024"/>
                  </a:lnTo>
                  <a:lnTo>
                    <a:pt x="61" y="1039"/>
                  </a:lnTo>
                  <a:lnTo>
                    <a:pt x="59" y="1063"/>
                  </a:lnTo>
                  <a:lnTo>
                    <a:pt x="57" y="1070"/>
                  </a:lnTo>
                  <a:lnTo>
                    <a:pt x="54" y="1073"/>
                  </a:lnTo>
                  <a:lnTo>
                    <a:pt x="38" y="1081"/>
                  </a:lnTo>
                  <a:lnTo>
                    <a:pt x="30" y="1083"/>
                  </a:lnTo>
                  <a:lnTo>
                    <a:pt x="22" y="1076"/>
                  </a:lnTo>
                  <a:lnTo>
                    <a:pt x="11" y="1074"/>
                  </a:lnTo>
                  <a:lnTo>
                    <a:pt x="7" y="1070"/>
                  </a:lnTo>
                  <a:lnTo>
                    <a:pt x="0" y="1060"/>
                  </a:lnTo>
                  <a:lnTo>
                    <a:pt x="1" y="1059"/>
                  </a:lnTo>
                  <a:lnTo>
                    <a:pt x="0" y="1055"/>
                  </a:lnTo>
                  <a:lnTo>
                    <a:pt x="0" y="1047"/>
                  </a:lnTo>
                  <a:lnTo>
                    <a:pt x="8" y="1043"/>
                  </a:lnTo>
                  <a:lnTo>
                    <a:pt x="13" y="1034"/>
                  </a:lnTo>
                  <a:lnTo>
                    <a:pt x="12" y="1028"/>
                  </a:lnTo>
                  <a:lnTo>
                    <a:pt x="13" y="1020"/>
                  </a:lnTo>
                  <a:lnTo>
                    <a:pt x="12" y="1012"/>
                  </a:lnTo>
                  <a:lnTo>
                    <a:pt x="14" y="997"/>
                  </a:lnTo>
                  <a:lnTo>
                    <a:pt x="11" y="985"/>
                  </a:lnTo>
                  <a:lnTo>
                    <a:pt x="11" y="977"/>
                  </a:lnTo>
                  <a:lnTo>
                    <a:pt x="10" y="970"/>
                  </a:lnTo>
                  <a:lnTo>
                    <a:pt x="12" y="958"/>
                  </a:lnTo>
                  <a:lnTo>
                    <a:pt x="13" y="954"/>
                  </a:lnTo>
                  <a:lnTo>
                    <a:pt x="13" y="949"/>
                  </a:lnTo>
                  <a:lnTo>
                    <a:pt x="14" y="945"/>
                  </a:lnTo>
                  <a:lnTo>
                    <a:pt x="11" y="934"/>
                  </a:lnTo>
                  <a:lnTo>
                    <a:pt x="8" y="929"/>
                  </a:lnTo>
                  <a:lnTo>
                    <a:pt x="8" y="924"/>
                  </a:lnTo>
                  <a:lnTo>
                    <a:pt x="10" y="919"/>
                  </a:lnTo>
                  <a:lnTo>
                    <a:pt x="16" y="908"/>
                  </a:lnTo>
                  <a:lnTo>
                    <a:pt x="25" y="903"/>
                  </a:lnTo>
                  <a:lnTo>
                    <a:pt x="30" y="897"/>
                  </a:lnTo>
                  <a:lnTo>
                    <a:pt x="31" y="897"/>
                  </a:lnTo>
                  <a:lnTo>
                    <a:pt x="35" y="901"/>
                  </a:lnTo>
                  <a:lnTo>
                    <a:pt x="39" y="898"/>
                  </a:lnTo>
                  <a:lnTo>
                    <a:pt x="39" y="894"/>
                  </a:lnTo>
                  <a:lnTo>
                    <a:pt x="38" y="888"/>
                  </a:lnTo>
                  <a:lnTo>
                    <a:pt x="43" y="882"/>
                  </a:lnTo>
                  <a:lnTo>
                    <a:pt x="45" y="875"/>
                  </a:lnTo>
                  <a:lnTo>
                    <a:pt x="46" y="870"/>
                  </a:lnTo>
                  <a:lnTo>
                    <a:pt x="49" y="859"/>
                  </a:lnTo>
                  <a:lnTo>
                    <a:pt x="48" y="854"/>
                  </a:lnTo>
                  <a:lnTo>
                    <a:pt x="50" y="847"/>
                  </a:lnTo>
                  <a:lnTo>
                    <a:pt x="51" y="841"/>
                  </a:lnTo>
                  <a:lnTo>
                    <a:pt x="52" y="840"/>
                  </a:lnTo>
                  <a:lnTo>
                    <a:pt x="54" y="833"/>
                  </a:lnTo>
                  <a:lnTo>
                    <a:pt x="58" y="828"/>
                  </a:lnTo>
                  <a:lnTo>
                    <a:pt x="67" y="830"/>
                  </a:lnTo>
                  <a:lnTo>
                    <a:pt x="69" y="831"/>
                  </a:lnTo>
                  <a:lnTo>
                    <a:pt x="74" y="839"/>
                  </a:lnTo>
                  <a:lnTo>
                    <a:pt x="81" y="844"/>
                  </a:lnTo>
                  <a:lnTo>
                    <a:pt x="82" y="842"/>
                  </a:lnTo>
                  <a:lnTo>
                    <a:pt x="84" y="839"/>
                  </a:lnTo>
                  <a:lnTo>
                    <a:pt x="86" y="837"/>
                  </a:lnTo>
                  <a:lnTo>
                    <a:pt x="89" y="837"/>
                  </a:lnTo>
                  <a:lnTo>
                    <a:pt x="92" y="839"/>
                  </a:lnTo>
                  <a:lnTo>
                    <a:pt x="96" y="835"/>
                  </a:lnTo>
                  <a:lnTo>
                    <a:pt x="99" y="837"/>
                  </a:lnTo>
                  <a:lnTo>
                    <a:pt x="103" y="835"/>
                  </a:lnTo>
                  <a:lnTo>
                    <a:pt x="106" y="837"/>
                  </a:lnTo>
                  <a:lnTo>
                    <a:pt x="111" y="834"/>
                  </a:lnTo>
                  <a:lnTo>
                    <a:pt x="119" y="842"/>
                  </a:lnTo>
                  <a:lnTo>
                    <a:pt x="120" y="849"/>
                  </a:lnTo>
                  <a:lnTo>
                    <a:pt x="124" y="852"/>
                  </a:lnTo>
                  <a:lnTo>
                    <a:pt x="125" y="855"/>
                  </a:lnTo>
                  <a:lnTo>
                    <a:pt x="129" y="859"/>
                  </a:lnTo>
                  <a:lnTo>
                    <a:pt x="145" y="851"/>
                  </a:lnTo>
                  <a:lnTo>
                    <a:pt x="149" y="847"/>
                  </a:lnTo>
                  <a:lnTo>
                    <a:pt x="152" y="846"/>
                  </a:lnTo>
                  <a:lnTo>
                    <a:pt x="152" y="846"/>
                  </a:lnTo>
                  <a:lnTo>
                    <a:pt x="150" y="841"/>
                  </a:lnTo>
                  <a:lnTo>
                    <a:pt x="150" y="835"/>
                  </a:lnTo>
                  <a:lnTo>
                    <a:pt x="152" y="831"/>
                  </a:lnTo>
                  <a:lnTo>
                    <a:pt x="157" y="819"/>
                  </a:lnTo>
                  <a:lnTo>
                    <a:pt x="160" y="816"/>
                  </a:lnTo>
                  <a:lnTo>
                    <a:pt x="164" y="813"/>
                  </a:lnTo>
                  <a:lnTo>
                    <a:pt x="163" y="808"/>
                  </a:lnTo>
                  <a:lnTo>
                    <a:pt x="164" y="794"/>
                  </a:lnTo>
                  <a:lnTo>
                    <a:pt x="162" y="790"/>
                  </a:lnTo>
                  <a:lnTo>
                    <a:pt x="162" y="785"/>
                  </a:lnTo>
                  <a:lnTo>
                    <a:pt x="159" y="778"/>
                  </a:lnTo>
                  <a:lnTo>
                    <a:pt x="160" y="774"/>
                  </a:lnTo>
                  <a:lnTo>
                    <a:pt x="159" y="772"/>
                  </a:lnTo>
                  <a:lnTo>
                    <a:pt x="162" y="767"/>
                  </a:lnTo>
                  <a:lnTo>
                    <a:pt x="163" y="759"/>
                  </a:lnTo>
                  <a:lnTo>
                    <a:pt x="164" y="756"/>
                  </a:lnTo>
                  <a:lnTo>
                    <a:pt x="165" y="754"/>
                  </a:lnTo>
                  <a:lnTo>
                    <a:pt x="169" y="757"/>
                  </a:lnTo>
                  <a:lnTo>
                    <a:pt x="170" y="757"/>
                  </a:lnTo>
                  <a:lnTo>
                    <a:pt x="171" y="754"/>
                  </a:lnTo>
                  <a:lnTo>
                    <a:pt x="171" y="751"/>
                  </a:lnTo>
                  <a:lnTo>
                    <a:pt x="172" y="748"/>
                  </a:lnTo>
                  <a:lnTo>
                    <a:pt x="182" y="736"/>
                  </a:lnTo>
                  <a:lnTo>
                    <a:pt x="192" y="728"/>
                  </a:lnTo>
                  <a:lnTo>
                    <a:pt x="192" y="726"/>
                  </a:lnTo>
                  <a:lnTo>
                    <a:pt x="192" y="722"/>
                  </a:lnTo>
                  <a:lnTo>
                    <a:pt x="190" y="720"/>
                  </a:lnTo>
                  <a:lnTo>
                    <a:pt x="189" y="720"/>
                  </a:lnTo>
                  <a:lnTo>
                    <a:pt x="188" y="719"/>
                  </a:lnTo>
                  <a:lnTo>
                    <a:pt x="189" y="715"/>
                  </a:lnTo>
                  <a:lnTo>
                    <a:pt x="194" y="710"/>
                  </a:lnTo>
                  <a:lnTo>
                    <a:pt x="193" y="707"/>
                  </a:lnTo>
                  <a:lnTo>
                    <a:pt x="195" y="704"/>
                  </a:lnTo>
                  <a:lnTo>
                    <a:pt x="196" y="698"/>
                  </a:lnTo>
                  <a:lnTo>
                    <a:pt x="200" y="699"/>
                  </a:lnTo>
                  <a:lnTo>
                    <a:pt x="202" y="695"/>
                  </a:lnTo>
                  <a:lnTo>
                    <a:pt x="202" y="693"/>
                  </a:lnTo>
                  <a:lnTo>
                    <a:pt x="211" y="690"/>
                  </a:lnTo>
                  <a:lnTo>
                    <a:pt x="212" y="690"/>
                  </a:lnTo>
                  <a:lnTo>
                    <a:pt x="215" y="693"/>
                  </a:lnTo>
                  <a:lnTo>
                    <a:pt x="218" y="694"/>
                  </a:lnTo>
                  <a:lnTo>
                    <a:pt x="224" y="689"/>
                  </a:lnTo>
                  <a:lnTo>
                    <a:pt x="227" y="688"/>
                  </a:lnTo>
                  <a:lnTo>
                    <a:pt x="226" y="684"/>
                  </a:lnTo>
                  <a:lnTo>
                    <a:pt x="227" y="679"/>
                  </a:lnTo>
                  <a:lnTo>
                    <a:pt x="227" y="675"/>
                  </a:lnTo>
                  <a:lnTo>
                    <a:pt x="231" y="665"/>
                  </a:lnTo>
                  <a:lnTo>
                    <a:pt x="230" y="657"/>
                  </a:lnTo>
                  <a:lnTo>
                    <a:pt x="231" y="653"/>
                  </a:lnTo>
                  <a:lnTo>
                    <a:pt x="225" y="627"/>
                  </a:lnTo>
                  <a:lnTo>
                    <a:pt x="226" y="626"/>
                  </a:lnTo>
                  <a:lnTo>
                    <a:pt x="230" y="623"/>
                  </a:lnTo>
                  <a:lnTo>
                    <a:pt x="232" y="608"/>
                  </a:lnTo>
                  <a:lnTo>
                    <a:pt x="231" y="605"/>
                  </a:lnTo>
                  <a:lnTo>
                    <a:pt x="231" y="597"/>
                  </a:lnTo>
                  <a:lnTo>
                    <a:pt x="230" y="587"/>
                  </a:lnTo>
                  <a:lnTo>
                    <a:pt x="234" y="584"/>
                  </a:lnTo>
                  <a:lnTo>
                    <a:pt x="239" y="584"/>
                  </a:lnTo>
                  <a:lnTo>
                    <a:pt x="239" y="582"/>
                  </a:lnTo>
                  <a:lnTo>
                    <a:pt x="238" y="565"/>
                  </a:lnTo>
                  <a:lnTo>
                    <a:pt x="235" y="550"/>
                  </a:lnTo>
                  <a:lnTo>
                    <a:pt x="240" y="494"/>
                  </a:lnTo>
                  <a:lnTo>
                    <a:pt x="235" y="483"/>
                  </a:lnTo>
                  <a:lnTo>
                    <a:pt x="228" y="467"/>
                  </a:lnTo>
                  <a:lnTo>
                    <a:pt x="222" y="444"/>
                  </a:lnTo>
                  <a:lnTo>
                    <a:pt x="211" y="418"/>
                  </a:lnTo>
                  <a:lnTo>
                    <a:pt x="200" y="399"/>
                  </a:lnTo>
                  <a:lnTo>
                    <a:pt x="198" y="395"/>
                  </a:lnTo>
                  <a:lnTo>
                    <a:pt x="193" y="387"/>
                  </a:lnTo>
                  <a:lnTo>
                    <a:pt x="188" y="384"/>
                  </a:lnTo>
                  <a:lnTo>
                    <a:pt x="185" y="380"/>
                  </a:lnTo>
                  <a:lnTo>
                    <a:pt x="180" y="377"/>
                  </a:lnTo>
                  <a:lnTo>
                    <a:pt x="179" y="373"/>
                  </a:lnTo>
                  <a:lnTo>
                    <a:pt x="175" y="367"/>
                  </a:lnTo>
                  <a:lnTo>
                    <a:pt x="175" y="361"/>
                  </a:lnTo>
                  <a:lnTo>
                    <a:pt x="178" y="348"/>
                  </a:lnTo>
                  <a:lnTo>
                    <a:pt x="177" y="346"/>
                  </a:lnTo>
                  <a:lnTo>
                    <a:pt x="177" y="332"/>
                  </a:lnTo>
                  <a:lnTo>
                    <a:pt x="174" y="322"/>
                  </a:lnTo>
                  <a:lnTo>
                    <a:pt x="166" y="322"/>
                  </a:lnTo>
                  <a:lnTo>
                    <a:pt x="159" y="310"/>
                  </a:lnTo>
                  <a:lnTo>
                    <a:pt x="157" y="309"/>
                  </a:lnTo>
                  <a:lnTo>
                    <a:pt x="152" y="309"/>
                  </a:lnTo>
                  <a:lnTo>
                    <a:pt x="160" y="300"/>
                  </a:lnTo>
                  <a:lnTo>
                    <a:pt x="170" y="289"/>
                  </a:lnTo>
                  <a:lnTo>
                    <a:pt x="177" y="270"/>
                  </a:lnTo>
                  <a:lnTo>
                    <a:pt x="175" y="159"/>
                  </a:lnTo>
                  <a:lnTo>
                    <a:pt x="273" y="160"/>
                  </a:lnTo>
                  <a:lnTo>
                    <a:pt x="295" y="160"/>
                  </a:lnTo>
                  <a:lnTo>
                    <a:pt x="301" y="156"/>
                  </a:lnTo>
                  <a:lnTo>
                    <a:pt x="303" y="159"/>
                  </a:lnTo>
                  <a:lnTo>
                    <a:pt x="313" y="158"/>
                  </a:lnTo>
                  <a:lnTo>
                    <a:pt x="316" y="154"/>
                  </a:lnTo>
                  <a:lnTo>
                    <a:pt x="321" y="155"/>
                  </a:lnTo>
                  <a:lnTo>
                    <a:pt x="324" y="153"/>
                  </a:lnTo>
                  <a:lnTo>
                    <a:pt x="327" y="143"/>
                  </a:lnTo>
                  <a:lnTo>
                    <a:pt x="333" y="139"/>
                  </a:lnTo>
                  <a:lnTo>
                    <a:pt x="336" y="137"/>
                  </a:lnTo>
                  <a:lnTo>
                    <a:pt x="336" y="133"/>
                  </a:lnTo>
                  <a:lnTo>
                    <a:pt x="340" y="128"/>
                  </a:lnTo>
                  <a:lnTo>
                    <a:pt x="341" y="123"/>
                  </a:lnTo>
                  <a:lnTo>
                    <a:pt x="356" y="119"/>
                  </a:lnTo>
                  <a:lnTo>
                    <a:pt x="360" y="115"/>
                  </a:lnTo>
                  <a:lnTo>
                    <a:pt x="363" y="109"/>
                  </a:lnTo>
                  <a:lnTo>
                    <a:pt x="367" y="107"/>
                  </a:lnTo>
                  <a:lnTo>
                    <a:pt x="375" y="111"/>
                  </a:lnTo>
                  <a:lnTo>
                    <a:pt x="379" y="115"/>
                  </a:lnTo>
                  <a:lnTo>
                    <a:pt x="384" y="115"/>
                  </a:lnTo>
                  <a:lnTo>
                    <a:pt x="397" y="124"/>
                  </a:lnTo>
                  <a:lnTo>
                    <a:pt x="399" y="128"/>
                  </a:lnTo>
                  <a:lnTo>
                    <a:pt x="401" y="134"/>
                  </a:lnTo>
                  <a:lnTo>
                    <a:pt x="404" y="137"/>
                  </a:lnTo>
                  <a:lnTo>
                    <a:pt x="405" y="144"/>
                  </a:lnTo>
                  <a:lnTo>
                    <a:pt x="412" y="149"/>
                  </a:lnTo>
                  <a:lnTo>
                    <a:pt x="420" y="140"/>
                  </a:lnTo>
                  <a:lnTo>
                    <a:pt x="423" y="139"/>
                  </a:lnTo>
                  <a:lnTo>
                    <a:pt x="430" y="141"/>
                  </a:lnTo>
                  <a:lnTo>
                    <a:pt x="438" y="139"/>
                  </a:lnTo>
                  <a:lnTo>
                    <a:pt x="447" y="139"/>
                  </a:lnTo>
                  <a:lnTo>
                    <a:pt x="452" y="137"/>
                  </a:lnTo>
                  <a:lnTo>
                    <a:pt x="459" y="137"/>
                  </a:lnTo>
                  <a:lnTo>
                    <a:pt x="462" y="130"/>
                  </a:lnTo>
                  <a:lnTo>
                    <a:pt x="468" y="130"/>
                  </a:lnTo>
                  <a:lnTo>
                    <a:pt x="480" y="127"/>
                  </a:lnTo>
                  <a:lnTo>
                    <a:pt x="485" y="123"/>
                  </a:lnTo>
                  <a:lnTo>
                    <a:pt x="489" y="119"/>
                  </a:lnTo>
                  <a:lnTo>
                    <a:pt x="499" y="115"/>
                  </a:lnTo>
                  <a:lnTo>
                    <a:pt x="546" y="46"/>
                  </a:lnTo>
                  <a:lnTo>
                    <a:pt x="566" y="47"/>
                  </a:lnTo>
                  <a:lnTo>
                    <a:pt x="586" y="66"/>
                  </a:lnTo>
                  <a:lnTo>
                    <a:pt x="607" y="56"/>
                  </a:lnTo>
                  <a:lnTo>
                    <a:pt x="633" y="63"/>
                  </a:lnTo>
                  <a:lnTo>
                    <a:pt x="639" y="60"/>
                  </a:lnTo>
                  <a:lnTo>
                    <a:pt x="641" y="63"/>
                  </a:lnTo>
                  <a:lnTo>
                    <a:pt x="644" y="66"/>
                  </a:lnTo>
                  <a:lnTo>
                    <a:pt x="645" y="72"/>
                  </a:lnTo>
                  <a:lnTo>
                    <a:pt x="647" y="78"/>
                  </a:lnTo>
                  <a:lnTo>
                    <a:pt x="652" y="89"/>
                  </a:lnTo>
                  <a:lnTo>
                    <a:pt x="657" y="97"/>
                  </a:lnTo>
                  <a:lnTo>
                    <a:pt x="659" y="104"/>
                  </a:lnTo>
                  <a:lnTo>
                    <a:pt x="662" y="111"/>
                  </a:lnTo>
                  <a:lnTo>
                    <a:pt x="664" y="113"/>
                  </a:lnTo>
                  <a:lnTo>
                    <a:pt x="672" y="119"/>
                  </a:lnTo>
                  <a:lnTo>
                    <a:pt x="674" y="137"/>
                  </a:lnTo>
                  <a:lnTo>
                    <a:pt x="679" y="138"/>
                  </a:lnTo>
                  <a:lnTo>
                    <a:pt x="689" y="132"/>
                  </a:lnTo>
                  <a:lnTo>
                    <a:pt x="693" y="133"/>
                  </a:lnTo>
                  <a:lnTo>
                    <a:pt x="694" y="137"/>
                  </a:lnTo>
                  <a:lnTo>
                    <a:pt x="696" y="138"/>
                  </a:lnTo>
                  <a:lnTo>
                    <a:pt x="697" y="135"/>
                  </a:lnTo>
                  <a:lnTo>
                    <a:pt x="701" y="130"/>
                  </a:lnTo>
                  <a:lnTo>
                    <a:pt x="702" y="122"/>
                  </a:lnTo>
                  <a:lnTo>
                    <a:pt x="704" y="114"/>
                  </a:lnTo>
                  <a:lnTo>
                    <a:pt x="707" y="113"/>
                  </a:lnTo>
                  <a:lnTo>
                    <a:pt x="710" y="114"/>
                  </a:lnTo>
                  <a:lnTo>
                    <a:pt x="718" y="99"/>
                  </a:lnTo>
                  <a:lnTo>
                    <a:pt x="727" y="98"/>
                  </a:lnTo>
                  <a:lnTo>
                    <a:pt x="728" y="96"/>
                  </a:lnTo>
                  <a:lnTo>
                    <a:pt x="731" y="85"/>
                  </a:lnTo>
                  <a:lnTo>
                    <a:pt x="733" y="83"/>
                  </a:lnTo>
                  <a:lnTo>
                    <a:pt x="735" y="81"/>
                  </a:lnTo>
                  <a:lnTo>
                    <a:pt x="738" y="82"/>
                  </a:lnTo>
                  <a:lnTo>
                    <a:pt x="740" y="77"/>
                  </a:lnTo>
                  <a:lnTo>
                    <a:pt x="743" y="76"/>
                  </a:lnTo>
                  <a:lnTo>
                    <a:pt x="754" y="80"/>
                  </a:lnTo>
                  <a:lnTo>
                    <a:pt x="759" y="78"/>
                  </a:lnTo>
                  <a:lnTo>
                    <a:pt x="761" y="80"/>
                  </a:lnTo>
                  <a:lnTo>
                    <a:pt x="763" y="80"/>
                  </a:lnTo>
                  <a:lnTo>
                    <a:pt x="763" y="66"/>
                  </a:lnTo>
                  <a:lnTo>
                    <a:pt x="761" y="60"/>
                  </a:lnTo>
                  <a:lnTo>
                    <a:pt x="762" y="54"/>
                  </a:lnTo>
                  <a:lnTo>
                    <a:pt x="759" y="51"/>
                  </a:lnTo>
                  <a:lnTo>
                    <a:pt x="758" y="47"/>
                  </a:lnTo>
                  <a:lnTo>
                    <a:pt x="763" y="33"/>
                  </a:lnTo>
                  <a:lnTo>
                    <a:pt x="769" y="20"/>
                  </a:lnTo>
                  <a:lnTo>
                    <a:pt x="772" y="18"/>
                  </a:lnTo>
                  <a:lnTo>
                    <a:pt x="773" y="6"/>
                  </a:lnTo>
                  <a:lnTo>
                    <a:pt x="776" y="4"/>
                  </a:lnTo>
                  <a:lnTo>
                    <a:pt x="777" y="4"/>
                  </a:lnTo>
                  <a:lnTo>
                    <a:pt x="778" y="5"/>
                  </a:lnTo>
                  <a:lnTo>
                    <a:pt x="784" y="3"/>
                  </a:lnTo>
                  <a:lnTo>
                    <a:pt x="787" y="5"/>
                  </a:lnTo>
                  <a:lnTo>
                    <a:pt x="791" y="0"/>
                  </a:lnTo>
                  <a:lnTo>
                    <a:pt x="793" y="0"/>
                  </a:lnTo>
                  <a:lnTo>
                    <a:pt x="794" y="3"/>
                  </a:lnTo>
                  <a:lnTo>
                    <a:pt x="796" y="6"/>
                  </a:lnTo>
                  <a:lnTo>
                    <a:pt x="798" y="6"/>
                  </a:lnTo>
                  <a:lnTo>
                    <a:pt x="800" y="9"/>
                  </a:lnTo>
                  <a:lnTo>
                    <a:pt x="803" y="10"/>
                  </a:lnTo>
                  <a:lnTo>
                    <a:pt x="806" y="13"/>
                  </a:lnTo>
                  <a:lnTo>
                    <a:pt x="811" y="19"/>
                  </a:lnTo>
                  <a:lnTo>
                    <a:pt x="814" y="24"/>
                  </a:lnTo>
                  <a:lnTo>
                    <a:pt x="816" y="24"/>
                  </a:lnTo>
                  <a:lnTo>
                    <a:pt x="819" y="21"/>
                  </a:lnTo>
                  <a:lnTo>
                    <a:pt x="823" y="24"/>
                  </a:lnTo>
                  <a:lnTo>
                    <a:pt x="827" y="24"/>
                  </a:lnTo>
                  <a:lnTo>
                    <a:pt x="832" y="29"/>
                  </a:lnTo>
                  <a:lnTo>
                    <a:pt x="832" y="33"/>
                  </a:lnTo>
                  <a:lnTo>
                    <a:pt x="834" y="33"/>
                  </a:lnTo>
                  <a:lnTo>
                    <a:pt x="840" y="30"/>
                  </a:lnTo>
                  <a:lnTo>
                    <a:pt x="842" y="26"/>
                  </a:lnTo>
                  <a:lnTo>
                    <a:pt x="848" y="28"/>
                  </a:lnTo>
                  <a:lnTo>
                    <a:pt x="853" y="25"/>
                  </a:lnTo>
                  <a:lnTo>
                    <a:pt x="859" y="26"/>
                  </a:lnTo>
                  <a:lnTo>
                    <a:pt x="862" y="2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9" name="Freeform 568" descr="30%"/>
            <p:cNvSpPr>
              <a:spLocks/>
            </p:cNvSpPr>
            <p:nvPr/>
          </p:nvSpPr>
          <p:spPr bwMode="auto">
            <a:xfrm>
              <a:off x="2412832" y="1258866"/>
              <a:ext cx="456000" cy="576482"/>
            </a:xfrm>
            <a:custGeom>
              <a:avLst/>
              <a:gdLst/>
              <a:ahLst/>
              <a:cxnLst>
                <a:cxn ang="0">
                  <a:pos x="68" y="506"/>
                </a:cxn>
                <a:cxn ang="0">
                  <a:pos x="70" y="443"/>
                </a:cxn>
                <a:cxn ang="0">
                  <a:pos x="109" y="368"/>
                </a:cxn>
                <a:cxn ang="0">
                  <a:pos x="153" y="342"/>
                </a:cxn>
                <a:cxn ang="0">
                  <a:pos x="164" y="357"/>
                </a:cxn>
                <a:cxn ang="0">
                  <a:pos x="181" y="294"/>
                </a:cxn>
                <a:cxn ang="0">
                  <a:pos x="209" y="256"/>
                </a:cxn>
                <a:cxn ang="0">
                  <a:pos x="233" y="232"/>
                </a:cxn>
                <a:cxn ang="0">
                  <a:pos x="242" y="207"/>
                </a:cxn>
                <a:cxn ang="0">
                  <a:pos x="249" y="191"/>
                </a:cxn>
                <a:cxn ang="0">
                  <a:pos x="260" y="170"/>
                </a:cxn>
                <a:cxn ang="0">
                  <a:pos x="282" y="129"/>
                </a:cxn>
                <a:cxn ang="0">
                  <a:pos x="284" y="64"/>
                </a:cxn>
                <a:cxn ang="0">
                  <a:pos x="308" y="44"/>
                </a:cxn>
                <a:cxn ang="0">
                  <a:pos x="338" y="25"/>
                </a:cxn>
                <a:cxn ang="0">
                  <a:pos x="375" y="14"/>
                </a:cxn>
                <a:cxn ang="0">
                  <a:pos x="416" y="14"/>
                </a:cxn>
                <a:cxn ang="0">
                  <a:pos x="459" y="102"/>
                </a:cxn>
                <a:cxn ang="0">
                  <a:pos x="483" y="114"/>
                </a:cxn>
                <a:cxn ang="0">
                  <a:pos x="469" y="123"/>
                </a:cxn>
                <a:cxn ang="0">
                  <a:pos x="479" y="142"/>
                </a:cxn>
                <a:cxn ang="0">
                  <a:pos x="462" y="134"/>
                </a:cxn>
                <a:cxn ang="0">
                  <a:pos x="454" y="139"/>
                </a:cxn>
                <a:cxn ang="0">
                  <a:pos x="447" y="135"/>
                </a:cxn>
                <a:cxn ang="0">
                  <a:pos x="442" y="123"/>
                </a:cxn>
                <a:cxn ang="0">
                  <a:pos x="429" y="138"/>
                </a:cxn>
                <a:cxn ang="0">
                  <a:pos x="412" y="154"/>
                </a:cxn>
                <a:cxn ang="0">
                  <a:pos x="430" y="194"/>
                </a:cxn>
                <a:cxn ang="0">
                  <a:pos x="434" y="248"/>
                </a:cxn>
                <a:cxn ang="0">
                  <a:pos x="442" y="290"/>
                </a:cxn>
                <a:cxn ang="0">
                  <a:pos x="446" y="310"/>
                </a:cxn>
                <a:cxn ang="0">
                  <a:pos x="475" y="351"/>
                </a:cxn>
                <a:cxn ang="0">
                  <a:pos x="423" y="503"/>
                </a:cxn>
                <a:cxn ang="0">
                  <a:pos x="413" y="613"/>
                </a:cxn>
                <a:cxn ang="0">
                  <a:pos x="381" y="729"/>
                </a:cxn>
                <a:cxn ang="0">
                  <a:pos x="397" y="841"/>
                </a:cxn>
                <a:cxn ang="0">
                  <a:pos x="419" y="958"/>
                </a:cxn>
                <a:cxn ang="0">
                  <a:pos x="464" y="1015"/>
                </a:cxn>
                <a:cxn ang="0">
                  <a:pos x="491" y="1053"/>
                </a:cxn>
                <a:cxn ang="0">
                  <a:pos x="482" y="1075"/>
                </a:cxn>
                <a:cxn ang="0">
                  <a:pos x="460" y="1037"/>
                </a:cxn>
                <a:cxn ang="0">
                  <a:pos x="424" y="1059"/>
                </a:cxn>
                <a:cxn ang="0">
                  <a:pos x="386" y="1066"/>
                </a:cxn>
                <a:cxn ang="0">
                  <a:pos x="353" y="1059"/>
                </a:cxn>
                <a:cxn ang="0">
                  <a:pos x="338" y="1037"/>
                </a:cxn>
                <a:cxn ang="0">
                  <a:pos x="335" y="970"/>
                </a:cxn>
                <a:cxn ang="0">
                  <a:pos x="300" y="934"/>
                </a:cxn>
                <a:cxn ang="0">
                  <a:pos x="262" y="917"/>
                </a:cxn>
                <a:cxn ang="0">
                  <a:pos x="232" y="892"/>
                </a:cxn>
                <a:cxn ang="0">
                  <a:pos x="208" y="857"/>
                </a:cxn>
                <a:cxn ang="0">
                  <a:pos x="222" y="810"/>
                </a:cxn>
                <a:cxn ang="0">
                  <a:pos x="230" y="735"/>
                </a:cxn>
                <a:cxn ang="0">
                  <a:pos x="209" y="751"/>
                </a:cxn>
                <a:cxn ang="0">
                  <a:pos x="211" y="695"/>
                </a:cxn>
                <a:cxn ang="0">
                  <a:pos x="184" y="656"/>
                </a:cxn>
                <a:cxn ang="0">
                  <a:pos x="140" y="705"/>
                </a:cxn>
                <a:cxn ang="0">
                  <a:pos x="103" y="792"/>
                </a:cxn>
                <a:cxn ang="0">
                  <a:pos x="89" y="746"/>
                </a:cxn>
                <a:cxn ang="0">
                  <a:pos x="76" y="718"/>
                </a:cxn>
                <a:cxn ang="0">
                  <a:pos x="93" y="642"/>
                </a:cxn>
                <a:cxn ang="0">
                  <a:pos x="47" y="639"/>
                </a:cxn>
                <a:cxn ang="0">
                  <a:pos x="18" y="639"/>
                </a:cxn>
                <a:cxn ang="0">
                  <a:pos x="27" y="594"/>
                </a:cxn>
              </a:cxnLst>
              <a:rect l="0" t="0" r="r" b="b"/>
              <a:pathLst>
                <a:path w="491" h="1077">
                  <a:moveTo>
                    <a:pt x="55" y="565"/>
                  </a:moveTo>
                  <a:lnTo>
                    <a:pt x="56" y="563"/>
                  </a:lnTo>
                  <a:lnTo>
                    <a:pt x="58" y="559"/>
                  </a:lnTo>
                  <a:lnTo>
                    <a:pt x="60" y="543"/>
                  </a:lnTo>
                  <a:lnTo>
                    <a:pt x="60" y="534"/>
                  </a:lnTo>
                  <a:lnTo>
                    <a:pt x="63" y="526"/>
                  </a:lnTo>
                  <a:lnTo>
                    <a:pt x="66" y="511"/>
                  </a:lnTo>
                  <a:lnTo>
                    <a:pt x="68" y="506"/>
                  </a:lnTo>
                  <a:lnTo>
                    <a:pt x="67" y="493"/>
                  </a:lnTo>
                  <a:lnTo>
                    <a:pt x="68" y="490"/>
                  </a:lnTo>
                  <a:lnTo>
                    <a:pt x="74" y="476"/>
                  </a:lnTo>
                  <a:lnTo>
                    <a:pt x="79" y="471"/>
                  </a:lnTo>
                  <a:lnTo>
                    <a:pt x="78" y="467"/>
                  </a:lnTo>
                  <a:lnTo>
                    <a:pt x="79" y="459"/>
                  </a:lnTo>
                  <a:lnTo>
                    <a:pt x="72" y="448"/>
                  </a:lnTo>
                  <a:lnTo>
                    <a:pt x="70" y="443"/>
                  </a:lnTo>
                  <a:lnTo>
                    <a:pt x="82" y="443"/>
                  </a:lnTo>
                  <a:lnTo>
                    <a:pt x="86" y="441"/>
                  </a:lnTo>
                  <a:lnTo>
                    <a:pt x="88" y="439"/>
                  </a:lnTo>
                  <a:lnTo>
                    <a:pt x="89" y="433"/>
                  </a:lnTo>
                  <a:lnTo>
                    <a:pt x="93" y="409"/>
                  </a:lnTo>
                  <a:lnTo>
                    <a:pt x="102" y="384"/>
                  </a:lnTo>
                  <a:lnTo>
                    <a:pt x="104" y="376"/>
                  </a:lnTo>
                  <a:lnTo>
                    <a:pt x="109" y="368"/>
                  </a:lnTo>
                  <a:lnTo>
                    <a:pt x="113" y="367"/>
                  </a:lnTo>
                  <a:lnTo>
                    <a:pt x="119" y="373"/>
                  </a:lnTo>
                  <a:lnTo>
                    <a:pt x="125" y="374"/>
                  </a:lnTo>
                  <a:lnTo>
                    <a:pt x="139" y="362"/>
                  </a:lnTo>
                  <a:lnTo>
                    <a:pt x="144" y="358"/>
                  </a:lnTo>
                  <a:lnTo>
                    <a:pt x="147" y="348"/>
                  </a:lnTo>
                  <a:lnTo>
                    <a:pt x="149" y="345"/>
                  </a:lnTo>
                  <a:lnTo>
                    <a:pt x="153" y="342"/>
                  </a:lnTo>
                  <a:lnTo>
                    <a:pt x="157" y="342"/>
                  </a:lnTo>
                  <a:lnTo>
                    <a:pt x="158" y="344"/>
                  </a:lnTo>
                  <a:lnTo>
                    <a:pt x="158" y="358"/>
                  </a:lnTo>
                  <a:lnTo>
                    <a:pt x="159" y="365"/>
                  </a:lnTo>
                  <a:lnTo>
                    <a:pt x="161" y="371"/>
                  </a:lnTo>
                  <a:lnTo>
                    <a:pt x="165" y="382"/>
                  </a:lnTo>
                  <a:lnTo>
                    <a:pt x="165" y="366"/>
                  </a:lnTo>
                  <a:lnTo>
                    <a:pt x="164" y="357"/>
                  </a:lnTo>
                  <a:lnTo>
                    <a:pt x="166" y="348"/>
                  </a:lnTo>
                  <a:lnTo>
                    <a:pt x="163" y="341"/>
                  </a:lnTo>
                  <a:lnTo>
                    <a:pt x="159" y="335"/>
                  </a:lnTo>
                  <a:lnTo>
                    <a:pt x="166" y="325"/>
                  </a:lnTo>
                  <a:lnTo>
                    <a:pt x="172" y="314"/>
                  </a:lnTo>
                  <a:lnTo>
                    <a:pt x="178" y="310"/>
                  </a:lnTo>
                  <a:lnTo>
                    <a:pt x="180" y="306"/>
                  </a:lnTo>
                  <a:lnTo>
                    <a:pt x="181" y="294"/>
                  </a:lnTo>
                  <a:lnTo>
                    <a:pt x="185" y="290"/>
                  </a:lnTo>
                  <a:lnTo>
                    <a:pt x="189" y="282"/>
                  </a:lnTo>
                  <a:lnTo>
                    <a:pt x="194" y="278"/>
                  </a:lnTo>
                  <a:lnTo>
                    <a:pt x="195" y="269"/>
                  </a:lnTo>
                  <a:lnTo>
                    <a:pt x="204" y="263"/>
                  </a:lnTo>
                  <a:lnTo>
                    <a:pt x="209" y="261"/>
                  </a:lnTo>
                  <a:lnTo>
                    <a:pt x="208" y="256"/>
                  </a:lnTo>
                  <a:lnTo>
                    <a:pt x="209" y="256"/>
                  </a:lnTo>
                  <a:lnTo>
                    <a:pt x="209" y="252"/>
                  </a:lnTo>
                  <a:lnTo>
                    <a:pt x="211" y="246"/>
                  </a:lnTo>
                  <a:lnTo>
                    <a:pt x="216" y="243"/>
                  </a:lnTo>
                  <a:lnTo>
                    <a:pt x="217" y="238"/>
                  </a:lnTo>
                  <a:lnTo>
                    <a:pt x="224" y="237"/>
                  </a:lnTo>
                  <a:lnTo>
                    <a:pt x="225" y="236"/>
                  </a:lnTo>
                  <a:lnTo>
                    <a:pt x="229" y="237"/>
                  </a:lnTo>
                  <a:lnTo>
                    <a:pt x="233" y="232"/>
                  </a:lnTo>
                  <a:lnTo>
                    <a:pt x="232" y="227"/>
                  </a:lnTo>
                  <a:lnTo>
                    <a:pt x="234" y="226"/>
                  </a:lnTo>
                  <a:lnTo>
                    <a:pt x="234" y="222"/>
                  </a:lnTo>
                  <a:lnTo>
                    <a:pt x="237" y="225"/>
                  </a:lnTo>
                  <a:lnTo>
                    <a:pt x="235" y="220"/>
                  </a:lnTo>
                  <a:lnTo>
                    <a:pt x="235" y="217"/>
                  </a:lnTo>
                  <a:lnTo>
                    <a:pt x="239" y="216"/>
                  </a:lnTo>
                  <a:lnTo>
                    <a:pt x="242" y="207"/>
                  </a:lnTo>
                  <a:lnTo>
                    <a:pt x="244" y="207"/>
                  </a:lnTo>
                  <a:lnTo>
                    <a:pt x="244" y="204"/>
                  </a:lnTo>
                  <a:lnTo>
                    <a:pt x="245" y="197"/>
                  </a:lnTo>
                  <a:lnTo>
                    <a:pt x="248" y="196"/>
                  </a:lnTo>
                  <a:lnTo>
                    <a:pt x="248" y="194"/>
                  </a:lnTo>
                  <a:lnTo>
                    <a:pt x="247" y="191"/>
                  </a:lnTo>
                  <a:lnTo>
                    <a:pt x="247" y="190"/>
                  </a:lnTo>
                  <a:lnTo>
                    <a:pt x="249" y="191"/>
                  </a:lnTo>
                  <a:lnTo>
                    <a:pt x="250" y="190"/>
                  </a:lnTo>
                  <a:lnTo>
                    <a:pt x="248" y="187"/>
                  </a:lnTo>
                  <a:lnTo>
                    <a:pt x="252" y="185"/>
                  </a:lnTo>
                  <a:lnTo>
                    <a:pt x="250" y="183"/>
                  </a:lnTo>
                  <a:lnTo>
                    <a:pt x="253" y="179"/>
                  </a:lnTo>
                  <a:lnTo>
                    <a:pt x="253" y="175"/>
                  </a:lnTo>
                  <a:lnTo>
                    <a:pt x="255" y="171"/>
                  </a:lnTo>
                  <a:lnTo>
                    <a:pt x="260" y="170"/>
                  </a:lnTo>
                  <a:lnTo>
                    <a:pt x="264" y="166"/>
                  </a:lnTo>
                  <a:lnTo>
                    <a:pt x="268" y="169"/>
                  </a:lnTo>
                  <a:lnTo>
                    <a:pt x="269" y="159"/>
                  </a:lnTo>
                  <a:lnTo>
                    <a:pt x="270" y="155"/>
                  </a:lnTo>
                  <a:lnTo>
                    <a:pt x="271" y="152"/>
                  </a:lnTo>
                  <a:lnTo>
                    <a:pt x="273" y="140"/>
                  </a:lnTo>
                  <a:lnTo>
                    <a:pt x="277" y="133"/>
                  </a:lnTo>
                  <a:lnTo>
                    <a:pt x="282" y="129"/>
                  </a:lnTo>
                  <a:lnTo>
                    <a:pt x="273" y="119"/>
                  </a:lnTo>
                  <a:lnTo>
                    <a:pt x="271" y="113"/>
                  </a:lnTo>
                  <a:lnTo>
                    <a:pt x="271" y="108"/>
                  </a:lnTo>
                  <a:lnTo>
                    <a:pt x="273" y="101"/>
                  </a:lnTo>
                  <a:lnTo>
                    <a:pt x="278" y="92"/>
                  </a:lnTo>
                  <a:lnTo>
                    <a:pt x="279" y="87"/>
                  </a:lnTo>
                  <a:lnTo>
                    <a:pt x="286" y="75"/>
                  </a:lnTo>
                  <a:lnTo>
                    <a:pt x="284" y="64"/>
                  </a:lnTo>
                  <a:lnTo>
                    <a:pt x="284" y="55"/>
                  </a:lnTo>
                  <a:lnTo>
                    <a:pt x="282" y="45"/>
                  </a:lnTo>
                  <a:lnTo>
                    <a:pt x="282" y="41"/>
                  </a:lnTo>
                  <a:lnTo>
                    <a:pt x="286" y="35"/>
                  </a:lnTo>
                  <a:lnTo>
                    <a:pt x="293" y="34"/>
                  </a:lnTo>
                  <a:lnTo>
                    <a:pt x="302" y="38"/>
                  </a:lnTo>
                  <a:lnTo>
                    <a:pt x="306" y="36"/>
                  </a:lnTo>
                  <a:lnTo>
                    <a:pt x="308" y="44"/>
                  </a:lnTo>
                  <a:lnTo>
                    <a:pt x="311" y="48"/>
                  </a:lnTo>
                  <a:lnTo>
                    <a:pt x="318" y="46"/>
                  </a:lnTo>
                  <a:lnTo>
                    <a:pt x="321" y="45"/>
                  </a:lnTo>
                  <a:lnTo>
                    <a:pt x="325" y="39"/>
                  </a:lnTo>
                  <a:lnTo>
                    <a:pt x="331" y="39"/>
                  </a:lnTo>
                  <a:lnTo>
                    <a:pt x="333" y="33"/>
                  </a:lnTo>
                  <a:lnTo>
                    <a:pt x="336" y="30"/>
                  </a:lnTo>
                  <a:lnTo>
                    <a:pt x="338" y="25"/>
                  </a:lnTo>
                  <a:lnTo>
                    <a:pt x="345" y="17"/>
                  </a:lnTo>
                  <a:lnTo>
                    <a:pt x="349" y="3"/>
                  </a:lnTo>
                  <a:lnTo>
                    <a:pt x="353" y="0"/>
                  </a:lnTo>
                  <a:lnTo>
                    <a:pt x="358" y="4"/>
                  </a:lnTo>
                  <a:lnTo>
                    <a:pt x="363" y="5"/>
                  </a:lnTo>
                  <a:lnTo>
                    <a:pt x="369" y="10"/>
                  </a:lnTo>
                  <a:lnTo>
                    <a:pt x="373" y="10"/>
                  </a:lnTo>
                  <a:lnTo>
                    <a:pt x="375" y="14"/>
                  </a:lnTo>
                  <a:lnTo>
                    <a:pt x="378" y="17"/>
                  </a:lnTo>
                  <a:lnTo>
                    <a:pt x="396" y="17"/>
                  </a:lnTo>
                  <a:lnTo>
                    <a:pt x="397" y="14"/>
                  </a:lnTo>
                  <a:lnTo>
                    <a:pt x="398" y="9"/>
                  </a:lnTo>
                  <a:lnTo>
                    <a:pt x="399" y="7"/>
                  </a:lnTo>
                  <a:lnTo>
                    <a:pt x="408" y="10"/>
                  </a:lnTo>
                  <a:lnTo>
                    <a:pt x="411" y="13"/>
                  </a:lnTo>
                  <a:lnTo>
                    <a:pt x="416" y="14"/>
                  </a:lnTo>
                  <a:lnTo>
                    <a:pt x="423" y="23"/>
                  </a:lnTo>
                  <a:lnTo>
                    <a:pt x="429" y="35"/>
                  </a:lnTo>
                  <a:lnTo>
                    <a:pt x="432" y="55"/>
                  </a:lnTo>
                  <a:lnTo>
                    <a:pt x="444" y="83"/>
                  </a:lnTo>
                  <a:lnTo>
                    <a:pt x="447" y="96"/>
                  </a:lnTo>
                  <a:lnTo>
                    <a:pt x="450" y="101"/>
                  </a:lnTo>
                  <a:lnTo>
                    <a:pt x="454" y="102"/>
                  </a:lnTo>
                  <a:lnTo>
                    <a:pt x="459" y="102"/>
                  </a:lnTo>
                  <a:lnTo>
                    <a:pt x="467" y="106"/>
                  </a:lnTo>
                  <a:lnTo>
                    <a:pt x="479" y="105"/>
                  </a:lnTo>
                  <a:lnTo>
                    <a:pt x="481" y="107"/>
                  </a:lnTo>
                  <a:lnTo>
                    <a:pt x="483" y="108"/>
                  </a:lnTo>
                  <a:lnTo>
                    <a:pt x="488" y="109"/>
                  </a:lnTo>
                  <a:lnTo>
                    <a:pt x="489" y="112"/>
                  </a:lnTo>
                  <a:lnTo>
                    <a:pt x="484" y="112"/>
                  </a:lnTo>
                  <a:lnTo>
                    <a:pt x="483" y="114"/>
                  </a:lnTo>
                  <a:lnTo>
                    <a:pt x="482" y="113"/>
                  </a:lnTo>
                  <a:lnTo>
                    <a:pt x="479" y="114"/>
                  </a:lnTo>
                  <a:lnTo>
                    <a:pt x="477" y="113"/>
                  </a:lnTo>
                  <a:lnTo>
                    <a:pt x="472" y="117"/>
                  </a:lnTo>
                  <a:lnTo>
                    <a:pt x="472" y="119"/>
                  </a:lnTo>
                  <a:lnTo>
                    <a:pt x="473" y="121"/>
                  </a:lnTo>
                  <a:lnTo>
                    <a:pt x="473" y="123"/>
                  </a:lnTo>
                  <a:lnTo>
                    <a:pt x="469" y="123"/>
                  </a:lnTo>
                  <a:lnTo>
                    <a:pt x="468" y="124"/>
                  </a:lnTo>
                  <a:lnTo>
                    <a:pt x="468" y="124"/>
                  </a:lnTo>
                  <a:lnTo>
                    <a:pt x="468" y="126"/>
                  </a:lnTo>
                  <a:lnTo>
                    <a:pt x="467" y="127"/>
                  </a:lnTo>
                  <a:lnTo>
                    <a:pt x="467" y="129"/>
                  </a:lnTo>
                  <a:lnTo>
                    <a:pt x="469" y="131"/>
                  </a:lnTo>
                  <a:lnTo>
                    <a:pt x="474" y="138"/>
                  </a:lnTo>
                  <a:lnTo>
                    <a:pt x="479" y="142"/>
                  </a:lnTo>
                  <a:lnTo>
                    <a:pt x="477" y="143"/>
                  </a:lnTo>
                  <a:lnTo>
                    <a:pt x="474" y="142"/>
                  </a:lnTo>
                  <a:lnTo>
                    <a:pt x="470" y="137"/>
                  </a:lnTo>
                  <a:lnTo>
                    <a:pt x="464" y="132"/>
                  </a:lnTo>
                  <a:lnTo>
                    <a:pt x="462" y="132"/>
                  </a:lnTo>
                  <a:lnTo>
                    <a:pt x="462" y="133"/>
                  </a:lnTo>
                  <a:lnTo>
                    <a:pt x="462" y="133"/>
                  </a:lnTo>
                  <a:lnTo>
                    <a:pt x="462" y="134"/>
                  </a:lnTo>
                  <a:lnTo>
                    <a:pt x="464" y="144"/>
                  </a:lnTo>
                  <a:lnTo>
                    <a:pt x="462" y="144"/>
                  </a:lnTo>
                  <a:lnTo>
                    <a:pt x="461" y="142"/>
                  </a:lnTo>
                  <a:lnTo>
                    <a:pt x="458" y="140"/>
                  </a:lnTo>
                  <a:lnTo>
                    <a:pt x="460" y="137"/>
                  </a:lnTo>
                  <a:lnTo>
                    <a:pt x="457" y="133"/>
                  </a:lnTo>
                  <a:lnTo>
                    <a:pt x="455" y="137"/>
                  </a:lnTo>
                  <a:lnTo>
                    <a:pt x="454" y="139"/>
                  </a:lnTo>
                  <a:lnTo>
                    <a:pt x="450" y="142"/>
                  </a:lnTo>
                  <a:lnTo>
                    <a:pt x="446" y="137"/>
                  </a:lnTo>
                  <a:lnTo>
                    <a:pt x="450" y="139"/>
                  </a:lnTo>
                  <a:lnTo>
                    <a:pt x="451" y="137"/>
                  </a:lnTo>
                  <a:lnTo>
                    <a:pt x="450" y="137"/>
                  </a:lnTo>
                  <a:lnTo>
                    <a:pt x="450" y="135"/>
                  </a:lnTo>
                  <a:lnTo>
                    <a:pt x="447" y="135"/>
                  </a:lnTo>
                  <a:lnTo>
                    <a:pt x="447" y="135"/>
                  </a:lnTo>
                  <a:lnTo>
                    <a:pt x="447" y="133"/>
                  </a:lnTo>
                  <a:lnTo>
                    <a:pt x="445" y="134"/>
                  </a:lnTo>
                  <a:lnTo>
                    <a:pt x="444" y="133"/>
                  </a:lnTo>
                  <a:lnTo>
                    <a:pt x="442" y="128"/>
                  </a:lnTo>
                  <a:lnTo>
                    <a:pt x="447" y="126"/>
                  </a:lnTo>
                  <a:lnTo>
                    <a:pt x="446" y="124"/>
                  </a:lnTo>
                  <a:lnTo>
                    <a:pt x="444" y="126"/>
                  </a:lnTo>
                  <a:lnTo>
                    <a:pt x="442" y="123"/>
                  </a:lnTo>
                  <a:lnTo>
                    <a:pt x="439" y="124"/>
                  </a:lnTo>
                  <a:lnTo>
                    <a:pt x="437" y="131"/>
                  </a:lnTo>
                  <a:lnTo>
                    <a:pt x="436" y="140"/>
                  </a:lnTo>
                  <a:lnTo>
                    <a:pt x="435" y="140"/>
                  </a:lnTo>
                  <a:lnTo>
                    <a:pt x="434" y="139"/>
                  </a:lnTo>
                  <a:lnTo>
                    <a:pt x="432" y="140"/>
                  </a:lnTo>
                  <a:lnTo>
                    <a:pt x="430" y="137"/>
                  </a:lnTo>
                  <a:lnTo>
                    <a:pt x="429" y="138"/>
                  </a:lnTo>
                  <a:lnTo>
                    <a:pt x="429" y="137"/>
                  </a:lnTo>
                  <a:lnTo>
                    <a:pt x="429" y="137"/>
                  </a:lnTo>
                  <a:lnTo>
                    <a:pt x="426" y="132"/>
                  </a:lnTo>
                  <a:lnTo>
                    <a:pt x="424" y="132"/>
                  </a:lnTo>
                  <a:lnTo>
                    <a:pt x="423" y="134"/>
                  </a:lnTo>
                  <a:lnTo>
                    <a:pt x="420" y="134"/>
                  </a:lnTo>
                  <a:lnTo>
                    <a:pt x="417" y="138"/>
                  </a:lnTo>
                  <a:lnTo>
                    <a:pt x="412" y="154"/>
                  </a:lnTo>
                  <a:lnTo>
                    <a:pt x="412" y="161"/>
                  </a:lnTo>
                  <a:lnTo>
                    <a:pt x="414" y="168"/>
                  </a:lnTo>
                  <a:lnTo>
                    <a:pt x="422" y="174"/>
                  </a:lnTo>
                  <a:lnTo>
                    <a:pt x="422" y="178"/>
                  </a:lnTo>
                  <a:lnTo>
                    <a:pt x="424" y="180"/>
                  </a:lnTo>
                  <a:lnTo>
                    <a:pt x="424" y="183"/>
                  </a:lnTo>
                  <a:lnTo>
                    <a:pt x="426" y="186"/>
                  </a:lnTo>
                  <a:lnTo>
                    <a:pt x="430" y="194"/>
                  </a:lnTo>
                  <a:lnTo>
                    <a:pt x="429" y="199"/>
                  </a:lnTo>
                  <a:lnTo>
                    <a:pt x="430" y="202"/>
                  </a:lnTo>
                  <a:lnTo>
                    <a:pt x="429" y="206"/>
                  </a:lnTo>
                  <a:lnTo>
                    <a:pt x="429" y="210"/>
                  </a:lnTo>
                  <a:lnTo>
                    <a:pt x="429" y="223"/>
                  </a:lnTo>
                  <a:lnTo>
                    <a:pt x="434" y="236"/>
                  </a:lnTo>
                  <a:lnTo>
                    <a:pt x="435" y="239"/>
                  </a:lnTo>
                  <a:lnTo>
                    <a:pt x="434" y="248"/>
                  </a:lnTo>
                  <a:lnTo>
                    <a:pt x="435" y="252"/>
                  </a:lnTo>
                  <a:lnTo>
                    <a:pt x="434" y="257"/>
                  </a:lnTo>
                  <a:lnTo>
                    <a:pt x="436" y="261"/>
                  </a:lnTo>
                  <a:lnTo>
                    <a:pt x="438" y="265"/>
                  </a:lnTo>
                  <a:lnTo>
                    <a:pt x="439" y="267"/>
                  </a:lnTo>
                  <a:lnTo>
                    <a:pt x="439" y="269"/>
                  </a:lnTo>
                  <a:lnTo>
                    <a:pt x="439" y="282"/>
                  </a:lnTo>
                  <a:lnTo>
                    <a:pt x="442" y="290"/>
                  </a:lnTo>
                  <a:lnTo>
                    <a:pt x="444" y="294"/>
                  </a:lnTo>
                  <a:lnTo>
                    <a:pt x="447" y="303"/>
                  </a:lnTo>
                  <a:lnTo>
                    <a:pt x="449" y="303"/>
                  </a:lnTo>
                  <a:lnTo>
                    <a:pt x="449" y="304"/>
                  </a:lnTo>
                  <a:lnTo>
                    <a:pt x="449" y="306"/>
                  </a:lnTo>
                  <a:lnTo>
                    <a:pt x="446" y="306"/>
                  </a:lnTo>
                  <a:lnTo>
                    <a:pt x="445" y="309"/>
                  </a:lnTo>
                  <a:lnTo>
                    <a:pt x="446" y="310"/>
                  </a:lnTo>
                  <a:lnTo>
                    <a:pt x="449" y="308"/>
                  </a:lnTo>
                  <a:lnTo>
                    <a:pt x="451" y="308"/>
                  </a:lnTo>
                  <a:lnTo>
                    <a:pt x="464" y="319"/>
                  </a:lnTo>
                  <a:lnTo>
                    <a:pt x="475" y="325"/>
                  </a:lnTo>
                  <a:lnTo>
                    <a:pt x="477" y="330"/>
                  </a:lnTo>
                  <a:lnTo>
                    <a:pt x="477" y="339"/>
                  </a:lnTo>
                  <a:lnTo>
                    <a:pt x="476" y="346"/>
                  </a:lnTo>
                  <a:lnTo>
                    <a:pt x="475" y="351"/>
                  </a:lnTo>
                  <a:lnTo>
                    <a:pt x="459" y="386"/>
                  </a:lnTo>
                  <a:lnTo>
                    <a:pt x="444" y="428"/>
                  </a:lnTo>
                  <a:lnTo>
                    <a:pt x="438" y="445"/>
                  </a:lnTo>
                  <a:lnTo>
                    <a:pt x="437" y="455"/>
                  </a:lnTo>
                  <a:lnTo>
                    <a:pt x="428" y="483"/>
                  </a:lnTo>
                  <a:lnTo>
                    <a:pt x="423" y="503"/>
                  </a:lnTo>
                  <a:lnTo>
                    <a:pt x="426" y="503"/>
                  </a:lnTo>
                  <a:lnTo>
                    <a:pt x="423" y="503"/>
                  </a:lnTo>
                  <a:lnTo>
                    <a:pt x="416" y="540"/>
                  </a:lnTo>
                  <a:lnTo>
                    <a:pt x="413" y="568"/>
                  </a:lnTo>
                  <a:lnTo>
                    <a:pt x="412" y="576"/>
                  </a:lnTo>
                  <a:lnTo>
                    <a:pt x="413" y="590"/>
                  </a:lnTo>
                  <a:lnTo>
                    <a:pt x="415" y="599"/>
                  </a:lnTo>
                  <a:lnTo>
                    <a:pt x="419" y="605"/>
                  </a:lnTo>
                  <a:lnTo>
                    <a:pt x="419" y="607"/>
                  </a:lnTo>
                  <a:lnTo>
                    <a:pt x="413" y="613"/>
                  </a:lnTo>
                  <a:lnTo>
                    <a:pt x="409" y="618"/>
                  </a:lnTo>
                  <a:lnTo>
                    <a:pt x="399" y="641"/>
                  </a:lnTo>
                  <a:lnTo>
                    <a:pt x="392" y="658"/>
                  </a:lnTo>
                  <a:lnTo>
                    <a:pt x="386" y="674"/>
                  </a:lnTo>
                  <a:lnTo>
                    <a:pt x="383" y="689"/>
                  </a:lnTo>
                  <a:lnTo>
                    <a:pt x="382" y="700"/>
                  </a:lnTo>
                  <a:lnTo>
                    <a:pt x="379" y="720"/>
                  </a:lnTo>
                  <a:lnTo>
                    <a:pt x="381" y="729"/>
                  </a:lnTo>
                  <a:lnTo>
                    <a:pt x="386" y="761"/>
                  </a:lnTo>
                  <a:lnTo>
                    <a:pt x="390" y="783"/>
                  </a:lnTo>
                  <a:lnTo>
                    <a:pt x="392" y="793"/>
                  </a:lnTo>
                  <a:lnTo>
                    <a:pt x="393" y="794"/>
                  </a:lnTo>
                  <a:lnTo>
                    <a:pt x="394" y="800"/>
                  </a:lnTo>
                  <a:lnTo>
                    <a:pt x="398" y="807"/>
                  </a:lnTo>
                  <a:lnTo>
                    <a:pt x="398" y="814"/>
                  </a:lnTo>
                  <a:lnTo>
                    <a:pt x="397" y="841"/>
                  </a:lnTo>
                  <a:lnTo>
                    <a:pt x="397" y="861"/>
                  </a:lnTo>
                  <a:lnTo>
                    <a:pt x="399" y="879"/>
                  </a:lnTo>
                  <a:lnTo>
                    <a:pt x="402" y="890"/>
                  </a:lnTo>
                  <a:lnTo>
                    <a:pt x="408" y="897"/>
                  </a:lnTo>
                  <a:lnTo>
                    <a:pt x="411" y="905"/>
                  </a:lnTo>
                  <a:lnTo>
                    <a:pt x="414" y="914"/>
                  </a:lnTo>
                  <a:lnTo>
                    <a:pt x="415" y="935"/>
                  </a:lnTo>
                  <a:lnTo>
                    <a:pt x="419" y="958"/>
                  </a:lnTo>
                  <a:lnTo>
                    <a:pt x="423" y="965"/>
                  </a:lnTo>
                  <a:lnTo>
                    <a:pt x="435" y="980"/>
                  </a:lnTo>
                  <a:lnTo>
                    <a:pt x="435" y="984"/>
                  </a:lnTo>
                  <a:lnTo>
                    <a:pt x="443" y="991"/>
                  </a:lnTo>
                  <a:lnTo>
                    <a:pt x="447" y="994"/>
                  </a:lnTo>
                  <a:lnTo>
                    <a:pt x="451" y="1001"/>
                  </a:lnTo>
                  <a:lnTo>
                    <a:pt x="455" y="1007"/>
                  </a:lnTo>
                  <a:lnTo>
                    <a:pt x="464" y="1015"/>
                  </a:lnTo>
                  <a:lnTo>
                    <a:pt x="477" y="1023"/>
                  </a:lnTo>
                  <a:lnTo>
                    <a:pt x="479" y="1027"/>
                  </a:lnTo>
                  <a:lnTo>
                    <a:pt x="484" y="1033"/>
                  </a:lnTo>
                  <a:lnTo>
                    <a:pt x="485" y="1035"/>
                  </a:lnTo>
                  <a:lnTo>
                    <a:pt x="485" y="1039"/>
                  </a:lnTo>
                  <a:lnTo>
                    <a:pt x="489" y="1044"/>
                  </a:lnTo>
                  <a:lnTo>
                    <a:pt x="490" y="1052"/>
                  </a:lnTo>
                  <a:lnTo>
                    <a:pt x="491" y="1053"/>
                  </a:lnTo>
                  <a:lnTo>
                    <a:pt x="490" y="1057"/>
                  </a:lnTo>
                  <a:lnTo>
                    <a:pt x="491" y="1059"/>
                  </a:lnTo>
                  <a:lnTo>
                    <a:pt x="490" y="1063"/>
                  </a:lnTo>
                  <a:lnTo>
                    <a:pt x="487" y="1064"/>
                  </a:lnTo>
                  <a:lnTo>
                    <a:pt x="487" y="1067"/>
                  </a:lnTo>
                  <a:lnTo>
                    <a:pt x="485" y="1069"/>
                  </a:lnTo>
                  <a:lnTo>
                    <a:pt x="484" y="1072"/>
                  </a:lnTo>
                  <a:lnTo>
                    <a:pt x="482" y="1075"/>
                  </a:lnTo>
                  <a:lnTo>
                    <a:pt x="479" y="1077"/>
                  </a:lnTo>
                  <a:lnTo>
                    <a:pt x="476" y="1074"/>
                  </a:lnTo>
                  <a:lnTo>
                    <a:pt x="474" y="1063"/>
                  </a:lnTo>
                  <a:lnTo>
                    <a:pt x="473" y="1049"/>
                  </a:lnTo>
                  <a:lnTo>
                    <a:pt x="470" y="1044"/>
                  </a:lnTo>
                  <a:lnTo>
                    <a:pt x="465" y="1041"/>
                  </a:lnTo>
                  <a:lnTo>
                    <a:pt x="461" y="1039"/>
                  </a:lnTo>
                  <a:lnTo>
                    <a:pt x="460" y="1037"/>
                  </a:lnTo>
                  <a:lnTo>
                    <a:pt x="450" y="1035"/>
                  </a:lnTo>
                  <a:lnTo>
                    <a:pt x="449" y="1032"/>
                  </a:lnTo>
                  <a:lnTo>
                    <a:pt x="446" y="1030"/>
                  </a:lnTo>
                  <a:lnTo>
                    <a:pt x="442" y="1031"/>
                  </a:lnTo>
                  <a:lnTo>
                    <a:pt x="435" y="1039"/>
                  </a:lnTo>
                  <a:lnTo>
                    <a:pt x="432" y="1046"/>
                  </a:lnTo>
                  <a:lnTo>
                    <a:pt x="430" y="1051"/>
                  </a:lnTo>
                  <a:lnTo>
                    <a:pt x="424" y="1059"/>
                  </a:lnTo>
                  <a:lnTo>
                    <a:pt x="413" y="1063"/>
                  </a:lnTo>
                  <a:lnTo>
                    <a:pt x="409" y="1066"/>
                  </a:lnTo>
                  <a:lnTo>
                    <a:pt x="406" y="1063"/>
                  </a:lnTo>
                  <a:lnTo>
                    <a:pt x="401" y="1061"/>
                  </a:lnTo>
                  <a:lnTo>
                    <a:pt x="399" y="1062"/>
                  </a:lnTo>
                  <a:lnTo>
                    <a:pt x="394" y="1068"/>
                  </a:lnTo>
                  <a:lnTo>
                    <a:pt x="390" y="1066"/>
                  </a:lnTo>
                  <a:lnTo>
                    <a:pt x="386" y="1066"/>
                  </a:lnTo>
                  <a:lnTo>
                    <a:pt x="383" y="1064"/>
                  </a:lnTo>
                  <a:lnTo>
                    <a:pt x="378" y="1066"/>
                  </a:lnTo>
                  <a:lnTo>
                    <a:pt x="375" y="1068"/>
                  </a:lnTo>
                  <a:lnTo>
                    <a:pt x="368" y="1075"/>
                  </a:lnTo>
                  <a:lnTo>
                    <a:pt x="364" y="1074"/>
                  </a:lnTo>
                  <a:lnTo>
                    <a:pt x="363" y="1072"/>
                  </a:lnTo>
                  <a:lnTo>
                    <a:pt x="361" y="1066"/>
                  </a:lnTo>
                  <a:lnTo>
                    <a:pt x="353" y="1059"/>
                  </a:lnTo>
                  <a:lnTo>
                    <a:pt x="351" y="1053"/>
                  </a:lnTo>
                  <a:lnTo>
                    <a:pt x="348" y="1053"/>
                  </a:lnTo>
                  <a:lnTo>
                    <a:pt x="346" y="1058"/>
                  </a:lnTo>
                  <a:lnTo>
                    <a:pt x="345" y="1057"/>
                  </a:lnTo>
                  <a:lnTo>
                    <a:pt x="344" y="1052"/>
                  </a:lnTo>
                  <a:lnTo>
                    <a:pt x="343" y="1043"/>
                  </a:lnTo>
                  <a:lnTo>
                    <a:pt x="340" y="1041"/>
                  </a:lnTo>
                  <a:lnTo>
                    <a:pt x="338" y="1037"/>
                  </a:lnTo>
                  <a:lnTo>
                    <a:pt x="337" y="1027"/>
                  </a:lnTo>
                  <a:lnTo>
                    <a:pt x="338" y="1005"/>
                  </a:lnTo>
                  <a:lnTo>
                    <a:pt x="337" y="996"/>
                  </a:lnTo>
                  <a:lnTo>
                    <a:pt x="332" y="995"/>
                  </a:lnTo>
                  <a:lnTo>
                    <a:pt x="330" y="992"/>
                  </a:lnTo>
                  <a:lnTo>
                    <a:pt x="328" y="987"/>
                  </a:lnTo>
                  <a:lnTo>
                    <a:pt x="329" y="981"/>
                  </a:lnTo>
                  <a:lnTo>
                    <a:pt x="335" y="970"/>
                  </a:lnTo>
                  <a:lnTo>
                    <a:pt x="336" y="968"/>
                  </a:lnTo>
                  <a:lnTo>
                    <a:pt x="330" y="958"/>
                  </a:lnTo>
                  <a:lnTo>
                    <a:pt x="329" y="957"/>
                  </a:lnTo>
                  <a:lnTo>
                    <a:pt x="324" y="960"/>
                  </a:lnTo>
                  <a:lnTo>
                    <a:pt x="318" y="954"/>
                  </a:lnTo>
                  <a:lnTo>
                    <a:pt x="307" y="947"/>
                  </a:lnTo>
                  <a:lnTo>
                    <a:pt x="302" y="940"/>
                  </a:lnTo>
                  <a:lnTo>
                    <a:pt x="300" y="934"/>
                  </a:lnTo>
                  <a:lnTo>
                    <a:pt x="297" y="933"/>
                  </a:lnTo>
                  <a:lnTo>
                    <a:pt x="288" y="928"/>
                  </a:lnTo>
                  <a:lnTo>
                    <a:pt x="284" y="918"/>
                  </a:lnTo>
                  <a:lnTo>
                    <a:pt x="282" y="909"/>
                  </a:lnTo>
                  <a:lnTo>
                    <a:pt x="280" y="908"/>
                  </a:lnTo>
                  <a:lnTo>
                    <a:pt x="270" y="916"/>
                  </a:lnTo>
                  <a:lnTo>
                    <a:pt x="264" y="918"/>
                  </a:lnTo>
                  <a:lnTo>
                    <a:pt x="262" y="917"/>
                  </a:lnTo>
                  <a:lnTo>
                    <a:pt x="261" y="914"/>
                  </a:lnTo>
                  <a:lnTo>
                    <a:pt x="253" y="892"/>
                  </a:lnTo>
                  <a:lnTo>
                    <a:pt x="252" y="893"/>
                  </a:lnTo>
                  <a:lnTo>
                    <a:pt x="247" y="901"/>
                  </a:lnTo>
                  <a:lnTo>
                    <a:pt x="244" y="906"/>
                  </a:lnTo>
                  <a:lnTo>
                    <a:pt x="235" y="911"/>
                  </a:lnTo>
                  <a:lnTo>
                    <a:pt x="232" y="901"/>
                  </a:lnTo>
                  <a:lnTo>
                    <a:pt x="232" y="892"/>
                  </a:lnTo>
                  <a:lnTo>
                    <a:pt x="232" y="891"/>
                  </a:lnTo>
                  <a:lnTo>
                    <a:pt x="229" y="893"/>
                  </a:lnTo>
                  <a:lnTo>
                    <a:pt x="222" y="882"/>
                  </a:lnTo>
                  <a:lnTo>
                    <a:pt x="224" y="874"/>
                  </a:lnTo>
                  <a:lnTo>
                    <a:pt x="220" y="865"/>
                  </a:lnTo>
                  <a:lnTo>
                    <a:pt x="217" y="862"/>
                  </a:lnTo>
                  <a:lnTo>
                    <a:pt x="214" y="862"/>
                  </a:lnTo>
                  <a:lnTo>
                    <a:pt x="208" y="857"/>
                  </a:lnTo>
                  <a:lnTo>
                    <a:pt x="208" y="850"/>
                  </a:lnTo>
                  <a:lnTo>
                    <a:pt x="210" y="836"/>
                  </a:lnTo>
                  <a:lnTo>
                    <a:pt x="211" y="834"/>
                  </a:lnTo>
                  <a:lnTo>
                    <a:pt x="217" y="831"/>
                  </a:lnTo>
                  <a:lnTo>
                    <a:pt x="219" y="826"/>
                  </a:lnTo>
                  <a:lnTo>
                    <a:pt x="218" y="822"/>
                  </a:lnTo>
                  <a:lnTo>
                    <a:pt x="218" y="815"/>
                  </a:lnTo>
                  <a:lnTo>
                    <a:pt x="222" y="810"/>
                  </a:lnTo>
                  <a:lnTo>
                    <a:pt x="223" y="807"/>
                  </a:lnTo>
                  <a:lnTo>
                    <a:pt x="225" y="783"/>
                  </a:lnTo>
                  <a:lnTo>
                    <a:pt x="226" y="777"/>
                  </a:lnTo>
                  <a:lnTo>
                    <a:pt x="225" y="770"/>
                  </a:lnTo>
                  <a:lnTo>
                    <a:pt x="224" y="762"/>
                  </a:lnTo>
                  <a:lnTo>
                    <a:pt x="226" y="750"/>
                  </a:lnTo>
                  <a:lnTo>
                    <a:pt x="230" y="740"/>
                  </a:lnTo>
                  <a:lnTo>
                    <a:pt x="230" y="735"/>
                  </a:lnTo>
                  <a:lnTo>
                    <a:pt x="230" y="731"/>
                  </a:lnTo>
                  <a:lnTo>
                    <a:pt x="229" y="730"/>
                  </a:lnTo>
                  <a:lnTo>
                    <a:pt x="224" y="734"/>
                  </a:lnTo>
                  <a:lnTo>
                    <a:pt x="222" y="735"/>
                  </a:lnTo>
                  <a:lnTo>
                    <a:pt x="216" y="732"/>
                  </a:lnTo>
                  <a:lnTo>
                    <a:pt x="215" y="735"/>
                  </a:lnTo>
                  <a:lnTo>
                    <a:pt x="212" y="747"/>
                  </a:lnTo>
                  <a:lnTo>
                    <a:pt x="209" y="751"/>
                  </a:lnTo>
                  <a:lnTo>
                    <a:pt x="208" y="747"/>
                  </a:lnTo>
                  <a:lnTo>
                    <a:pt x="207" y="729"/>
                  </a:lnTo>
                  <a:lnTo>
                    <a:pt x="207" y="724"/>
                  </a:lnTo>
                  <a:lnTo>
                    <a:pt x="211" y="718"/>
                  </a:lnTo>
                  <a:lnTo>
                    <a:pt x="214" y="711"/>
                  </a:lnTo>
                  <a:lnTo>
                    <a:pt x="215" y="706"/>
                  </a:lnTo>
                  <a:lnTo>
                    <a:pt x="214" y="701"/>
                  </a:lnTo>
                  <a:lnTo>
                    <a:pt x="211" y="695"/>
                  </a:lnTo>
                  <a:lnTo>
                    <a:pt x="205" y="690"/>
                  </a:lnTo>
                  <a:lnTo>
                    <a:pt x="203" y="680"/>
                  </a:lnTo>
                  <a:lnTo>
                    <a:pt x="197" y="679"/>
                  </a:lnTo>
                  <a:lnTo>
                    <a:pt x="193" y="672"/>
                  </a:lnTo>
                  <a:lnTo>
                    <a:pt x="191" y="670"/>
                  </a:lnTo>
                  <a:lnTo>
                    <a:pt x="187" y="657"/>
                  </a:lnTo>
                  <a:lnTo>
                    <a:pt x="185" y="656"/>
                  </a:lnTo>
                  <a:lnTo>
                    <a:pt x="184" y="656"/>
                  </a:lnTo>
                  <a:lnTo>
                    <a:pt x="178" y="664"/>
                  </a:lnTo>
                  <a:lnTo>
                    <a:pt x="169" y="672"/>
                  </a:lnTo>
                  <a:lnTo>
                    <a:pt x="166" y="672"/>
                  </a:lnTo>
                  <a:lnTo>
                    <a:pt x="162" y="668"/>
                  </a:lnTo>
                  <a:lnTo>
                    <a:pt x="157" y="670"/>
                  </a:lnTo>
                  <a:lnTo>
                    <a:pt x="149" y="687"/>
                  </a:lnTo>
                  <a:lnTo>
                    <a:pt x="141" y="698"/>
                  </a:lnTo>
                  <a:lnTo>
                    <a:pt x="140" y="705"/>
                  </a:lnTo>
                  <a:lnTo>
                    <a:pt x="136" y="731"/>
                  </a:lnTo>
                  <a:lnTo>
                    <a:pt x="131" y="744"/>
                  </a:lnTo>
                  <a:lnTo>
                    <a:pt x="128" y="751"/>
                  </a:lnTo>
                  <a:lnTo>
                    <a:pt x="123" y="762"/>
                  </a:lnTo>
                  <a:lnTo>
                    <a:pt x="120" y="770"/>
                  </a:lnTo>
                  <a:lnTo>
                    <a:pt x="120" y="779"/>
                  </a:lnTo>
                  <a:lnTo>
                    <a:pt x="114" y="786"/>
                  </a:lnTo>
                  <a:lnTo>
                    <a:pt x="103" y="792"/>
                  </a:lnTo>
                  <a:lnTo>
                    <a:pt x="101" y="796"/>
                  </a:lnTo>
                  <a:lnTo>
                    <a:pt x="97" y="799"/>
                  </a:lnTo>
                  <a:lnTo>
                    <a:pt x="96" y="798"/>
                  </a:lnTo>
                  <a:lnTo>
                    <a:pt x="98" y="788"/>
                  </a:lnTo>
                  <a:lnTo>
                    <a:pt x="97" y="782"/>
                  </a:lnTo>
                  <a:lnTo>
                    <a:pt x="90" y="762"/>
                  </a:lnTo>
                  <a:lnTo>
                    <a:pt x="89" y="752"/>
                  </a:lnTo>
                  <a:lnTo>
                    <a:pt x="89" y="746"/>
                  </a:lnTo>
                  <a:lnTo>
                    <a:pt x="91" y="719"/>
                  </a:lnTo>
                  <a:lnTo>
                    <a:pt x="91" y="714"/>
                  </a:lnTo>
                  <a:lnTo>
                    <a:pt x="89" y="713"/>
                  </a:lnTo>
                  <a:lnTo>
                    <a:pt x="82" y="714"/>
                  </a:lnTo>
                  <a:lnTo>
                    <a:pt x="81" y="714"/>
                  </a:lnTo>
                  <a:lnTo>
                    <a:pt x="79" y="718"/>
                  </a:lnTo>
                  <a:lnTo>
                    <a:pt x="78" y="719"/>
                  </a:lnTo>
                  <a:lnTo>
                    <a:pt x="76" y="718"/>
                  </a:lnTo>
                  <a:lnTo>
                    <a:pt x="75" y="715"/>
                  </a:lnTo>
                  <a:lnTo>
                    <a:pt x="75" y="705"/>
                  </a:lnTo>
                  <a:lnTo>
                    <a:pt x="75" y="699"/>
                  </a:lnTo>
                  <a:lnTo>
                    <a:pt x="78" y="693"/>
                  </a:lnTo>
                  <a:lnTo>
                    <a:pt x="83" y="678"/>
                  </a:lnTo>
                  <a:lnTo>
                    <a:pt x="90" y="670"/>
                  </a:lnTo>
                  <a:lnTo>
                    <a:pt x="102" y="665"/>
                  </a:lnTo>
                  <a:lnTo>
                    <a:pt x="93" y="642"/>
                  </a:lnTo>
                  <a:lnTo>
                    <a:pt x="87" y="636"/>
                  </a:lnTo>
                  <a:lnTo>
                    <a:pt x="79" y="633"/>
                  </a:lnTo>
                  <a:lnTo>
                    <a:pt x="76" y="631"/>
                  </a:lnTo>
                  <a:lnTo>
                    <a:pt x="73" y="632"/>
                  </a:lnTo>
                  <a:lnTo>
                    <a:pt x="68" y="630"/>
                  </a:lnTo>
                  <a:lnTo>
                    <a:pt x="52" y="637"/>
                  </a:lnTo>
                  <a:lnTo>
                    <a:pt x="49" y="637"/>
                  </a:lnTo>
                  <a:lnTo>
                    <a:pt x="47" y="639"/>
                  </a:lnTo>
                  <a:lnTo>
                    <a:pt x="44" y="639"/>
                  </a:lnTo>
                  <a:lnTo>
                    <a:pt x="38" y="642"/>
                  </a:lnTo>
                  <a:lnTo>
                    <a:pt x="36" y="642"/>
                  </a:lnTo>
                  <a:lnTo>
                    <a:pt x="33" y="643"/>
                  </a:lnTo>
                  <a:lnTo>
                    <a:pt x="30" y="641"/>
                  </a:lnTo>
                  <a:lnTo>
                    <a:pt x="29" y="642"/>
                  </a:lnTo>
                  <a:lnTo>
                    <a:pt x="26" y="639"/>
                  </a:lnTo>
                  <a:lnTo>
                    <a:pt x="18" y="639"/>
                  </a:lnTo>
                  <a:lnTo>
                    <a:pt x="11" y="642"/>
                  </a:lnTo>
                  <a:lnTo>
                    <a:pt x="2" y="628"/>
                  </a:lnTo>
                  <a:lnTo>
                    <a:pt x="0" y="626"/>
                  </a:lnTo>
                  <a:lnTo>
                    <a:pt x="2" y="617"/>
                  </a:lnTo>
                  <a:lnTo>
                    <a:pt x="5" y="610"/>
                  </a:lnTo>
                  <a:lnTo>
                    <a:pt x="10" y="605"/>
                  </a:lnTo>
                  <a:lnTo>
                    <a:pt x="15" y="600"/>
                  </a:lnTo>
                  <a:lnTo>
                    <a:pt x="27" y="594"/>
                  </a:lnTo>
                  <a:lnTo>
                    <a:pt x="32" y="586"/>
                  </a:lnTo>
                  <a:lnTo>
                    <a:pt x="36" y="580"/>
                  </a:lnTo>
                  <a:lnTo>
                    <a:pt x="44" y="575"/>
                  </a:lnTo>
                  <a:lnTo>
                    <a:pt x="51" y="565"/>
                  </a:lnTo>
                  <a:lnTo>
                    <a:pt x="55" y="565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0" name="Freeform 569" descr="30%"/>
            <p:cNvSpPr>
              <a:spLocks/>
            </p:cNvSpPr>
            <p:nvPr/>
          </p:nvSpPr>
          <p:spPr bwMode="auto">
            <a:xfrm>
              <a:off x="2855798" y="1337548"/>
              <a:ext cx="1859" cy="160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3" y="2"/>
                </a:cxn>
                <a:cxn ang="0">
                  <a:pos x="1" y="3"/>
                </a:cxn>
                <a:cxn ang="0">
                  <a:pos x="0" y="2"/>
                </a:cxn>
                <a:cxn ang="0">
                  <a:pos x="1" y="0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3" y="2"/>
                  </a:lnTo>
                  <a:lnTo>
                    <a:pt x="1" y="3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1" name="Freeform 570" descr="30%"/>
            <p:cNvSpPr>
              <a:spLocks/>
            </p:cNvSpPr>
            <p:nvPr/>
          </p:nvSpPr>
          <p:spPr bwMode="auto">
            <a:xfrm>
              <a:off x="2842771" y="1329519"/>
              <a:ext cx="5584" cy="8029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5" y="5"/>
                </a:cxn>
                <a:cxn ang="0">
                  <a:pos x="7" y="8"/>
                </a:cxn>
                <a:cxn ang="0">
                  <a:pos x="7" y="13"/>
                </a:cxn>
                <a:cxn ang="0">
                  <a:pos x="7" y="15"/>
                </a:cxn>
                <a:cxn ang="0">
                  <a:pos x="5" y="10"/>
                </a:cxn>
                <a:cxn ang="0">
                  <a:pos x="4" y="10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3" y="11"/>
                </a:cxn>
                <a:cxn ang="0">
                  <a:pos x="2" y="11"/>
                </a:cxn>
                <a:cxn ang="0">
                  <a:pos x="0" y="2"/>
                </a:cxn>
                <a:cxn ang="0">
                  <a:pos x="0" y="1"/>
                </a:cxn>
              </a:cxnLst>
              <a:rect l="0" t="0" r="r" b="b"/>
              <a:pathLst>
                <a:path w="7" h="15">
                  <a:moveTo>
                    <a:pt x="0" y="1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5"/>
                  </a:lnTo>
                  <a:lnTo>
                    <a:pt x="7" y="8"/>
                  </a:lnTo>
                  <a:lnTo>
                    <a:pt x="7" y="13"/>
                  </a:lnTo>
                  <a:lnTo>
                    <a:pt x="7" y="15"/>
                  </a:lnTo>
                  <a:lnTo>
                    <a:pt x="5" y="10"/>
                  </a:lnTo>
                  <a:lnTo>
                    <a:pt x="4" y="10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11"/>
                  </a:lnTo>
                  <a:lnTo>
                    <a:pt x="2" y="11"/>
                  </a:lnTo>
                  <a:lnTo>
                    <a:pt x="0" y="2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2" name="Rectangle 571" descr="30%"/>
            <p:cNvSpPr>
              <a:spLocks noChangeArrowheads="1"/>
            </p:cNvSpPr>
            <p:nvPr/>
          </p:nvSpPr>
          <p:spPr bwMode="auto">
            <a:xfrm>
              <a:off x="2842771" y="1329519"/>
              <a:ext cx="0" cy="1605"/>
            </a:xfrm>
            <a:prstGeom prst="rect">
              <a:avLst/>
            </a:prstGeom>
            <a:grpFill/>
            <a:ln w="3175">
              <a:solidFill>
                <a:schemeClr val="tx1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3" name="Freeform 572" descr="30%"/>
            <p:cNvSpPr>
              <a:spLocks/>
            </p:cNvSpPr>
            <p:nvPr/>
          </p:nvSpPr>
          <p:spPr bwMode="auto">
            <a:xfrm>
              <a:off x="2848355" y="1332729"/>
              <a:ext cx="5584" cy="6424"/>
            </a:xfrm>
            <a:custGeom>
              <a:avLst/>
              <a:gdLst/>
              <a:ahLst/>
              <a:cxnLst>
                <a:cxn ang="0">
                  <a:pos x="6" y="10"/>
                </a:cxn>
                <a:cxn ang="0">
                  <a:pos x="3" y="11"/>
                </a:cxn>
                <a:cxn ang="0">
                  <a:pos x="0" y="0"/>
                </a:cxn>
                <a:cxn ang="0">
                  <a:pos x="3" y="1"/>
                </a:cxn>
                <a:cxn ang="0">
                  <a:pos x="4" y="5"/>
                </a:cxn>
                <a:cxn ang="0">
                  <a:pos x="5" y="7"/>
                </a:cxn>
                <a:cxn ang="0">
                  <a:pos x="6" y="10"/>
                </a:cxn>
              </a:cxnLst>
              <a:rect l="0" t="0" r="r" b="b"/>
              <a:pathLst>
                <a:path w="6" h="11">
                  <a:moveTo>
                    <a:pt x="6" y="10"/>
                  </a:moveTo>
                  <a:lnTo>
                    <a:pt x="3" y="11"/>
                  </a:lnTo>
                  <a:lnTo>
                    <a:pt x="0" y="0"/>
                  </a:lnTo>
                  <a:lnTo>
                    <a:pt x="3" y="1"/>
                  </a:lnTo>
                  <a:lnTo>
                    <a:pt x="4" y="5"/>
                  </a:lnTo>
                  <a:lnTo>
                    <a:pt x="5" y="7"/>
                  </a:lnTo>
                  <a:lnTo>
                    <a:pt x="6" y="1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4" name="Freeform 573" descr="30%"/>
            <p:cNvSpPr>
              <a:spLocks/>
            </p:cNvSpPr>
            <p:nvPr/>
          </p:nvSpPr>
          <p:spPr bwMode="auto">
            <a:xfrm>
              <a:off x="2242460" y="1083832"/>
              <a:ext cx="634676" cy="414297"/>
            </a:xfrm>
            <a:custGeom>
              <a:avLst/>
              <a:gdLst/>
              <a:ahLst/>
              <a:cxnLst>
                <a:cxn ang="0">
                  <a:pos x="47" y="93"/>
                </a:cxn>
                <a:cxn ang="0">
                  <a:pos x="71" y="72"/>
                </a:cxn>
                <a:cxn ang="0">
                  <a:pos x="96" y="71"/>
                </a:cxn>
                <a:cxn ang="0">
                  <a:pos x="161" y="31"/>
                </a:cxn>
                <a:cxn ang="0">
                  <a:pos x="167" y="0"/>
                </a:cxn>
                <a:cxn ang="0">
                  <a:pos x="197" y="36"/>
                </a:cxn>
                <a:cxn ang="0">
                  <a:pos x="232" y="61"/>
                </a:cxn>
                <a:cxn ang="0">
                  <a:pos x="267" y="64"/>
                </a:cxn>
                <a:cxn ang="0">
                  <a:pos x="295" y="69"/>
                </a:cxn>
                <a:cxn ang="0">
                  <a:pos x="320" y="97"/>
                </a:cxn>
                <a:cxn ang="0">
                  <a:pos x="363" y="167"/>
                </a:cxn>
                <a:cxn ang="0">
                  <a:pos x="384" y="131"/>
                </a:cxn>
                <a:cxn ang="0">
                  <a:pos x="431" y="38"/>
                </a:cxn>
                <a:cxn ang="0">
                  <a:pos x="473" y="90"/>
                </a:cxn>
                <a:cxn ang="0">
                  <a:pos x="516" y="31"/>
                </a:cxn>
                <a:cxn ang="0">
                  <a:pos x="523" y="98"/>
                </a:cxn>
                <a:cxn ang="0">
                  <a:pos x="561" y="107"/>
                </a:cxn>
                <a:cxn ang="0">
                  <a:pos x="593" y="151"/>
                </a:cxn>
                <a:cxn ang="0">
                  <a:pos x="631" y="228"/>
                </a:cxn>
                <a:cxn ang="0">
                  <a:pos x="679" y="354"/>
                </a:cxn>
                <a:cxn ang="0">
                  <a:pos x="657" y="384"/>
                </a:cxn>
                <a:cxn ang="0">
                  <a:pos x="656" y="403"/>
                </a:cxn>
                <a:cxn ang="0">
                  <a:pos x="659" y="424"/>
                </a:cxn>
                <a:cxn ang="0">
                  <a:pos x="654" y="435"/>
                </a:cxn>
                <a:cxn ang="0">
                  <a:pos x="616" y="364"/>
                </a:cxn>
                <a:cxn ang="0">
                  <a:pos x="584" y="343"/>
                </a:cxn>
                <a:cxn ang="0">
                  <a:pos x="545" y="333"/>
                </a:cxn>
                <a:cxn ang="0">
                  <a:pos x="518" y="368"/>
                </a:cxn>
                <a:cxn ang="0">
                  <a:pos x="489" y="367"/>
                </a:cxn>
                <a:cxn ang="0">
                  <a:pos x="473" y="404"/>
                </a:cxn>
                <a:cxn ang="0">
                  <a:pos x="469" y="458"/>
                </a:cxn>
                <a:cxn ang="0">
                  <a:pos x="451" y="495"/>
                </a:cxn>
                <a:cxn ang="0">
                  <a:pos x="435" y="516"/>
                </a:cxn>
                <a:cxn ang="0">
                  <a:pos x="432" y="526"/>
                </a:cxn>
                <a:cxn ang="0">
                  <a:pos x="424" y="554"/>
                </a:cxn>
                <a:cxn ang="0">
                  <a:pos x="411" y="566"/>
                </a:cxn>
                <a:cxn ang="0">
                  <a:pos x="396" y="590"/>
                </a:cxn>
                <a:cxn ang="0">
                  <a:pos x="367" y="635"/>
                </a:cxn>
                <a:cxn ang="0">
                  <a:pos x="351" y="686"/>
                </a:cxn>
                <a:cxn ang="0">
                  <a:pos x="344" y="671"/>
                </a:cxn>
                <a:cxn ang="0">
                  <a:pos x="306" y="702"/>
                </a:cxn>
                <a:cxn ang="0">
                  <a:pos x="275" y="768"/>
                </a:cxn>
                <a:cxn ang="0">
                  <a:pos x="236" y="772"/>
                </a:cxn>
                <a:cxn ang="0">
                  <a:pos x="208" y="720"/>
                </a:cxn>
                <a:cxn ang="0">
                  <a:pos x="231" y="675"/>
                </a:cxn>
                <a:cxn ang="0">
                  <a:pos x="208" y="674"/>
                </a:cxn>
                <a:cxn ang="0">
                  <a:pos x="178" y="630"/>
                </a:cxn>
                <a:cxn ang="0">
                  <a:pos x="185" y="568"/>
                </a:cxn>
                <a:cxn ang="0">
                  <a:pos x="144" y="526"/>
                </a:cxn>
                <a:cxn ang="0">
                  <a:pos x="124" y="514"/>
                </a:cxn>
                <a:cxn ang="0">
                  <a:pos x="93" y="469"/>
                </a:cxn>
                <a:cxn ang="0">
                  <a:pos x="62" y="452"/>
                </a:cxn>
                <a:cxn ang="0">
                  <a:pos x="39" y="412"/>
                </a:cxn>
                <a:cxn ang="0">
                  <a:pos x="15" y="349"/>
                </a:cxn>
                <a:cxn ang="0">
                  <a:pos x="15" y="306"/>
                </a:cxn>
                <a:cxn ang="0">
                  <a:pos x="4" y="254"/>
                </a:cxn>
                <a:cxn ang="0">
                  <a:pos x="3" y="190"/>
                </a:cxn>
                <a:cxn ang="0">
                  <a:pos x="17" y="150"/>
                </a:cxn>
              </a:cxnLst>
              <a:rect l="0" t="0" r="r" b="b"/>
              <a:pathLst>
                <a:path w="682" h="774">
                  <a:moveTo>
                    <a:pt x="20" y="94"/>
                  </a:moveTo>
                  <a:lnTo>
                    <a:pt x="22" y="94"/>
                  </a:lnTo>
                  <a:lnTo>
                    <a:pt x="26" y="88"/>
                  </a:lnTo>
                  <a:lnTo>
                    <a:pt x="32" y="87"/>
                  </a:lnTo>
                  <a:lnTo>
                    <a:pt x="40" y="89"/>
                  </a:lnTo>
                  <a:lnTo>
                    <a:pt x="42" y="92"/>
                  </a:lnTo>
                  <a:lnTo>
                    <a:pt x="47" y="93"/>
                  </a:lnTo>
                  <a:lnTo>
                    <a:pt x="50" y="95"/>
                  </a:lnTo>
                  <a:lnTo>
                    <a:pt x="54" y="104"/>
                  </a:lnTo>
                  <a:lnTo>
                    <a:pt x="55" y="103"/>
                  </a:lnTo>
                  <a:lnTo>
                    <a:pt x="57" y="90"/>
                  </a:lnTo>
                  <a:lnTo>
                    <a:pt x="61" y="83"/>
                  </a:lnTo>
                  <a:lnTo>
                    <a:pt x="65" y="77"/>
                  </a:lnTo>
                  <a:lnTo>
                    <a:pt x="71" y="72"/>
                  </a:lnTo>
                  <a:lnTo>
                    <a:pt x="73" y="72"/>
                  </a:lnTo>
                  <a:lnTo>
                    <a:pt x="76" y="73"/>
                  </a:lnTo>
                  <a:lnTo>
                    <a:pt x="79" y="73"/>
                  </a:lnTo>
                  <a:lnTo>
                    <a:pt x="85" y="82"/>
                  </a:lnTo>
                  <a:lnTo>
                    <a:pt x="90" y="81"/>
                  </a:lnTo>
                  <a:lnTo>
                    <a:pt x="93" y="78"/>
                  </a:lnTo>
                  <a:lnTo>
                    <a:pt x="96" y="71"/>
                  </a:lnTo>
                  <a:lnTo>
                    <a:pt x="106" y="63"/>
                  </a:lnTo>
                  <a:lnTo>
                    <a:pt x="129" y="56"/>
                  </a:lnTo>
                  <a:lnTo>
                    <a:pt x="146" y="53"/>
                  </a:lnTo>
                  <a:lnTo>
                    <a:pt x="161" y="45"/>
                  </a:lnTo>
                  <a:lnTo>
                    <a:pt x="162" y="43"/>
                  </a:lnTo>
                  <a:lnTo>
                    <a:pt x="163" y="40"/>
                  </a:lnTo>
                  <a:lnTo>
                    <a:pt x="161" y="31"/>
                  </a:lnTo>
                  <a:lnTo>
                    <a:pt x="160" y="29"/>
                  </a:lnTo>
                  <a:lnTo>
                    <a:pt x="153" y="24"/>
                  </a:lnTo>
                  <a:lnTo>
                    <a:pt x="148" y="17"/>
                  </a:lnTo>
                  <a:lnTo>
                    <a:pt x="147" y="12"/>
                  </a:lnTo>
                  <a:lnTo>
                    <a:pt x="149" y="7"/>
                  </a:lnTo>
                  <a:lnTo>
                    <a:pt x="153" y="1"/>
                  </a:lnTo>
                  <a:lnTo>
                    <a:pt x="167" y="0"/>
                  </a:lnTo>
                  <a:lnTo>
                    <a:pt x="169" y="1"/>
                  </a:lnTo>
                  <a:lnTo>
                    <a:pt x="175" y="9"/>
                  </a:lnTo>
                  <a:lnTo>
                    <a:pt x="176" y="10"/>
                  </a:lnTo>
                  <a:lnTo>
                    <a:pt x="178" y="10"/>
                  </a:lnTo>
                  <a:lnTo>
                    <a:pt x="181" y="12"/>
                  </a:lnTo>
                  <a:lnTo>
                    <a:pt x="193" y="30"/>
                  </a:lnTo>
                  <a:lnTo>
                    <a:pt x="197" y="36"/>
                  </a:lnTo>
                  <a:lnTo>
                    <a:pt x="199" y="46"/>
                  </a:lnTo>
                  <a:lnTo>
                    <a:pt x="200" y="48"/>
                  </a:lnTo>
                  <a:lnTo>
                    <a:pt x="202" y="48"/>
                  </a:lnTo>
                  <a:lnTo>
                    <a:pt x="210" y="45"/>
                  </a:lnTo>
                  <a:lnTo>
                    <a:pt x="223" y="48"/>
                  </a:lnTo>
                  <a:lnTo>
                    <a:pt x="225" y="51"/>
                  </a:lnTo>
                  <a:lnTo>
                    <a:pt x="232" y="61"/>
                  </a:lnTo>
                  <a:lnTo>
                    <a:pt x="235" y="61"/>
                  </a:lnTo>
                  <a:lnTo>
                    <a:pt x="237" y="58"/>
                  </a:lnTo>
                  <a:lnTo>
                    <a:pt x="238" y="60"/>
                  </a:lnTo>
                  <a:lnTo>
                    <a:pt x="243" y="63"/>
                  </a:lnTo>
                  <a:lnTo>
                    <a:pt x="245" y="67"/>
                  </a:lnTo>
                  <a:lnTo>
                    <a:pt x="251" y="64"/>
                  </a:lnTo>
                  <a:lnTo>
                    <a:pt x="267" y="64"/>
                  </a:lnTo>
                  <a:lnTo>
                    <a:pt x="274" y="60"/>
                  </a:lnTo>
                  <a:lnTo>
                    <a:pt x="275" y="60"/>
                  </a:lnTo>
                  <a:lnTo>
                    <a:pt x="278" y="62"/>
                  </a:lnTo>
                  <a:lnTo>
                    <a:pt x="285" y="60"/>
                  </a:lnTo>
                  <a:lnTo>
                    <a:pt x="290" y="62"/>
                  </a:lnTo>
                  <a:lnTo>
                    <a:pt x="293" y="66"/>
                  </a:lnTo>
                  <a:lnTo>
                    <a:pt x="295" y="69"/>
                  </a:lnTo>
                  <a:lnTo>
                    <a:pt x="295" y="77"/>
                  </a:lnTo>
                  <a:lnTo>
                    <a:pt x="297" y="78"/>
                  </a:lnTo>
                  <a:lnTo>
                    <a:pt x="301" y="74"/>
                  </a:lnTo>
                  <a:lnTo>
                    <a:pt x="306" y="73"/>
                  </a:lnTo>
                  <a:lnTo>
                    <a:pt x="313" y="79"/>
                  </a:lnTo>
                  <a:lnTo>
                    <a:pt x="316" y="86"/>
                  </a:lnTo>
                  <a:lnTo>
                    <a:pt x="320" y="97"/>
                  </a:lnTo>
                  <a:lnTo>
                    <a:pt x="322" y="110"/>
                  </a:lnTo>
                  <a:lnTo>
                    <a:pt x="325" y="118"/>
                  </a:lnTo>
                  <a:lnTo>
                    <a:pt x="328" y="125"/>
                  </a:lnTo>
                  <a:lnTo>
                    <a:pt x="343" y="142"/>
                  </a:lnTo>
                  <a:lnTo>
                    <a:pt x="350" y="152"/>
                  </a:lnTo>
                  <a:lnTo>
                    <a:pt x="357" y="161"/>
                  </a:lnTo>
                  <a:lnTo>
                    <a:pt x="363" y="167"/>
                  </a:lnTo>
                  <a:lnTo>
                    <a:pt x="366" y="168"/>
                  </a:lnTo>
                  <a:lnTo>
                    <a:pt x="368" y="167"/>
                  </a:lnTo>
                  <a:lnTo>
                    <a:pt x="369" y="166"/>
                  </a:lnTo>
                  <a:lnTo>
                    <a:pt x="373" y="152"/>
                  </a:lnTo>
                  <a:lnTo>
                    <a:pt x="375" y="145"/>
                  </a:lnTo>
                  <a:lnTo>
                    <a:pt x="381" y="134"/>
                  </a:lnTo>
                  <a:lnTo>
                    <a:pt x="384" y="131"/>
                  </a:lnTo>
                  <a:lnTo>
                    <a:pt x="388" y="120"/>
                  </a:lnTo>
                  <a:lnTo>
                    <a:pt x="396" y="114"/>
                  </a:lnTo>
                  <a:lnTo>
                    <a:pt x="398" y="112"/>
                  </a:lnTo>
                  <a:lnTo>
                    <a:pt x="399" y="105"/>
                  </a:lnTo>
                  <a:lnTo>
                    <a:pt x="405" y="100"/>
                  </a:lnTo>
                  <a:lnTo>
                    <a:pt x="429" y="38"/>
                  </a:lnTo>
                  <a:lnTo>
                    <a:pt x="431" y="38"/>
                  </a:lnTo>
                  <a:lnTo>
                    <a:pt x="435" y="76"/>
                  </a:lnTo>
                  <a:lnTo>
                    <a:pt x="437" y="81"/>
                  </a:lnTo>
                  <a:lnTo>
                    <a:pt x="439" y="83"/>
                  </a:lnTo>
                  <a:lnTo>
                    <a:pt x="443" y="87"/>
                  </a:lnTo>
                  <a:lnTo>
                    <a:pt x="457" y="89"/>
                  </a:lnTo>
                  <a:lnTo>
                    <a:pt x="467" y="95"/>
                  </a:lnTo>
                  <a:lnTo>
                    <a:pt x="473" y="90"/>
                  </a:lnTo>
                  <a:lnTo>
                    <a:pt x="482" y="81"/>
                  </a:lnTo>
                  <a:lnTo>
                    <a:pt x="493" y="66"/>
                  </a:lnTo>
                  <a:lnTo>
                    <a:pt x="494" y="64"/>
                  </a:lnTo>
                  <a:lnTo>
                    <a:pt x="496" y="43"/>
                  </a:lnTo>
                  <a:lnTo>
                    <a:pt x="508" y="34"/>
                  </a:lnTo>
                  <a:lnTo>
                    <a:pt x="512" y="27"/>
                  </a:lnTo>
                  <a:lnTo>
                    <a:pt x="516" y="31"/>
                  </a:lnTo>
                  <a:lnTo>
                    <a:pt x="519" y="42"/>
                  </a:lnTo>
                  <a:lnTo>
                    <a:pt x="519" y="48"/>
                  </a:lnTo>
                  <a:lnTo>
                    <a:pt x="518" y="66"/>
                  </a:lnTo>
                  <a:lnTo>
                    <a:pt x="518" y="76"/>
                  </a:lnTo>
                  <a:lnTo>
                    <a:pt x="518" y="79"/>
                  </a:lnTo>
                  <a:lnTo>
                    <a:pt x="520" y="84"/>
                  </a:lnTo>
                  <a:lnTo>
                    <a:pt x="523" y="98"/>
                  </a:lnTo>
                  <a:lnTo>
                    <a:pt x="528" y="102"/>
                  </a:lnTo>
                  <a:lnTo>
                    <a:pt x="538" y="103"/>
                  </a:lnTo>
                  <a:lnTo>
                    <a:pt x="543" y="105"/>
                  </a:lnTo>
                  <a:lnTo>
                    <a:pt x="548" y="104"/>
                  </a:lnTo>
                  <a:lnTo>
                    <a:pt x="553" y="108"/>
                  </a:lnTo>
                  <a:lnTo>
                    <a:pt x="555" y="108"/>
                  </a:lnTo>
                  <a:lnTo>
                    <a:pt x="561" y="107"/>
                  </a:lnTo>
                  <a:lnTo>
                    <a:pt x="566" y="107"/>
                  </a:lnTo>
                  <a:lnTo>
                    <a:pt x="569" y="110"/>
                  </a:lnTo>
                  <a:lnTo>
                    <a:pt x="575" y="125"/>
                  </a:lnTo>
                  <a:lnTo>
                    <a:pt x="579" y="131"/>
                  </a:lnTo>
                  <a:lnTo>
                    <a:pt x="584" y="142"/>
                  </a:lnTo>
                  <a:lnTo>
                    <a:pt x="586" y="146"/>
                  </a:lnTo>
                  <a:lnTo>
                    <a:pt x="593" y="151"/>
                  </a:lnTo>
                  <a:lnTo>
                    <a:pt x="599" y="161"/>
                  </a:lnTo>
                  <a:lnTo>
                    <a:pt x="606" y="171"/>
                  </a:lnTo>
                  <a:lnTo>
                    <a:pt x="613" y="197"/>
                  </a:lnTo>
                  <a:lnTo>
                    <a:pt x="623" y="211"/>
                  </a:lnTo>
                  <a:lnTo>
                    <a:pt x="628" y="213"/>
                  </a:lnTo>
                  <a:lnTo>
                    <a:pt x="630" y="219"/>
                  </a:lnTo>
                  <a:lnTo>
                    <a:pt x="631" y="228"/>
                  </a:lnTo>
                  <a:lnTo>
                    <a:pt x="632" y="237"/>
                  </a:lnTo>
                  <a:lnTo>
                    <a:pt x="637" y="276"/>
                  </a:lnTo>
                  <a:lnTo>
                    <a:pt x="642" y="302"/>
                  </a:lnTo>
                  <a:lnTo>
                    <a:pt x="652" y="312"/>
                  </a:lnTo>
                  <a:lnTo>
                    <a:pt x="666" y="322"/>
                  </a:lnTo>
                  <a:lnTo>
                    <a:pt x="670" y="328"/>
                  </a:lnTo>
                  <a:lnTo>
                    <a:pt x="679" y="354"/>
                  </a:lnTo>
                  <a:lnTo>
                    <a:pt x="682" y="367"/>
                  </a:lnTo>
                  <a:lnTo>
                    <a:pt x="678" y="365"/>
                  </a:lnTo>
                  <a:lnTo>
                    <a:pt x="675" y="369"/>
                  </a:lnTo>
                  <a:lnTo>
                    <a:pt x="663" y="372"/>
                  </a:lnTo>
                  <a:lnTo>
                    <a:pt x="660" y="379"/>
                  </a:lnTo>
                  <a:lnTo>
                    <a:pt x="660" y="383"/>
                  </a:lnTo>
                  <a:lnTo>
                    <a:pt x="657" y="384"/>
                  </a:lnTo>
                  <a:lnTo>
                    <a:pt x="656" y="386"/>
                  </a:lnTo>
                  <a:lnTo>
                    <a:pt x="656" y="390"/>
                  </a:lnTo>
                  <a:lnTo>
                    <a:pt x="657" y="391"/>
                  </a:lnTo>
                  <a:lnTo>
                    <a:pt x="657" y="394"/>
                  </a:lnTo>
                  <a:lnTo>
                    <a:pt x="657" y="398"/>
                  </a:lnTo>
                  <a:lnTo>
                    <a:pt x="655" y="403"/>
                  </a:lnTo>
                  <a:lnTo>
                    <a:pt x="656" y="403"/>
                  </a:lnTo>
                  <a:lnTo>
                    <a:pt x="657" y="406"/>
                  </a:lnTo>
                  <a:lnTo>
                    <a:pt x="659" y="411"/>
                  </a:lnTo>
                  <a:lnTo>
                    <a:pt x="659" y="417"/>
                  </a:lnTo>
                  <a:lnTo>
                    <a:pt x="661" y="419"/>
                  </a:lnTo>
                  <a:lnTo>
                    <a:pt x="661" y="421"/>
                  </a:lnTo>
                  <a:lnTo>
                    <a:pt x="659" y="422"/>
                  </a:lnTo>
                  <a:lnTo>
                    <a:pt x="659" y="424"/>
                  </a:lnTo>
                  <a:lnTo>
                    <a:pt x="660" y="421"/>
                  </a:lnTo>
                  <a:lnTo>
                    <a:pt x="661" y="422"/>
                  </a:lnTo>
                  <a:lnTo>
                    <a:pt x="661" y="425"/>
                  </a:lnTo>
                  <a:lnTo>
                    <a:pt x="662" y="426"/>
                  </a:lnTo>
                  <a:lnTo>
                    <a:pt x="664" y="432"/>
                  </a:lnTo>
                  <a:lnTo>
                    <a:pt x="666" y="434"/>
                  </a:lnTo>
                  <a:lnTo>
                    <a:pt x="654" y="435"/>
                  </a:lnTo>
                  <a:lnTo>
                    <a:pt x="646" y="431"/>
                  </a:lnTo>
                  <a:lnTo>
                    <a:pt x="641" y="431"/>
                  </a:lnTo>
                  <a:lnTo>
                    <a:pt x="637" y="430"/>
                  </a:lnTo>
                  <a:lnTo>
                    <a:pt x="634" y="425"/>
                  </a:lnTo>
                  <a:lnTo>
                    <a:pt x="631" y="412"/>
                  </a:lnTo>
                  <a:lnTo>
                    <a:pt x="619" y="384"/>
                  </a:lnTo>
                  <a:lnTo>
                    <a:pt x="616" y="364"/>
                  </a:lnTo>
                  <a:lnTo>
                    <a:pt x="610" y="352"/>
                  </a:lnTo>
                  <a:lnTo>
                    <a:pt x="603" y="343"/>
                  </a:lnTo>
                  <a:lnTo>
                    <a:pt x="598" y="342"/>
                  </a:lnTo>
                  <a:lnTo>
                    <a:pt x="595" y="339"/>
                  </a:lnTo>
                  <a:lnTo>
                    <a:pt x="586" y="336"/>
                  </a:lnTo>
                  <a:lnTo>
                    <a:pt x="585" y="338"/>
                  </a:lnTo>
                  <a:lnTo>
                    <a:pt x="584" y="343"/>
                  </a:lnTo>
                  <a:lnTo>
                    <a:pt x="583" y="346"/>
                  </a:lnTo>
                  <a:lnTo>
                    <a:pt x="565" y="346"/>
                  </a:lnTo>
                  <a:lnTo>
                    <a:pt x="562" y="343"/>
                  </a:lnTo>
                  <a:lnTo>
                    <a:pt x="560" y="339"/>
                  </a:lnTo>
                  <a:lnTo>
                    <a:pt x="556" y="339"/>
                  </a:lnTo>
                  <a:lnTo>
                    <a:pt x="550" y="334"/>
                  </a:lnTo>
                  <a:lnTo>
                    <a:pt x="545" y="333"/>
                  </a:lnTo>
                  <a:lnTo>
                    <a:pt x="540" y="329"/>
                  </a:lnTo>
                  <a:lnTo>
                    <a:pt x="536" y="332"/>
                  </a:lnTo>
                  <a:lnTo>
                    <a:pt x="532" y="346"/>
                  </a:lnTo>
                  <a:lnTo>
                    <a:pt x="525" y="354"/>
                  </a:lnTo>
                  <a:lnTo>
                    <a:pt x="523" y="359"/>
                  </a:lnTo>
                  <a:lnTo>
                    <a:pt x="520" y="362"/>
                  </a:lnTo>
                  <a:lnTo>
                    <a:pt x="518" y="368"/>
                  </a:lnTo>
                  <a:lnTo>
                    <a:pt x="512" y="368"/>
                  </a:lnTo>
                  <a:lnTo>
                    <a:pt x="508" y="374"/>
                  </a:lnTo>
                  <a:lnTo>
                    <a:pt x="505" y="375"/>
                  </a:lnTo>
                  <a:lnTo>
                    <a:pt x="498" y="377"/>
                  </a:lnTo>
                  <a:lnTo>
                    <a:pt x="495" y="373"/>
                  </a:lnTo>
                  <a:lnTo>
                    <a:pt x="493" y="365"/>
                  </a:lnTo>
                  <a:lnTo>
                    <a:pt x="489" y="367"/>
                  </a:lnTo>
                  <a:lnTo>
                    <a:pt x="480" y="363"/>
                  </a:lnTo>
                  <a:lnTo>
                    <a:pt x="473" y="364"/>
                  </a:lnTo>
                  <a:lnTo>
                    <a:pt x="469" y="370"/>
                  </a:lnTo>
                  <a:lnTo>
                    <a:pt x="469" y="374"/>
                  </a:lnTo>
                  <a:lnTo>
                    <a:pt x="471" y="384"/>
                  </a:lnTo>
                  <a:lnTo>
                    <a:pt x="471" y="393"/>
                  </a:lnTo>
                  <a:lnTo>
                    <a:pt x="473" y="404"/>
                  </a:lnTo>
                  <a:lnTo>
                    <a:pt x="466" y="416"/>
                  </a:lnTo>
                  <a:lnTo>
                    <a:pt x="465" y="421"/>
                  </a:lnTo>
                  <a:lnTo>
                    <a:pt x="460" y="430"/>
                  </a:lnTo>
                  <a:lnTo>
                    <a:pt x="458" y="437"/>
                  </a:lnTo>
                  <a:lnTo>
                    <a:pt x="458" y="442"/>
                  </a:lnTo>
                  <a:lnTo>
                    <a:pt x="460" y="448"/>
                  </a:lnTo>
                  <a:lnTo>
                    <a:pt x="469" y="458"/>
                  </a:lnTo>
                  <a:lnTo>
                    <a:pt x="464" y="462"/>
                  </a:lnTo>
                  <a:lnTo>
                    <a:pt x="460" y="469"/>
                  </a:lnTo>
                  <a:lnTo>
                    <a:pt x="458" y="481"/>
                  </a:lnTo>
                  <a:lnTo>
                    <a:pt x="457" y="484"/>
                  </a:lnTo>
                  <a:lnTo>
                    <a:pt x="456" y="488"/>
                  </a:lnTo>
                  <a:lnTo>
                    <a:pt x="455" y="498"/>
                  </a:lnTo>
                  <a:lnTo>
                    <a:pt x="451" y="495"/>
                  </a:lnTo>
                  <a:lnTo>
                    <a:pt x="447" y="499"/>
                  </a:lnTo>
                  <a:lnTo>
                    <a:pt x="442" y="500"/>
                  </a:lnTo>
                  <a:lnTo>
                    <a:pt x="440" y="504"/>
                  </a:lnTo>
                  <a:lnTo>
                    <a:pt x="440" y="508"/>
                  </a:lnTo>
                  <a:lnTo>
                    <a:pt x="437" y="512"/>
                  </a:lnTo>
                  <a:lnTo>
                    <a:pt x="439" y="514"/>
                  </a:lnTo>
                  <a:lnTo>
                    <a:pt x="435" y="516"/>
                  </a:lnTo>
                  <a:lnTo>
                    <a:pt x="437" y="519"/>
                  </a:lnTo>
                  <a:lnTo>
                    <a:pt x="436" y="520"/>
                  </a:lnTo>
                  <a:lnTo>
                    <a:pt x="434" y="519"/>
                  </a:lnTo>
                  <a:lnTo>
                    <a:pt x="434" y="520"/>
                  </a:lnTo>
                  <a:lnTo>
                    <a:pt x="435" y="523"/>
                  </a:lnTo>
                  <a:lnTo>
                    <a:pt x="435" y="525"/>
                  </a:lnTo>
                  <a:lnTo>
                    <a:pt x="432" y="526"/>
                  </a:lnTo>
                  <a:lnTo>
                    <a:pt x="431" y="533"/>
                  </a:lnTo>
                  <a:lnTo>
                    <a:pt x="431" y="536"/>
                  </a:lnTo>
                  <a:lnTo>
                    <a:pt x="429" y="536"/>
                  </a:lnTo>
                  <a:lnTo>
                    <a:pt x="426" y="545"/>
                  </a:lnTo>
                  <a:lnTo>
                    <a:pt x="422" y="546"/>
                  </a:lnTo>
                  <a:lnTo>
                    <a:pt x="422" y="549"/>
                  </a:lnTo>
                  <a:lnTo>
                    <a:pt x="424" y="554"/>
                  </a:lnTo>
                  <a:lnTo>
                    <a:pt x="421" y="551"/>
                  </a:lnTo>
                  <a:lnTo>
                    <a:pt x="421" y="555"/>
                  </a:lnTo>
                  <a:lnTo>
                    <a:pt x="419" y="556"/>
                  </a:lnTo>
                  <a:lnTo>
                    <a:pt x="420" y="561"/>
                  </a:lnTo>
                  <a:lnTo>
                    <a:pt x="416" y="566"/>
                  </a:lnTo>
                  <a:lnTo>
                    <a:pt x="412" y="565"/>
                  </a:lnTo>
                  <a:lnTo>
                    <a:pt x="411" y="566"/>
                  </a:lnTo>
                  <a:lnTo>
                    <a:pt x="404" y="567"/>
                  </a:lnTo>
                  <a:lnTo>
                    <a:pt x="403" y="572"/>
                  </a:lnTo>
                  <a:lnTo>
                    <a:pt x="398" y="575"/>
                  </a:lnTo>
                  <a:lnTo>
                    <a:pt x="396" y="581"/>
                  </a:lnTo>
                  <a:lnTo>
                    <a:pt x="396" y="585"/>
                  </a:lnTo>
                  <a:lnTo>
                    <a:pt x="395" y="585"/>
                  </a:lnTo>
                  <a:lnTo>
                    <a:pt x="396" y="590"/>
                  </a:lnTo>
                  <a:lnTo>
                    <a:pt x="391" y="592"/>
                  </a:lnTo>
                  <a:lnTo>
                    <a:pt x="382" y="598"/>
                  </a:lnTo>
                  <a:lnTo>
                    <a:pt x="381" y="607"/>
                  </a:lnTo>
                  <a:lnTo>
                    <a:pt x="376" y="611"/>
                  </a:lnTo>
                  <a:lnTo>
                    <a:pt x="372" y="619"/>
                  </a:lnTo>
                  <a:lnTo>
                    <a:pt x="368" y="623"/>
                  </a:lnTo>
                  <a:lnTo>
                    <a:pt x="367" y="635"/>
                  </a:lnTo>
                  <a:lnTo>
                    <a:pt x="365" y="639"/>
                  </a:lnTo>
                  <a:lnTo>
                    <a:pt x="359" y="643"/>
                  </a:lnTo>
                  <a:lnTo>
                    <a:pt x="353" y="654"/>
                  </a:lnTo>
                  <a:lnTo>
                    <a:pt x="346" y="664"/>
                  </a:lnTo>
                  <a:lnTo>
                    <a:pt x="350" y="670"/>
                  </a:lnTo>
                  <a:lnTo>
                    <a:pt x="353" y="677"/>
                  </a:lnTo>
                  <a:lnTo>
                    <a:pt x="351" y="686"/>
                  </a:lnTo>
                  <a:lnTo>
                    <a:pt x="352" y="695"/>
                  </a:lnTo>
                  <a:lnTo>
                    <a:pt x="352" y="711"/>
                  </a:lnTo>
                  <a:lnTo>
                    <a:pt x="348" y="700"/>
                  </a:lnTo>
                  <a:lnTo>
                    <a:pt x="346" y="694"/>
                  </a:lnTo>
                  <a:lnTo>
                    <a:pt x="345" y="687"/>
                  </a:lnTo>
                  <a:lnTo>
                    <a:pt x="345" y="673"/>
                  </a:lnTo>
                  <a:lnTo>
                    <a:pt x="344" y="671"/>
                  </a:lnTo>
                  <a:lnTo>
                    <a:pt x="340" y="671"/>
                  </a:lnTo>
                  <a:lnTo>
                    <a:pt x="336" y="674"/>
                  </a:lnTo>
                  <a:lnTo>
                    <a:pt x="334" y="677"/>
                  </a:lnTo>
                  <a:lnTo>
                    <a:pt x="331" y="687"/>
                  </a:lnTo>
                  <a:lnTo>
                    <a:pt x="326" y="691"/>
                  </a:lnTo>
                  <a:lnTo>
                    <a:pt x="312" y="703"/>
                  </a:lnTo>
                  <a:lnTo>
                    <a:pt x="306" y="702"/>
                  </a:lnTo>
                  <a:lnTo>
                    <a:pt x="300" y="696"/>
                  </a:lnTo>
                  <a:lnTo>
                    <a:pt x="296" y="697"/>
                  </a:lnTo>
                  <a:lnTo>
                    <a:pt x="291" y="705"/>
                  </a:lnTo>
                  <a:lnTo>
                    <a:pt x="289" y="713"/>
                  </a:lnTo>
                  <a:lnTo>
                    <a:pt x="280" y="738"/>
                  </a:lnTo>
                  <a:lnTo>
                    <a:pt x="276" y="762"/>
                  </a:lnTo>
                  <a:lnTo>
                    <a:pt x="275" y="768"/>
                  </a:lnTo>
                  <a:lnTo>
                    <a:pt x="273" y="770"/>
                  </a:lnTo>
                  <a:lnTo>
                    <a:pt x="269" y="772"/>
                  </a:lnTo>
                  <a:lnTo>
                    <a:pt x="257" y="772"/>
                  </a:lnTo>
                  <a:lnTo>
                    <a:pt x="253" y="770"/>
                  </a:lnTo>
                  <a:lnTo>
                    <a:pt x="245" y="773"/>
                  </a:lnTo>
                  <a:lnTo>
                    <a:pt x="237" y="774"/>
                  </a:lnTo>
                  <a:lnTo>
                    <a:pt x="236" y="772"/>
                  </a:lnTo>
                  <a:lnTo>
                    <a:pt x="228" y="753"/>
                  </a:lnTo>
                  <a:lnTo>
                    <a:pt x="221" y="748"/>
                  </a:lnTo>
                  <a:lnTo>
                    <a:pt x="214" y="742"/>
                  </a:lnTo>
                  <a:lnTo>
                    <a:pt x="208" y="731"/>
                  </a:lnTo>
                  <a:lnTo>
                    <a:pt x="208" y="727"/>
                  </a:lnTo>
                  <a:lnTo>
                    <a:pt x="209" y="723"/>
                  </a:lnTo>
                  <a:lnTo>
                    <a:pt x="208" y="720"/>
                  </a:lnTo>
                  <a:lnTo>
                    <a:pt x="209" y="716"/>
                  </a:lnTo>
                  <a:lnTo>
                    <a:pt x="213" y="703"/>
                  </a:lnTo>
                  <a:lnTo>
                    <a:pt x="215" y="697"/>
                  </a:lnTo>
                  <a:lnTo>
                    <a:pt x="221" y="695"/>
                  </a:lnTo>
                  <a:lnTo>
                    <a:pt x="224" y="687"/>
                  </a:lnTo>
                  <a:lnTo>
                    <a:pt x="231" y="681"/>
                  </a:lnTo>
                  <a:lnTo>
                    <a:pt x="231" y="675"/>
                  </a:lnTo>
                  <a:lnTo>
                    <a:pt x="230" y="669"/>
                  </a:lnTo>
                  <a:lnTo>
                    <a:pt x="229" y="668"/>
                  </a:lnTo>
                  <a:lnTo>
                    <a:pt x="227" y="668"/>
                  </a:lnTo>
                  <a:lnTo>
                    <a:pt x="223" y="666"/>
                  </a:lnTo>
                  <a:lnTo>
                    <a:pt x="221" y="670"/>
                  </a:lnTo>
                  <a:lnTo>
                    <a:pt x="212" y="674"/>
                  </a:lnTo>
                  <a:lnTo>
                    <a:pt x="208" y="674"/>
                  </a:lnTo>
                  <a:lnTo>
                    <a:pt x="206" y="671"/>
                  </a:lnTo>
                  <a:lnTo>
                    <a:pt x="201" y="663"/>
                  </a:lnTo>
                  <a:lnTo>
                    <a:pt x="194" y="645"/>
                  </a:lnTo>
                  <a:lnTo>
                    <a:pt x="192" y="644"/>
                  </a:lnTo>
                  <a:lnTo>
                    <a:pt x="186" y="643"/>
                  </a:lnTo>
                  <a:lnTo>
                    <a:pt x="183" y="640"/>
                  </a:lnTo>
                  <a:lnTo>
                    <a:pt x="178" y="630"/>
                  </a:lnTo>
                  <a:lnTo>
                    <a:pt x="178" y="625"/>
                  </a:lnTo>
                  <a:lnTo>
                    <a:pt x="178" y="608"/>
                  </a:lnTo>
                  <a:lnTo>
                    <a:pt x="179" y="603"/>
                  </a:lnTo>
                  <a:lnTo>
                    <a:pt x="183" y="598"/>
                  </a:lnTo>
                  <a:lnTo>
                    <a:pt x="183" y="591"/>
                  </a:lnTo>
                  <a:lnTo>
                    <a:pt x="186" y="583"/>
                  </a:lnTo>
                  <a:lnTo>
                    <a:pt x="185" y="568"/>
                  </a:lnTo>
                  <a:lnTo>
                    <a:pt x="189" y="551"/>
                  </a:lnTo>
                  <a:lnTo>
                    <a:pt x="190" y="542"/>
                  </a:lnTo>
                  <a:lnTo>
                    <a:pt x="190" y="540"/>
                  </a:lnTo>
                  <a:lnTo>
                    <a:pt x="189" y="539"/>
                  </a:lnTo>
                  <a:lnTo>
                    <a:pt x="177" y="539"/>
                  </a:lnTo>
                  <a:lnTo>
                    <a:pt x="161" y="523"/>
                  </a:lnTo>
                  <a:lnTo>
                    <a:pt x="144" y="526"/>
                  </a:lnTo>
                  <a:lnTo>
                    <a:pt x="128" y="534"/>
                  </a:lnTo>
                  <a:lnTo>
                    <a:pt x="119" y="533"/>
                  </a:lnTo>
                  <a:lnTo>
                    <a:pt x="118" y="529"/>
                  </a:lnTo>
                  <a:lnTo>
                    <a:pt x="118" y="526"/>
                  </a:lnTo>
                  <a:lnTo>
                    <a:pt x="116" y="523"/>
                  </a:lnTo>
                  <a:lnTo>
                    <a:pt x="116" y="520"/>
                  </a:lnTo>
                  <a:lnTo>
                    <a:pt x="124" y="514"/>
                  </a:lnTo>
                  <a:lnTo>
                    <a:pt x="124" y="513"/>
                  </a:lnTo>
                  <a:lnTo>
                    <a:pt x="124" y="512"/>
                  </a:lnTo>
                  <a:lnTo>
                    <a:pt x="118" y="503"/>
                  </a:lnTo>
                  <a:lnTo>
                    <a:pt x="111" y="486"/>
                  </a:lnTo>
                  <a:lnTo>
                    <a:pt x="99" y="483"/>
                  </a:lnTo>
                  <a:lnTo>
                    <a:pt x="98" y="478"/>
                  </a:lnTo>
                  <a:lnTo>
                    <a:pt x="93" y="469"/>
                  </a:lnTo>
                  <a:lnTo>
                    <a:pt x="90" y="462"/>
                  </a:lnTo>
                  <a:lnTo>
                    <a:pt x="87" y="457"/>
                  </a:lnTo>
                  <a:lnTo>
                    <a:pt x="79" y="452"/>
                  </a:lnTo>
                  <a:lnTo>
                    <a:pt x="73" y="450"/>
                  </a:lnTo>
                  <a:lnTo>
                    <a:pt x="70" y="453"/>
                  </a:lnTo>
                  <a:lnTo>
                    <a:pt x="68" y="453"/>
                  </a:lnTo>
                  <a:lnTo>
                    <a:pt x="62" y="452"/>
                  </a:lnTo>
                  <a:lnTo>
                    <a:pt x="52" y="446"/>
                  </a:lnTo>
                  <a:lnTo>
                    <a:pt x="43" y="446"/>
                  </a:lnTo>
                  <a:lnTo>
                    <a:pt x="39" y="438"/>
                  </a:lnTo>
                  <a:lnTo>
                    <a:pt x="39" y="431"/>
                  </a:lnTo>
                  <a:lnTo>
                    <a:pt x="41" y="424"/>
                  </a:lnTo>
                  <a:lnTo>
                    <a:pt x="41" y="420"/>
                  </a:lnTo>
                  <a:lnTo>
                    <a:pt x="39" y="412"/>
                  </a:lnTo>
                  <a:lnTo>
                    <a:pt x="38" y="394"/>
                  </a:lnTo>
                  <a:lnTo>
                    <a:pt x="37" y="384"/>
                  </a:lnTo>
                  <a:lnTo>
                    <a:pt x="35" y="383"/>
                  </a:lnTo>
                  <a:lnTo>
                    <a:pt x="30" y="379"/>
                  </a:lnTo>
                  <a:lnTo>
                    <a:pt x="27" y="370"/>
                  </a:lnTo>
                  <a:lnTo>
                    <a:pt x="22" y="359"/>
                  </a:lnTo>
                  <a:lnTo>
                    <a:pt x="15" y="349"/>
                  </a:lnTo>
                  <a:lnTo>
                    <a:pt x="11" y="343"/>
                  </a:lnTo>
                  <a:lnTo>
                    <a:pt x="10" y="338"/>
                  </a:lnTo>
                  <a:lnTo>
                    <a:pt x="11" y="323"/>
                  </a:lnTo>
                  <a:lnTo>
                    <a:pt x="8" y="317"/>
                  </a:lnTo>
                  <a:lnTo>
                    <a:pt x="8" y="315"/>
                  </a:lnTo>
                  <a:lnTo>
                    <a:pt x="12" y="312"/>
                  </a:lnTo>
                  <a:lnTo>
                    <a:pt x="15" y="306"/>
                  </a:lnTo>
                  <a:lnTo>
                    <a:pt x="26" y="296"/>
                  </a:lnTo>
                  <a:lnTo>
                    <a:pt x="27" y="290"/>
                  </a:lnTo>
                  <a:lnTo>
                    <a:pt x="26" y="284"/>
                  </a:lnTo>
                  <a:lnTo>
                    <a:pt x="23" y="275"/>
                  </a:lnTo>
                  <a:lnTo>
                    <a:pt x="17" y="270"/>
                  </a:lnTo>
                  <a:lnTo>
                    <a:pt x="11" y="259"/>
                  </a:lnTo>
                  <a:lnTo>
                    <a:pt x="4" y="254"/>
                  </a:lnTo>
                  <a:lnTo>
                    <a:pt x="3" y="251"/>
                  </a:lnTo>
                  <a:lnTo>
                    <a:pt x="2" y="248"/>
                  </a:lnTo>
                  <a:lnTo>
                    <a:pt x="5" y="222"/>
                  </a:lnTo>
                  <a:lnTo>
                    <a:pt x="3" y="207"/>
                  </a:lnTo>
                  <a:lnTo>
                    <a:pt x="0" y="198"/>
                  </a:lnTo>
                  <a:lnTo>
                    <a:pt x="0" y="196"/>
                  </a:lnTo>
                  <a:lnTo>
                    <a:pt x="3" y="190"/>
                  </a:lnTo>
                  <a:lnTo>
                    <a:pt x="4" y="187"/>
                  </a:lnTo>
                  <a:lnTo>
                    <a:pt x="3" y="176"/>
                  </a:lnTo>
                  <a:lnTo>
                    <a:pt x="2" y="166"/>
                  </a:lnTo>
                  <a:lnTo>
                    <a:pt x="4" y="161"/>
                  </a:lnTo>
                  <a:lnTo>
                    <a:pt x="12" y="157"/>
                  </a:lnTo>
                  <a:lnTo>
                    <a:pt x="16" y="154"/>
                  </a:lnTo>
                  <a:lnTo>
                    <a:pt x="17" y="150"/>
                  </a:lnTo>
                  <a:lnTo>
                    <a:pt x="19" y="133"/>
                  </a:lnTo>
                  <a:lnTo>
                    <a:pt x="20" y="94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5" name="Freeform 574" descr="30%"/>
            <p:cNvSpPr>
              <a:spLocks/>
            </p:cNvSpPr>
            <p:nvPr/>
          </p:nvSpPr>
          <p:spPr bwMode="auto">
            <a:xfrm>
              <a:off x="2852079" y="1282949"/>
              <a:ext cx="3725" cy="321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1"/>
                </a:cxn>
                <a:cxn ang="0">
                  <a:pos x="2" y="3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3" y="0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1"/>
                  </a:lnTo>
                  <a:lnTo>
                    <a:pt x="2" y="3"/>
                  </a:lnTo>
                  <a:lnTo>
                    <a:pt x="0" y="4"/>
                  </a:ln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6" name="Freeform 575" descr="30%"/>
            <p:cNvSpPr>
              <a:spLocks/>
            </p:cNvSpPr>
            <p:nvPr/>
          </p:nvSpPr>
          <p:spPr bwMode="auto">
            <a:xfrm>
              <a:off x="2861382" y="1281344"/>
              <a:ext cx="1859" cy="160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1" y="3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2"/>
                </a:cxn>
              </a:cxnLst>
              <a:rect l="0" t="0" r="r" b="b"/>
              <a:pathLst>
                <a:path w="2" h="3">
                  <a:moveTo>
                    <a:pt x="2" y="2"/>
                  </a:moveTo>
                  <a:lnTo>
                    <a:pt x="1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7" name="Freeform 576" descr="30%"/>
            <p:cNvSpPr>
              <a:spLocks/>
            </p:cNvSpPr>
            <p:nvPr/>
          </p:nvSpPr>
          <p:spPr bwMode="auto">
            <a:xfrm>
              <a:off x="3045643" y="1160910"/>
              <a:ext cx="52115" cy="27298"/>
            </a:xfrm>
            <a:custGeom>
              <a:avLst/>
              <a:gdLst/>
              <a:ahLst/>
              <a:cxnLst>
                <a:cxn ang="0">
                  <a:pos x="25" y="5"/>
                </a:cxn>
                <a:cxn ang="0">
                  <a:pos x="28" y="2"/>
                </a:cxn>
                <a:cxn ang="0">
                  <a:pos x="29" y="6"/>
                </a:cxn>
                <a:cxn ang="0">
                  <a:pos x="31" y="4"/>
                </a:cxn>
                <a:cxn ang="0">
                  <a:pos x="43" y="10"/>
                </a:cxn>
                <a:cxn ang="0">
                  <a:pos x="46" y="12"/>
                </a:cxn>
                <a:cxn ang="0">
                  <a:pos x="53" y="11"/>
                </a:cxn>
                <a:cxn ang="0">
                  <a:pos x="51" y="16"/>
                </a:cxn>
                <a:cxn ang="0">
                  <a:pos x="51" y="21"/>
                </a:cxn>
                <a:cxn ang="0">
                  <a:pos x="50" y="33"/>
                </a:cxn>
                <a:cxn ang="0">
                  <a:pos x="55" y="35"/>
                </a:cxn>
                <a:cxn ang="0">
                  <a:pos x="42" y="51"/>
                </a:cxn>
                <a:cxn ang="0">
                  <a:pos x="40" y="47"/>
                </a:cxn>
                <a:cxn ang="0">
                  <a:pos x="30" y="40"/>
                </a:cxn>
                <a:cxn ang="0">
                  <a:pos x="30" y="36"/>
                </a:cxn>
                <a:cxn ang="0">
                  <a:pos x="25" y="33"/>
                </a:cxn>
                <a:cxn ang="0">
                  <a:pos x="24" y="30"/>
                </a:cxn>
                <a:cxn ang="0">
                  <a:pos x="23" y="33"/>
                </a:cxn>
                <a:cxn ang="0">
                  <a:pos x="21" y="30"/>
                </a:cxn>
                <a:cxn ang="0">
                  <a:pos x="20" y="33"/>
                </a:cxn>
                <a:cxn ang="0">
                  <a:pos x="16" y="28"/>
                </a:cxn>
                <a:cxn ang="0">
                  <a:pos x="16" y="33"/>
                </a:cxn>
                <a:cxn ang="0">
                  <a:pos x="13" y="27"/>
                </a:cxn>
                <a:cxn ang="0">
                  <a:pos x="13" y="26"/>
                </a:cxn>
                <a:cxn ang="0">
                  <a:pos x="10" y="25"/>
                </a:cxn>
                <a:cxn ang="0">
                  <a:pos x="13" y="23"/>
                </a:cxn>
                <a:cxn ang="0">
                  <a:pos x="9" y="23"/>
                </a:cxn>
                <a:cxn ang="0">
                  <a:pos x="6" y="17"/>
                </a:cxn>
                <a:cxn ang="0">
                  <a:pos x="0" y="16"/>
                </a:cxn>
                <a:cxn ang="0">
                  <a:pos x="2" y="9"/>
                </a:cxn>
                <a:cxn ang="0">
                  <a:pos x="13" y="5"/>
                </a:cxn>
                <a:cxn ang="0">
                  <a:pos x="19" y="7"/>
                </a:cxn>
                <a:cxn ang="0">
                  <a:pos x="25" y="9"/>
                </a:cxn>
              </a:cxnLst>
              <a:rect l="0" t="0" r="r" b="b"/>
              <a:pathLst>
                <a:path w="57" h="51">
                  <a:moveTo>
                    <a:pt x="25" y="9"/>
                  </a:moveTo>
                  <a:lnTo>
                    <a:pt x="25" y="5"/>
                  </a:lnTo>
                  <a:lnTo>
                    <a:pt x="28" y="5"/>
                  </a:lnTo>
                  <a:lnTo>
                    <a:pt x="28" y="2"/>
                  </a:lnTo>
                  <a:lnTo>
                    <a:pt x="29" y="4"/>
                  </a:lnTo>
                  <a:lnTo>
                    <a:pt x="29" y="6"/>
                  </a:lnTo>
                  <a:lnTo>
                    <a:pt x="30" y="6"/>
                  </a:lnTo>
                  <a:lnTo>
                    <a:pt x="31" y="4"/>
                  </a:lnTo>
                  <a:lnTo>
                    <a:pt x="35" y="10"/>
                  </a:lnTo>
                  <a:lnTo>
                    <a:pt x="43" y="10"/>
                  </a:lnTo>
                  <a:lnTo>
                    <a:pt x="44" y="12"/>
                  </a:lnTo>
                  <a:lnTo>
                    <a:pt x="46" y="12"/>
                  </a:lnTo>
                  <a:lnTo>
                    <a:pt x="50" y="16"/>
                  </a:lnTo>
                  <a:lnTo>
                    <a:pt x="53" y="11"/>
                  </a:lnTo>
                  <a:lnTo>
                    <a:pt x="53" y="14"/>
                  </a:lnTo>
                  <a:lnTo>
                    <a:pt x="51" y="16"/>
                  </a:lnTo>
                  <a:lnTo>
                    <a:pt x="54" y="17"/>
                  </a:lnTo>
                  <a:lnTo>
                    <a:pt x="51" y="21"/>
                  </a:lnTo>
                  <a:lnTo>
                    <a:pt x="52" y="26"/>
                  </a:lnTo>
                  <a:lnTo>
                    <a:pt x="50" y="33"/>
                  </a:lnTo>
                  <a:lnTo>
                    <a:pt x="57" y="33"/>
                  </a:lnTo>
                  <a:lnTo>
                    <a:pt x="55" y="35"/>
                  </a:lnTo>
                  <a:lnTo>
                    <a:pt x="57" y="38"/>
                  </a:lnTo>
                  <a:lnTo>
                    <a:pt x="42" y="51"/>
                  </a:lnTo>
                  <a:lnTo>
                    <a:pt x="40" y="51"/>
                  </a:lnTo>
                  <a:lnTo>
                    <a:pt x="40" y="47"/>
                  </a:lnTo>
                  <a:lnTo>
                    <a:pt x="32" y="36"/>
                  </a:lnTo>
                  <a:lnTo>
                    <a:pt x="30" y="40"/>
                  </a:lnTo>
                  <a:lnTo>
                    <a:pt x="29" y="38"/>
                  </a:lnTo>
                  <a:lnTo>
                    <a:pt x="30" y="36"/>
                  </a:lnTo>
                  <a:lnTo>
                    <a:pt x="28" y="32"/>
                  </a:lnTo>
                  <a:lnTo>
                    <a:pt x="25" y="33"/>
                  </a:lnTo>
                  <a:lnTo>
                    <a:pt x="25" y="31"/>
                  </a:lnTo>
                  <a:lnTo>
                    <a:pt x="24" y="30"/>
                  </a:lnTo>
                  <a:lnTo>
                    <a:pt x="22" y="30"/>
                  </a:lnTo>
                  <a:lnTo>
                    <a:pt x="23" y="33"/>
                  </a:lnTo>
                  <a:lnTo>
                    <a:pt x="22" y="32"/>
                  </a:lnTo>
                  <a:lnTo>
                    <a:pt x="21" y="30"/>
                  </a:lnTo>
                  <a:lnTo>
                    <a:pt x="19" y="30"/>
                  </a:lnTo>
                  <a:lnTo>
                    <a:pt x="20" y="33"/>
                  </a:lnTo>
                  <a:lnTo>
                    <a:pt x="19" y="33"/>
                  </a:lnTo>
                  <a:lnTo>
                    <a:pt x="16" y="28"/>
                  </a:lnTo>
                  <a:lnTo>
                    <a:pt x="15" y="28"/>
                  </a:lnTo>
                  <a:lnTo>
                    <a:pt x="16" y="33"/>
                  </a:lnTo>
                  <a:lnTo>
                    <a:pt x="14" y="33"/>
                  </a:lnTo>
                  <a:lnTo>
                    <a:pt x="13" y="27"/>
                  </a:lnTo>
                  <a:lnTo>
                    <a:pt x="12" y="26"/>
                  </a:lnTo>
                  <a:lnTo>
                    <a:pt x="13" y="26"/>
                  </a:lnTo>
                  <a:lnTo>
                    <a:pt x="13" y="25"/>
                  </a:lnTo>
                  <a:lnTo>
                    <a:pt x="10" y="25"/>
                  </a:lnTo>
                  <a:lnTo>
                    <a:pt x="10" y="23"/>
                  </a:lnTo>
                  <a:lnTo>
                    <a:pt x="13" y="23"/>
                  </a:lnTo>
                  <a:lnTo>
                    <a:pt x="13" y="22"/>
                  </a:lnTo>
                  <a:lnTo>
                    <a:pt x="9" y="23"/>
                  </a:lnTo>
                  <a:lnTo>
                    <a:pt x="8" y="21"/>
                  </a:lnTo>
                  <a:lnTo>
                    <a:pt x="6" y="17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0" y="5"/>
                  </a:lnTo>
                  <a:lnTo>
                    <a:pt x="2" y="9"/>
                  </a:lnTo>
                  <a:lnTo>
                    <a:pt x="5" y="0"/>
                  </a:lnTo>
                  <a:lnTo>
                    <a:pt x="13" y="5"/>
                  </a:lnTo>
                  <a:lnTo>
                    <a:pt x="15" y="2"/>
                  </a:lnTo>
                  <a:lnTo>
                    <a:pt x="19" y="7"/>
                  </a:lnTo>
                  <a:lnTo>
                    <a:pt x="23" y="6"/>
                  </a:lnTo>
                  <a:lnTo>
                    <a:pt x="25" y="9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8" name="Freeform 577" descr="30%"/>
            <p:cNvSpPr>
              <a:spLocks/>
            </p:cNvSpPr>
            <p:nvPr/>
          </p:nvSpPr>
          <p:spPr bwMode="auto">
            <a:xfrm>
              <a:off x="3082866" y="1173754"/>
              <a:ext cx="37224" cy="49780"/>
            </a:xfrm>
            <a:custGeom>
              <a:avLst/>
              <a:gdLst/>
              <a:ahLst/>
              <a:cxnLst>
                <a:cxn ang="0">
                  <a:pos x="2" y="83"/>
                </a:cxn>
                <a:cxn ang="0">
                  <a:pos x="3" y="81"/>
                </a:cxn>
                <a:cxn ang="0">
                  <a:pos x="4" y="80"/>
                </a:cxn>
                <a:cxn ang="0">
                  <a:pos x="4" y="77"/>
                </a:cxn>
                <a:cxn ang="0">
                  <a:pos x="0" y="74"/>
                </a:cxn>
                <a:cxn ang="0">
                  <a:pos x="3" y="56"/>
                </a:cxn>
                <a:cxn ang="0">
                  <a:pos x="3" y="55"/>
                </a:cxn>
                <a:cxn ang="0">
                  <a:pos x="4" y="35"/>
                </a:cxn>
                <a:cxn ang="0">
                  <a:pos x="2" y="28"/>
                </a:cxn>
                <a:cxn ang="0">
                  <a:pos x="19" y="18"/>
                </a:cxn>
                <a:cxn ang="0">
                  <a:pos x="20" y="18"/>
                </a:cxn>
                <a:cxn ang="0">
                  <a:pos x="22" y="13"/>
                </a:cxn>
                <a:cxn ang="0">
                  <a:pos x="22" y="14"/>
                </a:cxn>
                <a:cxn ang="0">
                  <a:pos x="27" y="5"/>
                </a:cxn>
                <a:cxn ang="0">
                  <a:pos x="29" y="0"/>
                </a:cxn>
                <a:cxn ang="0">
                  <a:pos x="29" y="20"/>
                </a:cxn>
                <a:cxn ang="0">
                  <a:pos x="26" y="31"/>
                </a:cxn>
                <a:cxn ang="0">
                  <a:pos x="33" y="41"/>
                </a:cxn>
                <a:cxn ang="0">
                  <a:pos x="42" y="50"/>
                </a:cxn>
                <a:cxn ang="0">
                  <a:pos x="35" y="67"/>
                </a:cxn>
                <a:cxn ang="0">
                  <a:pos x="32" y="69"/>
                </a:cxn>
                <a:cxn ang="0">
                  <a:pos x="26" y="62"/>
                </a:cxn>
                <a:cxn ang="0">
                  <a:pos x="23" y="69"/>
                </a:cxn>
                <a:cxn ang="0">
                  <a:pos x="36" y="75"/>
                </a:cxn>
                <a:cxn ang="0">
                  <a:pos x="32" y="80"/>
                </a:cxn>
                <a:cxn ang="0">
                  <a:pos x="27" y="85"/>
                </a:cxn>
                <a:cxn ang="0">
                  <a:pos x="21" y="88"/>
                </a:cxn>
                <a:cxn ang="0">
                  <a:pos x="18" y="93"/>
                </a:cxn>
                <a:cxn ang="0">
                  <a:pos x="15" y="85"/>
                </a:cxn>
                <a:cxn ang="0">
                  <a:pos x="11" y="85"/>
                </a:cxn>
                <a:cxn ang="0">
                  <a:pos x="10" y="91"/>
                </a:cxn>
                <a:cxn ang="0">
                  <a:pos x="4" y="93"/>
                </a:cxn>
              </a:cxnLst>
              <a:rect l="0" t="0" r="r" b="b"/>
              <a:pathLst>
                <a:path w="42" h="93">
                  <a:moveTo>
                    <a:pt x="0" y="86"/>
                  </a:moveTo>
                  <a:lnTo>
                    <a:pt x="2" y="83"/>
                  </a:lnTo>
                  <a:lnTo>
                    <a:pt x="3" y="82"/>
                  </a:lnTo>
                  <a:lnTo>
                    <a:pt x="3" y="81"/>
                  </a:lnTo>
                  <a:lnTo>
                    <a:pt x="3" y="81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4" y="77"/>
                  </a:lnTo>
                  <a:lnTo>
                    <a:pt x="2" y="77"/>
                  </a:lnTo>
                  <a:lnTo>
                    <a:pt x="0" y="74"/>
                  </a:lnTo>
                  <a:lnTo>
                    <a:pt x="2" y="74"/>
                  </a:lnTo>
                  <a:lnTo>
                    <a:pt x="3" y="56"/>
                  </a:lnTo>
                  <a:lnTo>
                    <a:pt x="3" y="56"/>
                  </a:lnTo>
                  <a:lnTo>
                    <a:pt x="3" y="55"/>
                  </a:lnTo>
                  <a:lnTo>
                    <a:pt x="4" y="54"/>
                  </a:lnTo>
                  <a:lnTo>
                    <a:pt x="4" y="35"/>
                  </a:lnTo>
                  <a:lnTo>
                    <a:pt x="4" y="31"/>
                  </a:lnTo>
                  <a:lnTo>
                    <a:pt x="2" y="28"/>
                  </a:lnTo>
                  <a:lnTo>
                    <a:pt x="17" y="15"/>
                  </a:lnTo>
                  <a:lnTo>
                    <a:pt x="19" y="18"/>
                  </a:lnTo>
                  <a:lnTo>
                    <a:pt x="20" y="20"/>
                  </a:lnTo>
                  <a:lnTo>
                    <a:pt x="20" y="18"/>
                  </a:lnTo>
                  <a:lnTo>
                    <a:pt x="21" y="15"/>
                  </a:lnTo>
                  <a:lnTo>
                    <a:pt x="22" y="13"/>
                  </a:lnTo>
                  <a:lnTo>
                    <a:pt x="22" y="15"/>
                  </a:lnTo>
                  <a:lnTo>
                    <a:pt x="22" y="14"/>
                  </a:lnTo>
                  <a:lnTo>
                    <a:pt x="25" y="12"/>
                  </a:lnTo>
                  <a:lnTo>
                    <a:pt x="27" y="5"/>
                  </a:lnTo>
                  <a:lnTo>
                    <a:pt x="27" y="3"/>
                  </a:lnTo>
                  <a:lnTo>
                    <a:pt x="29" y="0"/>
                  </a:lnTo>
                  <a:lnTo>
                    <a:pt x="32" y="5"/>
                  </a:lnTo>
                  <a:lnTo>
                    <a:pt x="29" y="20"/>
                  </a:lnTo>
                  <a:lnTo>
                    <a:pt x="27" y="23"/>
                  </a:lnTo>
                  <a:lnTo>
                    <a:pt x="26" y="31"/>
                  </a:lnTo>
                  <a:lnTo>
                    <a:pt x="30" y="38"/>
                  </a:lnTo>
                  <a:lnTo>
                    <a:pt x="33" y="41"/>
                  </a:lnTo>
                  <a:lnTo>
                    <a:pt x="33" y="45"/>
                  </a:lnTo>
                  <a:lnTo>
                    <a:pt x="42" y="50"/>
                  </a:lnTo>
                  <a:lnTo>
                    <a:pt x="37" y="64"/>
                  </a:lnTo>
                  <a:lnTo>
                    <a:pt x="35" y="67"/>
                  </a:lnTo>
                  <a:lnTo>
                    <a:pt x="33" y="69"/>
                  </a:lnTo>
                  <a:lnTo>
                    <a:pt x="32" y="69"/>
                  </a:lnTo>
                  <a:lnTo>
                    <a:pt x="28" y="62"/>
                  </a:lnTo>
                  <a:lnTo>
                    <a:pt x="26" y="62"/>
                  </a:lnTo>
                  <a:lnTo>
                    <a:pt x="22" y="60"/>
                  </a:lnTo>
                  <a:lnTo>
                    <a:pt x="23" y="69"/>
                  </a:lnTo>
                  <a:lnTo>
                    <a:pt x="33" y="71"/>
                  </a:lnTo>
                  <a:lnTo>
                    <a:pt x="36" y="75"/>
                  </a:lnTo>
                  <a:lnTo>
                    <a:pt x="34" y="76"/>
                  </a:lnTo>
                  <a:lnTo>
                    <a:pt x="32" y="80"/>
                  </a:lnTo>
                  <a:lnTo>
                    <a:pt x="32" y="81"/>
                  </a:lnTo>
                  <a:lnTo>
                    <a:pt x="27" y="85"/>
                  </a:lnTo>
                  <a:lnTo>
                    <a:pt x="27" y="86"/>
                  </a:lnTo>
                  <a:lnTo>
                    <a:pt x="21" y="88"/>
                  </a:lnTo>
                  <a:lnTo>
                    <a:pt x="20" y="93"/>
                  </a:lnTo>
                  <a:lnTo>
                    <a:pt x="18" y="93"/>
                  </a:lnTo>
                  <a:lnTo>
                    <a:pt x="14" y="88"/>
                  </a:lnTo>
                  <a:lnTo>
                    <a:pt x="15" y="85"/>
                  </a:lnTo>
                  <a:lnTo>
                    <a:pt x="14" y="82"/>
                  </a:lnTo>
                  <a:lnTo>
                    <a:pt x="11" y="85"/>
                  </a:lnTo>
                  <a:lnTo>
                    <a:pt x="12" y="87"/>
                  </a:lnTo>
                  <a:lnTo>
                    <a:pt x="10" y="91"/>
                  </a:lnTo>
                  <a:lnTo>
                    <a:pt x="7" y="87"/>
                  </a:lnTo>
                  <a:lnTo>
                    <a:pt x="4" y="93"/>
                  </a:lnTo>
                  <a:lnTo>
                    <a:pt x="0" y="86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9" name="Rectangle 578" descr="30%"/>
            <p:cNvSpPr>
              <a:spLocks noChangeArrowheads="1"/>
            </p:cNvSpPr>
            <p:nvPr/>
          </p:nvSpPr>
          <p:spPr bwMode="auto">
            <a:xfrm>
              <a:off x="3084731" y="1217114"/>
              <a:ext cx="0" cy="0"/>
            </a:xfrm>
            <a:prstGeom prst="rect">
              <a:avLst/>
            </a:prstGeom>
            <a:grpFill/>
            <a:ln w="3175">
              <a:solidFill>
                <a:schemeClr val="tx1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0" name="Freeform 579" descr="30%"/>
            <p:cNvSpPr>
              <a:spLocks/>
            </p:cNvSpPr>
            <p:nvPr/>
          </p:nvSpPr>
          <p:spPr bwMode="auto">
            <a:xfrm>
              <a:off x="3663568" y="3725380"/>
              <a:ext cx="52115" cy="43356"/>
            </a:xfrm>
            <a:custGeom>
              <a:avLst/>
              <a:gdLst/>
              <a:ahLst/>
              <a:cxnLst>
                <a:cxn ang="0">
                  <a:pos x="8" y="47"/>
                </a:cxn>
                <a:cxn ang="0">
                  <a:pos x="10" y="46"/>
                </a:cxn>
                <a:cxn ang="0">
                  <a:pos x="37" y="3"/>
                </a:cxn>
                <a:cxn ang="0">
                  <a:pos x="38" y="0"/>
                </a:cxn>
                <a:cxn ang="0">
                  <a:pos x="45" y="10"/>
                </a:cxn>
                <a:cxn ang="0">
                  <a:pos x="41" y="15"/>
                </a:cxn>
                <a:cxn ang="0">
                  <a:pos x="41" y="16"/>
                </a:cxn>
                <a:cxn ang="0">
                  <a:pos x="41" y="16"/>
                </a:cxn>
                <a:cxn ang="0">
                  <a:pos x="45" y="13"/>
                </a:cxn>
                <a:cxn ang="0">
                  <a:pos x="47" y="14"/>
                </a:cxn>
                <a:cxn ang="0">
                  <a:pos x="48" y="13"/>
                </a:cxn>
                <a:cxn ang="0">
                  <a:pos x="50" y="24"/>
                </a:cxn>
                <a:cxn ang="0">
                  <a:pos x="53" y="44"/>
                </a:cxn>
                <a:cxn ang="0">
                  <a:pos x="55" y="52"/>
                </a:cxn>
                <a:cxn ang="0">
                  <a:pos x="55" y="63"/>
                </a:cxn>
                <a:cxn ang="0">
                  <a:pos x="51" y="62"/>
                </a:cxn>
                <a:cxn ang="0">
                  <a:pos x="48" y="66"/>
                </a:cxn>
                <a:cxn ang="0">
                  <a:pos x="48" y="71"/>
                </a:cxn>
                <a:cxn ang="0">
                  <a:pos x="44" y="80"/>
                </a:cxn>
                <a:cxn ang="0">
                  <a:pos x="41" y="80"/>
                </a:cxn>
                <a:cxn ang="0">
                  <a:pos x="33" y="73"/>
                </a:cxn>
                <a:cxn ang="0">
                  <a:pos x="26" y="77"/>
                </a:cxn>
                <a:cxn ang="0">
                  <a:pos x="24" y="76"/>
                </a:cxn>
                <a:cxn ang="0">
                  <a:pos x="22" y="72"/>
                </a:cxn>
                <a:cxn ang="0">
                  <a:pos x="21" y="75"/>
                </a:cxn>
                <a:cxn ang="0">
                  <a:pos x="20" y="80"/>
                </a:cxn>
                <a:cxn ang="0">
                  <a:pos x="18" y="81"/>
                </a:cxn>
                <a:cxn ang="0">
                  <a:pos x="14" y="73"/>
                </a:cxn>
                <a:cxn ang="0">
                  <a:pos x="10" y="71"/>
                </a:cxn>
                <a:cxn ang="0">
                  <a:pos x="9" y="67"/>
                </a:cxn>
                <a:cxn ang="0">
                  <a:pos x="1" y="60"/>
                </a:cxn>
                <a:cxn ang="0">
                  <a:pos x="0" y="57"/>
                </a:cxn>
                <a:cxn ang="0">
                  <a:pos x="1" y="60"/>
                </a:cxn>
                <a:cxn ang="0">
                  <a:pos x="3" y="62"/>
                </a:cxn>
                <a:cxn ang="0">
                  <a:pos x="5" y="59"/>
                </a:cxn>
                <a:cxn ang="0">
                  <a:pos x="3" y="59"/>
                </a:cxn>
                <a:cxn ang="0">
                  <a:pos x="5" y="59"/>
                </a:cxn>
                <a:cxn ang="0">
                  <a:pos x="5" y="57"/>
                </a:cxn>
                <a:cxn ang="0">
                  <a:pos x="5" y="56"/>
                </a:cxn>
                <a:cxn ang="0">
                  <a:pos x="5" y="56"/>
                </a:cxn>
                <a:cxn ang="0">
                  <a:pos x="5" y="56"/>
                </a:cxn>
                <a:cxn ang="0">
                  <a:pos x="5" y="55"/>
                </a:cxn>
                <a:cxn ang="0">
                  <a:pos x="5" y="55"/>
                </a:cxn>
                <a:cxn ang="0">
                  <a:pos x="3" y="52"/>
                </a:cxn>
                <a:cxn ang="0">
                  <a:pos x="3" y="54"/>
                </a:cxn>
                <a:cxn ang="0">
                  <a:pos x="5" y="52"/>
                </a:cxn>
                <a:cxn ang="0">
                  <a:pos x="5" y="51"/>
                </a:cxn>
                <a:cxn ang="0">
                  <a:pos x="7" y="51"/>
                </a:cxn>
                <a:cxn ang="0">
                  <a:pos x="8" y="50"/>
                </a:cxn>
                <a:cxn ang="0">
                  <a:pos x="8" y="47"/>
                </a:cxn>
              </a:cxnLst>
              <a:rect l="0" t="0" r="r" b="b"/>
              <a:pathLst>
                <a:path w="55" h="81">
                  <a:moveTo>
                    <a:pt x="8" y="47"/>
                  </a:moveTo>
                  <a:lnTo>
                    <a:pt x="10" y="46"/>
                  </a:lnTo>
                  <a:lnTo>
                    <a:pt x="37" y="3"/>
                  </a:lnTo>
                  <a:lnTo>
                    <a:pt x="38" y="0"/>
                  </a:lnTo>
                  <a:lnTo>
                    <a:pt x="45" y="10"/>
                  </a:lnTo>
                  <a:lnTo>
                    <a:pt x="41" y="15"/>
                  </a:lnTo>
                  <a:lnTo>
                    <a:pt x="41" y="16"/>
                  </a:lnTo>
                  <a:lnTo>
                    <a:pt x="41" y="16"/>
                  </a:lnTo>
                  <a:lnTo>
                    <a:pt x="45" y="13"/>
                  </a:lnTo>
                  <a:lnTo>
                    <a:pt x="47" y="14"/>
                  </a:lnTo>
                  <a:lnTo>
                    <a:pt x="48" y="13"/>
                  </a:lnTo>
                  <a:lnTo>
                    <a:pt x="50" y="24"/>
                  </a:lnTo>
                  <a:lnTo>
                    <a:pt x="53" y="44"/>
                  </a:lnTo>
                  <a:lnTo>
                    <a:pt x="55" y="52"/>
                  </a:lnTo>
                  <a:lnTo>
                    <a:pt x="55" y="63"/>
                  </a:lnTo>
                  <a:lnTo>
                    <a:pt x="51" y="62"/>
                  </a:lnTo>
                  <a:lnTo>
                    <a:pt x="48" y="66"/>
                  </a:lnTo>
                  <a:lnTo>
                    <a:pt x="48" y="71"/>
                  </a:lnTo>
                  <a:lnTo>
                    <a:pt x="44" y="80"/>
                  </a:lnTo>
                  <a:lnTo>
                    <a:pt x="41" y="80"/>
                  </a:lnTo>
                  <a:lnTo>
                    <a:pt x="33" y="73"/>
                  </a:lnTo>
                  <a:lnTo>
                    <a:pt x="26" y="77"/>
                  </a:lnTo>
                  <a:lnTo>
                    <a:pt x="24" y="76"/>
                  </a:lnTo>
                  <a:lnTo>
                    <a:pt x="22" y="72"/>
                  </a:lnTo>
                  <a:lnTo>
                    <a:pt x="21" y="75"/>
                  </a:lnTo>
                  <a:lnTo>
                    <a:pt x="20" y="80"/>
                  </a:lnTo>
                  <a:lnTo>
                    <a:pt x="18" y="81"/>
                  </a:lnTo>
                  <a:lnTo>
                    <a:pt x="14" y="73"/>
                  </a:lnTo>
                  <a:lnTo>
                    <a:pt x="10" y="71"/>
                  </a:lnTo>
                  <a:lnTo>
                    <a:pt x="9" y="67"/>
                  </a:lnTo>
                  <a:lnTo>
                    <a:pt x="1" y="60"/>
                  </a:lnTo>
                  <a:lnTo>
                    <a:pt x="0" y="57"/>
                  </a:lnTo>
                  <a:lnTo>
                    <a:pt x="1" y="60"/>
                  </a:lnTo>
                  <a:lnTo>
                    <a:pt x="3" y="62"/>
                  </a:lnTo>
                  <a:lnTo>
                    <a:pt x="5" y="59"/>
                  </a:lnTo>
                  <a:lnTo>
                    <a:pt x="3" y="59"/>
                  </a:lnTo>
                  <a:lnTo>
                    <a:pt x="5" y="59"/>
                  </a:lnTo>
                  <a:lnTo>
                    <a:pt x="5" y="57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5" y="55"/>
                  </a:lnTo>
                  <a:lnTo>
                    <a:pt x="5" y="55"/>
                  </a:lnTo>
                  <a:lnTo>
                    <a:pt x="3" y="52"/>
                  </a:lnTo>
                  <a:lnTo>
                    <a:pt x="3" y="54"/>
                  </a:lnTo>
                  <a:lnTo>
                    <a:pt x="5" y="52"/>
                  </a:lnTo>
                  <a:lnTo>
                    <a:pt x="5" y="51"/>
                  </a:lnTo>
                  <a:lnTo>
                    <a:pt x="7" y="51"/>
                  </a:lnTo>
                  <a:lnTo>
                    <a:pt x="8" y="50"/>
                  </a:lnTo>
                  <a:lnTo>
                    <a:pt x="8" y="47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1" name="Freeform 580" descr="30%"/>
            <p:cNvSpPr>
              <a:spLocks/>
            </p:cNvSpPr>
            <p:nvPr/>
          </p:nvSpPr>
          <p:spPr bwMode="auto">
            <a:xfrm>
              <a:off x="3661708" y="3672389"/>
              <a:ext cx="50250" cy="61019"/>
            </a:xfrm>
            <a:custGeom>
              <a:avLst/>
              <a:gdLst/>
              <a:ahLst/>
              <a:cxnLst>
                <a:cxn ang="0">
                  <a:pos x="8" y="51"/>
                </a:cxn>
                <a:cxn ang="0">
                  <a:pos x="24" y="29"/>
                </a:cxn>
                <a:cxn ang="0">
                  <a:pos x="30" y="22"/>
                </a:cxn>
                <a:cxn ang="0">
                  <a:pos x="35" y="9"/>
                </a:cxn>
                <a:cxn ang="0">
                  <a:pos x="38" y="0"/>
                </a:cxn>
                <a:cxn ang="0">
                  <a:pos x="38" y="15"/>
                </a:cxn>
                <a:cxn ang="0">
                  <a:pos x="38" y="19"/>
                </a:cxn>
                <a:cxn ang="0">
                  <a:pos x="37" y="46"/>
                </a:cxn>
                <a:cxn ang="0">
                  <a:pos x="37" y="49"/>
                </a:cxn>
                <a:cxn ang="0">
                  <a:pos x="45" y="57"/>
                </a:cxn>
                <a:cxn ang="0">
                  <a:pos x="52" y="72"/>
                </a:cxn>
                <a:cxn ang="0">
                  <a:pos x="54" y="76"/>
                </a:cxn>
                <a:cxn ang="0">
                  <a:pos x="48" y="91"/>
                </a:cxn>
                <a:cxn ang="0">
                  <a:pos x="49" y="107"/>
                </a:cxn>
                <a:cxn ang="0">
                  <a:pos x="49" y="112"/>
                </a:cxn>
                <a:cxn ang="0">
                  <a:pos x="43" y="114"/>
                </a:cxn>
                <a:cxn ang="0">
                  <a:pos x="43" y="113"/>
                </a:cxn>
                <a:cxn ang="0">
                  <a:pos x="40" y="98"/>
                </a:cxn>
                <a:cxn ang="0">
                  <a:pos x="35" y="101"/>
                </a:cxn>
                <a:cxn ang="0">
                  <a:pos x="32" y="97"/>
                </a:cxn>
                <a:cxn ang="0">
                  <a:pos x="19" y="88"/>
                </a:cxn>
                <a:cxn ang="0">
                  <a:pos x="19" y="85"/>
                </a:cxn>
                <a:cxn ang="0">
                  <a:pos x="20" y="76"/>
                </a:cxn>
                <a:cxn ang="0">
                  <a:pos x="16" y="76"/>
                </a:cxn>
                <a:cxn ang="0">
                  <a:pos x="9" y="79"/>
                </a:cxn>
                <a:cxn ang="0">
                  <a:pos x="9" y="81"/>
                </a:cxn>
                <a:cxn ang="0">
                  <a:pos x="7" y="75"/>
                </a:cxn>
                <a:cxn ang="0">
                  <a:pos x="9" y="81"/>
                </a:cxn>
                <a:cxn ang="0">
                  <a:pos x="9" y="79"/>
                </a:cxn>
                <a:cxn ang="0">
                  <a:pos x="9" y="81"/>
                </a:cxn>
                <a:cxn ang="0">
                  <a:pos x="0" y="75"/>
                </a:cxn>
                <a:cxn ang="0">
                  <a:pos x="19" y="88"/>
                </a:cxn>
                <a:cxn ang="0">
                  <a:pos x="19" y="88"/>
                </a:cxn>
                <a:cxn ang="0">
                  <a:pos x="0" y="75"/>
                </a:cxn>
              </a:cxnLst>
              <a:rect l="0" t="0" r="r" b="b"/>
              <a:pathLst>
                <a:path w="54" h="114">
                  <a:moveTo>
                    <a:pt x="0" y="75"/>
                  </a:moveTo>
                  <a:lnTo>
                    <a:pt x="8" y="51"/>
                  </a:lnTo>
                  <a:lnTo>
                    <a:pt x="15" y="39"/>
                  </a:lnTo>
                  <a:lnTo>
                    <a:pt x="24" y="29"/>
                  </a:lnTo>
                  <a:lnTo>
                    <a:pt x="27" y="24"/>
                  </a:lnTo>
                  <a:lnTo>
                    <a:pt x="30" y="22"/>
                  </a:lnTo>
                  <a:lnTo>
                    <a:pt x="34" y="14"/>
                  </a:lnTo>
                  <a:lnTo>
                    <a:pt x="35" y="9"/>
                  </a:lnTo>
                  <a:lnTo>
                    <a:pt x="37" y="4"/>
                  </a:lnTo>
                  <a:lnTo>
                    <a:pt x="38" y="0"/>
                  </a:lnTo>
                  <a:lnTo>
                    <a:pt x="37" y="9"/>
                  </a:lnTo>
                  <a:lnTo>
                    <a:pt x="38" y="15"/>
                  </a:lnTo>
                  <a:lnTo>
                    <a:pt x="38" y="15"/>
                  </a:lnTo>
                  <a:lnTo>
                    <a:pt x="38" y="19"/>
                  </a:lnTo>
                  <a:lnTo>
                    <a:pt x="37" y="36"/>
                  </a:lnTo>
                  <a:lnTo>
                    <a:pt x="37" y="46"/>
                  </a:lnTo>
                  <a:lnTo>
                    <a:pt x="38" y="46"/>
                  </a:lnTo>
                  <a:lnTo>
                    <a:pt x="37" y="49"/>
                  </a:lnTo>
                  <a:lnTo>
                    <a:pt x="46" y="50"/>
                  </a:lnTo>
                  <a:lnTo>
                    <a:pt x="45" y="57"/>
                  </a:lnTo>
                  <a:lnTo>
                    <a:pt x="46" y="59"/>
                  </a:lnTo>
                  <a:lnTo>
                    <a:pt x="52" y="72"/>
                  </a:lnTo>
                  <a:lnTo>
                    <a:pt x="52" y="75"/>
                  </a:lnTo>
                  <a:lnTo>
                    <a:pt x="54" y="76"/>
                  </a:lnTo>
                  <a:lnTo>
                    <a:pt x="53" y="86"/>
                  </a:lnTo>
                  <a:lnTo>
                    <a:pt x="48" y="91"/>
                  </a:lnTo>
                  <a:lnTo>
                    <a:pt x="48" y="92"/>
                  </a:lnTo>
                  <a:lnTo>
                    <a:pt x="49" y="107"/>
                  </a:lnTo>
                  <a:lnTo>
                    <a:pt x="50" y="111"/>
                  </a:lnTo>
                  <a:lnTo>
                    <a:pt x="49" y="112"/>
                  </a:lnTo>
                  <a:lnTo>
                    <a:pt x="47" y="111"/>
                  </a:lnTo>
                  <a:lnTo>
                    <a:pt x="43" y="114"/>
                  </a:lnTo>
                  <a:lnTo>
                    <a:pt x="43" y="114"/>
                  </a:lnTo>
                  <a:lnTo>
                    <a:pt x="43" y="113"/>
                  </a:lnTo>
                  <a:lnTo>
                    <a:pt x="47" y="108"/>
                  </a:lnTo>
                  <a:lnTo>
                    <a:pt x="40" y="98"/>
                  </a:lnTo>
                  <a:lnTo>
                    <a:pt x="39" y="101"/>
                  </a:lnTo>
                  <a:lnTo>
                    <a:pt x="35" y="101"/>
                  </a:lnTo>
                  <a:lnTo>
                    <a:pt x="33" y="98"/>
                  </a:lnTo>
                  <a:lnTo>
                    <a:pt x="32" y="97"/>
                  </a:lnTo>
                  <a:lnTo>
                    <a:pt x="26" y="97"/>
                  </a:lnTo>
                  <a:lnTo>
                    <a:pt x="19" y="88"/>
                  </a:lnTo>
                  <a:lnTo>
                    <a:pt x="18" y="86"/>
                  </a:lnTo>
                  <a:lnTo>
                    <a:pt x="19" y="85"/>
                  </a:lnTo>
                  <a:lnTo>
                    <a:pt x="19" y="81"/>
                  </a:lnTo>
                  <a:lnTo>
                    <a:pt x="20" y="76"/>
                  </a:lnTo>
                  <a:lnTo>
                    <a:pt x="20" y="76"/>
                  </a:lnTo>
                  <a:lnTo>
                    <a:pt x="16" y="76"/>
                  </a:lnTo>
                  <a:lnTo>
                    <a:pt x="12" y="75"/>
                  </a:lnTo>
                  <a:lnTo>
                    <a:pt x="9" y="79"/>
                  </a:lnTo>
                  <a:lnTo>
                    <a:pt x="9" y="79"/>
                  </a:lnTo>
                  <a:lnTo>
                    <a:pt x="9" y="81"/>
                  </a:lnTo>
                  <a:lnTo>
                    <a:pt x="5" y="79"/>
                  </a:lnTo>
                  <a:lnTo>
                    <a:pt x="7" y="75"/>
                  </a:lnTo>
                  <a:lnTo>
                    <a:pt x="0" y="75"/>
                  </a:lnTo>
                  <a:lnTo>
                    <a:pt x="9" y="81"/>
                  </a:lnTo>
                  <a:lnTo>
                    <a:pt x="9" y="79"/>
                  </a:lnTo>
                  <a:lnTo>
                    <a:pt x="9" y="79"/>
                  </a:lnTo>
                  <a:lnTo>
                    <a:pt x="9" y="79"/>
                  </a:lnTo>
                  <a:lnTo>
                    <a:pt x="9" y="81"/>
                  </a:lnTo>
                  <a:lnTo>
                    <a:pt x="9" y="81"/>
                  </a:lnTo>
                  <a:lnTo>
                    <a:pt x="0" y="75"/>
                  </a:lnTo>
                  <a:lnTo>
                    <a:pt x="26" y="97"/>
                  </a:lnTo>
                  <a:lnTo>
                    <a:pt x="19" y="88"/>
                  </a:lnTo>
                  <a:lnTo>
                    <a:pt x="18" y="86"/>
                  </a:lnTo>
                  <a:lnTo>
                    <a:pt x="19" y="88"/>
                  </a:lnTo>
                  <a:lnTo>
                    <a:pt x="26" y="97"/>
                  </a:lnTo>
                  <a:lnTo>
                    <a:pt x="0" y="75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2" name="Freeform 581" descr="30%"/>
            <p:cNvSpPr>
              <a:spLocks/>
            </p:cNvSpPr>
            <p:nvPr/>
          </p:nvSpPr>
          <p:spPr bwMode="auto">
            <a:xfrm>
              <a:off x="3661708" y="3672389"/>
              <a:ext cx="50250" cy="61019"/>
            </a:xfrm>
            <a:custGeom>
              <a:avLst/>
              <a:gdLst/>
              <a:ahLst/>
              <a:cxnLst>
                <a:cxn ang="0">
                  <a:pos x="0" y="75"/>
                </a:cxn>
                <a:cxn ang="0">
                  <a:pos x="8" y="51"/>
                </a:cxn>
                <a:cxn ang="0">
                  <a:pos x="15" y="39"/>
                </a:cxn>
                <a:cxn ang="0">
                  <a:pos x="24" y="29"/>
                </a:cxn>
                <a:cxn ang="0">
                  <a:pos x="27" y="24"/>
                </a:cxn>
                <a:cxn ang="0">
                  <a:pos x="30" y="22"/>
                </a:cxn>
                <a:cxn ang="0">
                  <a:pos x="34" y="14"/>
                </a:cxn>
                <a:cxn ang="0">
                  <a:pos x="35" y="9"/>
                </a:cxn>
                <a:cxn ang="0">
                  <a:pos x="37" y="4"/>
                </a:cxn>
                <a:cxn ang="0">
                  <a:pos x="38" y="0"/>
                </a:cxn>
                <a:cxn ang="0">
                  <a:pos x="37" y="9"/>
                </a:cxn>
                <a:cxn ang="0">
                  <a:pos x="38" y="15"/>
                </a:cxn>
                <a:cxn ang="0">
                  <a:pos x="38" y="15"/>
                </a:cxn>
                <a:cxn ang="0">
                  <a:pos x="38" y="19"/>
                </a:cxn>
                <a:cxn ang="0">
                  <a:pos x="37" y="36"/>
                </a:cxn>
                <a:cxn ang="0">
                  <a:pos x="37" y="46"/>
                </a:cxn>
                <a:cxn ang="0">
                  <a:pos x="38" y="46"/>
                </a:cxn>
                <a:cxn ang="0">
                  <a:pos x="37" y="49"/>
                </a:cxn>
                <a:cxn ang="0">
                  <a:pos x="46" y="50"/>
                </a:cxn>
                <a:cxn ang="0">
                  <a:pos x="45" y="57"/>
                </a:cxn>
                <a:cxn ang="0">
                  <a:pos x="46" y="59"/>
                </a:cxn>
                <a:cxn ang="0">
                  <a:pos x="52" y="72"/>
                </a:cxn>
                <a:cxn ang="0">
                  <a:pos x="52" y="75"/>
                </a:cxn>
                <a:cxn ang="0">
                  <a:pos x="54" y="76"/>
                </a:cxn>
                <a:cxn ang="0">
                  <a:pos x="53" y="86"/>
                </a:cxn>
                <a:cxn ang="0">
                  <a:pos x="48" y="91"/>
                </a:cxn>
                <a:cxn ang="0">
                  <a:pos x="48" y="92"/>
                </a:cxn>
                <a:cxn ang="0">
                  <a:pos x="49" y="107"/>
                </a:cxn>
                <a:cxn ang="0">
                  <a:pos x="50" y="111"/>
                </a:cxn>
                <a:cxn ang="0">
                  <a:pos x="49" y="112"/>
                </a:cxn>
                <a:cxn ang="0">
                  <a:pos x="47" y="111"/>
                </a:cxn>
                <a:cxn ang="0">
                  <a:pos x="43" y="114"/>
                </a:cxn>
                <a:cxn ang="0">
                  <a:pos x="43" y="114"/>
                </a:cxn>
                <a:cxn ang="0">
                  <a:pos x="43" y="113"/>
                </a:cxn>
                <a:cxn ang="0">
                  <a:pos x="47" y="108"/>
                </a:cxn>
                <a:cxn ang="0">
                  <a:pos x="40" y="98"/>
                </a:cxn>
                <a:cxn ang="0">
                  <a:pos x="39" y="101"/>
                </a:cxn>
                <a:cxn ang="0">
                  <a:pos x="35" y="101"/>
                </a:cxn>
                <a:cxn ang="0">
                  <a:pos x="33" y="98"/>
                </a:cxn>
                <a:cxn ang="0">
                  <a:pos x="32" y="97"/>
                </a:cxn>
                <a:cxn ang="0">
                  <a:pos x="26" y="97"/>
                </a:cxn>
                <a:cxn ang="0">
                  <a:pos x="19" y="88"/>
                </a:cxn>
                <a:cxn ang="0">
                  <a:pos x="18" y="86"/>
                </a:cxn>
                <a:cxn ang="0">
                  <a:pos x="19" y="85"/>
                </a:cxn>
                <a:cxn ang="0">
                  <a:pos x="19" y="81"/>
                </a:cxn>
                <a:cxn ang="0">
                  <a:pos x="20" y="76"/>
                </a:cxn>
                <a:cxn ang="0">
                  <a:pos x="20" y="76"/>
                </a:cxn>
                <a:cxn ang="0">
                  <a:pos x="16" y="76"/>
                </a:cxn>
                <a:cxn ang="0">
                  <a:pos x="12" y="75"/>
                </a:cxn>
                <a:cxn ang="0">
                  <a:pos x="9" y="79"/>
                </a:cxn>
                <a:cxn ang="0">
                  <a:pos x="9" y="79"/>
                </a:cxn>
                <a:cxn ang="0">
                  <a:pos x="9" y="81"/>
                </a:cxn>
                <a:cxn ang="0">
                  <a:pos x="5" y="79"/>
                </a:cxn>
                <a:cxn ang="0">
                  <a:pos x="7" y="75"/>
                </a:cxn>
                <a:cxn ang="0">
                  <a:pos x="0" y="75"/>
                </a:cxn>
              </a:cxnLst>
              <a:rect l="0" t="0" r="r" b="b"/>
              <a:pathLst>
                <a:path w="54" h="114">
                  <a:moveTo>
                    <a:pt x="0" y="75"/>
                  </a:moveTo>
                  <a:lnTo>
                    <a:pt x="8" y="51"/>
                  </a:lnTo>
                  <a:lnTo>
                    <a:pt x="15" y="39"/>
                  </a:lnTo>
                  <a:lnTo>
                    <a:pt x="24" y="29"/>
                  </a:lnTo>
                  <a:lnTo>
                    <a:pt x="27" y="24"/>
                  </a:lnTo>
                  <a:lnTo>
                    <a:pt x="30" y="22"/>
                  </a:lnTo>
                  <a:lnTo>
                    <a:pt x="34" y="14"/>
                  </a:lnTo>
                  <a:lnTo>
                    <a:pt x="35" y="9"/>
                  </a:lnTo>
                  <a:lnTo>
                    <a:pt x="37" y="4"/>
                  </a:lnTo>
                  <a:lnTo>
                    <a:pt x="38" y="0"/>
                  </a:lnTo>
                  <a:lnTo>
                    <a:pt x="37" y="9"/>
                  </a:lnTo>
                  <a:lnTo>
                    <a:pt x="38" y="15"/>
                  </a:lnTo>
                  <a:lnTo>
                    <a:pt x="38" y="15"/>
                  </a:lnTo>
                  <a:lnTo>
                    <a:pt x="38" y="19"/>
                  </a:lnTo>
                  <a:lnTo>
                    <a:pt x="37" y="36"/>
                  </a:lnTo>
                  <a:lnTo>
                    <a:pt x="37" y="46"/>
                  </a:lnTo>
                  <a:lnTo>
                    <a:pt x="38" y="46"/>
                  </a:lnTo>
                  <a:lnTo>
                    <a:pt x="37" y="49"/>
                  </a:lnTo>
                  <a:lnTo>
                    <a:pt x="46" y="50"/>
                  </a:lnTo>
                  <a:lnTo>
                    <a:pt x="45" y="57"/>
                  </a:lnTo>
                  <a:lnTo>
                    <a:pt x="46" y="59"/>
                  </a:lnTo>
                  <a:lnTo>
                    <a:pt x="52" y="72"/>
                  </a:lnTo>
                  <a:lnTo>
                    <a:pt x="52" y="75"/>
                  </a:lnTo>
                  <a:lnTo>
                    <a:pt x="54" y="76"/>
                  </a:lnTo>
                  <a:lnTo>
                    <a:pt x="53" y="86"/>
                  </a:lnTo>
                  <a:lnTo>
                    <a:pt x="48" y="91"/>
                  </a:lnTo>
                  <a:lnTo>
                    <a:pt x="48" y="92"/>
                  </a:lnTo>
                  <a:lnTo>
                    <a:pt x="49" y="107"/>
                  </a:lnTo>
                  <a:lnTo>
                    <a:pt x="50" y="111"/>
                  </a:lnTo>
                  <a:lnTo>
                    <a:pt x="49" y="112"/>
                  </a:lnTo>
                  <a:lnTo>
                    <a:pt x="47" y="111"/>
                  </a:lnTo>
                  <a:lnTo>
                    <a:pt x="43" y="114"/>
                  </a:lnTo>
                  <a:lnTo>
                    <a:pt x="43" y="114"/>
                  </a:lnTo>
                  <a:lnTo>
                    <a:pt x="43" y="113"/>
                  </a:lnTo>
                  <a:lnTo>
                    <a:pt x="47" y="108"/>
                  </a:lnTo>
                  <a:lnTo>
                    <a:pt x="40" y="98"/>
                  </a:lnTo>
                  <a:lnTo>
                    <a:pt x="39" y="101"/>
                  </a:lnTo>
                  <a:lnTo>
                    <a:pt x="35" y="101"/>
                  </a:lnTo>
                  <a:lnTo>
                    <a:pt x="33" y="98"/>
                  </a:lnTo>
                  <a:lnTo>
                    <a:pt x="32" y="97"/>
                  </a:lnTo>
                  <a:lnTo>
                    <a:pt x="26" y="97"/>
                  </a:lnTo>
                  <a:lnTo>
                    <a:pt x="19" y="88"/>
                  </a:lnTo>
                  <a:lnTo>
                    <a:pt x="18" y="86"/>
                  </a:lnTo>
                  <a:lnTo>
                    <a:pt x="19" y="85"/>
                  </a:lnTo>
                  <a:lnTo>
                    <a:pt x="19" y="81"/>
                  </a:lnTo>
                  <a:lnTo>
                    <a:pt x="20" y="76"/>
                  </a:lnTo>
                  <a:lnTo>
                    <a:pt x="20" y="76"/>
                  </a:lnTo>
                  <a:lnTo>
                    <a:pt x="16" y="76"/>
                  </a:lnTo>
                  <a:lnTo>
                    <a:pt x="12" y="75"/>
                  </a:lnTo>
                  <a:lnTo>
                    <a:pt x="9" y="79"/>
                  </a:lnTo>
                  <a:lnTo>
                    <a:pt x="9" y="79"/>
                  </a:lnTo>
                  <a:lnTo>
                    <a:pt x="9" y="81"/>
                  </a:lnTo>
                  <a:lnTo>
                    <a:pt x="5" y="79"/>
                  </a:lnTo>
                  <a:lnTo>
                    <a:pt x="7" y="75"/>
                  </a:lnTo>
                  <a:lnTo>
                    <a:pt x="0" y="75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3" name="Freeform 582" descr="30%"/>
            <p:cNvSpPr>
              <a:spLocks/>
            </p:cNvSpPr>
            <p:nvPr/>
          </p:nvSpPr>
          <p:spPr bwMode="auto">
            <a:xfrm>
              <a:off x="3671011" y="3715746"/>
              <a:ext cx="1859" cy="160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4" name="Freeform 583" descr="30%"/>
            <p:cNvSpPr>
              <a:spLocks/>
            </p:cNvSpPr>
            <p:nvPr/>
          </p:nvSpPr>
          <p:spPr bwMode="auto">
            <a:xfrm>
              <a:off x="3680320" y="3718955"/>
              <a:ext cx="7444" cy="6424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8" y="11"/>
                </a:cxn>
              </a:cxnLst>
              <a:rect l="0" t="0" r="r" b="b"/>
              <a:pathLst>
                <a:path w="8" h="11">
                  <a:moveTo>
                    <a:pt x="8" y="11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1" y="2"/>
                  </a:lnTo>
                  <a:lnTo>
                    <a:pt x="8" y="1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5" name="Freeform 584" descr="30%"/>
            <p:cNvSpPr>
              <a:spLocks/>
            </p:cNvSpPr>
            <p:nvPr/>
          </p:nvSpPr>
          <p:spPr bwMode="auto">
            <a:xfrm>
              <a:off x="3704515" y="3698082"/>
              <a:ext cx="26055" cy="20873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0"/>
                </a:cxn>
                <a:cxn ang="0">
                  <a:pos x="9" y="2"/>
                </a:cxn>
                <a:cxn ang="0">
                  <a:pos x="28" y="9"/>
                </a:cxn>
                <a:cxn ang="0">
                  <a:pos x="23" y="14"/>
                </a:cxn>
                <a:cxn ang="0">
                  <a:pos x="18" y="26"/>
                </a:cxn>
                <a:cxn ang="0">
                  <a:pos x="8" y="38"/>
                </a:cxn>
                <a:cxn ang="0">
                  <a:pos x="9" y="28"/>
                </a:cxn>
                <a:cxn ang="0">
                  <a:pos x="7" y="27"/>
                </a:cxn>
                <a:cxn ang="0">
                  <a:pos x="7" y="24"/>
                </a:cxn>
                <a:cxn ang="0">
                  <a:pos x="1" y="11"/>
                </a:cxn>
                <a:cxn ang="0">
                  <a:pos x="0" y="9"/>
                </a:cxn>
                <a:cxn ang="0">
                  <a:pos x="1" y="2"/>
                </a:cxn>
              </a:cxnLst>
              <a:rect l="0" t="0" r="r" b="b"/>
              <a:pathLst>
                <a:path w="28" h="38">
                  <a:moveTo>
                    <a:pt x="1" y="2"/>
                  </a:moveTo>
                  <a:lnTo>
                    <a:pt x="1" y="0"/>
                  </a:lnTo>
                  <a:lnTo>
                    <a:pt x="9" y="2"/>
                  </a:lnTo>
                  <a:lnTo>
                    <a:pt x="28" y="9"/>
                  </a:lnTo>
                  <a:lnTo>
                    <a:pt x="23" y="14"/>
                  </a:lnTo>
                  <a:lnTo>
                    <a:pt x="18" y="26"/>
                  </a:lnTo>
                  <a:lnTo>
                    <a:pt x="8" y="38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7" y="24"/>
                  </a:lnTo>
                  <a:lnTo>
                    <a:pt x="1" y="11"/>
                  </a:lnTo>
                  <a:lnTo>
                    <a:pt x="0" y="9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6" name="Freeform 585" descr="30%"/>
            <p:cNvSpPr>
              <a:spLocks/>
            </p:cNvSpPr>
            <p:nvPr/>
          </p:nvSpPr>
          <p:spPr bwMode="auto">
            <a:xfrm>
              <a:off x="3708239" y="3696477"/>
              <a:ext cx="46531" cy="33722"/>
            </a:xfrm>
            <a:custGeom>
              <a:avLst/>
              <a:gdLst/>
              <a:ahLst/>
              <a:cxnLst>
                <a:cxn ang="0">
                  <a:pos x="5" y="42"/>
                </a:cxn>
                <a:cxn ang="0">
                  <a:pos x="15" y="30"/>
                </a:cxn>
                <a:cxn ang="0">
                  <a:pos x="20" y="18"/>
                </a:cxn>
                <a:cxn ang="0">
                  <a:pos x="25" y="13"/>
                </a:cxn>
                <a:cxn ang="0">
                  <a:pos x="36" y="0"/>
                </a:cxn>
                <a:cxn ang="0">
                  <a:pos x="47" y="31"/>
                </a:cxn>
                <a:cxn ang="0">
                  <a:pos x="51" y="35"/>
                </a:cxn>
                <a:cxn ang="0">
                  <a:pos x="51" y="37"/>
                </a:cxn>
                <a:cxn ang="0">
                  <a:pos x="51" y="39"/>
                </a:cxn>
                <a:cxn ang="0">
                  <a:pos x="48" y="42"/>
                </a:cxn>
                <a:cxn ang="0">
                  <a:pos x="47" y="49"/>
                </a:cxn>
                <a:cxn ang="0">
                  <a:pos x="44" y="51"/>
                </a:cxn>
                <a:cxn ang="0">
                  <a:pos x="35" y="59"/>
                </a:cxn>
                <a:cxn ang="0">
                  <a:pos x="29" y="54"/>
                </a:cxn>
                <a:cxn ang="0">
                  <a:pos x="27" y="53"/>
                </a:cxn>
                <a:cxn ang="0">
                  <a:pos x="27" y="56"/>
                </a:cxn>
                <a:cxn ang="0">
                  <a:pos x="24" y="54"/>
                </a:cxn>
                <a:cxn ang="0">
                  <a:pos x="22" y="57"/>
                </a:cxn>
                <a:cxn ang="0">
                  <a:pos x="18" y="49"/>
                </a:cxn>
                <a:cxn ang="0">
                  <a:pos x="16" y="52"/>
                </a:cxn>
                <a:cxn ang="0">
                  <a:pos x="15" y="52"/>
                </a:cxn>
                <a:cxn ang="0">
                  <a:pos x="15" y="53"/>
                </a:cxn>
                <a:cxn ang="0">
                  <a:pos x="14" y="51"/>
                </a:cxn>
                <a:cxn ang="0">
                  <a:pos x="5" y="61"/>
                </a:cxn>
                <a:cxn ang="0">
                  <a:pos x="1" y="63"/>
                </a:cxn>
                <a:cxn ang="0">
                  <a:pos x="0" y="48"/>
                </a:cxn>
                <a:cxn ang="0">
                  <a:pos x="0" y="47"/>
                </a:cxn>
                <a:cxn ang="0">
                  <a:pos x="5" y="42"/>
                </a:cxn>
              </a:cxnLst>
              <a:rect l="0" t="0" r="r" b="b"/>
              <a:pathLst>
                <a:path w="51" h="63">
                  <a:moveTo>
                    <a:pt x="5" y="42"/>
                  </a:moveTo>
                  <a:lnTo>
                    <a:pt x="15" y="30"/>
                  </a:lnTo>
                  <a:lnTo>
                    <a:pt x="20" y="18"/>
                  </a:lnTo>
                  <a:lnTo>
                    <a:pt x="25" y="13"/>
                  </a:lnTo>
                  <a:lnTo>
                    <a:pt x="36" y="0"/>
                  </a:lnTo>
                  <a:lnTo>
                    <a:pt x="47" y="31"/>
                  </a:lnTo>
                  <a:lnTo>
                    <a:pt x="51" y="35"/>
                  </a:lnTo>
                  <a:lnTo>
                    <a:pt x="51" y="37"/>
                  </a:lnTo>
                  <a:lnTo>
                    <a:pt x="51" y="39"/>
                  </a:lnTo>
                  <a:lnTo>
                    <a:pt x="48" y="42"/>
                  </a:lnTo>
                  <a:lnTo>
                    <a:pt x="47" y="49"/>
                  </a:lnTo>
                  <a:lnTo>
                    <a:pt x="44" y="51"/>
                  </a:lnTo>
                  <a:lnTo>
                    <a:pt x="35" y="59"/>
                  </a:lnTo>
                  <a:lnTo>
                    <a:pt x="29" y="54"/>
                  </a:lnTo>
                  <a:lnTo>
                    <a:pt x="27" y="53"/>
                  </a:lnTo>
                  <a:lnTo>
                    <a:pt x="27" y="56"/>
                  </a:lnTo>
                  <a:lnTo>
                    <a:pt x="24" y="54"/>
                  </a:lnTo>
                  <a:lnTo>
                    <a:pt x="22" y="57"/>
                  </a:lnTo>
                  <a:lnTo>
                    <a:pt x="18" y="49"/>
                  </a:lnTo>
                  <a:lnTo>
                    <a:pt x="16" y="52"/>
                  </a:lnTo>
                  <a:lnTo>
                    <a:pt x="15" y="52"/>
                  </a:lnTo>
                  <a:lnTo>
                    <a:pt x="15" y="53"/>
                  </a:lnTo>
                  <a:lnTo>
                    <a:pt x="14" y="51"/>
                  </a:lnTo>
                  <a:lnTo>
                    <a:pt x="5" y="61"/>
                  </a:lnTo>
                  <a:lnTo>
                    <a:pt x="1" y="63"/>
                  </a:lnTo>
                  <a:lnTo>
                    <a:pt x="0" y="48"/>
                  </a:lnTo>
                  <a:lnTo>
                    <a:pt x="0" y="47"/>
                  </a:lnTo>
                  <a:lnTo>
                    <a:pt x="5" y="4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7" name="Freeform 586" descr="30%"/>
            <p:cNvSpPr>
              <a:spLocks/>
            </p:cNvSpPr>
            <p:nvPr/>
          </p:nvSpPr>
          <p:spPr bwMode="auto">
            <a:xfrm>
              <a:off x="3708239" y="3722170"/>
              <a:ext cx="35363" cy="89927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14" y="4"/>
                </a:cxn>
                <a:cxn ang="0">
                  <a:pos x="15" y="3"/>
                </a:cxn>
                <a:cxn ang="0">
                  <a:pos x="21" y="8"/>
                </a:cxn>
                <a:cxn ang="0">
                  <a:pos x="26" y="7"/>
                </a:cxn>
                <a:cxn ang="0">
                  <a:pos x="28" y="5"/>
                </a:cxn>
                <a:cxn ang="0">
                  <a:pos x="34" y="12"/>
                </a:cxn>
                <a:cxn ang="0">
                  <a:pos x="30" y="24"/>
                </a:cxn>
                <a:cxn ang="0">
                  <a:pos x="35" y="33"/>
                </a:cxn>
                <a:cxn ang="0">
                  <a:pos x="34" y="40"/>
                </a:cxn>
                <a:cxn ang="0">
                  <a:pos x="32" y="50"/>
                </a:cxn>
                <a:cxn ang="0">
                  <a:pos x="28" y="61"/>
                </a:cxn>
                <a:cxn ang="0">
                  <a:pos x="28" y="71"/>
                </a:cxn>
                <a:cxn ang="0">
                  <a:pos x="26" y="87"/>
                </a:cxn>
                <a:cxn ang="0">
                  <a:pos x="31" y="104"/>
                </a:cxn>
                <a:cxn ang="0">
                  <a:pos x="22" y="119"/>
                </a:cxn>
                <a:cxn ang="0">
                  <a:pos x="29" y="112"/>
                </a:cxn>
                <a:cxn ang="0">
                  <a:pos x="32" y="113"/>
                </a:cxn>
                <a:cxn ang="0">
                  <a:pos x="34" y="122"/>
                </a:cxn>
                <a:cxn ang="0">
                  <a:pos x="36" y="129"/>
                </a:cxn>
                <a:cxn ang="0">
                  <a:pos x="37" y="135"/>
                </a:cxn>
                <a:cxn ang="0">
                  <a:pos x="37" y="142"/>
                </a:cxn>
                <a:cxn ang="0">
                  <a:pos x="30" y="151"/>
                </a:cxn>
                <a:cxn ang="0">
                  <a:pos x="22" y="165"/>
                </a:cxn>
                <a:cxn ang="0">
                  <a:pos x="19" y="163"/>
                </a:cxn>
                <a:cxn ang="0">
                  <a:pos x="22" y="130"/>
                </a:cxn>
                <a:cxn ang="0">
                  <a:pos x="21" y="124"/>
                </a:cxn>
                <a:cxn ang="0">
                  <a:pos x="15" y="122"/>
                </a:cxn>
                <a:cxn ang="0">
                  <a:pos x="9" y="116"/>
                </a:cxn>
                <a:cxn ang="0">
                  <a:pos x="8" y="68"/>
                </a:cxn>
                <a:cxn ang="0">
                  <a:pos x="6" y="49"/>
                </a:cxn>
                <a:cxn ang="0">
                  <a:pos x="1" y="18"/>
                </a:cxn>
              </a:cxnLst>
              <a:rect l="0" t="0" r="r" b="b"/>
              <a:pathLst>
                <a:path w="38" h="166">
                  <a:moveTo>
                    <a:pt x="0" y="14"/>
                  </a:moveTo>
                  <a:lnTo>
                    <a:pt x="4" y="12"/>
                  </a:lnTo>
                  <a:lnTo>
                    <a:pt x="13" y="2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7" y="0"/>
                  </a:lnTo>
                  <a:lnTo>
                    <a:pt x="21" y="8"/>
                  </a:lnTo>
                  <a:lnTo>
                    <a:pt x="23" y="5"/>
                  </a:lnTo>
                  <a:lnTo>
                    <a:pt x="26" y="7"/>
                  </a:lnTo>
                  <a:lnTo>
                    <a:pt x="26" y="4"/>
                  </a:lnTo>
                  <a:lnTo>
                    <a:pt x="28" y="5"/>
                  </a:lnTo>
                  <a:lnTo>
                    <a:pt x="34" y="10"/>
                  </a:lnTo>
                  <a:lnTo>
                    <a:pt x="34" y="12"/>
                  </a:lnTo>
                  <a:lnTo>
                    <a:pt x="35" y="18"/>
                  </a:lnTo>
                  <a:lnTo>
                    <a:pt x="30" y="24"/>
                  </a:lnTo>
                  <a:lnTo>
                    <a:pt x="30" y="29"/>
                  </a:lnTo>
                  <a:lnTo>
                    <a:pt x="35" y="33"/>
                  </a:lnTo>
                  <a:lnTo>
                    <a:pt x="35" y="36"/>
                  </a:lnTo>
                  <a:lnTo>
                    <a:pt x="34" y="40"/>
                  </a:lnTo>
                  <a:lnTo>
                    <a:pt x="30" y="44"/>
                  </a:lnTo>
                  <a:lnTo>
                    <a:pt x="32" y="50"/>
                  </a:lnTo>
                  <a:lnTo>
                    <a:pt x="31" y="54"/>
                  </a:lnTo>
                  <a:lnTo>
                    <a:pt x="28" y="61"/>
                  </a:lnTo>
                  <a:lnTo>
                    <a:pt x="26" y="68"/>
                  </a:lnTo>
                  <a:lnTo>
                    <a:pt x="28" y="71"/>
                  </a:lnTo>
                  <a:lnTo>
                    <a:pt x="28" y="80"/>
                  </a:lnTo>
                  <a:lnTo>
                    <a:pt x="26" y="87"/>
                  </a:lnTo>
                  <a:lnTo>
                    <a:pt x="28" y="101"/>
                  </a:lnTo>
                  <a:lnTo>
                    <a:pt x="31" y="104"/>
                  </a:lnTo>
                  <a:lnTo>
                    <a:pt x="26" y="116"/>
                  </a:lnTo>
                  <a:lnTo>
                    <a:pt x="22" y="119"/>
                  </a:lnTo>
                  <a:lnTo>
                    <a:pt x="22" y="123"/>
                  </a:lnTo>
                  <a:lnTo>
                    <a:pt x="29" y="112"/>
                  </a:lnTo>
                  <a:lnTo>
                    <a:pt x="31" y="112"/>
                  </a:lnTo>
                  <a:lnTo>
                    <a:pt x="32" y="113"/>
                  </a:lnTo>
                  <a:lnTo>
                    <a:pt x="34" y="114"/>
                  </a:lnTo>
                  <a:lnTo>
                    <a:pt x="34" y="122"/>
                  </a:lnTo>
                  <a:lnTo>
                    <a:pt x="35" y="128"/>
                  </a:lnTo>
                  <a:lnTo>
                    <a:pt x="36" y="129"/>
                  </a:lnTo>
                  <a:lnTo>
                    <a:pt x="36" y="129"/>
                  </a:lnTo>
                  <a:lnTo>
                    <a:pt x="37" y="135"/>
                  </a:lnTo>
                  <a:lnTo>
                    <a:pt x="38" y="135"/>
                  </a:lnTo>
                  <a:lnTo>
                    <a:pt x="37" y="142"/>
                  </a:lnTo>
                  <a:lnTo>
                    <a:pt x="31" y="151"/>
                  </a:lnTo>
                  <a:lnTo>
                    <a:pt x="30" y="151"/>
                  </a:lnTo>
                  <a:lnTo>
                    <a:pt x="28" y="160"/>
                  </a:lnTo>
                  <a:lnTo>
                    <a:pt x="22" y="165"/>
                  </a:lnTo>
                  <a:lnTo>
                    <a:pt x="20" y="166"/>
                  </a:lnTo>
                  <a:lnTo>
                    <a:pt x="19" y="163"/>
                  </a:lnTo>
                  <a:lnTo>
                    <a:pt x="22" y="137"/>
                  </a:lnTo>
                  <a:lnTo>
                    <a:pt x="22" y="130"/>
                  </a:lnTo>
                  <a:lnTo>
                    <a:pt x="22" y="125"/>
                  </a:lnTo>
                  <a:lnTo>
                    <a:pt x="21" y="124"/>
                  </a:lnTo>
                  <a:lnTo>
                    <a:pt x="21" y="125"/>
                  </a:lnTo>
                  <a:lnTo>
                    <a:pt x="15" y="122"/>
                  </a:lnTo>
                  <a:lnTo>
                    <a:pt x="11" y="116"/>
                  </a:lnTo>
                  <a:lnTo>
                    <a:pt x="9" y="116"/>
                  </a:lnTo>
                  <a:lnTo>
                    <a:pt x="8" y="91"/>
                  </a:lnTo>
                  <a:lnTo>
                    <a:pt x="8" y="68"/>
                  </a:lnTo>
                  <a:lnTo>
                    <a:pt x="8" y="57"/>
                  </a:lnTo>
                  <a:lnTo>
                    <a:pt x="6" y="49"/>
                  </a:lnTo>
                  <a:lnTo>
                    <a:pt x="3" y="29"/>
                  </a:lnTo>
                  <a:lnTo>
                    <a:pt x="1" y="18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8" name="Freeform 587" descr="30%"/>
            <p:cNvSpPr>
              <a:spLocks/>
            </p:cNvSpPr>
            <p:nvPr/>
          </p:nvSpPr>
          <p:spPr bwMode="auto">
            <a:xfrm>
              <a:off x="3665427" y="3712536"/>
              <a:ext cx="33503" cy="38541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4" y="48"/>
                </a:cxn>
                <a:cxn ang="0">
                  <a:pos x="7" y="39"/>
                </a:cxn>
                <a:cxn ang="0">
                  <a:pos x="9" y="37"/>
                </a:cxn>
                <a:cxn ang="0">
                  <a:pos x="12" y="33"/>
                </a:cxn>
                <a:cxn ang="0">
                  <a:pos x="20" y="23"/>
                </a:cxn>
                <a:cxn ang="0">
                  <a:pos x="16" y="22"/>
                </a:cxn>
                <a:cxn ang="0">
                  <a:pos x="14" y="27"/>
                </a:cxn>
                <a:cxn ang="0">
                  <a:pos x="13" y="22"/>
                </a:cxn>
                <a:cxn ang="0">
                  <a:pos x="10" y="20"/>
                </a:cxn>
                <a:cxn ang="0">
                  <a:pos x="9" y="25"/>
                </a:cxn>
                <a:cxn ang="0">
                  <a:pos x="6" y="22"/>
                </a:cxn>
                <a:cxn ang="0">
                  <a:pos x="6" y="23"/>
                </a:cxn>
                <a:cxn ang="0">
                  <a:pos x="5" y="22"/>
                </a:cxn>
                <a:cxn ang="0">
                  <a:pos x="7" y="16"/>
                </a:cxn>
                <a:cxn ang="0">
                  <a:pos x="4" y="12"/>
                </a:cxn>
                <a:cxn ang="0">
                  <a:pos x="5" y="10"/>
                </a:cxn>
                <a:cxn ang="0">
                  <a:pos x="6" y="6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9" y="0"/>
                </a:cxn>
                <a:cxn ang="0">
                  <a:pos x="13" y="1"/>
                </a:cxn>
                <a:cxn ang="0">
                  <a:pos x="17" y="1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6" y="10"/>
                </a:cxn>
                <a:cxn ang="0">
                  <a:pos x="15" y="11"/>
                </a:cxn>
                <a:cxn ang="0">
                  <a:pos x="16" y="13"/>
                </a:cxn>
                <a:cxn ang="0">
                  <a:pos x="23" y="22"/>
                </a:cxn>
                <a:cxn ang="0">
                  <a:pos x="29" y="22"/>
                </a:cxn>
                <a:cxn ang="0">
                  <a:pos x="30" y="23"/>
                </a:cxn>
                <a:cxn ang="0">
                  <a:pos x="32" y="26"/>
                </a:cxn>
                <a:cxn ang="0">
                  <a:pos x="36" y="26"/>
                </a:cxn>
                <a:cxn ang="0">
                  <a:pos x="9" y="69"/>
                </a:cxn>
                <a:cxn ang="0">
                  <a:pos x="7" y="70"/>
                </a:cxn>
                <a:cxn ang="0">
                  <a:pos x="7" y="69"/>
                </a:cxn>
                <a:cxn ang="0">
                  <a:pos x="7" y="70"/>
                </a:cxn>
                <a:cxn ang="0">
                  <a:pos x="7" y="68"/>
                </a:cxn>
                <a:cxn ang="0">
                  <a:pos x="6" y="64"/>
                </a:cxn>
                <a:cxn ang="0">
                  <a:pos x="6" y="65"/>
                </a:cxn>
                <a:cxn ang="0">
                  <a:pos x="7" y="67"/>
                </a:cxn>
                <a:cxn ang="0">
                  <a:pos x="6" y="69"/>
                </a:cxn>
                <a:cxn ang="0">
                  <a:pos x="6" y="67"/>
                </a:cxn>
                <a:cxn ang="0">
                  <a:pos x="5" y="65"/>
                </a:cxn>
                <a:cxn ang="0">
                  <a:pos x="6" y="64"/>
                </a:cxn>
                <a:cxn ang="0">
                  <a:pos x="5" y="64"/>
                </a:cxn>
                <a:cxn ang="0">
                  <a:pos x="4" y="67"/>
                </a:cxn>
                <a:cxn ang="0">
                  <a:pos x="0" y="62"/>
                </a:cxn>
              </a:cxnLst>
              <a:rect l="0" t="0" r="r" b="b"/>
              <a:pathLst>
                <a:path w="36" h="70">
                  <a:moveTo>
                    <a:pt x="0" y="62"/>
                  </a:moveTo>
                  <a:lnTo>
                    <a:pt x="4" y="48"/>
                  </a:lnTo>
                  <a:lnTo>
                    <a:pt x="7" y="39"/>
                  </a:lnTo>
                  <a:lnTo>
                    <a:pt x="9" y="37"/>
                  </a:lnTo>
                  <a:lnTo>
                    <a:pt x="12" y="33"/>
                  </a:lnTo>
                  <a:lnTo>
                    <a:pt x="20" y="23"/>
                  </a:lnTo>
                  <a:lnTo>
                    <a:pt x="16" y="22"/>
                  </a:lnTo>
                  <a:lnTo>
                    <a:pt x="14" y="27"/>
                  </a:lnTo>
                  <a:lnTo>
                    <a:pt x="13" y="22"/>
                  </a:lnTo>
                  <a:lnTo>
                    <a:pt x="10" y="20"/>
                  </a:lnTo>
                  <a:lnTo>
                    <a:pt x="9" y="25"/>
                  </a:lnTo>
                  <a:lnTo>
                    <a:pt x="6" y="22"/>
                  </a:lnTo>
                  <a:lnTo>
                    <a:pt x="6" y="23"/>
                  </a:lnTo>
                  <a:lnTo>
                    <a:pt x="5" y="22"/>
                  </a:lnTo>
                  <a:lnTo>
                    <a:pt x="7" y="16"/>
                  </a:lnTo>
                  <a:lnTo>
                    <a:pt x="4" y="12"/>
                  </a:lnTo>
                  <a:lnTo>
                    <a:pt x="5" y="10"/>
                  </a:lnTo>
                  <a:lnTo>
                    <a:pt x="6" y="6"/>
                  </a:lnTo>
                  <a:lnTo>
                    <a:pt x="6" y="4"/>
                  </a:lnTo>
                  <a:lnTo>
                    <a:pt x="6" y="4"/>
                  </a:lnTo>
                  <a:lnTo>
                    <a:pt x="9" y="0"/>
                  </a:lnTo>
                  <a:lnTo>
                    <a:pt x="13" y="1"/>
                  </a:lnTo>
                  <a:lnTo>
                    <a:pt x="17" y="1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10"/>
                  </a:lnTo>
                  <a:lnTo>
                    <a:pt x="15" y="11"/>
                  </a:lnTo>
                  <a:lnTo>
                    <a:pt x="16" y="13"/>
                  </a:lnTo>
                  <a:lnTo>
                    <a:pt x="23" y="22"/>
                  </a:lnTo>
                  <a:lnTo>
                    <a:pt x="29" y="22"/>
                  </a:lnTo>
                  <a:lnTo>
                    <a:pt x="30" y="23"/>
                  </a:lnTo>
                  <a:lnTo>
                    <a:pt x="32" y="26"/>
                  </a:lnTo>
                  <a:lnTo>
                    <a:pt x="36" y="26"/>
                  </a:lnTo>
                  <a:lnTo>
                    <a:pt x="9" y="69"/>
                  </a:lnTo>
                  <a:lnTo>
                    <a:pt x="7" y="70"/>
                  </a:lnTo>
                  <a:lnTo>
                    <a:pt x="7" y="69"/>
                  </a:lnTo>
                  <a:lnTo>
                    <a:pt x="7" y="70"/>
                  </a:lnTo>
                  <a:lnTo>
                    <a:pt x="7" y="68"/>
                  </a:lnTo>
                  <a:lnTo>
                    <a:pt x="6" y="64"/>
                  </a:lnTo>
                  <a:lnTo>
                    <a:pt x="6" y="65"/>
                  </a:lnTo>
                  <a:lnTo>
                    <a:pt x="7" y="67"/>
                  </a:lnTo>
                  <a:lnTo>
                    <a:pt x="6" y="69"/>
                  </a:lnTo>
                  <a:lnTo>
                    <a:pt x="6" y="67"/>
                  </a:lnTo>
                  <a:lnTo>
                    <a:pt x="5" y="65"/>
                  </a:lnTo>
                  <a:lnTo>
                    <a:pt x="6" y="64"/>
                  </a:lnTo>
                  <a:lnTo>
                    <a:pt x="5" y="64"/>
                  </a:lnTo>
                  <a:lnTo>
                    <a:pt x="4" y="67"/>
                  </a:lnTo>
                  <a:lnTo>
                    <a:pt x="0" y="6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9" name="Freeform 588" descr="30%"/>
            <p:cNvSpPr>
              <a:spLocks/>
            </p:cNvSpPr>
            <p:nvPr/>
          </p:nvSpPr>
          <p:spPr bwMode="auto">
            <a:xfrm>
              <a:off x="3680320" y="3759102"/>
              <a:ext cx="113533" cy="125253"/>
            </a:xfrm>
            <a:custGeom>
              <a:avLst/>
              <a:gdLst/>
              <a:ahLst/>
              <a:cxnLst>
                <a:cxn ang="0">
                  <a:pos x="6" y="10"/>
                </a:cxn>
                <a:cxn ang="0">
                  <a:pos x="28" y="18"/>
                </a:cxn>
                <a:cxn ang="0">
                  <a:pos x="39" y="24"/>
                </a:cxn>
                <a:cxn ang="0">
                  <a:pos x="52" y="57"/>
                </a:cxn>
                <a:cxn ang="0">
                  <a:pos x="51" y="99"/>
                </a:cxn>
                <a:cxn ang="0">
                  <a:pos x="68" y="75"/>
                </a:cxn>
                <a:cxn ang="0">
                  <a:pos x="65" y="109"/>
                </a:cxn>
                <a:cxn ang="0">
                  <a:pos x="76" y="120"/>
                </a:cxn>
                <a:cxn ang="0">
                  <a:pos x="89" y="169"/>
                </a:cxn>
                <a:cxn ang="0">
                  <a:pos x="122" y="145"/>
                </a:cxn>
                <a:cxn ang="0">
                  <a:pos x="107" y="193"/>
                </a:cxn>
                <a:cxn ang="0">
                  <a:pos x="99" y="192"/>
                </a:cxn>
                <a:cxn ang="0">
                  <a:pos x="88" y="200"/>
                </a:cxn>
                <a:cxn ang="0">
                  <a:pos x="88" y="206"/>
                </a:cxn>
                <a:cxn ang="0">
                  <a:pos x="88" y="218"/>
                </a:cxn>
                <a:cxn ang="0">
                  <a:pos x="81" y="228"/>
                </a:cxn>
                <a:cxn ang="0">
                  <a:pos x="77" y="232"/>
                </a:cxn>
                <a:cxn ang="0">
                  <a:pos x="74" y="228"/>
                </a:cxn>
                <a:cxn ang="0">
                  <a:pos x="73" y="216"/>
                </a:cxn>
                <a:cxn ang="0">
                  <a:pos x="68" y="206"/>
                </a:cxn>
                <a:cxn ang="0">
                  <a:pos x="65" y="219"/>
                </a:cxn>
                <a:cxn ang="0">
                  <a:pos x="63" y="224"/>
                </a:cxn>
                <a:cxn ang="0">
                  <a:pos x="65" y="231"/>
                </a:cxn>
                <a:cxn ang="0">
                  <a:pos x="62" y="231"/>
                </a:cxn>
                <a:cxn ang="0">
                  <a:pos x="60" y="227"/>
                </a:cxn>
                <a:cxn ang="0">
                  <a:pos x="62" y="216"/>
                </a:cxn>
                <a:cxn ang="0">
                  <a:pos x="60" y="205"/>
                </a:cxn>
                <a:cxn ang="0">
                  <a:pos x="51" y="200"/>
                </a:cxn>
                <a:cxn ang="0">
                  <a:pos x="61" y="175"/>
                </a:cxn>
                <a:cxn ang="0">
                  <a:pos x="58" y="165"/>
                </a:cxn>
                <a:cxn ang="0">
                  <a:pos x="52" y="158"/>
                </a:cxn>
                <a:cxn ang="0">
                  <a:pos x="42" y="139"/>
                </a:cxn>
                <a:cxn ang="0">
                  <a:pos x="37" y="136"/>
                </a:cxn>
                <a:cxn ang="0">
                  <a:pos x="40" y="128"/>
                </a:cxn>
                <a:cxn ang="0">
                  <a:pos x="44" y="124"/>
                </a:cxn>
                <a:cxn ang="0">
                  <a:pos x="42" y="120"/>
                </a:cxn>
                <a:cxn ang="0">
                  <a:pos x="39" y="118"/>
                </a:cxn>
                <a:cxn ang="0">
                  <a:pos x="38" y="118"/>
                </a:cxn>
                <a:cxn ang="0">
                  <a:pos x="35" y="110"/>
                </a:cxn>
                <a:cxn ang="0">
                  <a:pos x="29" y="102"/>
                </a:cxn>
                <a:cxn ang="0">
                  <a:pos x="31" y="102"/>
                </a:cxn>
                <a:cxn ang="0">
                  <a:pos x="25" y="103"/>
                </a:cxn>
                <a:cxn ang="0">
                  <a:pos x="25" y="96"/>
                </a:cxn>
                <a:cxn ang="0">
                  <a:pos x="19" y="67"/>
                </a:cxn>
                <a:cxn ang="0">
                  <a:pos x="17" y="66"/>
                </a:cxn>
                <a:cxn ang="0">
                  <a:pos x="16" y="52"/>
                </a:cxn>
                <a:cxn ang="0">
                  <a:pos x="16" y="42"/>
                </a:cxn>
                <a:cxn ang="0">
                  <a:pos x="8" y="31"/>
                </a:cxn>
                <a:cxn ang="0">
                  <a:pos x="8" y="29"/>
                </a:cxn>
                <a:cxn ang="0">
                  <a:pos x="8" y="27"/>
                </a:cxn>
                <a:cxn ang="0">
                  <a:pos x="6" y="27"/>
                </a:cxn>
                <a:cxn ang="0">
                  <a:pos x="5" y="25"/>
                </a:cxn>
                <a:cxn ang="0">
                  <a:pos x="4" y="23"/>
                </a:cxn>
                <a:cxn ang="0">
                  <a:pos x="4" y="27"/>
                </a:cxn>
                <a:cxn ang="0">
                  <a:pos x="1" y="26"/>
                </a:cxn>
              </a:cxnLst>
              <a:rect l="0" t="0" r="r" b="b"/>
              <a:pathLst>
                <a:path w="122" h="236">
                  <a:moveTo>
                    <a:pt x="0" y="24"/>
                  </a:moveTo>
                  <a:lnTo>
                    <a:pt x="2" y="19"/>
                  </a:lnTo>
                  <a:lnTo>
                    <a:pt x="4" y="18"/>
                  </a:lnTo>
                  <a:lnTo>
                    <a:pt x="5" y="13"/>
                  </a:lnTo>
                  <a:lnTo>
                    <a:pt x="6" y="10"/>
                  </a:lnTo>
                  <a:lnTo>
                    <a:pt x="8" y="14"/>
                  </a:lnTo>
                  <a:lnTo>
                    <a:pt x="10" y="15"/>
                  </a:lnTo>
                  <a:lnTo>
                    <a:pt x="17" y="11"/>
                  </a:lnTo>
                  <a:lnTo>
                    <a:pt x="25" y="18"/>
                  </a:lnTo>
                  <a:lnTo>
                    <a:pt x="28" y="18"/>
                  </a:lnTo>
                  <a:lnTo>
                    <a:pt x="32" y="9"/>
                  </a:lnTo>
                  <a:lnTo>
                    <a:pt x="32" y="4"/>
                  </a:lnTo>
                  <a:lnTo>
                    <a:pt x="35" y="0"/>
                  </a:lnTo>
                  <a:lnTo>
                    <a:pt x="39" y="1"/>
                  </a:lnTo>
                  <a:lnTo>
                    <a:pt x="39" y="24"/>
                  </a:lnTo>
                  <a:lnTo>
                    <a:pt x="40" y="49"/>
                  </a:lnTo>
                  <a:lnTo>
                    <a:pt x="42" y="49"/>
                  </a:lnTo>
                  <a:lnTo>
                    <a:pt x="46" y="55"/>
                  </a:lnTo>
                  <a:lnTo>
                    <a:pt x="52" y="58"/>
                  </a:lnTo>
                  <a:lnTo>
                    <a:pt x="52" y="57"/>
                  </a:lnTo>
                  <a:lnTo>
                    <a:pt x="53" y="58"/>
                  </a:lnTo>
                  <a:lnTo>
                    <a:pt x="53" y="63"/>
                  </a:lnTo>
                  <a:lnTo>
                    <a:pt x="53" y="70"/>
                  </a:lnTo>
                  <a:lnTo>
                    <a:pt x="50" y="96"/>
                  </a:lnTo>
                  <a:lnTo>
                    <a:pt x="51" y="99"/>
                  </a:lnTo>
                  <a:lnTo>
                    <a:pt x="53" y="98"/>
                  </a:lnTo>
                  <a:lnTo>
                    <a:pt x="59" y="93"/>
                  </a:lnTo>
                  <a:lnTo>
                    <a:pt x="61" y="84"/>
                  </a:lnTo>
                  <a:lnTo>
                    <a:pt x="62" y="84"/>
                  </a:lnTo>
                  <a:lnTo>
                    <a:pt x="68" y="75"/>
                  </a:lnTo>
                  <a:lnTo>
                    <a:pt x="66" y="83"/>
                  </a:lnTo>
                  <a:lnTo>
                    <a:pt x="65" y="93"/>
                  </a:lnTo>
                  <a:lnTo>
                    <a:pt x="67" y="96"/>
                  </a:lnTo>
                  <a:lnTo>
                    <a:pt x="67" y="103"/>
                  </a:lnTo>
                  <a:lnTo>
                    <a:pt x="65" y="109"/>
                  </a:lnTo>
                  <a:lnTo>
                    <a:pt x="63" y="114"/>
                  </a:lnTo>
                  <a:lnTo>
                    <a:pt x="65" y="122"/>
                  </a:lnTo>
                  <a:lnTo>
                    <a:pt x="68" y="120"/>
                  </a:lnTo>
                  <a:lnTo>
                    <a:pt x="73" y="117"/>
                  </a:lnTo>
                  <a:lnTo>
                    <a:pt x="76" y="120"/>
                  </a:lnTo>
                  <a:lnTo>
                    <a:pt x="77" y="130"/>
                  </a:lnTo>
                  <a:lnTo>
                    <a:pt x="77" y="144"/>
                  </a:lnTo>
                  <a:lnTo>
                    <a:pt x="75" y="160"/>
                  </a:lnTo>
                  <a:lnTo>
                    <a:pt x="73" y="164"/>
                  </a:lnTo>
                  <a:lnTo>
                    <a:pt x="89" y="169"/>
                  </a:lnTo>
                  <a:lnTo>
                    <a:pt x="104" y="150"/>
                  </a:lnTo>
                  <a:lnTo>
                    <a:pt x="111" y="144"/>
                  </a:lnTo>
                  <a:lnTo>
                    <a:pt x="113" y="144"/>
                  </a:lnTo>
                  <a:lnTo>
                    <a:pt x="120" y="143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122" y="154"/>
                  </a:lnTo>
                  <a:lnTo>
                    <a:pt x="113" y="171"/>
                  </a:lnTo>
                  <a:lnTo>
                    <a:pt x="108" y="185"/>
                  </a:lnTo>
                  <a:lnTo>
                    <a:pt x="107" y="193"/>
                  </a:lnTo>
                  <a:lnTo>
                    <a:pt x="107" y="201"/>
                  </a:lnTo>
                  <a:lnTo>
                    <a:pt x="108" y="211"/>
                  </a:lnTo>
                  <a:lnTo>
                    <a:pt x="104" y="203"/>
                  </a:lnTo>
                  <a:lnTo>
                    <a:pt x="103" y="197"/>
                  </a:lnTo>
                  <a:lnTo>
                    <a:pt x="99" y="192"/>
                  </a:lnTo>
                  <a:lnTo>
                    <a:pt x="91" y="195"/>
                  </a:lnTo>
                  <a:lnTo>
                    <a:pt x="89" y="197"/>
                  </a:lnTo>
                  <a:lnTo>
                    <a:pt x="89" y="200"/>
                  </a:lnTo>
                  <a:lnTo>
                    <a:pt x="88" y="200"/>
                  </a:lnTo>
                  <a:lnTo>
                    <a:pt x="88" y="200"/>
                  </a:lnTo>
                  <a:lnTo>
                    <a:pt x="89" y="201"/>
                  </a:lnTo>
                  <a:lnTo>
                    <a:pt x="90" y="200"/>
                  </a:lnTo>
                  <a:lnTo>
                    <a:pt x="89" y="201"/>
                  </a:lnTo>
                  <a:lnTo>
                    <a:pt x="88" y="201"/>
                  </a:lnTo>
                  <a:lnTo>
                    <a:pt x="88" y="206"/>
                  </a:lnTo>
                  <a:lnTo>
                    <a:pt x="87" y="207"/>
                  </a:lnTo>
                  <a:lnTo>
                    <a:pt x="87" y="210"/>
                  </a:lnTo>
                  <a:lnTo>
                    <a:pt x="88" y="214"/>
                  </a:lnTo>
                  <a:lnTo>
                    <a:pt x="87" y="216"/>
                  </a:lnTo>
                  <a:lnTo>
                    <a:pt x="88" y="218"/>
                  </a:lnTo>
                  <a:lnTo>
                    <a:pt x="85" y="222"/>
                  </a:lnTo>
                  <a:lnTo>
                    <a:pt x="85" y="227"/>
                  </a:lnTo>
                  <a:lnTo>
                    <a:pt x="83" y="229"/>
                  </a:lnTo>
                  <a:lnTo>
                    <a:pt x="83" y="228"/>
                  </a:lnTo>
                  <a:lnTo>
                    <a:pt x="81" y="228"/>
                  </a:lnTo>
                  <a:lnTo>
                    <a:pt x="80" y="227"/>
                  </a:lnTo>
                  <a:lnTo>
                    <a:pt x="80" y="231"/>
                  </a:lnTo>
                  <a:lnTo>
                    <a:pt x="78" y="231"/>
                  </a:lnTo>
                  <a:lnTo>
                    <a:pt x="77" y="228"/>
                  </a:lnTo>
                  <a:lnTo>
                    <a:pt x="77" y="232"/>
                  </a:lnTo>
                  <a:lnTo>
                    <a:pt x="77" y="233"/>
                  </a:lnTo>
                  <a:lnTo>
                    <a:pt x="77" y="233"/>
                  </a:lnTo>
                  <a:lnTo>
                    <a:pt x="77" y="236"/>
                  </a:lnTo>
                  <a:lnTo>
                    <a:pt x="75" y="233"/>
                  </a:lnTo>
                  <a:lnTo>
                    <a:pt x="74" y="228"/>
                  </a:lnTo>
                  <a:lnTo>
                    <a:pt x="75" y="224"/>
                  </a:lnTo>
                  <a:lnTo>
                    <a:pt x="75" y="226"/>
                  </a:lnTo>
                  <a:lnTo>
                    <a:pt x="74" y="223"/>
                  </a:lnTo>
                  <a:lnTo>
                    <a:pt x="73" y="214"/>
                  </a:lnTo>
                  <a:lnTo>
                    <a:pt x="73" y="216"/>
                  </a:lnTo>
                  <a:lnTo>
                    <a:pt x="72" y="214"/>
                  </a:lnTo>
                  <a:lnTo>
                    <a:pt x="72" y="213"/>
                  </a:lnTo>
                  <a:lnTo>
                    <a:pt x="72" y="208"/>
                  </a:lnTo>
                  <a:lnTo>
                    <a:pt x="70" y="207"/>
                  </a:lnTo>
                  <a:lnTo>
                    <a:pt x="68" y="206"/>
                  </a:lnTo>
                  <a:lnTo>
                    <a:pt x="65" y="208"/>
                  </a:lnTo>
                  <a:lnTo>
                    <a:pt x="65" y="211"/>
                  </a:lnTo>
                  <a:lnTo>
                    <a:pt x="66" y="211"/>
                  </a:lnTo>
                  <a:lnTo>
                    <a:pt x="67" y="214"/>
                  </a:lnTo>
                  <a:lnTo>
                    <a:pt x="65" y="219"/>
                  </a:lnTo>
                  <a:lnTo>
                    <a:pt x="63" y="221"/>
                  </a:lnTo>
                  <a:lnTo>
                    <a:pt x="65" y="222"/>
                  </a:lnTo>
                  <a:lnTo>
                    <a:pt x="63" y="222"/>
                  </a:lnTo>
                  <a:lnTo>
                    <a:pt x="62" y="224"/>
                  </a:lnTo>
                  <a:lnTo>
                    <a:pt x="63" y="224"/>
                  </a:lnTo>
                  <a:lnTo>
                    <a:pt x="66" y="222"/>
                  </a:lnTo>
                  <a:lnTo>
                    <a:pt x="65" y="224"/>
                  </a:lnTo>
                  <a:lnTo>
                    <a:pt x="62" y="227"/>
                  </a:lnTo>
                  <a:lnTo>
                    <a:pt x="63" y="227"/>
                  </a:lnTo>
                  <a:lnTo>
                    <a:pt x="65" y="231"/>
                  </a:lnTo>
                  <a:lnTo>
                    <a:pt x="65" y="231"/>
                  </a:lnTo>
                  <a:lnTo>
                    <a:pt x="65" y="233"/>
                  </a:lnTo>
                  <a:lnTo>
                    <a:pt x="63" y="232"/>
                  </a:lnTo>
                  <a:lnTo>
                    <a:pt x="61" y="233"/>
                  </a:lnTo>
                  <a:lnTo>
                    <a:pt x="62" y="231"/>
                  </a:lnTo>
                  <a:lnTo>
                    <a:pt x="62" y="229"/>
                  </a:lnTo>
                  <a:lnTo>
                    <a:pt x="60" y="228"/>
                  </a:lnTo>
                  <a:lnTo>
                    <a:pt x="60" y="227"/>
                  </a:lnTo>
                  <a:lnTo>
                    <a:pt x="61" y="228"/>
                  </a:lnTo>
                  <a:lnTo>
                    <a:pt x="60" y="227"/>
                  </a:lnTo>
                  <a:lnTo>
                    <a:pt x="59" y="226"/>
                  </a:lnTo>
                  <a:lnTo>
                    <a:pt x="58" y="222"/>
                  </a:lnTo>
                  <a:lnTo>
                    <a:pt x="60" y="219"/>
                  </a:lnTo>
                  <a:lnTo>
                    <a:pt x="63" y="218"/>
                  </a:lnTo>
                  <a:lnTo>
                    <a:pt x="62" y="216"/>
                  </a:lnTo>
                  <a:lnTo>
                    <a:pt x="63" y="216"/>
                  </a:lnTo>
                  <a:lnTo>
                    <a:pt x="63" y="210"/>
                  </a:lnTo>
                  <a:lnTo>
                    <a:pt x="62" y="210"/>
                  </a:lnTo>
                  <a:lnTo>
                    <a:pt x="61" y="206"/>
                  </a:lnTo>
                  <a:lnTo>
                    <a:pt x="60" y="205"/>
                  </a:lnTo>
                  <a:lnTo>
                    <a:pt x="50" y="206"/>
                  </a:lnTo>
                  <a:lnTo>
                    <a:pt x="50" y="205"/>
                  </a:lnTo>
                  <a:lnTo>
                    <a:pt x="51" y="202"/>
                  </a:lnTo>
                  <a:lnTo>
                    <a:pt x="51" y="201"/>
                  </a:lnTo>
                  <a:lnTo>
                    <a:pt x="51" y="200"/>
                  </a:lnTo>
                  <a:lnTo>
                    <a:pt x="53" y="198"/>
                  </a:lnTo>
                  <a:lnTo>
                    <a:pt x="59" y="198"/>
                  </a:lnTo>
                  <a:lnTo>
                    <a:pt x="60" y="195"/>
                  </a:lnTo>
                  <a:lnTo>
                    <a:pt x="61" y="176"/>
                  </a:lnTo>
                  <a:lnTo>
                    <a:pt x="61" y="175"/>
                  </a:lnTo>
                  <a:lnTo>
                    <a:pt x="61" y="172"/>
                  </a:lnTo>
                  <a:lnTo>
                    <a:pt x="60" y="170"/>
                  </a:lnTo>
                  <a:lnTo>
                    <a:pt x="60" y="167"/>
                  </a:lnTo>
                  <a:lnTo>
                    <a:pt x="59" y="165"/>
                  </a:lnTo>
                  <a:lnTo>
                    <a:pt x="58" y="165"/>
                  </a:lnTo>
                  <a:lnTo>
                    <a:pt x="58" y="164"/>
                  </a:lnTo>
                  <a:lnTo>
                    <a:pt x="53" y="159"/>
                  </a:lnTo>
                  <a:lnTo>
                    <a:pt x="54" y="161"/>
                  </a:lnTo>
                  <a:lnTo>
                    <a:pt x="53" y="161"/>
                  </a:lnTo>
                  <a:lnTo>
                    <a:pt x="52" y="158"/>
                  </a:lnTo>
                  <a:lnTo>
                    <a:pt x="52" y="156"/>
                  </a:lnTo>
                  <a:lnTo>
                    <a:pt x="50" y="153"/>
                  </a:lnTo>
                  <a:lnTo>
                    <a:pt x="46" y="145"/>
                  </a:lnTo>
                  <a:lnTo>
                    <a:pt x="44" y="140"/>
                  </a:lnTo>
                  <a:lnTo>
                    <a:pt x="42" y="139"/>
                  </a:lnTo>
                  <a:lnTo>
                    <a:pt x="40" y="139"/>
                  </a:lnTo>
                  <a:lnTo>
                    <a:pt x="35" y="143"/>
                  </a:lnTo>
                  <a:lnTo>
                    <a:pt x="36" y="140"/>
                  </a:lnTo>
                  <a:lnTo>
                    <a:pt x="37" y="139"/>
                  </a:lnTo>
                  <a:lnTo>
                    <a:pt x="37" y="136"/>
                  </a:lnTo>
                  <a:lnTo>
                    <a:pt x="39" y="133"/>
                  </a:lnTo>
                  <a:lnTo>
                    <a:pt x="38" y="130"/>
                  </a:lnTo>
                  <a:lnTo>
                    <a:pt x="38" y="129"/>
                  </a:lnTo>
                  <a:lnTo>
                    <a:pt x="38" y="129"/>
                  </a:lnTo>
                  <a:lnTo>
                    <a:pt x="40" y="128"/>
                  </a:lnTo>
                  <a:lnTo>
                    <a:pt x="40" y="127"/>
                  </a:lnTo>
                  <a:lnTo>
                    <a:pt x="40" y="129"/>
                  </a:lnTo>
                  <a:lnTo>
                    <a:pt x="42" y="130"/>
                  </a:lnTo>
                  <a:lnTo>
                    <a:pt x="44" y="128"/>
                  </a:lnTo>
                  <a:lnTo>
                    <a:pt x="44" y="124"/>
                  </a:lnTo>
                  <a:lnTo>
                    <a:pt x="43" y="123"/>
                  </a:lnTo>
                  <a:lnTo>
                    <a:pt x="44" y="123"/>
                  </a:lnTo>
                  <a:lnTo>
                    <a:pt x="43" y="122"/>
                  </a:lnTo>
                  <a:lnTo>
                    <a:pt x="43" y="123"/>
                  </a:lnTo>
                  <a:lnTo>
                    <a:pt x="42" y="120"/>
                  </a:lnTo>
                  <a:lnTo>
                    <a:pt x="40" y="120"/>
                  </a:lnTo>
                  <a:lnTo>
                    <a:pt x="42" y="118"/>
                  </a:lnTo>
                  <a:lnTo>
                    <a:pt x="40" y="119"/>
                  </a:lnTo>
                  <a:lnTo>
                    <a:pt x="39" y="118"/>
                  </a:lnTo>
                  <a:lnTo>
                    <a:pt x="39" y="118"/>
                  </a:lnTo>
                  <a:lnTo>
                    <a:pt x="38" y="117"/>
                  </a:lnTo>
                  <a:lnTo>
                    <a:pt x="39" y="115"/>
                  </a:lnTo>
                  <a:lnTo>
                    <a:pt x="38" y="114"/>
                  </a:lnTo>
                  <a:lnTo>
                    <a:pt x="37" y="114"/>
                  </a:lnTo>
                  <a:lnTo>
                    <a:pt x="38" y="118"/>
                  </a:lnTo>
                  <a:lnTo>
                    <a:pt x="38" y="119"/>
                  </a:lnTo>
                  <a:lnTo>
                    <a:pt x="38" y="120"/>
                  </a:lnTo>
                  <a:lnTo>
                    <a:pt x="37" y="118"/>
                  </a:lnTo>
                  <a:lnTo>
                    <a:pt x="36" y="113"/>
                  </a:lnTo>
                  <a:lnTo>
                    <a:pt x="35" y="110"/>
                  </a:lnTo>
                  <a:lnTo>
                    <a:pt x="34" y="109"/>
                  </a:lnTo>
                  <a:lnTo>
                    <a:pt x="32" y="110"/>
                  </a:lnTo>
                  <a:lnTo>
                    <a:pt x="32" y="107"/>
                  </a:lnTo>
                  <a:lnTo>
                    <a:pt x="29" y="104"/>
                  </a:lnTo>
                  <a:lnTo>
                    <a:pt x="29" y="102"/>
                  </a:lnTo>
                  <a:lnTo>
                    <a:pt x="30" y="104"/>
                  </a:lnTo>
                  <a:lnTo>
                    <a:pt x="32" y="103"/>
                  </a:lnTo>
                  <a:lnTo>
                    <a:pt x="30" y="103"/>
                  </a:lnTo>
                  <a:lnTo>
                    <a:pt x="31" y="103"/>
                  </a:lnTo>
                  <a:lnTo>
                    <a:pt x="31" y="102"/>
                  </a:lnTo>
                  <a:lnTo>
                    <a:pt x="30" y="102"/>
                  </a:lnTo>
                  <a:lnTo>
                    <a:pt x="29" y="98"/>
                  </a:lnTo>
                  <a:lnTo>
                    <a:pt x="28" y="97"/>
                  </a:lnTo>
                  <a:lnTo>
                    <a:pt x="25" y="98"/>
                  </a:lnTo>
                  <a:lnTo>
                    <a:pt x="25" y="103"/>
                  </a:lnTo>
                  <a:lnTo>
                    <a:pt x="24" y="103"/>
                  </a:lnTo>
                  <a:lnTo>
                    <a:pt x="24" y="99"/>
                  </a:lnTo>
                  <a:lnTo>
                    <a:pt x="22" y="91"/>
                  </a:lnTo>
                  <a:lnTo>
                    <a:pt x="22" y="89"/>
                  </a:lnTo>
                  <a:lnTo>
                    <a:pt x="25" y="96"/>
                  </a:lnTo>
                  <a:lnTo>
                    <a:pt x="27" y="96"/>
                  </a:lnTo>
                  <a:lnTo>
                    <a:pt x="27" y="94"/>
                  </a:lnTo>
                  <a:lnTo>
                    <a:pt x="25" y="88"/>
                  </a:lnTo>
                  <a:lnTo>
                    <a:pt x="20" y="67"/>
                  </a:lnTo>
                  <a:lnTo>
                    <a:pt x="19" y="67"/>
                  </a:lnTo>
                  <a:lnTo>
                    <a:pt x="17" y="68"/>
                  </a:lnTo>
                  <a:lnTo>
                    <a:pt x="15" y="66"/>
                  </a:lnTo>
                  <a:lnTo>
                    <a:pt x="17" y="67"/>
                  </a:lnTo>
                  <a:lnTo>
                    <a:pt x="17" y="66"/>
                  </a:lnTo>
                  <a:lnTo>
                    <a:pt x="17" y="66"/>
                  </a:lnTo>
                  <a:lnTo>
                    <a:pt x="16" y="62"/>
                  </a:lnTo>
                  <a:lnTo>
                    <a:pt x="14" y="61"/>
                  </a:lnTo>
                  <a:lnTo>
                    <a:pt x="15" y="60"/>
                  </a:lnTo>
                  <a:lnTo>
                    <a:pt x="16" y="60"/>
                  </a:lnTo>
                  <a:lnTo>
                    <a:pt x="16" y="52"/>
                  </a:lnTo>
                  <a:lnTo>
                    <a:pt x="17" y="51"/>
                  </a:lnTo>
                  <a:lnTo>
                    <a:pt x="16" y="49"/>
                  </a:lnTo>
                  <a:lnTo>
                    <a:pt x="17" y="47"/>
                  </a:lnTo>
                  <a:lnTo>
                    <a:pt x="17" y="45"/>
                  </a:lnTo>
                  <a:lnTo>
                    <a:pt x="16" y="42"/>
                  </a:lnTo>
                  <a:lnTo>
                    <a:pt x="14" y="44"/>
                  </a:lnTo>
                  <a:lnTo>
                    <a:pt x="15" y="40"/>
                  </a:lnTo>
                  <a:lnTo>
                    <a:pt x="12" y="35"/>
                  </a:lnTo>
                  <a:lnTo>
                    <a:pt x="12" y="35"/>
                  </a:lnTo>
                  <a:lnTo>
                    <a:pt x="8" y="31"/>
                  </a:lnTo>
                  <a:lnTo>
                    <a:pt x="4" y="32"/>
                  </a:lnTo>
                  <a:lnTo>
                    <a:pt x="2" y="31"/>
                  </a:lnTo>
                  <a:lnTo>
                    <a:pt x="4" y="31"/>
                  </a:lnTo>
                  <a:lnTo>
                    <a:pt x="7" y="31"/>
                  </a:lnTo>
                  <a:lnTo>
                    <a:pt x="8" y="29"/>
                  </a:lnTo>
                  <a:lnTo>
                    <a:pt x="8" y="30"/>
                  </a:lnTo>
                  <a:lnTo>
                    <a:pt x="8" y="29"/>
                  </a:lnTo>
                  <a:lnTo>
                    <a:pt x="8" y="27"/>
                  </a:lnTo>
                  <a:lnTo>
                    <a:pt x="7" y="30"/>
                  </a:lnTo>
                  <a:lnTo>
                    <a:pt x="8" y="27"/>
                  </a:lnTo>
                  <a:lnTo>
                    <a:pt x="6" y="29"/>
                  </a:lnTo>
                  <a:lnTo>
                    <a:pt x="7" y="27"/>
                  </a:lnTo>
                  <a:lnTo>
                    <a:pt x="6" y="29"/>
                  </a:lnTo>
                  <a:lnTo>
                    <a:pt x="7" y="26"/>
                  </a:lnTo>
                  <a:lnTo>
                    <a:pt x="6" y="27"/>
                  </a:lnTo>
                  <a:lnTo>
                    <a:pt x="7" y="26"/>
                  </a:lnTo>
                  <a:lnTo>
                    <a:pt x="6" y="25"/>
                  </a:lnTo>
                  <a:lnTo>
                    <a:pt x="5" y="27"/>
                  </a:lnTo>
                  <a:lnTo>
                    <a:pt x="6" y="26"/>
                  </a:lnTo>
                  <a:lnTo>
                    <a:pt x="5" y="25"/>
                  </a:lnTo>
                  <a:lnTo>
                    <a:pt x="6" y="24"/>
                  </a:lnTo>
                  <a:lnTo>
                    <a:pt x="5" y="23"/>
                  </a:lnTo>
                  <a:lnTo>
                    <a:pt x="4" y="23"/>
                  </a:lnTo>
                  <a:lnTo>
                    <a:pt x="5" y="24"/>
                  </a:lnTo>
                  <a:lnTo>
                    <a:pt x="4" y="23"/>
                  </a:lnTo>
                  <a:lnTo>
                    <a:pt x="2" y="24"/>
                  </a:lnTo>
                  <a:lnTo>
                    <a:pt x="4" y="25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4" y="27"/>
                  </a:lnTo>
                  <a:lnTo>
                    <a:pt x="2" y="25"/>
                  </a:lnTo>
                  <a:lnTo>
                    <a:pt x="2" y="26"/>
                  </a:lnTo>
                  <a:lnTo>
                    <a:pt x="4" y="27"/>
                  </a:lnTo>
                  <a:lnTo>
                    <a:pt x="2" y="26"/>
                  </a:lnTo>
                  <a:lnTo>
                    <a:pt x="1" y="26"/>
                  </a:lnTo>
                  <a:lnTo>
                    <a:pt x="4" y="30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0" name="Freeform 589" descr="30%"/>
            <p:cNvSpPr>
              <a:spLocks/>
            </p:cNvSpPr>
            <p:nvPr/>
          </p:nvSpPr>
          <p:spPr bwMode="auto">
            <a:xfrm>
              <a:off x="3717542" y="3821731"/>
              <a:ext cx="1859" cy="160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1" name="Freeform 590" descr="30%"/>
            <p:cNvSpPr>
              <a:spLocks/>
            </p:cNvSpPr>
            <p:nvPr/>
          </p:nvSpPr>
          <p:spPr bwMode="auto">
            <a:xfrm>
              <a:off x="3618902" y="3712536"/>
              <a:ext cx="65143" cy="48176"/>
            </a:xfrm>
            <a:custGeom>
              <a:avLst/>
              <a:gdLst/>
              <a:ahLst/>
              <a:cxnLst>
                <a:cxn ang="0">
                  <a:pos x="22" y="51"/>
                </a:cxn>
                <a:cxn ang="0">
                  <a:pos x="26" y="42"/>
                </a:cxn>
                <a:cxn ang="0">
                  <a:pos x="28" y="34"/>
                </a:cxn>
                <a:cxn ang="0">
                  <a:pos x="32" y="28"/>
                </a:cxn>
                <a:cxn ang="0">
                  <a:pos x="30" y="25"/>
                </a:cxn>
                <a:cxn ang="0">
                  <a:pos x="37" y="6"/>
                </a:cxn>
                <a:cxn ang="0">
                  <a:pos x="48" y="0"/>
                </a:cxn>
                <a:cxn ang="0">
                  <a:pos x="53" y="4"/>
                </a:cxn>
                <a:cxn ang="0">
                  <a:pos x="56" y="10"/>
                </a:cxn>
                <a:cxn ang="0">
                  <a:pos x="58" y="16"/>
                </a:cxn>
                <a:cxn ang="0">
                  <a:pos x="57" y="23"/>
                </a:cxn>
                <a:cxn ang="0">
                  <a:pos x="60" y="25"/>
                </a:cxn>
                <a:cxn ang="0">
                  <a:pos x="64" y="22"/>
                </a:cxn>
                <a:cxn ang="0">
                  <a:pos x="67" y="22"/>
                </a:cxn>
                <a:cxn ang="0">
                  <a:pos x="63" y="33"/>
                </a:cxn>
                <a:cxn ang="0">
                  <a:pos x="58" y="39"/>
                </a:cxn>
                <a:cxn ang="0">
                  <a:pos x="55" y="48"/>
                </a:cxn>
                <a:cxn ang="0">
                  <a:pos x="45" y="62"/>
                </a:cxn>
                <a:cxn ang="0">
                  <a:pos x="43" y="65"/>
                </a:cxn>
                <a:cxn ang="0">
                  <a:pos x="43" y="60"/>
                </a:cxn>
                <a:cxn ang="0">
                  <a:pos x="42" y="63"/>
                </a:cxn>
                <a:cxn ang="0">
                  <a:pos x="37" y="62"/>
                </a:cxn>
                <a:cxn ang="0">
                  <a:pos x="35" y="60"/>
                </a:cxn>
                <a:cxn ang="0">
                  <a:pos x="35" y="69"/>
                </a:cxn>
                <a:cxn ang="0">
                  <a:pos x="35" y="68"/>
                </a:cxn>
                <a:cxn ang="0">
                  <a:pos x="33" y="69"/>
                </a:cxn>
                <a:cxn ang="0">
                  <a:pos x="35" y="70"/>
                </a:cxn>
                <a:cxn ang="0">
                  <a:pos x="29" y="72"/>
                </a:cxn>
                <a:cxn ang="0">
                  <a:pos x="26" y="74"/>
                </a:cxn>
                <a:cxn ang="0">
                  <a:pos x="26" y="75"/>
                </a:cxn>
                <a:cxn ang="0">
                  <a:pos x="25" y="68"/>
                </a:cxn>
                <a:cxn ang="0">
                  <a:pos x="22" y="68"/>
                </a:cxn>
                <a:cxn ang="0">
                  <a:pos x="23" y="72"/>
                </a:cxn>
                <a:cxn ang="0">
                  <a:pos x="22" y="78"/>
                </a:cxn>
                <a:cxn ang="0">
                  <a:pos x="23" y="80"/>
                </a:cxn>
                <a:cxn ang="0">
                  <a:pos x="23" y="80"/>
                </a:cxn>
                <a:cxn ang="0">
                  <a:pos x="19" y="86"/>
                </a:cxn>
                <a:cxn ang="0">
                  <a:pos x="15" y="88"/>
                </a:cxn>
                <a:cxn ang="0">
                  <a:pos x="13" y="89"/>
                </a:cxn>
                <a:cxn ang="0">
                  <a:pos x="9" y="84"/>
                </a:cxn>
                <a:cxn ang="0">
                  <a:pos x="5" y="80"/>
                </a:cxn>
                <a:cxn ang="0">
                  <a:pos x="3" y="78"/>
                </a:cxn>
                <a:cxn ang="0">
                  <a:pos x="0" y="70"/>
                </a:cxn>
                <a:cxn ang="0">
                  <a:pos x="3" y="75"/>
                </a:cxn>
                <a:cxn ang="0">
                  <a:pos x="3" y="68"/>
                </a:cxn>
                <a:cxn ang="0">
                  <a:pos x="4" y="69"/>
                </a:cxn>
                <a:cxn ang="0">
                  <a:pos x="5" y="67"/>
                </a:cxn>
                <a:cxn ang="0">
                  <a:pos x="12" y="68"/>
                </a:cxn>
                <a:cxn ang="0">
                  <a:pos x="13" y="65"/>
                </a:cxn>
                <a:cxn ang="0">
                  <a:pos x="14" y="69"/>
                </a:cxn>
                <a:cxn ang="0">
                  <a:pos x="17" y="64"/>
                </a:cxn>
                <a:cxn ang="0">
                  <a:pos x="17" y="59"/>
                </a:cxn>
                <a:cxn ang="0">
                  <a:pos x="19" y="58"/>
                </a:cxn>
                <a:cxn ang="0">
                  <a:pos x="18" y="56"/>
                </a:cxn>
                <a:cxn ang="0">
                  <a:pos x="17" y="56"/>
                </a:cxn>
                <a:cxn ang="0">
                  <a:pos x="17" y="53"/>
                </a:cxn>
                <a:cxn ang="0">
                  <a:pos x="18" y="51"/>
                </a:cxn>
              </a:cxnLst>
              <a:rect l="0" t="0" r="r" b="b"/>
              <a:pathLst>
                <a:path w="71" h="89">
                  <a:moveTo>
                    <a:pt x="18" y="51"/>
                  </a:moveTo>
                  <a:lnTo>
                    <a:pt x="22" y="51"/>
                  </a:lnTo>
                  <a:lnTo>
                    <a:pt x="22" y="43"/>
                  </a:lnTo>
                  <a:lnTo>
                    <a:pt x="26" y="42"/>
                  </a:lnTo>
                  <a:lnTo>
                    <a:pt x="28" y="36"/>
                  </a:lnTo>
                  <a:lnTo>
                    <a:pt x="28" y="34"/>
                  </a:lnTo>
                  <a:lnTo>
                    <a:pt x="28" y="33"/>
                  </a:lnTo>
                  <a:lnTo>
                    <a:pt x="32" y="28"/>
                  </a:lnTo>
                  <a:lnTo>
                    <a:pt x="30" y="27"/>
                  </a:lnTo>
                  <a:lnTo>
                    <a:pt x="30" y="25"/>
                  </a:lnTo>
                  <a:lnTo>
                    <a:pt x="36" y="13"/>
                  </a:lnTo>
                  <a:lnTo>
                    <a:pt x="37" y="6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5" y="0"/>
                  </a:lnTo>
                  <a:lnTo>
                    <a:pt x="53" y="4"/>
                  </a:lnTo>
                  <a:lnTo>
                    <a:pt x="57" y="6"/>
                  </a:lnTo>
                  <a:lnTo>
                    <a:pt x="56" y="10"/>
                  </a:lnTo>
                  <a:lnTo>
                    <a:pt x="55" y="12"/>
                  </a:lnTo>
                  <a:lnTo>
                    <a:pt x="58" y="16"/>
                  </a:lnTo>
                  <a:lnTo>
                    <a:pt x="56" y="22"/>
                  </a:lnTo>
                  <a:lnTo>
                    <a:pt x="57" y="23"/>
                  </a:lnTo>
                  <a:lnTo>
                    <a:pt x="57" y="22"/>
                  </a:lnTo>
                  <a:lnTo>
                    <a:pt x="60" y="25"/>
                  </a:lnTo>
                  <a:lnTo>
                    <a:pt x="61" y="20"/>
                  </a:lnTo>
                  <a:lnTo>
                    <a:pt x="64" y="22"/>
                  </a:lnTo>
                  <a:lnTo>
                    <a:pt x="65" y="27"/>
                  </a:lnTo>
                  <a:lnTo>
                    <a:pt x="67" y="22"/>
                  </a:lnTo>
                  <a:lnTo>
                    <a:pt x="71" y="23"/>
                  </a:lnTo>
                  <a:lnTo>
                    <a:pt x="63" y="33"/>
                  </a:lnTo>
                  <a:lnTo>
                    <a:pt x="60" y="37"/>
                  </a:lnTo>
                  <a:lnTo>
                    <a:pt x="58" y="39"/>
                  </a:lnTo>
                  <a:lnTo>
                    <a:pt x="58" y="39"/>
                  </a:lnTo>
                  <a:lnTo>
                    <a:pt x="55" y="48"/>
                  </a:lnTo>
                  <a:lnTo>
                    <a:pt x="51" y="62"/>
                  </a:lnTo>
                  <a:lnTo>
                    <a:pt x="45" y="62"/>
                  </a:lnTo>
                  <a:lnTo>
                    <a:pt x="44" y="58"/>
                  </a:lnTo>
                  <a:lnTo>
                    <a:pt x="43" y="65"/>
                  </a:lnTo>
                  <a:lnTo>
                    <a:pt x="42" y="65"/>
                  </a:lnTo>
                  <a:lnTo>
                    <a:pt x="43" y="60"/>
                  </a:lnTo>
                  <a:lnTo>
                    <a:pt x="42" y="60"/>
                  </a:lnTo>
                  <a:lnTo>
                    <a:pt x="42" y="63"/>
                  </a:lnTo>
                  <a:lnTo>
                    <a:pt x="40" y="60"/>
                  </a:lnTo>
                  <a:lnTo>
                    <a:pt x="37" y="62"/>
                  </a:lnTo>
                  <a:lnTo>
                    <a:pt x="36" y="64"/>
                  </a:lnTo>
                  <a:lnTo>
                    <a:pt x="35" y="60"/>
                  </a:lnTo>
                  <a:lnTo>
                    <a:pt x="36" y="64"/>
                  </a:lnTo>
                  <a:lnTo>
                    <a:pt x="35" y="69"/>
                  </a:lnTo>
                  <a:lnTo>
                    <a:pt x="34" y="70"/>
                  </a:lnTo>
                  <a:lnTo>
                    <a:pt x="35" y="68"/>
                  </a:lnTo>
                  <a:lnTo>
                    <a:pt x="34" y="67"/>
                  </a:lnTo>
                  <a:lnTo>
                    <a:pt x="33" y="69"/>
                  </a:lnTo>
                  <a:lnTo>
                    <a:pt x="33" y="72"/>
                  </a:lnTo>
                  <a:lnTo>
                    <a:pt x="35" y="70"/>
                  </a:lnTo>
                  <a:lnTo>
                    <a:pt x="33" y="74"/>
                  </a:lnTo>
                  <a:lnTo>
                    <a:pt x="29" y="72"/>
                  </a:lnTo>
                  <a:lnTo>
                    <a:pt x="28" y="72"/>
                  </a:lnTo>
                  <a:lnTo>
                    <a:pt x="26" y="74"/>
                  </a:lnTo>
                  <a:lnTo>
                    <a:pt x="26" y="77"/>
                  </a:lnTo>
                  <a:lnTo>
                    <a:pt x="26" y="75"/>
                  </a:lnTo>
                  <a:lnTo>
                    <a:pt x="25" y="75"/>
                  </a:lnTo>
                  <a:lnTo>
                    <a:pt x="25" y="68"/>
                  </a:lnTo>
                  <a:lnTo>
                    <a:pt x="22" y="67"/>
                  </a:lnTo>
                  <a:lnTo>
                    <a:pt x="22" y="68"/>
                  </a:lnTo>
                  <a:lnTo>
                    <a:pt x="21" y="70"/>
                  </a:lnTo>
                  <a:lnTo>
                    <a:pt x="23" y="72"/>
                  </a:lnTo>
                  <a:lnTo>
                    <a:pt x="23" y="75"/>
                  </a:lnTo>
                  <a:lnTo>
                    <a:pt x="22" y="78"/>
                  </a:lnTo>
                  <a:lnTo>
                    <a:pt x="22" y="78"/>
                  </a:lnTo>
                  <a:lnTo>
                    <a:pt x="23" y="80"/>
                  </a:lnTo>
                  <a:lnTo>
                    <a:pt x="27" y="78"/>
                  </a:lnTo>
                  <a:lnTo>
                    <a:pt x="23" y="80"/>
                  </a:lnTo>
                  <a:lnTo>
                    <a:pt x="22" y="80"/>
                  </a:lnTo>
                  <a:lnTo>
                    <a:pt x="19" y="86"/>
                  </a:lnTo>
                  <a:lnTo>
                    <a:pt x="18" y="86"/>
                  </a:lnTo>
                  <a:lnTo>
                    <a:pt x="15" y="88"/>
                  </a:lnTo>
                  <a:lnTo>
                    <a:pt x="14" y="86"/>
                  </a:lnTo>
                  <a:lnTo>
                    <a:pt x="13" y="89"/>
                  </a:lnTo>
                  <a:lnTo>
                    <a:pt x="9" y="88"/>
                  </a:lnTo>
                  <a:lnTo>
                    <a:pt x="9" y="84"/>
                  </a:lnTo>
                  <a:lnTo>
                    <a:pt x="7" y="85"/>
                  </a:lnTo>
                  <a:lnTo>
                    <a:pt x="5" y="80"/>
                  </a:lnTo>
                  <a:lnTo>
                    <a:pt x="6" y="77"/>
                  </a:lnTo>
                  <a:lnTo>
                    <a:pt x="3" y="78"/>
                  </a:lnTo>
                  <a:lnTo>
                    <a:pt x="2" y="75"/>
                  </a:lnTo>
                  <a:lnTo>
                    <a:pt x="0" y="70"/>
                  </a:lnTo>
                  <a:lnTo>
                    <a:pt x="2" y="74"/>
                  </a:lnTo>
                  <a:lnTo>
                    <a:pt x="3" y="75"/>
                  </a:lnTo>
                  <a:lnTo>
                    <a:pt x="4" y="70"/>
                  </a:lnTo>
                  <a:lnTo>
                    <a:pt x="3" y="68"/>
                  </a:lnTo>
                  <a:lnTo>
                    <a:pt x="4" y="68"/>
                  </a:lnTo>
                  <a:lnTo>
                    <a:pt x="4" y="69"/>
                  </a:lnTo>
                  <a:lnTo>
                    <a:pt x="4" y="70"/>
                  </a:lnTo>
                  <a:lnTo>
                    <a:pt x="5" y="67"/>
                  </a:lnTo>
                  <a:lnTo>
                    <a:pt x="7" y="65"/>
                  </a:lnTo>
                  <a:lnTo>
                    <a:pt x="12" y="68"/>
                  </a:lnTo>
                  <a:lnTo>
                    <a:pt x="13" y="64"/>
                  </a:lnTo>
                  <a:lnTo>
                    <a:pt x="13" y="65"/>
                  </a:lnTo>
                  <a:lnTo>
                    <a:pt x="13" y="69"/>
                  </a:lnTo>
                  <a:lnTo>
                    <a:pt x="14" y="69"/>
                  </a:lnTo>
                  <a:lnTo>
                    <a:pt x="14" y="65"/>
                  </a:lnTo>
                  <a:lnTo>
                    <a:pt x="17" y="64"/>
                  </a:lnTo>
                  <a:lnTo>
                    <a:pt x="17" y="63"/>
                  </a:lnTo>
                  <a:lnTo>
                    <a:pt x="17" y="59"/>
                  </a:lnTo>
                  <a:lnTo>
                    <a:pt x="19" y="60"/>
                  </a:lnTo>
                  <a:lnTo>
                    <a:pt x="19" y="58"/>
                  </a:lnTo>
                  <a:lnTo>
                    <a:pt x="19" y="57"/>
                  </a:lnTo>
                  <a:lnTo>
                    <a:pt x="18" y="56"/>
                  </a:lnTo>
                  <a:lnTo>
                    <a:pt x="17" y="57"/>
                  </a:lnTo>
                  <a:lnTo>
                    <a:pt x="17" y="56"/>
                  </a:lnTo>
                  <a:lnTo>
                    <a:pt x="15" y="57"/>
                  </a:lnTo>
                  <a:lnTo>
                    <a:pt x="17" y="53"/>
                  </a:lnTo>
                  <a:lnTo>
                    <a:pt x="18" y="52"/>
                  </a:lnTo>
                  <a:lnTo>
                    <a:pt x="18" y="5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2" name="Freeform 591" descr="30%"/>
            <p:cNvSpPr>
              <a:spLocks/>
            </p:cNvSpPr>
            <p:nvPr/>
          </p:nvSpPr>
          <p:spPr bwMode="auto">
            <a:xfrm>
              <a:off x="3442084" y="3688448"/>
              <a:ext cx="141454" cy="125253"/>
            </a:xfrm>
            <a:custGeom>
              <a:avLst/>
              <a:gdLst/>
              <a:ahLst/>
              <a:cxnLst>
                <a:cxn ang="0">
                  <a:pos x="104" y="160"/>
                </a:cxn>
                <a:cxn ang="0">
                  <a:pos x="94" y="167"/>
                </a:cxn>
                <a:cxn ang="0">
                  <a:pos x="96" y="179"/>
                </a:cxn>
                <a:cxn ang="0">
                  <a:pos x="97" y="186"/>
                </a:cxn>
                <a:cxn ang="0">
                  <a:pos x="87" y="182"/>
                </a:cxn>
                <a:cxn ang="0">
                  <a:pos x="70" y="200"/>
                </a:cxn>
                <a:cxn ang="0">
                  <a:pos x="67" y="203"/>
                </a:cxn>
                <a:cxn ang="0">
                  <a:pos x="61" y="208"/>
                </a:cxn>
                <a:cxn ang="0">
                  <a:pos x="49" y="222"/>
                </a:cxn>
                <a:cxn ang="0">
                  <a:pos x="39" y="233"/>
                </a:cxn>
                <a:cxn ang="0">
                  <a:pos x="34" y="226"/>
                </a:cxn>
                <a:cxn ang="0">
                  <a:pos x="32" y="218"/>
                </a:cxn>
                <a:cxn ang="0">
                  <a:pos x="16" y="207"/>
                </a:cxn>
                <a:cxn ang="0">
                  <a:pos x="9" y="198"/>
                </a:cxn>
                <a:cxn ang="0">
                  <a:pos x="0" y="195"/>
                </a:cxn>
                <a:cxn ang="0">
                  <a:pos x="5" y="180"/>
                </a:cxn>
                <a:cxn ang="0">
                  <a:pos x="2" y="162"/>
                </a:cxn>
                <a:cxn ang="0">
                  <a:pos x="5" y="153"/>
                </a:cxn>
                <a:cxn ang="0">
                  <a:pos x="2" y="131"/>
                </a:cxn>
                <a:cxn ang="0">
                  <a:pos x="12" y="139"/>
                </a:cxn>
                <a:cxn ang="0">
                  <a:pos x="44" y="143"/>
                </a:cxn>
                <a:cxn ang="0">
                  <a:pos x="64" y="123"/>
                </a:cxn>
                <a:cxn ang="0">
                  <a:pos x="78" y="88"/>
                </a:cxn>
                <a:cxn ang="0">
                  <a:pos x="80" y="72"/>
                </a:cxn>
                <a:cxn ang="0">
                  <a:pos x="57" y="82"/>
                </a:cxn>
                <a:cxn ang="0">
                  <a:pos x="40" y="91"/>
                </a:cxn>
                <a:cxn ang="0">
                  <a:pos x="24" y="84"/>
                </a:cxn>
                <a:cxn ang="0">
                  <a:pos x="20" y="86"/>
                </a:cxn>
                <a:cxn ang="0">
                  <a:pos x="12" y="82"/>
                </a:cxn>
                <a:cxn ang="0">
                  <a:pos x="27" y="75"/>
                </a:cxn>
                <a:cxn ang="0">
                  <a:pos x="41" y="53"/>
                </a:cxn>
                <a:cxn ang="0">
                  <a:pos x="14" y="45"/>
                </a:cxn>
                <a:cxn ang="0">
                  <a:pos x="40" y="39"/>
                </a:cxn>
                <a:cxn ang="0">
                  <a:pos x="56" y="40"/>
                </a:cxn>
                <a:cxn ang="0">
                  <a:pos x="64" y="27"/>
                </a:cxn>
                <a:cxn ang="0">
                  <a:pos x="64" y="14"/>
                </a:cxn>
                <a:cxn ang="0">
                  <a:pos x="73" y="3"/>
                </a:cxn>
                <a:cxn ang="0">
                  <a:pos x="102" y="18"/>
                </a:cxn>
                <a:cxn ang="0">
                  <a:pos x="115" y="16"/>
                </a:cxn>
                <a:cxn ang="0">
                  <a:pos x="119" y="23"/>
                </a:cxn>
                <a:cxn ang="0">
                  <a:pos x="111" y="30"/>
                </a:cxn>
                <a:cxn ang="0">
                  <a:pos x="114" y="50"/>
                </a:cxn>
                <a:cxn ang="0">
                  <a:pos x="110" y="51"/>
                </a:cxn>
                <a:cxn ang="0">
                  <a:pos x="111" y="56"/>
                </a:cxn>
                <a:cxn ang="0">
                  <a:pos x="110" y="66"/>
                </a:cxn>
                <a:cxn ang="0">
                  <a:pos x="107" y="76"/>
                </a:cxn>
                <a:cxn ang="0">
                  <a:pos x="117" y="83"/>
                </a:cxn>
                <a:cxn ang="0">
                  <a:pos x="124" y="92"/>
                </a:cxn>
                <a:cxn ang="0">
                  <a:pos x="120" y="103"/>
                </a:cxn>
                <a:cxn ang="0">
                  <a:pos x="126" y="101"/>
                </a:cxn>
                <a:cxn ang="0">
                  <a:pos x="150" y="102"/>
                </a:cxn>
                <a:cxn ang="0">
                  <a:pos x="126" y="109"/>
                </a:cxn>
                <a:cxn ang="0">
                  <a:pos x="119" y="112"/>
                </a:cxn>
                <a:cxn ang="0">
                  <a:pos x="117" y="134"/>
                </a:cxn>
                <a:cxn ang="0">
                  <a:pos x="116" y="143"/>
                </a:cxn>
                <a:cxn ang="0">
                  <a:pos x="112" y="160"/>
                </a:cxn>
              </a:cxnLst>
              <a:rect l="0" t="0" r="r" b="b"/>
              <a:pathLst>
                <a:path w="150" h="233">
                  <a:moveTo>
                    <a:pt x="112" y="160"/>
                  </a:moveTo>
                  <a:lnTo>
                    <a:pt x="111" y="165"/>
                  </a:lnTo>
                  <a:lnTo>
                    <a:pt x="107" y="164"/>
                  </a:lnTo>
                  <a:lnTo>
                    <a:pt x="105" y="161"/>
                  </a:lnTo>
                  <a:lnTo>
                    <a:pt x="104" y="162"/>
                  </a:lnTo>
                  <a:lnTo>
                    <a:pt x="104" y="160"/>
                  </a:lnTo>
                  <a:lnTo>
                    <a:pt x="103" y="160"/>
                  </a:lnTo>
                  <a:lnTo>
                    <a:pt x="100" y="161"/>
                  </a:lnTo>
                  <a:lnTo>
                    <a:pt x="95" y="160"/>
                  </a:lnTo>
                  <a:lnTo>
                    <a:pt x="94" y="161"/>
                  </a:lnTo>
                  <a:lnTo>
                    <a:pt x="94" y="162"/>
                  </a:lnTo>
                  <a:lnTo>
                    <a:pt x="94" y="167"/>
                  </a:lnTo>
                  <a:lnTo>
                    <a:pt x="95" y="169"/>
                  </a:lnTo>
                  <a:lnTo>
                    <a:pt x="96" y="167"/>
                  </a:lnTo>
                  <a:lnTo>
                    <a:pt x="99" y="172"/>
                  </a:lnTo>
                  <a:lnTo>
                    <a:pt x="97" y="175"/>
                  </a:lnTo>
                  <a:lnTo>
                    <a:pt x="96" y="176"/>
                  </a:lnTo>
                  <a:lnTo>
                    <a:pt x="96" y="179"/>
                  </a:lnTo>
                  <a:lnTo>
                    <a:pt x="95" y="179"/>
                  </a:lnTo>
                  <a:lnTo>
                    <a:pt x="96" y="182"/>
                  </a:lnTo>
                  <a:lnTo>
                    <a:pt x="94" y="182"/>
                  </a:lnTo>
                  <a:lnTo>
                    <a:pt x="95" y="185"/>
                  </a:lnTo>
                  <a:lnTo>
                    <a:pt x="97" y="183"/>
                  </a:lnTo>
                  <a:lnTo>
                    <a:pt x="97" y="186"/>
                  </a:lnTo>
                  <a:lnTo>
                    <a:pt x="96" y="187"/>
                  </a:lnTo>
                  <a:lnTo>
                    <a:pt x="96" y="191"/>
                  </a:lnTo>
                  <a:lnTo>
                    <a:pt x="95" y="193"/>
                  </a:lnTo>
                  <a:lnTo>
                    <a:pt x="92" y="193"/>
                  </a:lnTo>
                  <a:lnTo>
                    <a:pt x="89" y="191"/>
                  </a:lnTo>
                  <a:lnTo>
                    <a:pt x="87" y="182"/>
                  </a:lnTo>
                  <a:lnTo>
                    <a:pt x="86" y="181"/>
                  </a:lnTo>
                  <a:lnTo>
                    <a:pt x="77" y="185"/>
                  </a:lnTo>
                  <a:lnTo>
                    <a:pt x="74" y="183"/>
                  </a:lnTo>
                  <a:lnTo>
                    <a:pt x="69" y="192"/>
                  </a:lnTo>
                  <a:lnTo>
                    <a:pt x="70" y="197"/>
                  </a:lnTo>
                  <a:lnTo>
                    <a:pt x="70" y="200"/>
                  </a:lnTo>
                  <a:lnTo>
                    <a:pt x="71" y="202"/>
                  </a:lnTo>
                  <a:lnTo>
                    <a:pt x="69" y="205"/>
                  </a:lnTo>
                  <a:lnTo>
                    <a:pt x="71" y="208"/>
                  </a:lnTo>
                  <a:lnTo>
                    <a:pt x="70" y="208"/>
                  </a:lnTo>
                  <a:lnTo>
                    <a:pt x="67" y="206"/>
                  </a:lnTo>
                  <a:lnTo>
                    <a:pt x="67" y="203"/>
                  </a:lnTo>
                  <a:lnTo>
                    <a:pt x="66" y="203"/>
                  </a:lnTo>
                  <a:lnTo>
                    <a:pt x="64" y="205"/>
                  </a:lnTo>
                  <a:lnTo>
                    <a:pt x="65" y="208"/>
                  </a:lnTo>
                  <a:lnTo>
                    <a:pt x="64" y="210"/>
                  </a:lnTo>
                  <a:lnTo>
                    <a:pt x="63" y="210"/>
                  </a:lnTo>
                  <a:lnTo>
                    <a:pt x="61" y="208"/>
                  </a:lnTo>
                  <a:lnTo>
                    <a:pt x="57" y="208"/>
                  </a:lnTo>
                  <a:lnTo>
                    <a:pt x="55" y="213"/>
                  </a:lnTo>
                  <a:lnTo>
                    <a:pt x="56" y="217"/>
                  </a:lnTo>
                  <a:lnTo>
                    <a:pt x="51" y="221"/>
                  </a:lnTo>
                  <a:lnTo>
                    <a:pt x="50" y="223"/>
                  </a:lnTo>
                  <a:lnTo>
                    <a:pt x="49" y="222"/>
                  </a:lnTo>
                  <a:lnTo>
                    <a:pt x="47" y="224"/>
                  </a:lnTo>
                  <a:lnTo>
                    <a:pt x="43" y="224"/>
                  </a:lnTo>
                  <a:lnTo>
                    <a:pt x="42" y="229"/>
                  </a:lnTo>
                  <a:lnTo>
                    <a:pt x="41" y="232"/>
                  </a:lnTo>
                  <a:lnTo>
                    <a:pt x="41" y="233"/>
                  </a:lnTo>
                  <a:lnTo>
                    <a:pt x="39" y="233"/>
                  </a:lnTo>
                  <a:lnTo>
                    <a:pt x="38" y="228"/>
                  </a:lnTo>
                  <a:lnTo>
                    <a:pt x="36" y="228"/>
                  </a:lnTo>
                  <a:lnTo>
                    <a:pt x="36" y="231"/>
                  </a:lnTo>
                  <a:lnTo>
                    <a:pt x="35" y="232"/>
                  </a:lnTo>
                  <a:lnTo>
                    <a:pt x="35" y="228"/>
                  </a:lnTo>
                  <a:lnTo>
                    <a:pt x="34" y="226"/>
                  </a:lnTo>
                  <a:lnTo>
                    <a:pt x="32" y="227"/>
                  </a:lnTo>
                  <a:lnTo>
                    <a:pt x="31" y="226"/>
                  </a:lnTo>
                  <a:lnTo>
                    <a:pt x="32" y="223"/>
                  </a:lnTo>
                  <a:lnTo>
                    <a:pt x="31" y="221"/>
                  </a:lnTo>
                  <a:lnTo>
                    <a:pt x="32" y="219"/>
                  </a:lnTo>
                  <a:lnTo>
                    <a:pt x="32" y="218"/>
                  </a:lnTo>
                  <a:lnTo>
                    <a:pt x="27" y="211"/>
                  </a:lnTo>
                  <a:lnTo>
                    <a:pt x="25" y="210"/>
                  </a:lnTo>
                  <a:lnTo>
                    <a:pt x="24" y="212"/>
                  </a:lnTo>
                  <a:lnTo>
                    <a:pt x="21" y="205"/>
                  </a:lnTo>
                  <a:lnTo>
                    <a:pt x="16" y="207"/>
                  </a:lnTo>
                  <a:lnTo>
                    <a:pt x="16" y="207"/>
                  </a:lnTo>
                  <a:lnTo>
                    <a:pt x="18" y="205"/>
                  </a:lnTo>
                  <a:lnTo>
                    <a:pt x="18" y="202"/>
                  </a:lnTo>
                  <a:lnTo>
                    <a:pt x="16" y="200"/>
                  </a:lnTo>
                  <a:lnTo>
                    <a:pt x="12" y="202"/>
                  </a:lnTo>
                  <a:lnTo>
                    <a:pt x="10" y="201"/>
                  </a:lnTo>
                  <a:lnTo>
                    <a:pt x="9" y="198"/>
                  </a:lnTo>
                  <a:lnTo>
                    <a:pt x="8" y="197"/>
                  </a:lnTo>
                  <a:lnTo>
                    <a:pt x="5" y="200"/>
                  </a:lnTo>
                  <a:lnTo>
                    <a:pt x="4" y="197"/>
                  </a:lnTo>
                  <a:lnTo>
                    <a:pt x="4" y="200"/>
                  </a:lnTo>
                  <a:lnTo>
                    <a:pt x="2" y="198"/>
                  </a:lnTo>
                  <a:lnTo>
                    <a:pt x="0" y="195"/>
                  </a:lnTo>
                  <a:lnTo>
                    <a:pt x="0" y="193"/>
                  </a:lnTo>
                  <a:lnTo>
                    <a:pt x="1" y="192"/>
                  </a:lnTo>
                  <a:lnTo>
                    <a:pt x="1" y="188"/>
                  </a:lnTo>
                  <a:lnTo>
                    <a:pt x="2" y="187"/>
                  </a:lnTo>
                  <a:lnTo>
                    <a:pt x="5" y="186"/>
                  </a:lnTo>
                  <a:lnTo>
                    <a:pt x="5" y="180"/>
                  </a:lnTo>
                  <a:lnTo>
                    <a:pt x="4" y="176"/>
                  </a:lnTo>
                  <a:lnTo>
                    <a:pt x="1" y="172"/>
                  </a:lnTo>
                  <a:lnTo>
                    <a:pt x="0" y="170"/>
                  </a:lnTo>
                  <a:lnTo>
                    <a:pt x="2" y="167"/>
                  </a:lnTo>
                  <a:lnTo>
                    <a:pt x="1" y="165"/>
                  </a:lnTo>
                  <a:lnTo>
                    <a:pt x="2" y="162"/>
                  </a:lnTo>
                  <a:lnTo>
                    <a:pt x="2" y="159"/>
                  </a:lnTo>
                  <a:lnTo>
                    <a:pt x="3" y="160"/>
                  </a:lnTo>
                  <a:lnTo>
                    <a:pt x="4" y="157"/>
                  </a:lnTo>
                  <a:lnTo>
                    <a:pt x="4" y="156"/>
                  </a:lnTo>
                  <a:lnTo>
                    <a:pt x="5" y="155"/>
                  </a:lnTo>
                  <a:lnTo>
                    <a:pt x="5" y="153"/>
                  </a:lnTo>
                  <a:lnTo>
                    <a:pt x="8" y="149"/>
                  </a:lnTo>
                  <a:lnTo>
                    <a:pt x="4" y="146"/>
                  </a:lnTo>
                  <a:lnTo>
                    <a:pt x="3" y="143"/>
                  </a:lnTo>
                  <a:lnTo>
                    <a:pt x="3" y="138"/>
                  </a:lnTo>
                  <a:lnTo>
                    <a:pt x="4" y="138"/>
                  </a:lnTo>
                  <a:lnTo>
                    <a:pt x="2" y="131"/>
                  </a:lnTo>
                  <a:lnTo>
                    <a:pt x="9" y="133"/>
                  </a:lnTo>
                  <a:lnTo>
                    <a:pt x="10" y="134"/>
                  </a:lnTo>
                  <a:lnTo>
                    <a:pt x="10" y="138"/>
                  </a:lnTo>
                  <a:lnTo>
                    <a:pt x="11" y="139"/>
                  </a:lnTo>
                  <a:lnTo>
                    <a:pt x="12" y="138"/>
                  </a:lnTo>
                  <a:lnTo>
                    <a:pt x="12" y="139"/>
                  </a:lnTo>
                  <a:lnTo>
                    <a:pt x="13" y="138"/>
                  </a:lnTo>
                  <a:lnTo>
                    <a:pt x="14" y="138"/>
                  </a:lnTo>
                  <a:lnTo>
                    <a:pt x="16" y="135"/>
                  </a:lnTo>
                  <a:lnTo>
                    <a:pt x="24" y="133"/>
                  </a:lnTo>
                  <a:lnTo>
                    <a:pt x="40" y="139"/>
                  </a:lnTo>
                  <a:lnTo>
                    <a:pt x="44" y="143"/>
                  </a:lnTo>
                  <a:lnTo>
                    <a:pt x="47" y="141"/>
                  </a:lnTo>
                  <a:lnTo>
                    <a:pt x="51" y="144"/>
                  </a:lnTo>
                  <a:lnTo>
                    <a:pt x="56" y="143"/>
                  </a:lnTo>
                  <a:lnTo>
                    <a:pt x="58" y="138"/>
                  </a:lnTo>
                  <a:lnTo>
                    <a:pt x="61" y="129"/>
                  </a:lnTo>
                  <a:lnTo>
                    <a:pt x="64" y="123"/>
                  </a:lnTo>
                  <a:lnTo>
                    <a:pt x="65" y="113"/>
                  </a:lnTo>
                  <a:lnTo>
                    <a:pt x="67" y="108"/>
                  </a:lnTo>
                  <a:lnTo>
                    <a:pt x="72" y="99"/>
                  </a:lnTo>
                  <a:lnTo>
                    <a:pt x="73" y="94"/>
                  </a:lnTo>
                  <a:lnTo>
                    <a:pt x="74" y="91"/>
                  </a:lnTo>
                  <a:lnTo>
                    <a:pt x="78" y="88"/>
                  </a:lnTo>
                  <a:lnTo>
                    <a:pt x="79" y="84"/>
                  </a:lnTo>
                  <a:lnTo>
                    <a:pt x="80" y="79"/>
                  </a:lnTo>
                  <a:lnTo>
                    <a:pt x="84" y="75"/>
                  </a:lnTo>
                  <a:lnTo>
                    <a:pt x="85" y="71"/>
                  </a:lnTo>
                  <a:lnTo>
                    <a:pt x="85" y="71"/>
                  </a:lnTo>
                  <a:lnTo>
                    <a:pt x="80" y="72"/>
                  </a:lnTo>
                  <a:lnTo>
                    <a:pt x="80" y="72"/>
                  </a:lnTo>
                  <a:lnTo>
                    <a:pt x="80" y="73"/>
                  </a:lnTo>
                  <a:lnTo>
                    <a:pt x="76" y="73"/>
                  </a:lnTo>
                  <a:lnTo>
                    <a:pt x="76" y="75"/>
                  </a:lnTo>
                  <a:lnTo>
                    <a:pt x="63" y="75"/>
                  </a:lnTo>
                  <a:lnTo>
                    <a:pt x="57" y="82"/>
                  </a:lnTo>
                  <a:lnTo>
                    <a:pt x="56" y="87"/>
                  </a:lnTo>
                  <a:lnTo>
                    <a:pt x="54" y="91"/>
                  </a:lnTo>
                  <a:lnTo>
                    <a:pt x="51" y="92"/>
                  </a:lnTo>
                  <a:lnTo>
                    <a:pt x="48" y="92"/>
                  </a:lnTo>
                  <a:lnTo>
                    <a:pt x="42" y="94"/>
                  </a:lnTo>
                  <a:lnTo>
                    <a:pt x="40" y="91"/>
                  </a:lnTo>
                  <a:lnTo>
                    <a:pt x="35" y="89"/>
                  </a:lnTo>
                  <a:lnTo>
                    <a:pt x="31" y="86"/>
                  </a:lnTo>
                  <a:lnTo>
                    <a:pt x="28" y="86"/>
                  </a:lnTo>
                  <a:lnTo>
                    <a:pt x="27" y="83"/>
                  </a:lnTo>
                  <a:lnTo>
                    <a:pt x="26" y="82"/>
                  </a:lnTo>
                  <a:lnTo>
                    <a:pt x="24" y="84"/>
                  </a:lnTo>
                  <a:lnTo>
                    <a:pt x="24" y="84"/>
                  </a:lnTo>
                  <a:lnTo>
                    <a:pt x="25" y="86"/>
                  </a:lnTo>
                  <a:lnTo>
                    <a:pt x="23" y="91"/>
                  </a:lnTo>
                  <a:lnTo>
                    <a:pt x="18" y="93"/>
                  </a:lnTo>
                  <a:lnTo>
                    <a:pt x="18" y="89"/>
                  </a:lnTo>
                  <a:lnTo>
                    <a:pt x="20" y="86"/>
                  </a:lnTo>
                  <a:lnTo>
                    <a:pt x="20" y="81"/>
                  </a:lnTo>
                  <a:lnTo>
                    <a:pt x="18" y="83"/>
                  </a:lnTo>
                  <a:lnTo>
                    <a:pt x="18" y="84"/>
                  </a:lnTo>
                  <a:lnTo>
                    <a:pt x="17" y="86"/>
                  </a:lnTo>
                  <a:lnTo>
                    <a:pt x="12" y="84"/>
                  </a:lnTo>
                  <a:lnTo>
                    <a:pt x="12" y="82"/>
                  </a:lnTo>
                  <a:lnTo>
                    <a:pt x="16" y="79"/>
                  </a:lnTo>
                  <a:lnTo>
                    <a:pt x="17" y="78"/>
                  </a:lnTo>
                  <a:lnTo>
                    <a:pt x="24" y="72"/>
                  </a:lnTo>
                  <a:lnTo>
                    <a:pt x="25" y="75"/>
                  </a:lnTo>
                  <a:lnTo>
                    <a:pt x="26" y="73"/>
                  </a:lnTo>
                  <a:lnTo>
                    <a:pt x="27" y="75"/>
                  </a:lnTo>
                  <a:lnTo>
                    <a:pt x="34" y="71"/>
                  </a:lnTo>
                  <a:lnTo>
                    <a:pt x="38" y="68"/>
                  </a:lnTo>
                  <a:lnTo>
                    <a:pt x="39" y="66"/>
                  </a:lnTo>
                  <a:lnTo>
                    <a:pt x="41" y="62"/>
                  </a:lnTo>
                  <a:lnTo>
                    <a:pt x="41" y="56"/>
                  </a:lnTo>
                  <a:lnTo>
                    <a:pt x="41" y="53"/>
                  </a:lnTo>
                  <a:lnTo>
                    <a:pt x="35" y="52"/>
                  </a:lnTo>
                  <a:lnTo>
                    <a:pt x="29" y="52"/>
                  </a:lnTo>
                  <a:lnTo>
                    <a:pt x="26" y="51"/>
                  </a:lnTo>
                  <a:lnTo>
                    <a:pt x="18" y="46"/>
                  </a:lnTo>
                  <a:lnTo>
                    <a:pt x="16" y="47"/>
                  </a:lnTo>
                  <a:lnTo>
                    <a:pt x="14" y="45"/>
                  </a:lnTo>
                  <a:lnTo>
                    <a:pt x="12" y="45"/>
                  </a:lnTo>
                  <a:lnTo>
                    <a:pt x="12" y="41"/>
                  </a:lnTo>
                  <a:lnTo>
                    <a:pt x="14" y="35"/>
                  </a:lnTo>
                  <a:lnTo>
                    <a:pt x="29" y="32"/>
                  </a:lnTo>
                  <a:lnTo>
                    <a:pt x="40" y="36"/>
                  </a:lnTo>
                  <a:lnTo>
                    <a:pt x="40" y="39"/>
                  </a:lnTo>
                  <a:lnTo>
                    <a:pt x="42" y="40"/>
                  </a:lnTo>
                  <a:lnTo>
                    <a:pt x="44" y="45"/>
                  </a:lnTo>
                  <a:lnTo>
                    <a:pt x="46" y="46"/>
                  </a:lnTo>
                  <a:lnTo>
                    <a:pt x="48" y="47"/>
                  </a:lnTo>
                  <a:lnTo>
                    <a:pt x="54" y="44"/>
                  </a:lnTo>
                  <a:lnTo>
                    <a:pt x="56" y="40"/>
                  </a:lnTo>
                  <a:lnTo>
                    <a:pt x="57" y="41"/>
                  </a:lnTo>
                  <a:lnTo>
                    <a:pt x="61" y="42"/>
                  </a:lnTo>
                  <a:lnTo>
                    <a:pt x="62" y="39"/>
                  </a:lnTo>
                  <a:lnTo>
                    <a:pt x="62" y="40"/>
                  </a:lnTo>
                  <a:lnTo>
                    <a:pt x="64" y="34"/>
                  </a:lnTo>
                  <a:lnTo>
                    <a:pt x="64" y="27"/>
                  </a:lnTo>
                  <a:lnTo>
                    <a:pt x="62" y="26"/>
                  </a:lnTo>
                  <a:lnTo>
                    <a:pt x="61" y="20"/>
                  </a:lnTo>
                  <a:lnTo>
                    <a:pt x="56" y="15"/>
                  </a:lnTo>
                  <a:lnTo>
                    <a:pt x="57" y="14"/>
                  </a:lnTo>
                  <a:lnTo>
                    <a:pt x="59" y="14"/>
                  </a:lnTo>
                  <a:lnTo>
                    <a:pt x="64" y="14"/>
                  </a:lnTo>
                  <a:lnTo>
                    <a:pt x="64" y="11"/>
                  </a:lnTo>
                  <a:lnTo>
                    <a:pt x="65" y="10"/>
                  </a:lnTo>
                  <a:lnTo>
                    <a:pt x="64" y="6"/>
                  </a:lnTo>
                  <a:lnTo>
                    <a:pt x="70" y="4"/>
                  </a:lnTo>
                  <a:lnTo>
                    <a:pt x="71" y="0"/>
                  </a:lnTo>
                  <a:lnTo>
                    <a:pt x="73" y="3"/>
                  </a:lnTo>
                  <a:lnTo>
                    <a:pt x="80" y="3"/>
                  </a:lnTo>
                  <a:lnTo>
                    <a:pt x="92" y="11"/>
                  </a:lnTo>
                  <a:lnTo>
                    <a:pt x="99" y="15"/>
                  </a:lnTo>
                  <a:lnTo>
                    <a:pt x="101" y="14"/>
                  </a:lnTo>
                  <a:lnTo>
                    <a:pt x="102" y="15"/>
                  </a:lnTo>
                  <a:lnTo>
                    <a:pt x="102" y="18"/>
                  </a:lnTo>
                  <a:lnTo>
                    <a:pt x="104" y="23"/>
                  </a:lnTo>
                  <a:lnTo>
                    <a:pt x="108" y="27"/>
                  </a:lnTo>
                  <a:lnTo>
                    <a:pt x="110" y="29"/>
                  </a:lnTo>
                  <a:lnTo>
                    <a:pt x="112" y="27"/>
                  </a:lnTo>
                  <a:lnTo>
                    <a:pt x="112" y="20"/>
                  </a:lnTo>
                  <a:lnTo>
                    <a:pt x="115" y="16"/>
                  </a:lnTo>
                  <a:lnTo>
                    <a:pt x="114" y="16"/>
                  </a:lnTo>
                  <a:lnTo>
                    <a:pt x="115" y="15"/>
                  </a:lnTo>
                  <a:lnTo>
                    <a:pt x="120" y="14"/>
                  </a:lnTo>
                  <a:lnTo>
                    <a:pt x="120" y="16"/>
                  </a:lnTo>
                  <a:lnTo>
                    <a:pt x="119" y="19"/>
                  </a:lnTo>
                  <a:lnTo>
                    <a:pt x="119" y="23"/>
                  </a:lnTo>
                  <a:lnTo>
                    <a:pt x="116" y="26"/>
                  </a:lnTo>
                  <a:lnTo>
                    <a:pt x="115" y="26"/>
                  </a:lnTo>
                  <a:lnTo>
                    <a:pt x="115" y="29"/>
                  </a:lnTo>
                  <a:lnTo>
                    <a:pt x="115" y="30"/>
                  </a:lnTo>
                  <a:lnTo>
                    <a:pt x="112" y="27"/>
                  </a:lnTo>
                  <a:lnTo>
                    <a:pt x="111" y="30"/>
                  </a:lnTo>
                  <a:lnTo>
                    <a:pt x="115" y="35"/>
                  </a:lnTo>
                  <a:lnTo>
                    <a:pt x="116" y="37"/>
                  </a:lnTo>
                  <a:lnTo>
                    <a:pt x="116" y="39"/>
                  </a:lnTo>
                  <a:lnTo>
                    <a:pt x="116" y="40"/>
                  </a:lnTo>
                  <a:lnTo>
                    <a:pt x="112" y="45"/>
                  </a:lnTo>
                  <a:lnTo>
                    <a:pt x="114" y="50"/>
                  </a:lnTo>
                  <a:lnTo>
                    <a:pt x="111" y="47"/>
                  </a:lnTo>
                  <a:lnTo>
                    <a:pt x="111" y="45"/>
                  </a:lnTo>
                  <a:lnTo>
                    <a:pt x="110" y="49"/>
                  </a:lnTo>
                  <a:lnTo>
                    <a:pt x="110" y="50"/>
                  </a:lnTo>
                  <a:lnTo>
                    <a:pt x="109" y="50"/>
                  </a:lnTo>
                  <a:lnTo>
                    <a:pt x="110" y="51"/>
                  </a:lnTo>
                  <a:lnTo>
                    <a:pt x="109" y="51"/>
                  </a:lnTo>
                  <a:lnTo>
                    <a:pt x="108" y="53"/>
                  </a:lnTo>
                  <a:lnTo>
                    <a:pt x="108" y="55"/>
                  </a:lnTo>
                  <a:lnTo>
                    <a:pt x="109" y="57"/>
                  </a:lnTo>
                  <a:lnTo>
                    <a:pt x="111" y="58"/>
                  </a:lnTo>
                  <a:lnTo>
                    <a:pt x="111" y="56"/>
                  </a:lnTo>
                  <a:lnTo>
                    <a:pt x="111" y="60"/>
                  </a:lnTo>
                  <a:lnTo>
                    <a:pt x="110" y="61"/>
                  </a:lnTo>
                  <a:lnTo>
                    <a:pt x="110" y="62"/>
                  </a:lnTo>
                  <a:lnTo>
                    <a:pt x="112" y="63"/>
                  </a:lnTo>
                  <a:lnTo>
                    <a:pt x="110" y="63"/>
                  </a:lnTo>
                  <a:lnTo>
                    <a:pt x="110" y="66"/>
                  </a:lnTo>
                  <a:lnTo>
                    <a:pt x="114" y="71"/>
                  </a:lnTo>
                  <a:lnTo>
                    <a:pt x="110" y="66"/>
                  </a:lnTo>
                  <a:lnTo>
                    <a:pt x="109" y="68"/>
                  </a:lnTo>
                  <a:lnTo>
                    <a:pt x="105" y="72"/>
                  </a:lnTo>
                  <a:lnTo>
                    <a:pt x="104" y="73"/>
                  </a:lnTo>
                  <a:lnTo>
                    <a:pt x="107" y="76"/>
                  </a:lnTo>
                  <a:lnTo>
                    <a:pt x="105" y="78"/>
                  </a:lnTo>
                  <a:lnTo>
                    <a:pt x="107" y="81"/>
                  </a:lnTo>
                  <a:lnTo>
                    <a:pt x="110" y="84"/>
                  </a:lnTo>
                  <a:lnTo>
                    <a:pt x="111" y="81"/>
                  </a:lnTo>
                  <a:lnTo>
                    <a:pt x="112" y="83"/>
                  </a:lnTo>
                  <a:lnTo>
                    <a:pt x="117" y="83"/>
                  </a:lnTo>
                  <a:lnTo>
                    <a:pt x="122" y="84"/>
                  </a:lnTo>
                  <a:lnTo>
                    <a:pt x="126" y="88"/>
                  </a:lnTo>
                  <a:lnTo>
                    <a:pt x="126" y="92"/>
                  </a:lnTo>
                  <a:lnTo>
                    <a:pt x="125" y="93"/>
                  </a:lnTo>
                  <a:lnTo>
                    <a:pt x="125" y="94"/>
                  </a:lnTo>
                  <a:lnTo>
                    <a:pt x="124" y="92"/>
                  </a:lnTo>
                  <a:lnTo>
                    <a:pt x="124" y="93"/>
                  </a:lnTo>
                  <a:lnTo>
                    <a:pt x="122" y="96"/>
                  </a:lnTo>
                  <a:lnTo>
                    <a:pt x="116" y="96"/>
                  </a:lnTo>
                  <a:lnTo>
                    <a:pt x="116" y="99"/>
                  </a:lnTo>
                  <a:lnTo>
                    <a:pt x="119" y="103"/>
                  </a:lnTo>
                  <a:lnTo>
                    <a:pt x="120" y="103"/>
                  </a:lnTo>
                  <a:lnTo>
                    <a:pt x="122" y="102"/>
                  </a:lnTo>
                  <a:lnTo>
                    <a:pt x="124" y="103"/>
                  </a:lnTo>
                  <a:lnTo>
                    <a:pt x="125" y="102"/>
                  </a:lnTo>
                  <a:lnTo>
                    <a:pt x="125" y="103"/>
                  </a:lnTo>
                  <a:lnTo>
                    <a:pt x="126" y="103"/>
                  </a:lnTo>
                  <a:lnTo>
                    <a:pt x="126" y="101"/>
                  </a:lnTo>
                  <a:lnTo>
                    <a:pt x="127" y="99"/>
                  </a:lnTo>
                  <a:lnTo>
                    <a:pt x="127" y="102"/>
                  </a:lnTo>
                  <a:lnTo>
                    <a:pt x="132" y="104"/>
                  </a:lnTo>
                  <a:lnTo>
                    <a:pt x="140" y="102"/>
                  </a:lnTo>
                  <a:lnTo>
                    <a:pt x="145" y="103"/>
                  </a:lnTo>
                  <a:lnTo>
                    <a:pt x="150" y="102"/>
                  </a:lnTo>
                  <a:lnTo>
                    <a:pt x="141" y="107"/>
                  </a:lnTo>
                  <a:lnTo>
                    <a:pt x="137" y="107"/>
                  </a:lnTo>
                  <a:lnTo>
                    <a:pt x="133" y="109"/>
                  </a:lnTo>
                  <a:lnTo>
                    <a:pt x="131" y="108"/>
                  </a:lnTo>
                  <a:lnTo>
                    <a:pt x="127" y="112"/>
                  </a:lnTo>
                  <a:lnTo>
                    <a:pt x="126" y="109"/>
                  </a:lnTo>
                  <a:lnTo>
                    <a:pt x="124" y="113"/>
                  </a:lnTo>
                  <a:lnTo>
                    <a:pt x="123" y="113"/>
                  </a:lnTo>
                  <a:lnTo>
                    <a:pt x="122" y="110"/>
                  </a:lnTo>
                  <a:lnTo>
                    <a:pt x="120" y="109"/>
                  </a:lnTo>
                  <a:lnTo>
                    <a:pt x="119" y="112"/>
                  </a:lnTo>
                  <a:lnTo>
                    <a:pt x="119" y="112"/>
                  </a:lnTo>
                  <a:lnTo>
                    <a:pt x="117" y="112"/>
                  </a:lnTo>
                  <a:lnTo>
                    <a:pt x="116" y="115"/>
                  </a:lnTo>
                  <a:lnTo>
                    <a:pt x="115" y="128"/>
                  </a:lnTo>
                  <a:lnTo>
                    <a:pt x="115" y="128"/>
                  </a:lnTo>
                  <a:lnTo>
                    <a:pt x="115" y="130"/>
                  </a:lnTo>
                  <a:lnTo>
                    <a:pt x="117" y="134"/>
                  </a:lnTo>
                  <a:lnTo>
                    <a:pt x="120" y="131"/>
                  </a:lnTo>
                  <a:lnTo>
                    <a:pt x="120" y="135"/>
                  </a:lnTo>
                  <a:lnTo>
                    <a:pt x="123" y="138"/>
                  </a:lnTo>
                  <a:lnTo>
                    <a:pt x="122" y="141"/>
                  </a:lnTo>
                  <a:lnTo>
                    <a:pt x="117" y="140"/>
                  </a:lnTo>
                  <a:lnTo>
                    <a:pt x="116" y="143"/>
                  </a:lnTo>
                  <a:lnTo>
                    <a:pt x="115" y="144"/>
                  </a:lnTo>
                  <a:lnTo>
                    <a:pt x="114" y="146"/>
                  </a:lnTo>
                  <a:lnTo>
                    <a:pt x="111" y="146"/>
                  </a:lnTo>
                  <a:lnTo>
                    <a:pt x="111" y="149"/>
                  </a:lnTo>
                  <a:lnTo>
                    <a:pt x="110" y="150"/>
                  </a:lnTo>
                  <a:lnTo>
                    <a:pt x="112" y="16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3" name="Freeform 592" descr="30%"/>
            <p:cNvSpPr>
              <a:spLocks/>
            </p:cNvSpPr>
            <p:nvPr/>
          </p:nvSpPr>
          <p:spPr bwMode="auto">
            <a:xfrm>
              <a:off x="3455112" y="3906838"/>
              <a:ext cx="117258" cy="97956"/>
            </a:xfrm>
            <a:custGeom>
              <a:avLst/>
              <a:gdLst/>
              <a:ahLst/>
              <a:cxnLst>
                <a:cxn ang="0">
                  <a:pos x="105" y="88"/>
                </a:cxn>
                <a:cxn ang="0">
                  <a:pos x="101" y="91"/>
                </a:cxn>
                <a:cxn ang="0">
                  <a:pos x="95" y="96"/>
                </a:cxn>
                <a:cxn ang="0">
                  <a:pos x="89" y="115"/>
                </a:cxn>
                <a:cxn ang="0">
                  <a:pos x="88" y="128"/>
                </a:cxn>
                <a:cxn ang="0">
                  <a:pos x="88" y="133"/>
                </a:cxn>
                <a:cxn ang="0">
                  <a:pos x="91" y="148"/>
                </a:cxn>
                <a:cxn ang="0">
                  <a:pos x="82" y="156"/>
                </a:cxn>
                <a:cxn ang="0">
                  <a:pos x="76" y="162"/>
                </a:cxn>
                <a:cxn ang="0">
                  <a:pos x="65" y="172"/>
                </a:cxn>
                <a:cxn ang="0">
                  <a:pos x="60" y="172"/>
                </a:cxn>
                <a:cxn ang="0">
                  <a:pos x="56" y="180"/>
                </a:cxn>
                <a:cxn ang="0">
                  <a:pos x="51" y="173"/>
                </a:cxn>
                <a:cxn ang="0">
                  <a:pos x="44" y="176"/>
                </a:cxn>
                <a:cxn ang="0">
                  <a:pos x="42" y="172"/>
                </a:cxn>
                <a:cxn ang="0">
                  <a:pos x="40" y="162"/>
                </a:cxn>
                <a:cxn ang="0">
                  <a:pos x="33" y="159"/>
                </a:cxn>
                <a:cxn ang="0">
                  <a:pos x="27" y="154"/>
                </a:cxn>
                <a:cxn ang="0">
                  <a:pos x="29" y="151"/>
                </a:cxn>
                <a:cxn ang="0">
                  <a:pos x="35" y="143"/>
                </a:cxn>
                <a:cxn ang="0">
                  <a:pos x="40" y="140"/>
                </a:cxn>
                <a:cxn ang="0">
                  <a:pos x="43" y="133"/>
                </a:cxn>
                <a:cxn ang="0">
                  <a:pos x="40" y="117"/>
                </a:cxn>
                <a:cxn ang="0">
                  <a:pos x="35" y="99"/>
                </a:cxn>
                <a:cxn ang="0">
                  <a:pos x="14" y="84"/>
                </a:cxn>
                <a:cxn ang="0">
                  <a:pos x="12" y="69"/>
                </a:cxn>
                <a:cxn ang="0">
                  <a:pos x="11" y="59"/>
                </a:cxn>
                <a:cxn ang="0">
                  <a:pos x="8" y="53"/>
                </a:cxn>
                <a:cxn ang="0">
                  <a:pos x="7" y="53"/>
                </a:cxn>
                <a:cxn ang="0">
                  <a:pos x="4" y="44"/>
                </a:cxn>
                <a:cxn ang="0">
                  <a:pos x="5" y="37"/>
                </a:cxn>
                <a:cxn ang="0">
                  <a:pos x="0" y="23"/>
                </a:cxn>
                <a:cxn ang="0">
                  <a:pos x="5" y="18"/>
                </a:cxn>
                <a:cxn ang="0">
                  <a:pos x="11" y="15"/>
                </a:cxn>
                <a:cxn ang="0">
                  <a:pos x="16" y="16"/>
                </a:cxn>
                <a:cxn ang="0">
                  <a:pos x="22" y="15"/>
                </a:cxn>
                <a:cxn ang="0">
                  <a:pos x="34" y="6"/>
                </a:cxn>
                <a:cxn ang="0">
                  <a:pos x="42" y="5"/>
                </a:cxn>
                <a:cxn ang="0">
                  <a:pos x="44" y="3"/>
                </a:cxn>
                <a:cxn ang="0">
                  <a:pos x="50" y="6"/>
                </a:cxn>
                <a:cxn ang="0">
                  <a:pos x="54" y="2"/>
                </a:cxn>
                <a:cxn ang="0">
                  <a:pos x="59" y="0"/>
                </a:cxn>
                <a:cxn ang="0">
                  <a:pos x="61" y="2"/>
                </a:cxn>
                <a:cxn ang="0">
                  <a:pos x="64" y="5"/>
                </a:cxn>
                <a:cxn ang="0">
                  <a:pos x="69" y="3"/>
                </a:cxn>
                <a:cxn ang="0">
                  <a:pos x="86" y="3"/>
                </a:cxn>
                <a:cxn ang="0">
                  <a:pos x="94" y="3"/>
                </a:cxn>
                <a:cxn ang="0">
                  <a:pos x="102" y="6"/>
                </a:cxn>
                <a:cxn ang="0">
                  <a:pos x="109" y="5"/>
                </a:cxn>
                <a:cxn ang="0">
                  <a:pos x="112" y="5"/>
                </a:cxn>
                <a:cxn ang="0">
                  <a:pos x="120" y="10"/>
                </a:cxn>
                <a:cxn ang="0">
                  <a:pos x="125" y="12"/>
                </a:cxn>
                <a:cxn ang="0">
                  <a:pos x="124" y="22"/>
                </a:cxn>
                <a:cxn ang="0">
                  <a:pos x="120" y="31"/>
                </a:cxn>
                <a:cxn ang="0">
                  <a:pos x="118" y="36"/>
                </a:cxn>
                <a:cxn ang="0">
                  <a:pos x="117" y="53"/>
                </a:cxn>
                <a:cxn ang="0">
                  <a:pos x="112" y="52"/>
                </a:cxn>
                <a:cxn ang="0">
                  <a:pos x="107" y="52"/>
                </a:cxn>
                <a:cxn ang="0">
                  <a:pos x="103" y="57"/>
                </a:cxn>
                <a:cxn ang="0">
                  <a:pos x="101" y="63"/>
                </a:cxn>
                <a:cxn ang="0">
                  <a:pos x="104" y="79"/>
                </a:cxn>
                <a:cxn ang="0">
                  <a:pos x="103" y="85"/>
                </a:cxn>
              </a:cxnLst>
              <a:rect l="0" t="0" r="r" b="b"/>
              <a:pathLst>
                <a:path w="126" h="182">
                  <a:moveTo>
                    <a:pt x="103" y="85"/>
                  </a:moveTo>
                  <a:lnTo>
                    <a:pt x="103" y="89"/>
                  </a:lnTo>
                  <a:lnTo>
                    <a:pt x="105" y="88"/>
                  </a:lnTo>
                  <a:lnTo>
                    <a:pt x="103" y="89"/>
                  </a:lnTo>
                  <a:lnTo>
                    <a:pt x="103" y="93"/>
                  </a:lnTo>
                  <a:lnTo>
                    <a:pt x="101" y="91"/>
                  </a:lnTo>
                  <a:lnTo>
                    <a:pt x="98" y="94"/>
                  </a:lnTo>
                  <a:lnTo>
                    <a:pt x="97" y="96"/>
                  </a:lnTo>
                  <a:lnTo>
                    <a:pt x="95" y="96"/>
                  </a:lnTo>
                  <a:lnTo>
                    <a:pt x="94" y="106"/>
                  </a:lnTo>
                  <a:lnTo>
                    <a:pt x="91" y="107"/>
                  </a:lnTo>
                  <a:lnTo>
                    <a:pt x="89" y="115"/>
                  </a:lnTo>
                  <a:lnTo>
                    <a:pt x="89" y="119"/>
                  </a:lnTo>
                  <a:lnTo>
                    <a:pt x="91" y="120"/>
                  </a:lnTo>
                  <a:lnTo>
                    <a:pt x="88" y="128"/>
                  </a:lnTo>
                  <a:lnTo>
                    <a:pt x="88" y="130"/>
                  </a:lnTo>
                  <a:lnTo>
                    <a:pt x="89" y="132"/>
                  </a:lnTo>
                  <a:lnTo>
                    <a:pt x="88" y="133"/>
                  </a:lnTo>
                  <a:lnTo>
                    <a:pt x="90" y="138"/>
                  </a:lnTo>
                  <a:lnTo>
                    <a:pt x="92" y="145"/>
                  </a:lnTo>
                  <a:lnTo>
                    <a:pt x="91" y="148"/>
                  </a:lnTo>
                  <a:lnTo>
                    <a:pt x="89" y="149"/>
                  </a:lnTo>
                  <a:lnTo>
                    <a:pt x="86" y="157"/>
                  </a:lnTo>
                  <a:lnTo>
                    <a:pt x="82" y="156"/>
                  </a:lnTo>
                  <a:lnTo>
                    <a:pt x="81" y="153"/>
                  </a:lnTo>
                  <a:lnTo>
                    <a:pt x="79" y="154"/>
                  </a:lnTo>
                  <a:lnTo>
                    <a:pt x="76" y="162"/>
                  </a:lnTo>
                  <a:lnTo>
                    <a:pt x="73" y="166"/>
                  </a:lnTo>
                  <a:lnTo>
                    <a:pt x="72" y="171"/>
                  </a:lnTo>
                  <a:lnTo>
                    <a:pt x="65" y="172"/>
                  </a:lnTo>
                  <a:lnTo>
                    <a:pt x="64" y="169"/>
                  </a:lnTo>
                  <a:lnTo>
                    <a:pt x="63" y="171"/>
                  </a:lnTo>
                  <a:lnTo>
                    <a:pt x="60" y="172"/>
                  </a:lnTo>
                  <a:lnTo>
                    <a:pt x="59" y="172"/>
                  </a:lnTo>
                  <a:lnTo>
                    <a:pt x="58" y="178"/>
                  </a:lnTo>
                  <a:lnTo>
                    <a:pt x="56" y="180"/>
                  </a:lnTo>
                  <a:lnTo>
                    <a:pt x="52" y="182"/>
                  </a:lnTo>
                  <a:lnTo>
                    <a:pt x="52" y="174"/>
                  </a:lnTo>
                  <a:lnTo>
                    <a:pt x="51" y="173"/>
                  </a:lnTo>
                  <a:lnTo>
                    <a:pt x="48" y="177"/>
                  </a:lnTo>
                  <a:lnTo>
                    <a:pt x="45" y="177"/>
                  </a:lnTo>
                  <a:lnTo>
                    <a:pt x="44" y="176"/>
                  </a:lnTo>
                  <a:lnTo>
                    <a:pt x="45" y="173"/>
                  </a:lnTo>
                  <a:lnTo>
                    <a:pt x="44" y="171"/>
                  </a:lnTo>
                  <a:lnTo>
                    <a:pt x="42" y="172"/>
                  </a:lnTo>
                  <a:lnTo>
                    <a:pt x="40" y="169"/>
                  </a:lnTo>
                  <a:lnTo>
                    <a:pt x="38" y="166"/>
                  </a:lnTo>
                  <a:lnTo>
                    <a:pt x="40" y="162"/>
                  </a:lnTo>
                  <a:lnTo>
                    <a:pt x="38" y="159"/>
                  </a:lnTo>
                  <a:lnTo>
                    <a:pt x="36" y="158"/>
                  </a:lnTo>
                  <a:lnTo>
                    <a:pt x="33" y="159"/>
                  </a:lnTo>
                  <a:lnTo>
                    <a:pt x="30" y="157"/>
                  </a:lnTo>
                  <a:lnTo>
                    <a:pt x="27" y="156"/>
                  </a:lnTo>
                  <a:lnTo>
                    <a:pt x="27" y="154"/>
                  </a:lnTo>
                  <a:lnTo>
                    <a:pt x="31" y="152"/>
                  </a:lnTo>
                  <a:lnTo>
                    <a:pt x="31" y="151"/>
                  </a:lnTo>
                  <a:lnTo>
                    <a:pt x="29" y="151"/>
                  </a:lnTo>
                  <a:lnTo>
                    <a:pt x="27" y="146"/>
                  </a:lnTo>
                  <a:lnTo>
                    <a:pt x="30" y="146"/>
                  </a:lnTo>
                  <a:lnTo>
                    <a:pt x="35" y="143"/>
                  </a:lnTo>
                  <a:lnTo>
                    <a:pt x="40" y="145"/>
                  </a:lnTo>
                  <a:lnTo>
                    <a:pt x="40" y="141"/>
                  </a:lnTo>
                  <a:lnTo>
                    <a:pt x="40" y="140"/>
                  </a:lnTo>
                  <a:lnTo>
                    <a:pt x="43" y="138"/>
                  </a:lnTo>
                  <a:lnTo>
                    <a:pt x="43" y="136"/>
                  </a:lnTo>
                  <a:lnTo>
                    <a:pt x="43" y="133"/>
                  </a:lnTo>
                  <a:lnTo>
                    <a:pt x="40" y="127"/>
                  </a:lnTo>
                  <a:lnTo>
                    <a:pt x="41" y="123"/>
                  </a:lnTo>
                  <a:lnTo>
                    <a:pt x="40" y="117"/>
                  </a:lnTo>
                  <a:lnTo>
                    <a:pt x="38" y="115"/>
                  </a:lnTo>
                  <a:lnTo>
                    <a:pt x="38" y="109"/>
                  </a:lnTo>
                  <a:lnTo>
                    <a:pt x="35" y="99"/>
                  </a:lnTo>
                  <a:lnTo>
                    <a:pt x="29" y="93"/>
                  </a:lnTo>
                  <a:lnTo>
                    <a:pt x="15" y="86"/>
                  </a:lnTo>
                  <a:lnTo>
                    <a:pt x="14" y="84"/>
                  </a:lnTo>
                  <a:lnTo>
                    <a:pt x="13" y="75"/>
                  </a:lnTo>
                  <a:lnTo>
                    <a:pt x="12" y="73"/>
                  </a:lnTo>
                  <a:lnTo>
                    <a:pt x="12" y="69"/>
                  </a:lnTo>
                  <a:lnTo>
                    <a:pt x="12" y="65"/>
                  </a:lnTo>
                  <a:lnTo>
                    <a:pt x="11" y="63"/>
                  </a:lnTo>
                  <a:lnTo>
                    <a:pt x="11" y="59"/>
                  </a:lnTo>
                  <a:lnTo>
                    <a:pt x="8" y="55"/>
                  </a:lnTo>
                  <a:lnTo>
                    <a:pt x="10" y="57"/>
                  </a:lnTo>
                  <a:lnTo>
                    <a:pt x="8" y="53"/>
                  </a:lnTo>
                  <a:lnTo>
                    <a:pt x="7" y="55"/>
                  </a:lnTo>
                  <a:lnTo>
                    <a:pt x="6" y="55"/>
                  </a:lnTo>
                  <a:lnTo>
                    <a:pt x="7" y="53"/>
                  </a:lnTo>
                  <a:lnTo>
                    <a:pt x="6" y="48"/>
                  </a:lnTo>
                  <a:lnTo>
                    <a:pt x="6" y="47"/>
                  </a:lnTo>
                  <a:lnTo>
                    <a:pt x="4" y="44"/>
                  </a:lnTo>
                  <a:lnTo>
                    <a:pt x="5" y="42"/>
                  </a:lnTo>
                  <a:lnTo>
                    <a:pt x="5" y="38"/>
                  </a:lnTo>
                  <a:lnTo>
                    <a:pt x="5" y="37"/>
                  </a:lnTo>
                  <a:lnTo>
                    <a:pt x="1" y="32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3" y="21"/>
                  </a:lnTo>
                  <a:lnTo>
                    <a:pt x="5" y="18"/>
                  </a:lnTo>
                  <a:lnTo>
                    <a:pt x="7" y="13"/>
                  </a:lnTo>
                  <a:lnTo>
                    <a:pt x="10" y="16"/>
                  </a:lnTo>
                  <a:lnTo>
                    <a:pt x="11" y="15"/>
                  </a:lnTo>
                  <a:lnTo>
                    <a:pt x="12" y="15"/>
                  </a:lnTo>
                  <a:lnTo>
                    <a:pt x="13" y="17"/>
                  </a:lnTo>
                  <a:lnTo>
                    <a:pt x="16" y="16"/>
                  </a:lnTo>
                  <a:lnTo>
                    <a:pt x="19" y="17"/>
                  </a:lnTo>
                  <a:lnTo>
                    <a:pt x="22" y="16"/>
                  </a:lnTo>
                  <a:lnTo>
                    <a:pt x="22" y="15"/>
                  </a:lnTo>
                  <a:lnTo>
                    <a:pt x="25" y="15"/>
                  </a:lnTo>
                  <a:lnTo>
                    <a:pt x="29" y="12"/>
                  </a:lnTo>
                  <a:lnTo>
                    <a:pt x="34" y="6"/>
                  </a:lnTo>
                  <a:lnTo>
                    <a:pt x="38" y="6"/>
                  </a:lnTo>
                  <a:lnTo>
                    <a:pt x="41" y="5"/>
                  </a:lnTo>
                  <a:lnTo>
                    <a:pt x="42" y="5"/>
                  </a:lnTo>
                  <a:lnTo>
                    <a:pt x="43" y="2"/>
                  </a:lnTo>
                  <a:lnTo>
                    <a:pt x="44" y="2"/>
                  </a:lnTo>
                  <a:lnTo>
                    <a:pt x="44" y="3"/>
                  </a:lnTo>
                  <a:lnTo>
                    <a:pt x="46" y="2"/>
                  </a:lnTo>
                  <a:lnTo>
                    <a:pt x="46" y="5"/>
                  </a:lnTo>
                  <a:lnTo>
                    <a:pt x="50" y="6"/>
                  </a:lnTo>
                  <a:lnTo>
                    <a:pt x="52" y="3"/>
                  </a:lnTo>
                  <a:lnTo>
                    <a:pt x="54" y="1"/>
                  </a:lnTo>
                  <a:lnTo>
                    <a:pt x="54" y="2"/>
                  </a:lnTo>
                  <a:lnTo>
                    <a:pt x="56" y="2"/>
                  </a:lnTo>
                  <a:lnTo>
                    <a:pt x="58" y="0"/>
                  </a:lnTo>
                  <a:lnTo>
                    <a:pt x="59" y="0"/>
                  </a:lnTo>
                  <a:lnTo>
                    <a:pt x="59" y="2"/>
                  </a:lnTo>
                  <a:lnTo>
                    <a:pt x="60" y="3"/>
                  </a:lnTo>
                  <a:lnTo>
                    <a:pt x="61" y="2"/>
                  </a:lnTo>
                  <a:lnTo>
                    <a:pt x="64" y="3"/>
                  </a:lnTo>
                  <a:lnTo>
                    <a:pt x="64" y="5"/>
                  </a:lnTo>
                  <a:lnTo>
                    <a:pt x="64" y="5"/>
                  </a:lnTo>
                  <a:lnTo>
                    <a:pt x="65" y="5"/>
                  </a:lnTo>
                  <a:lnTo>
                    <a:pt x="66" y="3"/>
                  </a:lnTo>
                  <a:lnTo>
                    <a:pt x="69" y="3"/>
                  </a:lnTo>
                  <a:lnTo>
                    <a:pt x="75" y="0"/>
                  </a:lnTo>
                  <a:lnTo>
                    <a:pt x="83" y="5"/>
                  </a:lnTo>
                  <a:lnTo>
                    <a:pt x="86" y="3"/>
                  </a:lnTo>
                  <a:lnTo>
                    <a:pt x="90" y="5"/>
                  </a:lnTo>
                  <a:lnTo>
                    <a:pt x="92" y="2"/>
                  </a:lnTo>
                  <a:lnTo>
                    <a:pt x="94" y="3"/>
                  </a:lnTo>
                  <a:lnTo>
                    <a:pt x="96" y="3"/>
                  </a:lnTo>
                  <a:lnTo>
                    <a:pt x="97" y="2"/>
                  </a:lnTo>
                  <a:lnTo>
                    <a:pt x="102" y="6"/>
                  </a:lnTo>
                  <a:lnTo>
                    <a:pt x="103" y="7"/>
                  </a:lnTo>
                  <a:lnTo>
                    <a:pt x="107" y="2"/>
                  </a:lnTo>
                  <a:lnTo>
                    <a:pt x="109" y="5"/>
                  </a:lnTo>
                  <a:lnTo>
                    <a:pt x="111" y="5"/>
                  </a:lnTo>
                  <a:lnTo>
                    <a:pt x="111" y="6"/>
                  </a:lnTo>
                  <a:lnTo>
                    <a:pt x="112" y="5"/>
                  </a:lnTo>
                  <a:lnTo>
                    <a:pt x="114" y="5"/>
                  </a:lnTo>
                  <a:lnTo>
                    <a:pt x="119" y="7"/>
                  </a:lnTo>
                  <a:lnTo>
                    <a:pt x="120" y="10"/>
                  </a:lnTo>
                  <a:lnTo>
                    <a:pt x="125" y="7"/>
                  </a:lnTo>
                  <a:lnTo>
                    <a:pt x="125" y="10"/>
                  </a:lnTo>
                  <a:lnTo>
                    <a:pt x="125" y="12"/>
                  </a:lnTo>
                  <a:lnTo>
                    <a:pt x="126" y="13"/>
                  </a:lnTo>
                  <a:lnTo>
                    <a:pt x="126" y="21"/>
                  </a:lnTo>
                  <a:lnTo>
                    <a:pt x="124" y="22"/>
                  </a:lnTo>
                  <a:lnTo>
                    <a:pt x="122" y="27"/>
                  </a:lnTo>
                  <a:lnTo>
                    <a:pt x="121" y="28"/>
                  </a:lnTo>
                  <a:lnTo>
                    <a:pt x="120" y="31"/>
                  </a:lnTo>
                  <a:lnTo>
                    <a:pt x="120" y="32"/>
                  </a:lnTo>
                  <a:lnTo>
                    <a:pt x="118" y="34"/>
                  </a:lnTo>
                  <a:lnTo>
                    <a:pt x="118" y="36"/>
                  </a:lnTo>
                  <a:lnTo>
                    <a:pt x="118" y="37"/>
                  </a:lnTo>
                  <a:lnTo>
                    <a:pt x="118" y="43"/>
                  </a:lnTo>
                  <a:lnTo>
                    <a:pt x="117" y="53"/>
                  </a:lnTo>
                  <a:lnTo>
                    <a:pt x="116" y="55"/>
                  </a:lnTo>
                  <a:lnTo>
                    <a:pt x="113" y="54"/>
                  </a:lnTo>
                  <a:lnTo>
                    <a:pt x="112" y="52"/>
                  </a:lnTo>
                  <a:lnTo>
                    <a:pt x="110" y="50"/>
                  </a:lnTo>
                  <a:lnTo>
                    <a:pt x="110" y="52"/>
                  </a:lnTo>
                  <a:lnTo>
                    <a:pt x="107" y="52"/>
                  </a:lnTo>
                  <a:lnTo>
                    <a:pt x="105" y="54"/>
                  </a:lnTo>
                  <a:lnTo>
                    <a:pt x="104" y="54"/>
                  </a:lnTo>
                  <a:lnTo>
                    <a:pt x="103" y="57"/>
                  </a:lnTo>
                  <a:lnTo>
                    <a:pt x="101" y="58"/>
                  </a:lnTo>
                  <a:lnTo>
                    <a:pt x="101" y="60"/>
                  </a:lnTo>
                  <a:lnTo>
                    <a:pt x="101" y="63"/>
                  </a:lnTo>
                  <a:lnTo>
                    <a:pt x="103" y="65"/>
                  </a:lnTo>
                  <a:lnTo>
                    <a:pt x="104" y="69"/>
                  </a:lnTo>
                  <a:lnTo>
                    <a:pt x="104" y="79"/>
                  </a:lnTo>
                  <a:lnTo>
                    <a:pt x="106" y="81"/>
                  </a:lnTo>
                  <a:lnTo>
                    <a:pt x="104" y="85"/>
                  </a:lnTo>
                  <a:lnTo>
                    <a:pt x="103" y="85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4" name="Freeform 593" descr="30%"/>
            <p:cNvSpPr>
              <a:spLocks/>
            </p:cNvSpPr>
            <p:nvPr/>
          </p:nvSpPr>
          <p:spPr bwMode="auto">
            <a:xfrm>
              <a:off x="3563062" y="3686843"/>
              <a:ext cx="94923" cy="61019"/>
            </a:xfrm>
            <a:custGeom>
              <a:avLst/>
              <a:gdLst/>
              <a:ahLst/>
              <a:cxnLst>
                <a:cxn ang="0">
                  <a:pos x="99" y="13"/>
                </a:cxn>
                <a:cxn ang="0">
                  <a:pos x="97" y="25"/>
                </a:cxn>
                <a:cxn ang="0">
                  <a:pos x="99" y="39"/>
                </a:cxn>
                <a:cxn ang="0">
                  <a:pos x="96" y="56"/>
                </a:cxn>
                <a:cxn ang="0">
                  <a:pos x="89" y="77"/>
                </a:cxn>
                <a:cxn ang="0">
                  <a:pos x="87" y="84"/>
                </a:cxn>
                <a:cxn ang="0">
                  <a:pos x="81" y="93"/>
                </a:cxn>
                <a:cxn ang="0">
                  <a:pos x="77" y="99"/>
                </a:cxn>
                <a:cxn ang="0">
                  <a:pos x="70" y="112"/>
                </a:cxn>
                <a:cxn ang="0">
                  <a:pos x="68" y="109"/>
                </a:cxn>
                <a:cxn ang="0">
                  <a:pos x="59" y="112"/>
                </a:cxn>
                <a:cxn ang="0">
                  <a:pos x="56" y="113"/>
                </a:cxn>
                <a:cxn ang="0">
                  <a:pos x="56" y="104"/>
                </a:cxn>
                <a:cxn ang="0">
                  <a:pos x="50" y="103"/>
                </a:cxn>
                <a:cxn ang="0">
                  <a:pos x="42" y="98"/>
                </a:cxn>
                <a:cxn ang="0">
                  <a:pos x="48" y="96"/>
                </a:cxn>
                <a:cxn ang="0">
                  <a:pos x="50" y="91"/>
                </a:cxn>
                <a:cxn ang="0">
                  <a:pos x="50" y="86"/>
                </a:cxn>
                <a:cxn ang="0">
                  <a:pos x="53" y="84"/>
                </a:cxn>
                <a:cxn ang="0">
                  <a:pos x="50" y="81"/>
                </a:cxn>
                <a:cxn ang="0">
                  <a:pos x="50" y="77"/>
                </a:cxn>
                <a:cxn ang="0">
                  <a:pos x="43" y="81"/>
                </a:cxn>
                <a:cxn ang="0">
                  <a:pos x="43" y="78"/>
                </a:cxn>
                <a:cxn ang="0">
                  <a:pos x="42" y="78"/>
                </a:cxn>
                <a:cxn ang="0">
                  <a:pos x="40" y="78"/>
                </a:cxn>
                <a:cxn ang="0">
                  <a:pos x="39" y="78"/>
                </a:cxn>
                <a:cxn ang="0">
                  <a:pos x="35" y="78"/>
                </a:cxn>
                <a:cxn ang="0">
                  <a:pos x="28" y="77"/>
                </a:cxn>
                <a:cxn ang="0">
                  <a:pos x="27" y="77"/>
                </a:cxn>
                <a:cxn ang="0">
                  <a:pos x="20" y="76"/>
                </a:cxn>
                <a:cxn ang="0">
                  <a:pos x="13" y="73"/>
                </a:cxn>
                <a:cxn ang="0">
                  <a:pos x="12" y="76"/>
                </a:cxn>
                <a:cxn ang="0">
                  <a:pos x="9" y="82"/>
                </a:cxn>
                <a:cxn ang="0">
                  <a:pos x="4" y="78"/>
                </a:cxn>
                <a:cxn ang="0">
                  <a:pos x="1" y="70"/>
                </a:cxn>
                <a:cxn ang="0">
                  <a:pos x="1" y="72"/>
                </a:cxn>
                <a:cxn ang="0">
                  <a:pos x="1" y="70"/>
                </a:cxn>
                <a:cxn ang="0">
                  <a:pos x="4" y="70"/>
                </a:cxn>
                <a:cxn ang="0">
                  <a:pos x="6" y="66"/>
                </a:cxn>
                <a:cxn ang="0">
                  <a:pos x="12" y="54"/>
                </a:cxn>
                <a:cxn ang="0">
                  <a:pos x="20" y="61"/>
                </a:cxn>
                <a:cxn ang="0">
                  <a:pos x="29" y="66"/>
                </a:cxn>
                <a:cxn ang="0">
                  <a:pos x="38" y="68"/>
                </a:cxn>
                <a:cxn ang="0">
                  <a:pos x="44" y="71"/>
                </a:cxn>
                <a:cxn ang="0">
                  <a:pos x="46" y="61"/>
                </a:cxn>
                <a:cxn ang="0">
                  <a:pos x="51" y="56"/>
                </a:cxn>
                <a:cxn ang="0">
                  <a:pos x="58" y="47"/>
                </a:cxn>
                <a:cxn ang="0">
                  <a:pos x="66" y="41"/>
                </a:cxn>
                <a:cxn ang="0">
                  <a:pos x="63" y="36"/>
                </a:cxn>
                <a:cxn ang="0">
                  <a:pos x="65" y="26"/>
                </a:cxn>
                <a:cxn ang="0">
                  <a:pos x="72" y="24"/>
                </a:cxn>
                <a:cxn ang="0">
                  <a:pos x="76" y="9"/>
                </a:cxn>
                <a:cxn ang="0">
                  <a:pos x="80" y="3"/>
                </a:cxn>
                <a:cxn ang="0">
                  <a:pos x="91" y="16"/>
                </a:cxn>
                <a:cxn ang="0">
                  <a:pos x="92" y="0"/>
                </a:cxn>
              </a:cxnLst>
              <a:rect l="0" t="0" r="r" b="b"/>
              <a:pathLst>
                <a:path w="102" h="114">
                  <a:moveTo>
                    <a:pt x="92" y="0"/>
                  </a:moveTo>
                  <a:lnTo>
                    <a:pt x="96" y="9"/>
                  </a:lnTo>
                  <a:lnTo>
                    <a:pt x="99" y="13"/>
                  </a:lnTo>
                  <a:lnTo>
                    <a:pt x="97" y="19"/>
                  </a:lnTo>
                  <a:lnTo>
                    <a:pt x="99" y="24"/>
                  </a:lnTo>
                  <a:lnTo>
                    <a:pt x="97" y="25"/>
                  </a:lnTo>
                  <a:lnTo>
                    <a:pt x="97" y="32"/>
                  </a:lnTo>
                  <a:lnTo>
                    <a:pt x="97" y="36"/>
                  </a:lnTo>
                  <a:lnTo>
                    <a:pt x="99" y="39"/>
                  </a:lnTo>
                  <a:lnTo>
                    <a:pt x="102" y="42"/>
                  </a:lnTo>
                  <a:lnTo>
                    <a:pt x="99" y="50"/>
                  </a:lnTo>
                  <a:lnTo>
                    <a:pt x="96" y="56"/>
                  </a:lnTo>
                  <a:lnTo>
                    <a:pt x="95" y="63"/>
                  </a:lnTo>
                  <a:lnTo>
                    <a:pt x="89" y="75"/>
                  </a:lnTo>
                  <a:lnTo>
                    <a:pt x="89" y="77"/>
                  </a:lnTo>
                  <a:lnTo>
                    <a:pt x="91" y="78"/>
                  </a:lnTo>
                  <a:lnTo>
                    <a:pt x="87" y="83"/>
                  </a:lnTo>
                  <a:lnTo>
                    <a:pt x="87" y="84"/>
                  </a:lnTo>
                  <a:lnTo>
                    <a:pt x="87" y="86"/>
                  </a:lnTo>
                  <a:lnTo>
                    <a:pt x="85" y="92"/>
                  </a:lnTo>
                  <a:lnTo>
                    <a:pt x="81" y="93"/>
                  </a:lnTo>
                  <a:lnTo>
                    <a:pt x="81" y="101"/>
                  </a:lnTo>
                  <a:lnTo>
                    <a:pt x="77" y="101"/>
                  </a:lnTo>
                  <a:lnTo>
                    <a:pt x="77" y="99"/>
                  </a:lnTo>
                  <a:lnTo>
                    <a:pt x="72" y="99"/>
                  </a:lnTo>
                  <a:lnTo>
                    <a:pt x="72" y="106"/>
                  </a:lnTo>
                  <a:lnTo>
                    <a:pt x="70" y="112"/>
                  </a:lnTo>
                  <a:lnTo>
                    <a:pt x="68" y="113"/>
                  </a:lnTo>
                  <a:lnTo>
                    <a:pt x="68" y="112"/>
                  </a:lnTo>
                  <a:lnTo>
                    <a:pt x="68" y="109"/>
                  </a:lnTo>
                  <a:lnTo>
                    <a:pt x="68" y="108"/>
                  </a:lnTo>
                  <a:lnTo>
                    <a:pt x="61" y="113"/>
                  </a:lnTo>
                  <a:lnTo>
                    <a:pt x="59" y="112"/>
                  </a:lnTo>
                  <a:lnTo>
                    <a:pt x="59" y="114"/>
                  </a:lnTo>
                  <a:lnTo>
                    <a:pt x="59" y="113"/>
                  </a:lnTo>
                  <a:lnTo>
                    <a:pt x="56" y="113"/>
                  </a:lnTo>
                  <a:lnTo>
                    <a:pt x="54" y="110"/>
                  </a:lnTo>
                  <a:lnTo>
                    <a:pt x="54" y="107"/>
                  </a:lnTo>
                  <a:lnTo>
                    <a:pt x="56" y="104"/>
                  </a:lnTo>
                  <a:lnTo>
                    <a:pt x="53" y="104"/>
                  </a:lnTo>
                  <a:lnTo>
                    <a:pt x="55" y="99"/>
                  </a:lnTo>
                  <a:lnTo>
                    <a:pt x="50" y="103"/>
                  </a:lnTo>
                  <a:lnTo>
                    <a:pt x="47" y="101"/>
                  </a:lnTo>
                  <a:lnTo>
                    <a:pt x="47" y="98"/>
                  </a:lnTo>
                  <a:lnTo>
                    <a:pt x="42" y="98"/>
                  </a:lnTo>
                  <a:lnTo>
                    <a:pt x="47" y="98"/>
                  </a:lnTo>
                  <a:lnTo>
                    <a:pt x="47" y="93"/>
                  </a:lnTo>
                  <a:lnTo>
                    <a:pt x="48" y="96"/>
                  </a:lnTo>
                  <a:lnTo>
                    <a:pt x="48" y="94"/>
                  </a:lnTo>
                  <a:lnTo>
                    <a:pt x="48" y="91"/>
                  </a:lnTo>
                  <a:lnTo>
                    <a:pt x="50" y="91"/>
                  </a:lnTo>
                  <a:lnTo>
                    <a:pt x="44" y="84"/>
                  </a:lnTo>
                  <a:lnTo>
                    <a:pt x="49" y="88"/>
                  </a:lnTo>
                  <a:lnTo>
                    <a:pt x="50" y="86"/>
                  </a:lnTo>
                  <a:lnTo>
                    <a:pt x="49" y="84"/>
                  </a:lnTo>
                  <a:lnTo>
                    <a:pt x="49" y="83"/>
                  </a:lnTo>
                  <a:lnTo>
                    <a:pt x="53" y="84"/>
                  </a:lnTo>
                  <a:lnTo>
                    <a:pt x="51" y="83"/>
                  </a:lnTo>
                  <a:lnTo>
                    <a:pt x="53" y="81"/>
                  </a:lnTo>
                  <a:lnTo>
                    <a:pt x="50" y="81"/>
                  </a:lnTo>
                  <a:lnTo>
                    <a:pt x="48" y="80"/>
                  </a:lnTo>
                  <a:lnTo>
                    <a:pt x="51" y="80"/>
                  </a:lnTo>
                  <a:lnTo>
                    <a:pt x="50" y="77"/>
                  </a:lnTo>
                  <a:lnTo>
                    <a:pt x="47" y="78"/>
                  </a:lnTo>
                  <a:lnTo>
                    <a:pt x="44" y="81"/>
                  </a:lnTo>
                  <a:lnTo>
                    <a:pt x="43" y="81"/>
                  </a:lnTo>
                  <a:lnTo>
                    <a:pt x="46" y="77"/>
                  </a:lnTo>
                  <a:lnTo>
                    <a:pt x="46" y="76"/>
                  </a:lnTo>
                  <a:lnTo>
                    <a:pt x="43" y="78"/>
                  </a:lnTo>
                  <a:lnTo>
                    <a:pt x="41" y="76"/>
                  </a:lnTo>
                  <a:lnTo>
                    <a:pt x="42" y="80"/>
                  </a:lnTo>
                  <a:lnTo>
                    <a:pt x="42" y="78"/>
                  </a:lnTo>
                  <a:lnTo>
                    <a:pt x="42" y="80"/>
                  </a:lnTo>
                  <a:lnTo>
                    <a:pt x="40" y="81"/>
                  </a:lnTo>
                  <a:lnTo>
                    <a:pt x="40" y="78"/>
                  </a:lnTo>
                  <a:lnTo>
                    <a:pt x="39" y="78"/>
                  </a:lnTo>
                  <a:lnTo>
                    <a:pt x="40" y="84"/>
                  </a:lnTo>
                  <a:lnTo>
                    <a:pt x="39" y="78"/>
                  </a:lnTo>
                  <a:lnTo>
                    <a:pt x="36" y="77"/>
                  </a:lnTo>
                  <a:lnTo>
                    <a:pt x="34" y="77"/>
                  </a:lnTo>
                  <a:lnTo>
                    <a:pt x="35" y="78"/>
                  </a:lnTo>
                  <a:lnTo>
                    <a:pt x="34" y="77"/>
                  </a:lnTo>
                  <a:lnTo>
                    <a:pt x="28" y="76"/>
                  </a:lnTo>
                  <a:lnTo>
                    <a:pt x="28" y="77"/>
                  </a:lnTo>
                  <a:lnTo>
                    <a:pt x="28" y="76"/>
                  </a:lnTo>
                  <a:lnTo>
                    <a:pt x="27" y="78"/>
                  </a:lnTo>
                  <a:lnTo>
                    <a:pt x="27" y="77"/>
                  </a:lnTo>
                  <a:lnTo>
                    <a:pt x="25" y="76"/>
                  </a:lnTo>
                  <a:lnTo>
                    <a:pt x="21" y="76"/>
                  </a:lnTo>
                  <a:lnTo>
                    <a:pt x="20" y="76"/>
                  </a:lnTo>
                  <a:lnTo>
                    <a:pt x="19" y="77"/>
                  </a:lnTo>
                  <a:lnTo>
                    <a:pt x="19" y="75"/>
                  </a:lnTo>
                  <a:lnTo>
                    <a:pt x="13" y="73"/>
                  </a:lnTo>
                  <a:lnTo>
                    <a:pt x="12" y="76"/>
                  </a:lnTo>
                  <a:lnTo>
                    <a:pt x="12" y="77"/>
                  </a:lnTo>
                  <a:lnTo>
                    <a:pt x="12" y="76"/>
                  </a:lnTo>
                  <a:lnTo>
                    <a:pt x="10" y="75"/>
                  </a:lnTo>
                  <a:lnTo>
                    <a:pt x="10" y="82"/>
                  </a:lnTo>
                  <a:lnTo>
                    <a:pt x="9" y="82"/>
                  </a:lnTo>
                  <a:lnTo>
                    <a:pt x="9" y="76"/>
                  </a:lnTo>
                  <a:lnTo>
                    <a:pt x="5" y="75"/>
                  </a:lnTo>
                  <a:lnTo>
                    <a:pt x="4" y="78"/>
                  </a:lnTo>
                  <a:lnTo>
                    <a:pt x="3" y="78"/>
                  </a:lnTo>
                  <a:lnTo>
                    <a:pt x="4" y="71"/>
                  </a:lnTo>
                  <a:lnTo>
                    <a:pt x="1" y="70"/>
                  </a:lnTo>
                  <a:lnTo>
                    <a:pt x="1" y="71"/>
                  </a:lnTo>
                  <a:lnTo>
                    <a:pt x="2" y="71"/>
                  </a:lnTo>
                  <a:lnTo>
                    <a:pt x="1" y="72"/>
                  </a:lnTo>
                  <a:lnTo>
                    <a:pt x="2" y="73"/>
                  </a:lnTo>
                  <a:lnTo>
                    <a:pt x="0" y="73"/>
                  </a:lnTo>
                  <a:lnTo>
                    <a:pt x="1" y="70"/>
                  </a:lnTo>
                  <a:lnTo>
                    <a:pt x="1" y="70"/>
                  </a:lnTo>
                  <a:lnTo>
                    <a:pt x="3" y="70"/>
                  </a:lnTo>
                  <a:lnTo>
                    <a:pt x="4" y="70"/>
                  </a:lnTo>
                  <a:lnTo>
                    <a:pt x="3" y="67"/>
                  </a:lnTo>
                  <a:lnTo>
                    <a:pt x="5" y="66"/>
                  </a:lnTo>
                  <a:lnTo>
                    <a:pt x="6" y="66"/>
                  </a:lnTo>
                  <a:lnTo>
                    <a:pt x="9" y="60"/>
                  </a:lnTo>
                  <a:lnTo>
                    <a:pt x="12" y="56"/>
                  </a:lnTo>
                  <a:lnTo>
                    <a:pt x="12" y="54"/>
                  </a:lnTo>
                  <a:lnTo>
                    <a:pt x="16" y="57"/>
                  </a:lnTo>
                  <a:lnTo>
                    <a:pt x="18" y="60"/>
                  </a:lnTo>
                  <a:lnTo>
                    <a:pt x="20" y="61"/>
                  </a:lnTo>
                  <a:lnTo>
                    <a:pt x="24" y="62"/>
                  </a:lnTo>
                  <a:lnTo>
                    <a:pt x="27" y="63"/>
                  </a:lnTo>
                  <a:lnTo>
                    <a:pt x="29" y="66"/>
                  </a:lnTo>
                  <a:lnTo>
                    <a:pt x="31" y="67"/>
                  </a:lnTo>
                  <a:lnTo>
                    <a:pt x="34" y="67"/>
                  </a:lnTo>
                  <a:lnTo>
                    <a:pt x="38" y="68"/>
                  </a:lnTo>
                  <a:lnTo>
                    <a:pt x="39" y="72"/>
                  </a:lnTo>
                  <a:lnTo>
                    <a:pt x="43" y="72"/>
                  </a:lnTo>
                  <a:lnTo>
                    <a:pt x="44" y="71"/>
                  </a:lnTo>
                  <a:lnTo>
                    <a:pt x="47" y="68"/>
                  </a:lnTo>
                  <a:lnTo>
                    <a:pt x="47" y="65"/>
                  </a:lnTo>
                  <a:lnTo>
                    <a:pt x="46" y="61"/>
                  </a:lnTo>
                  <a:lnTo>
                    <a:pt x="49" y="62"/>
                  </a:lnTo>
                  <a:lnTo>
                    <a:pt x="50" y="58"/>
                  </a:lnTo>
                  <a:lnTo>
                    <a:pt x="51" y="56"/>
                  </a:lnTo>
                  <a:lnTo>
                    <a:pt x="56" y="52"/>
                  </a:lnTo>
                  <a:lnTo>
                    <a:pt x="59" y="50"/>
                  </a:lnTo>
                  <a:lnTo>
                    <a:pt x="58" y="47"/>
                  </a:lnTo>
                  <a:lnTo>
                    <a:pt x="57" y="46"/>
                  </a:lnTo>
                  <a:lnTo>
                    <a:pt x="61" y="44"/>
                  </a:lnTo>
                  <a:lnTo>
                    <a:pt x="66" y="41"/>
                  </a:lnTo>
                  <a:lnTo>
                    <a:pt x="68" y="39"/>
                  </a:lnTo>
                  <a:lnTo>
                    <a:pt x="65" y="37"/>
                  </a:lnTo>
                  <a:lnTo>
                    <a:pt x="63" y="36"/>
                  </a:lnTo>
                  <a:lnTo>
                    <a:pt x="63" y="34"/>
                  </a:lnTo>
                  <a:lnTo>
                    <a:pt x="65" y="29"/>
                  </a:lnTo>
                  <a:lnTo>
                    <a:pt x="65" y="26"/>
                  </a:lnTo>
                  <a:lnTo>
                    <a:pt x="68" y="26"/>
                  </a:lnTo>
                  <a:lnTo>
                    <a:pt x="70" y="28"/>
                  </a:lnTo>
                  <a:lnTo>
                    <a:pt x="72" y="24"/>
                  </a:lnTo>
                  <a:lnTo>
                    <a:pt x="73" y="18"/>
                  </a:lnTo>
                  <a:lnTo>
                    <a:pt x="74" y="14"/>
                  </a:lnTo>
                  <a:lnTo>
                    <a:pt x="76" y="9"/>
                  </a:lnTo>
                  <a:lnTo>
                    <a:pt x="77" y="6"/>
                  </a:lnTo>
                  <a:lnTo>
                    <a:pt x="78" y="3"/>
                  </a:lnTo>
                  <a:lnTo>
                    <a:pt x="80" y="3"/>
                  </a:lnTo>
                  <a:lnTo>
                    <a:pt x="82" y="9"/>
                  </a:lnTo>
                  <a:lnTo>
                    <a:pt x="87" y="9"/>
                  </a:lnTo>
                  <a:lnTo>
                    <a:pt x="91" y="16"/>
                  </a:lnTo>
                  <a:lnTo>
                    <a:pt x="92" y="11"/>
                  </a:lnTo>
                  <a:lnTo>
                    <a:pt x="92" y="6"/>
                  </a:lnTo>
                  <a:lnTo>
                    <a:pt x="92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5" name="Freeform 594" descr="30%"/>
            <p:cNvSpPr>
              <a:spLocks/>
            </p:cNvSpPr>
            <p:nvPr/>
          </p:nvSpPr>
          <p:spPr bwMode="auto">
            <a:xfrm>
              <a:off x="3618902" y="3747863"/>
              <a:ext cx="1859" cy="160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1"/>
                </a:cxn>
              </a:cxnLst>
              <a:rect l="0" t="0" r="r" b="b"/>
              <a:pathLst>
                <a:path h="3">
                  <a:moveTo>
                    <a:pt x="0" y="1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6" name="Freeform 595" descr="30%"/>
            <p:cNvSpPr>
              <a:spLocks/>
            </p:cNvSpPr>
            <p:nvPr/>
          </p:nvSpPr>
          <p:spPr bwMode="auto">
            <a:xfrm>
              <a:off x="3380666" y="3966252"/>
              <a:ext cx="39087" cy="38541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19" y="1"/>
                </a:cxn>
                <a:cxn ang="0">
                  <a:pos x="23" y="5"/>
                </a:cxn>
                <a:cxn ang="0">
                  <a:pos x="28" y="5"/>
                </a:cxn>
                <a:cxn ang="0">
                  <a:pos x="33" y="6"/>
                </a:cxn>
                <a:cxn ang="0">
                  <a:pos x="37" y="5"/>
                </a:cxn>
                <a:cxn ang="0">
                  <a:pos x="37" y="10"/>
                </a:cxn>
                <a:cxn ang="0">
                  <a:pos x="39" y="12"/>
                </a:cxn>
                <a:cxn ang="0">
                  <a:pos x="40" y="12"/>
                </a:cxn>
                <a:cxn ang="0">
                  <a:pos x="41" y="18"/>
                </a:cxn>
                <a:cxn ang="0">
                  <a:pos x="42" y="22"/>
                </a:cxn>
                <a:cxn ang="0">
                  <a:pos x="41" y="26"/>
                </a:cxn>
                <a:cxn ang="0">
                  <a:pos x="42" y="36"/>
                </a:cxn>
                <a:cxn ang="0">
                  <a:pos x="40" y="37"/>
                </a:cxn>
                <a:cxn ang="0">
                  <a:pos x="38" y="38"/>
                </a:cxn>
                <a:cxn ang="0">
                  <a:pos x="37" y="39"/>
                </a:cxn>
                <a:cxn ang="0">
                  <a:pos x="34" y="43"/>
                </a:cxn>
                <a:cxn ang="0">
                  <a:pos x="30" y="48"/>
                </a:cxn>
                <a:cxn ang="0">
                  <a:pos x="27" y="48"/>
                </a:cxn>
                <a:cxn ang="0">
                  <a:pos x="26" y="47"/>
                </a:cxn>
                <a:cxn ang="0">
                  <a:pos x="26" y="49"/>
                </a:cxn>
                <a:cxn ang="0">
                  <a:pos x="24" y="48"/>
                </a:cxn>
                <a:cxn ang="0">
                  <a:pos x="22" y="51"/>
                </a:cxn>
                <a:cxn ang="0">
                  <a:pos x="24" y="52"/>
                </a:cxn>
                <a:cxn ang="0">
                  <a:pos x="23" y="54"/>
                </a:cxn>
                <a:cxn ang="0">
                  <a:pos x="20" y="57"/>
                </a:cxn>
                <a:cxn ang="0">
                  <a:pos x="20" y="58"/>
                </a:cxn>
                <a:cxn ang="0">
                  <a:pos x="19" y="59"/>
                </a:cxn>
                <a:cxn ang="0">
                  <a:pos x="18" y="59"/>
                </a:cxn>
                <a:cxn ang="0">
                  <a:pos x="18" y="63"/>
                </a:cxn>
                <a:cxn ang="0">
                  <a:pos x="15" y="69"/>
                </a:cxn>
                <a:cxn ang="0">
                  <a:pos x="15" y="73"/>
                </a:cxn>
                <a:cxn ang="0">
                  <a:pos x="10" y="70"/>
                </a:cxn>
                <a:cxn ang="0">
                  <a:pos x="3" y="70"/>
                </a:cxn>
                <a:cxn ang="0">
                  <a:pos x="3" y="68"/>
                </a:cxn>
                <a:cxn ang="0">
                  <a:pos x="0" y="67"/>
                </a:cxn>
                <a:cxn ang="0">
                  <a:pos x="2" y="64"/>
                </a:cxn>
                <a:cxn ang="0">
                  <a:pos x="2" y="63"/>
                </a:cxn>
                <a:cxn ang="0">
                  <a:pos x="0" y="58"/>
                </a:cxn>
                <a:cxn ang="0">
                  <a:pos x="0" y="54"/>
                </a:cxn>
                <a:cxn ang="0">
                  <a:pos x="0" y="51"/>
                </a:cxn>
                <a:cxn ang="0">
                  <a:pos x="0" y="49"/>
                </a:cxn>
                <a:cxn ang="0">
                  <a:pos x="1" y="51"/>
                </a:cxn>
                <a:cxn ang="0">
                  <a:pos x="1" y="47"/>
                </a:cxn>
                <a:cxn ang="0">
                  <a:pos x="1" y="46"/>
                </a:cxn>
                <a:cxn ang="0">
                  <a:pos x="3" y="48"/>
                </a:cxn>
                <a:cxn ang="0">
                  <a:pos x="2" y="41"/>
                </a:cxn>
                <a:cxn ang="0">
                  <a:pos x="3" y="33"/>
                </a:cxn>
                <a:cxn ang="0">
                  <a:pos x="7" y="30"/>
                </a:cxn>
                <a:cxn ang="0">
                  <a:pos x="8" y="27"/>
                </a:cxn>
                <a:cxn ang="0">
                  <a:pos x="7" y="26"/>
                </a:cxn>
                <a:cxn ang="0">
                  <a:pos x="10" y="16"/>
                </a:cxn>
                <a:cxn ang="0">
                  <a:pos x="10" y="13"/>
                </a:cxn>
                <a:cxn ang="0">
                  <a:pos x="14" y="11"/>
                </a:cxn>
                <a:cxn ang="0">
                  <a:pos x="14" y="5"/>
                </a:cxn>
                <a:cxn ang="0">
                  <a:pos x="20" y="0"/>
                </a:cxn>
              </a:cxnLst>
              <a:rect l="0" t="0" r="r" b="b"/>
              <a:pathLst>
                <a:path w="42" h="73">
                  <a:moveTo>
                    <a:pt x="20" y="0"/>
                  </a:moveTo>
                  <a:lnTo>
                    <a:pt x="19" y="1"/>
                  </a:lnTo>
                  <a:lnTo>
                    <a:pt x="23" y="5"/>
                  </a:lnTo>
                  <a:lnTo>
                    <a:pt x="28" y="5"/>
                  </a:lnTo>
                  <a:lnTo>
                    <a:pt x="33" y="6"/>
                  </a:lnTo>
                  <a:lnTo>
                    <a:pt x="37" y="5"/>
                  </a:lnTo>
                  <a:lnTo>
                    <a:pt x="37" y="10"/>
                  </a:lnTo>
                  <a:lnTo>
                    <a:pt x="39" y="12"/>
                  </a:lnTo>
                  <a:lnTo>
                    <a:pt x="40" y="12"/>
                  </a:lnTo>
                  <a:lnTo>
                    <a:pt x="41" y="18"/>
                  </a:lnTo>
                  <a:lnTo>
                    <a:pt x="42" y="22"/>
                  </a:lnTo>
                  <a:lnTo>
                    <a:pt x="41" y="26"/>
                  </a:lnTo>
                  <a:lnTo>
                    <a:pt x="42" y="36"/>
                  </a:lnTo>
                  <a:lnTo>
                    <a:pt x="40" y="37"/>
                  </a:lnTo>
                  <a:lnTo>
                    <a:pt x="38" y="38"/>
                  </a:lnTo>
                  <a:lnTo>
                    <a:pt x="37" y="39"/>
                  </a:lnTo>
                  <a:lnTo>
                    <a:pt x="34" y="43"/>
                  </a:lnTo>
                  <a:lnTo>
                    <a:pt x="30" y="48"/>
                  </a:lnTo>
                  <a:lnTo>
                    <a:pt x="27" y="48"/>
                  </a:lnTo>
                  <a:lnTo>
                    <a:pt x="26" y="47"/>
                  </a:lnTo>
                  <a:lnTo>
                    <a:pt x="26" y="49"/>
                  </a:lnTo>
                  <a:lnTo>
                    <a:pt x="24" y="48"/>
                  </a:lnTo>
                  <a:lnTo>
                    <a:pt x="22" y="51"/>
                  </a:lnTo>
                  <a:lnTo>
                    <a:pt x="24" y="52"/>
                  </a:lnTo>
                  <a:lnTo>
                    <a:pt x="23" y="54"/>
                  </a:lnTo>
                  <a:lnTo>
                    <a:pt x="20" y="57"/>
                  </a:lnTo>
                  <a:lnTo>
                    <a:pt x="20" y="58"/>
                  </a:lnTo>
                  <a:lnTo>
                    <a:pt x="19" y="59"/>
                  </a:lnTo>
                  <a:lnTo>
                    <a:pt x="18" y="59"/>
                  </a:lnTo>
                  <a:lnTo>
                    <a:pt x="18" y="63"/>
                  </a:lnTo>
                  <a:lnTo>
                    <a:pt x="15" y="69"/>
                  </a:lnTo>
                  <a:lnTo>
                    <a:pt x="15" y="73"/>
                  </a:lnTo>
                  <a:lnTo>
                    <a:pt x="10" y="70"/>
                  </a:lnTo>
                  <a:lnTo>
                    <a:pt x="3" y="70"/>
                  </a:lnTo>
                  <a:lnTo>
                    <a:pt x="3" y="68"/>
                  </a:lnTo>
                  <a:lnTo>
                    <a:pt x="0" y="67"/>
                  </a:lnTo>
                  <a:lnTo>
                    <a:pt x="2" y="64"/>
                  </a:lnTo>
                  <a:lnTo>
                    <a:pt x="2" y="63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51"/>
                  </a:lnTo>
                  <a:lnTo>
                    <a:pt x="0" y="49"/>
                  </a:lnTo>
                  <a:lnTo>
                    <a:pt x="1" y="51"/>
                  </a:lnTo>
                  <a:lnTo>
                    <a:pt x="1" y="47"/>
                  </a:lnTo>
                  <a:lnTo>
                    <a:pt x="1" y="46"/>
                  </a:lnTo>
                  <a:lnTo>
                    <a:pt x="3" y="48"/>
                  </a:lnTo>
                  <a:lnTo>
                    <a:pt x="2" y="41"/>
                  </a:lnTo>
                  <a:lnTo>
                    <a:pt x="3" y="33"/>
                  </a:lnTo>
                  <a:lnTo>
                    <a:pt x="7" y="30"/>
                  </a:lnTo>
                  <a:lnTo>
                    <a:pt x="8" y="27"/>
                  </a:lnTo>
                  <a:lnTo>
                    <a:pt x="7" y="26"/>
                  </a:lnTo>
                  <a:lnTo>
                    <a:pt x="10" y="16"/>
                  </a:lnTo>
                  <a:lnTo>
                    <a:pt x="10" y="13"/>
                  </a:lnTo>
                  <a:lnTo>
                    <a:pt x="14" y="11"/>
                  </a:lnTo>
                  <a:lnTo>
                    <a:pt x="14" y="5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7" name="Freeform 596" descr="30%"/>
            <p:cNvSpPr>
              <a:spLocks/>
            </p:cNvSpPr>
            <p:nvPr/>
          </p:nvSpPr>
          <p:spPr bwMode="auto">
            <a:xfrm>
              <a:off x="2504029" y="3556770"/>
              <a:ext cx="1036697" cy="817355"/>
            </a:xfrm>
            <a:custGeom>
              <a:avLst/>
              <a:gdLst/>
              <a:ahLst/>
              <a:cxnLst>
                <a:cxn ang="0">
                  <a:pos x="70" y="279"/>
                </a:cxn>
                <a:cxn ang="0">
                  <a:pos x="130" y="127"/>
                </a:cxn>
                <a:cxn ang="0">
                  <a:pos x="178" y="11"/>
                </a:cxn>
                <a:cxn ang="0">
                  <a:pos x="361" y="121"/>
                </a:cxn>
                <a:cxn ang="0">
                  <a:pos x="481" y="283"/>
                </a:cxn>
                <a:cxn ang="0">
                  <a:pos x="570" y="370"/>
                </a:cxn>
                <a:cxn ang="0">
                  <a:pos x="665" y="391"/>
                </a:cxn>
                <a:cxn ang="0">
                  <a:pos x="668" y="489"/>
                </a:cxn>
                <a:cxn ang="0">
                  <a:pos x="720" y="541"/>
                </a:cxn>
                <a:cxn ang="0">
                  <a:pos x="768" y="537"/>
                </a:cxn>
                <a:cxn ang="0">
                  <a:pos x="799" y="577"/>
                </a:cxn>
                <a:cxn ang="0">
                  <a:pos x="814" y="637"/>
                </a:cxn>
                <a:cxn ang="0">
                  <a:pos x="775" y="682"/>
                </a:cxn>
                <a:cxn ang="0">
                  <a:pos x="790" y="751"/>
                </a:cxn>
                <a:cxn ang="0">
                  <a:pos x="801" y="811"/>
                </a:cxn>
                <a:cxn ang="0">
                  <a:pos x="808" y="886"/>
                </a:cxn>
                <a:cxn ang="0">
                  <a:pos x="814" y="946"/>
                </a:cxn>
                <a:cxn ang="0">
                  <a:pos x="912" y="1060"/>
                </a:cxn>
                <a:cxn ang="0">
                  <a:pos x="974" y="1042"/>
                </a:cxn>
                <a:cxn ang="0">
                  <a:pos x="953" y="980"/>
                </a:cxn>
                <a:cxn ang="0">
                  <a:pos x="937" y="927"/>
                </a:cxn>
                <a:cxn ang="0">
                  <a:pos x="1013" y="923"/>
                </a:cxn>
                <a:cxn ang="0">
                  <a:pos x="996" y="1008"/>
                </a:cxn>
                <a:cxn ang="0">
                  <a:pos x="1010" y="1077"/>
                </a:cxn>
                <a:cxn ang="0">
                  <a:pos x="1012" y="1113"/>
                </a:cxn>
                <a:cxn ang="0">
                  <a:pos x="1017" y="1130"/>
                </a:cxn>
                <a:cxn ang="0">
                  <a:pos x="1064" y="1167"/>
                </a:cxn>
                <a:cxn ang="0">
                  <a:pos x="1108" y="1224"/>
                </a:cxn>
                <a:cxn ang="0">
                  <a:pos x="1096" y="1276"/>
                </a:cxn>
                <a:cxn ang="0">
                  <a:pos x="1005" y="1310"/>
                </a:cxn>
                <a:cxn ang="0">
                  <a:pos x="910" y="1328"/>
                </a:cxn>
                <a:cxn ang="0">
                  <a:pos x="885" y="1343"/>
                </a:cxn>
                <a:cxn ang="0">
                  <a:pos x="864" y="1390"/>
                </a:cxn>
                <a:cxn ang="0">
                  <a:pos x="898" y="1413"/>
                </a:cxn>
                <a:cxn ang="0">
                  <a:pos x="861" y="1424"/>
                </a:cxn>
                <a:cxn ang="0">
                  <a:pos x="824" y="1470"/>
                </a:cxn>
                <a:cxn ang="0">
                  <a:pos x="831" y="1517"/>
                </a:cxn>
                <a:cxn ang="0">
                  <a:pos x="805" y="1510"/>
                </a:cxn>
                <a:cxn ang="0">
                  <a:pos x="785" y="1491"/>
                </a:cxn>
                <a:cxn ang="0">
                  <a:pos x="787" y="1452"/>
                </a:cxn>
                <a:cxn ang="0">
                  <a:pos x="771" y="1467"/>
                </a:cxn>
                <a:cxn ang="0">
                  <a:pos x="762" y="1445"/>
                </a:cxn>
                <a:cxn ang="0">
                  <a:pos x="747" y="1409"/>
                </a:cxn>
                <a:cxn ang="0">
                  <a:pos x="728" y="1389"/>
                </a:cxn>
                <a:cxn ang="0">
                  <a:pos x="720" y="1338"/>
                </a:cxn>
                <a:cxn ang="0">
                  <a:pos x="756" y="1325"/>
                </a:cxn>
                <a:cxn ang="0">
                  <a:pos x="776" y="1280"/>
                </a:cxn>
                <a:cxn ang="0">
                  <a:pos x="726" y="1231"/>
                </a:cxn>
                <a:cxn ang="0">
                  <a:pos x="706" y="1185"/>
                </a:cxn>
                <a:cxn ang="0">
                  <a:pos x="672" y="1212"/>
                </a:cxn>
                <a:cxn ang="0">
                  <a:pos x="607" y="1088"/>
                </a:cxn>
                <a:cxn ang="0">
                  <a:pos x="594" y="1097"/>
                </a:cxn>
                <a:cxn ang="0">
                  <a:pos x="531" y="1108"/>
                </a:cxn>
                <a:cxn ang="0">
                  <a:pos x="508" y="1065"/>
                </a:cxn>
                <a:cxn ang="0">
                  <a:pos x="480" y="988"/>
                </a:cxn>
                <a:cxn ang="0">
                  <a:pos x="432" y="1122"/>
                </a:cxn>
                <a:cxn ang="0">
                  <a:pos x="327" y="1232"/>
                </a:cxn>
                <a:cxn ang="0">
                  <a:pos x="266" y="1050"/>
                </a:cxn>
                <a:cxn ang="0">
                  <a:pos x="217" y="827"/>
                </a:cxn>
                <a:cxn ang="0">
                  <a:pos x="153" y="755"/>
                </a:cxn>
                <a:cxn ang="0">
                  <a:pos x="147" y="604"/>
                </a:cxn>
                <a:cxn ang="0">
                  <a:pos x="39" y="541"/>
                </a:cxn>
              </a:cxnLst>
              <a:rect l="0" t="0" r="r" b="b"/>
              <a:pathLst>
                <a:path w="1112" h="1528">
                  <a:moveTo>
                    <a:pt x="19" y="427"/>
                  </a:moveTo>
                  <a:lnTo>
                    <a:pt x="20" y="424"/>
                  </a:lnTo>
                  <a:lnTo>
                    <a:pt x="23" y="417"/>
                  </a:lnTo>
                  <a:lnTo>
                    <a:pt x="24" y="401"/>
                  </a:lnTo>
                  <a:lnTo>
                    <a:pt x="23" y="390"/>
                  </a:lnTo>
                  <a:lnTo>
                    <a:pt x="20" y="375"/>
                  </a:lnTo>
                  <a:lnTo>
                    <a:pt x="20" y="362"/>
                  </a:lnTo>
                  <a:lnTo>
                    <a:pt x="17" y="350"/>
                  </a:lnTo>
                  <a:lnTo>
                    <a:pt x="19" y="343"/>
                  </a:lnTo>
                  <a:lnTo>
                    <a:pt x="19" y="335"/>
                  </a:lnTo>
                  <a:lnTo>
                    <a:pt x="23" y="335"/>
                  </a:lnTo>
                  <a:lnTo>
                    <a:pt x="27" y="334"/>
                  </a:lnTo>
                  <a:lnTo>
                    <a:pt x="32" y="336"/>
                  </a:lnTo>
                  <a:lnTo>
                    <a:pt x="35" y="338"/>
                  </a:lnTo>
                  <a:lnTo>
                    <a:pt x="41" y="336"/>
                  </a:lnTo>
                  <a:lnTo>
                    <a:pt x="46" y="334"/>
                  </a:lnTo>
                  <a:lnTo>
                    <a:pt x="47" y="328"/>
                  </a:lnTo>
                  <a:lnTo>
                    <a:pt x="50" y="323"/>
                  </a:lnTo>
                  <a:lnTo>
                    <a:pt x="54" y="322"/>
                  </a:lnTo>
                  <a:lnTo>
                    <a:pt x="59" y="320"/>
                  </a:lnTo>
                  <a:lnTo>
                    <a:pt x="63" y="319"/>
                  </a:lnTo>
                  <a:lnTo>
                    <a:pt x="71" y="304"/>
                  </a:lnTo>
                  <a:lnTo>
                    <a:pt x="72" y="294"/>
                  </a:lnTo>
                  <a:lnTo>
                    <a:pt x="70" y="279"/>
                  </a:lnTo>
                  <a:lnTo>
                    <a:pt x="70" y="277"/>
                  </a:lnTo>
                  <a:lnTo>
                    <a:pt x="70" y="276"/>
                  </a:lnTo>
                  <a:lnTo>
                    <a:pt x="77" y="271"/>
                  </a:lnTo>
                  <a:lnTo>
                    <a:pt x="80" y="271"/>
                  </a:lnTo>
                  <a:lnTo>
                    <a:pt x="82" y="274"/>
                  </a:lnTo>
                  <a:lnTo>
                    <a:pt x="85" y="278"/>
                  </a:lnTo>
                  <a:lnTo>
                    <a:pt x="89" y="279"/>
                  </a:lnTo>
                  <a:lnTo>
                    <a:pt x="92" y="268"/>
                  </a:lnTo>
                  <a:lnTo>
                    <a:pt x="99" y="257"/>
                  </a:lnTo>
                  <a:lnTo>
                    <a:pt x="104" y="242"/>
                  </a:lnTo>
                  <a:lnTo>
                    <a:pt x="115" y="232"/>
                  </a:lnTo>
                  <a:lnTo>
                    <a:pt x="119" y="225"/>
                  </a:lnTo>
                  <a:lnTo>
                    <a:pt x="120" y="221"/>
                  </a:lnTo>
                  <a:lnTo>
                    <a:pt x="122" y="214"/>
                  </a:lnTo>
                  <a:lnTo>
                    <a:pt x="122" y="210"/>
                  </a:lnTo>
                  <a:lnTo>
                    <a:pt x="120" y="204"/>
                  </a:lnTo>
                  <a:lnTo>
                    <a:pt x="119" y="198"/>
                  </a:lnTo>
                  <a:lnTo>
                    <a:pt x="119" y="188"/>
                  </a:lnTo>
                  <a:lnTo>
                    <a:pt x="119" y="183"/>
                  </a:lnTo>
                  <a:lnTo>
                    <a:pt x="120" y="180"/>
                  </a:lnTo>
                  <a:lnTo>
                    <a:pt x="127" y="177"/>
                  </a:lnTo>
                  <a:lnTo>
                    <a:pt x="130" y="174"/>
                  </a:lnTo>
                  <a:lnTo>
                    <a:pt x="131" y="156"/>
                  </a:lnTo>
                  <a:lnTo>
                    <a:pt x="130" y="127"/>
                  </a:lnTo>
                  <a:lnTo>
                    <a:pt x="131" y="121"/>
                  </a:lnTo>
                  <a:lnTo>
                    <a:pt x="134" y="111"/>
                  </a:lnTo>
                  <a:lnTo>
                    <a:pt x="132" y="97"/>
                  </a:lnTo>
                  <a:lnTo>
                    <a:pt x="134" y="89"/>
                  </a:lnTo>
                  <a:lnTo>
                    <a:pt x="134" y="80"/>
                  </a:lnTo>
                  <a:lnTo>
                    <a:pt x="134" y="64"/>
                  </a:lnTo>
                  <a:lnTo>
                    <a:pt x="133" y="52"/>
                  </a:lnTo>
                  <a:lnTo>
                    <a:pt x="131" y="47"/>
                  </a:lnTo>
                  <a:lnTo>
                    <a:pt x="130" y="34"/>
                  </a:lnTo>
                  <a:lnTo>
                    <a:pt x="134" y="23"/>
                  </a:lnTo>
                  <a:lnTo>
                    <a:pt x="134" y="18"/>
                  </a:lnTo>
                  <a:lnTo>
                    <a:pt x="133" y="9"/>
                  </a:lnTo>
                  <a:lnTo>
                    <a:pt x="131" y="7"/>
                  </a:lnTo>
                  <a:lnTo>
                    <a:pt x="131" y="1"/>
                  </a:lnTo>
                  <a:lnTo>
                    <a:pt x="133" y="1"/>
                  </a:lnTo>
                  <a:lnTo>
                    <a:pt x="137" y="0"/>
                  </a:lnTo>
                  <a:lnTo>
                    <a:pt x="139" y="1"/>
                  </a:lnTo>
                  <a:lnTo>
                    <a:pt x="146" y="12"/>
                  </a:lnTo>
                  <a:lnTo>
                    <a:pt x="153" y="13"/>
                  </a:lnTo>
                  <a:lnTo>
                    <a:pt x="158" y="16"/>
                  </a:lnTo>
                  <a:lnTo>
                    <a:pt x="162" y="19"/>
                  </a:lnTo>
                  <a:lnTo>
                    <a:pt x="167" y="22"/>
                  </a:lnTo>
                  <a:lnTo>
                    <a:pt x="172" y="18"/>
                  </a:lnTo>
                  <a:lnTo>
                    <a:pt x="178" y="11"/>
                  </a:lnTo>
                  <a:lnTo>
                    <a:pt x="184" y="12"/>
                  </a:lnTo>
                  <a:lnTo>
                    <a:pt x="193" y="18"/>
                  </a:lnTo>
                  <a:lnTo>
                    <a:pt x="197" y="22"/>
                  </a:lnTo>
                  <a:lnTo>
                    <a:pt x="199" y="21"/>
                  </a:lnTo>
                  <a:lnTo>
                    <a:pt x="210" y="19"/>
                  </a:lnTo>
                  <a:lnTo>
                    <a:pt x="220" y="12"/>
                  </a:lnTo>
                  <a:lnTo>
                    <a:pt x="231" y="12"/>
                  </a:lnTo>
                  <a:lnTo>
                    <a:pt x="235" y="16"/>
                  </a:lnTo>
                  <a:lnTo>
                    <a:pt x="239" y="17"/>
                  </a:lnTo>
                  <a:lnTo>
                    <a:pt x="246" y="24"/>
                  </a:lnTo>
                  <a:lnTo>
                    <a:pt x="258" y="44"/>
                  </a:lnTo>
                  <a:lnTo>
                    <a:pt x="279" y="68"/>
                  </a:lnTo>
                  <a:lnTo>
                    <a:pt x="293" y="74"/>
                  </a:lnTo>
                  <a:lnTo>
                    <a:pt x="299" y="71"/>
                  </a:lnTo>
                  <a:lnTo>
                    <a:pt x="304" y="76"/>
                  </a:lnTo>
                  <a:lnTo>
                    <a:pt x="305" y="80"/>
                  </a:lnTo>
                  <a:lnTo>
                    <a:pt x="307" y="84"/>
                  </a:lnTo>
                  <a:lnTo>
                    <a:pt x="320" y="90"/>
                  </a:lnTo>
                  <a:lnTo>
                    <a:pt x="332" y="105"/>
                  </a:lnTo>
                  <a:lnTo>
                    <a:pt x="344" y="107"/>
                  </a:lnTo>
                  <a:lnTo>
                    <a:pt x="349" y="112"/>
                  </a:lnTo>
                  <a:lnTo>
                    <a:pt x="353" y="112"/>
                  </a:lnTo>
                  <a:lnTo>
                    <a:pt x="358" y="115"/>
                  </a:lnTo>
                  <a:lnTo>
                    <a:pt x="361" y="121"/>
                  </a:lnTo>
                  <a:lnTo>
                    <a:pt x="372" y="128"/>
                  </a:lnTo>
                  <a:lnTo>
                    <a:pt x="374" y="139"/>
                  </a:lnTo>
                  <a:lnTo>
                    <a:pt x="376" y="144"/>
                  </a:lnTo>
                  <a:lnTo>
                    <a:pt x="381" y="146"/>
                  </a:lnTo>
                  <a:lnTo>
                    <a:pt x="388" y="152"/>
                  </a:lnTo>
                  <a:lnTo>
                    <a:pt x="391" y="153"/>
                  </a:lnTo>
                  <a:lnTo>
                    <a:pt x="397" y="162"/>
                  </a:lnTo>
                  <a:lnTo>
                    <a:pt x="406" y="169"/>
                  </a:lnTo>
                  <a:lnTo>
                    <a:pt x="417" y="180"/>
                  </a:lnTo>
                  <a:lnTo>
                    <a:pt x="421" y="184"/>
                  </a:lnTo>
                  <a:lnTo>
                    <a:pt x="430" y="189"/>
                  </a:lnTo>
                  <a:lnTo>
                    <a:pt x="434" y="195"/>
                  </a:lnTo>
                  <a:lnTo>
                    <a:pt x="438" y="208"/>
                  </a:lnTo>
                  <a:lnTo>
                    <a:pt x="444" y="219"/>
                  </a:lnTo>
                  <a:lnTo>
                    <a:pt x="451" y="226"/>
                  </a:lnTo>
                  <a:lnTo>
                    <a:pt x="460" y="242"/>
                  </a:lnTo>
                  <a:lnTo>
                    <a:pt x="465" y="248"/>
                  </a:lnTo>
                  <a:lnTo>
                    <a:pt x="470" y="250"/>
                  </a:lnTo>
                  <a:lnTo>
                    <a:pt x="473" y="255"/>
                  </a:lnTo>
                  <a:lnTo>
                    <a:pt x="473" y="258"/>
                  </a:lnTo>
                  <a:lnTo>
                    <a:pt x="475" y="265"/>
                  </a:lnTo>
                  <a:lnTo>
                    <a:pt x="476" y="272"/>
                  </a:lnTo>
                  <a:lnTo>
                    <a:pt x="478" y="277"/>
                  </a:lnTo>
                  <a:lnTo>
                    <a:pt x="481" y="283"/>
                  </a:lnTo>
                  <a:lnTo>
                    <a:pt x="481" y="289"/>
                  </a:lnTo>
                  <a:lnTo>
                    <a:pt x="482" y="293"/>
                  </a:lnTo>
                  <a:lnTo>
                    <a:pt x="488" y="305"/>
                  </a:lnTo>
                  <a:lnTo>
                    <a:pt x="494" y="315"/>
                  </a:lnTo>
                  <a:lnTo>
                    <a:pt x="498" y="320"/>
                  </a:lnTo>
                  <a:lnTo>
                    <a:pt x="501" y="322"/>
                  </a:lnTo>
                  <a:lnTo>
                    <a:pt x="501" y="319"/>
                  </a:lnTo>
                  <a:lnTo>
                    <a:pt x="501" y="322"/>
                  </a:lnTo>
                  <a:lnTo>
                    <a:pt x="502" y="322"/>
                  </a:lnTo>
                  <a:lnTo>
                    <a:pt x="502" y="322"/>
                  </a:lnTo>
                  <a:lnTo>
                    <a:pt x="502" y="323"/>
                  </a:lnTo>
                  <a:lnTo>
                    <a:pt x="504" y="324"/>
                  </a:lnTo>
                  <a:lnTo>
                    <a:pt x="505" y="326"/>
                  </a:lnTo>
                  <a:lnTo>
                    <a:pt x="509" y="330"/>
                  </a:lnTo>
                  <a:lnTo>
                    <a:pt x="518" y="336"/>
                  </a:lnTo>
                  <a:lnTo>
                    <a:pt x="525" y="339"/>
                  </a:lnTo>
                  <a:lnTo>
                    <a:pt x="527" y="345"/>
                  </a:lnTo>
                  <a:lnTo>
                    <a:pt x="531" y="348"/>
                  </a:lnTo>
                  <a:lnTo>
                    <a:pt x="535" y="355"/>
                  </a:lnTo>
                  <a:lnTo>
                    <a:pt x="543" y="365"/>
                  </a:lnTo>
                  <a:lnTo>
                    <a:pt x="558" y="374"/>
                  </a:lnTo>
                  <a:lnTo>
                    <a:pt x="563" y="372"/>
                  </a:lnTo>
                  <a:lnTo>
                    <a:pt x="569" y="369"/>
                  </a:lnTo>
                  <a:lnTo>
                    <a:pt x="570" y="370"/>
                  </a:lnTo>
                  <a:lnTo>
                    <a:pt x="571" y="370"/>
                  </a:lnTo>
                  <a:lnTo>
                    <a:pt x="576" y="375"/>
                  </a:lnTo>
                  <a:lnTo>
                    <a:pt x="578" y="376"/>
                  </a:lnTo>
                  <a:lnTo>
                    <a:pt x="589" y="370"/>
                  </a:lnTo>
                  <a:lnTo>
                    <a:pt x="596" y="362"/>
                  </a:lnTo>
                  <a:lnTo>
                    <a:pt x="600" y="356"/>
                  </a:lnTo>
                  <a:lnTo>
                    <a:pt x="602" y="355"/>
                  </a:lnTo>
                  <a:lnTo>
                    <a:pt x="604" y="356"/>
                  </a:lnTo>
                  <a:lnTo>
                    <a:pt x="607" y="355"/>
                  </a:lnTo>
                  <a:lnTo>
                    <a:pt x="609" y="351"/>
                  </a:lnTo>
                  <a:lnTo>
                    <a:pt x="609" y="351"/>
                  </a:lnTo>
                  <a:lnTo>
                    <a:pt x="607" y="355"/>
                  </a:lnTo>
                  <a:lnTo>
                    <a:pt x="609" y="357"/>
                  </a:lnTo>
                  <a:lnTo>
                    <a:pt x="612" y="361"/>
                  </a:lnTo>
                  <a:lnTo>
                    <a:pt x="615" y="361"/>
                  </a:lnTo>
                  <a:lnTo>
                    <a:pt x="619" y="356"/>
                  </a:lnTo>
                  <a:lnTo>
                    <a:pt x="622" y="357"/>
                  </a:lnTo>
                  <a:lnTo>
                    <a:pt x="630" y="343"/>
                  </a:lnTo>
                  <a:lnTo>
                    <a:pt x="630" y="340"/>
                  </a:lnTo>
                  <a:lnTo>
                    <a:pt x="630" y="343"/>
                  </a:lnTo>
                  <a:lnTo>
                    <a:pt x="632" y="343"/>
                  </a:lnTo>
                  <a:lnTo>
                    <a:pt x="663" y="390"/>
                  </a:lnTo>
                  <a:lnTo>
                    <a:pt x="664" y="391"/>
                  </a:lnTo>
                  <a:lnTo>
                    <a:pt x="665" y="391"/>
                  </a:lnTo>
                  <a:lnTo>
                    <a:pt x="673" y="403"/>
                  </a:lnTo>
                  <a:lnTo>
                    <a:pt x="672" y="409"/>
                  </a:lnTo>
                  <a:lnTo>
                    <a:pt x="676" y="417"/>
                  </a:lnTo>
                  <a:lnTo>
                    <a:pt x="677" y="419"/>
                  </a:lnTo>
                  <a:lnTo>
                    <a:pt x="676" y="428"/>
                  </a:lnTo>
                  <a:lnTo>
                    <a:pt x="678" y="429"/>
                  </a:lnTo>
                  <a:lnTo>
                    <a:pt x="679" y="433"/>
                  </a:lnTo>
                  <a:lnTo>
                    <a:pt x="680" y="432"/>
                  </a:lnTo>
                  <a:lnTo>
                    <a:pt x="678" y="438"/>
                  </a:lnTo>
                  <a:lnTo>
                    <a:pt x="676" y="439"/>
                  </a:lnTo>
                  <a:lnTo>
                    <a:pt x="675" y="445"/>
                  </a:lnTo>
                  <a:lnTo>
                    <a:pt x="672" y="448"/>
                  </a:lnTo>
                  <a:lnTo>
                    <a:pt x="671" y="454"/>
                  </a:lnTo>
                  <a:lnTo>
                    <a:pt x="663" y="458"/>
                  </a:lnTo>
                  <a:lnTo>
                    <a:pt x="663" y="461"/>
                  </a:lnTo>
                  <a:lnTo>
                    <a:pt x="662" y="463"/>
                  </a:lnTo>
                  <a:lnTo>
                    <a:pt x="660" y="461"/>
                  </a:lnTo>
                  <a:lnTo>
                    <a:pt x="658" y="465"/>
                  </a:lnTo>
                  <a:lnTo>
                    <a:pt x="658" y="471"/>
                  </a:lnTo>
                  <a:lnTo>
                    <a:pt x="660" y="479"/>
                  </a:lnTo>
                  <a:lnTo>
                    <a:pt x="662" y="486"/>
                  </a:lnTo>
                  <a:lnTo>
                    <a:pt x="663" y="487"/>
                  </a:lnTo>
                  <a:lnTo>
                    <a:pt x="667" y="486"/>
                  </a:lnTo>
                  <a:lnTo>
                    <a:pt x="668" y="489"/>
                  </a:lnTo>
                  <a:lnTo>
                    <a:pt x="668" y="490"/>
                  </a:lnTo>
                  <a:lnTo>
                    <a:pt x="663" y="494"/>
                  </a:lnTo>
                  <a:lnTo>
                    <a:pt x="663" y="497"/>
                  </a:lnTo>
                  <a:lnTo>
                    <a:pt x="664" y="505"/>
                  </a:lnTo>
                  <a:lnTo>
                    <a:pt x="668" y="513"/>
                  </a:lnTo>
                  <a:lnTo>
                    <a:pt x="669" y="522"/>
                  </a:lnTo>
                  <a:lnTo>
                    <a:pt x="671" y="526"/>
                  </a:lnTo>
                  <a:lnTo>
                    <a:pt x="679" y="533"/>
                  </a:lnTo>
                  <a:lnTo>
                    <a:pt x="683" y="530"/>
                  </a:lnTo>
                  <a:lnTo>
                    <a:pt x="688" y="527"/>
                  </a:lnTo>
                  <a:lnTo>
                    <a:pt x="690" y="527"/>
                  </a:lnTo>
                  <a:lnTo>
                    <a:pt x="694" y="525"/>
                  </a:lnTo>
                  <a:lnTo>
                    <a:pt x="696" y="526"/>
                  </a:lnTo>
                  <a:lnTo>
                    <a:pt x="699" y="527"/>
                  </a:lnTo>
                  <a:lnTo>
                    <a:pt x="698" y="531"/>
                  </a:lnTo>
                  <a:lnTo>
                    <a:pt x="700" y="532"/>
                  </a:lnTo>
                  <a:lnTo>
                    <a:pt x="705" y="526"/>
                  </a:lnTo>
                  <a:lnTo>
                    <a:pt x="706" y="527"/>
                  </a:lnTo>
                  <a:lnTo>
                    <a:pt x="707" y="531"/>
                  </a:lnTo>
                  <a:lnTo>
                    <a:pt x="708" y="528"/>
                  </a:lnTo>
                  <a:lnTo>
                    <a:pt x="713" y="533"/>
                  </a:lnTo>
                  <a:lnTo>
                    <a:pt x="716" y="532"/>
                  </a:lnTo>
                  <a:lnTo>
                    <a:pt x="717" y="538"/>
                  </a:lnTo>
                  <a:lnTo>
                    <a:pt x="720" y="541"/>
                  </a:lnTo>
                  <a:lnTo>
                    <a:pt x="723" y="538"/>
                  </a:lnTo>
                  <a:lnTo>
                    <a:pt x="721" y="536"/>
                  </a:lnTo>
                  <a:lnTo>
                    <a:pt x="721" y="533"/>
                  </a:lnTo>
                  <a:lnTo>
                    <a:pt x="728" y="535"/>
                  </a:lnTo>
                  <a:lnTo>
                    <a:pt x="730" y="537"/>
                  </a:lnTo>
                  <a:lnTo>
                    <a:pt x="730" y="535"/>
                  </a:lnTo>
                  <a:lnTo>
                    <a:pt x="732" y="536"/>
                  </a:lnTo>
                  <a:lnTo>
                    <a:pt x="740" y="530"/>
                  </a:lnTo>
                  <a:lnTo>
                    <a:pt x="743" y="531"/>
                  </a:lnTo>
                  <a:lnTo>
                    <a:pt x="747" y="525"/>
                  </a:lnTo>
                  <a:lnTo>
                    <a:pt x="748" y="525"/>
                  </a:lnTo>
                  <a:lnTo>
                    <a:pt x="749" y="527"/>
                  </a:lnTo>
                  <a:lnTo>
                    <a:pt x="752" y="528"/>
                  </a:lnTo>
                  <a:lnTo>
                    <a:pt x="755" y="526"/>
                  </a:lnTo>
                  <a:lnTo>
                    <a:pt x="755" y="526"/>
                  </a:lnTo>
                  <a:lnTo>
                    <a:pt x="755" y="523"/>
                  </a:lnTo>
                  <a:lnTo>
                    <a:pt x="762" y="525"/>
                  </a:lnTo>
                  <a:lnTo>
                    <a:pt x="764" y="527"/>
                  </a:lnTo>
                  <a:lnTo>
                    <a:pt x="763" y="528"/>
                  </a:lnTo>
                  <a:lnTo>
                    <a:pt x="761" y="533"/>
                  </a:lnTo>
                  <a:lnTo>
                    <a:pt x="762" y="537"/>
                  </a:lnTo>
                  <a:lnTo>
                    <a:pt x="763" y="538"/>
                  </a:lnTo>
                  <a:lnTo>
                    <a:pt x="767" y="538"/>
                  </a:lnTo>
                  <a:lnTo>
                    <a:pt x="768" y="537"/>
                  </a:lnTo>
                  <a:lnTo>
                    <a:pt x="767" y="535"/>
                  </a:lnTo>
                  <a:lnTo>
                    <a:pt x="769" y="536"/>
                  </a:lnTo>
                  <a:lnTo>
                    <a:pt x="771" y="533"/>
                  </a:lnTo>
                  <a:lnTo>
                    <a:pt x="775" y="537"/>
                  </a:lnTo>
                  <a:lnTo>
                    <a:pt x="775" y="543"/>
                  </a:lnTo>
                  <a:lnTo>
                    <a:pt x="774" y="544"/>
                  </a:lnTo>
                  <a:lnTo>
                    <a:pt x="774" y="546"/>
                  </a:lnTo>
                  <a:lnTo>
                    <a:pt x="776" y="546"/>
                  </a:lnTo>
                  <a:lnTo>
                    <a:pt x="778" y="542"/>
                  </a:lnTo>
                  <a:lnTo>
                    <a:pt x="781" y="543"/>
                  </a:lnTo>
                  <a:lnTo>
                    <a:pt x="781" y="546"/>
                  </a:lnTo>
                  <a:lnTo>
                    <a:pt x="778" y="549"/>
                  </a:lnTo>
                  <a:lnTo>
                    <a:pt x="776" y="549"/>
                  </a:lnTo>
                  <a:lnTo>
                    <a:pt x="777" y="552"/>
                  </a:lnTo>
                  <a:lnTo>
                    <a:pt x="781" y="554"/>
                  </a:lnTo>
                  <a:lnTo>
                    <a:pt x="784" y="551"/>
                  </a:lnTo>
                  <a:lnTo>
                    <a:pt x="787" y="552"/>
                  </a:lnTo>
                  <a:lnTo>
                    <a:pt x="786" y="557"/>
                  </a:lnTo>
                  <a:lnTo>
                    <a:pt x="790" y="562"/>
                  </a:lnTo>
                  <a:lnTo>
                    <a:pt x="789" y="565"/>
                  </a:lnTo>
                  <a:lnTo>
                    <a:pt x="791" y="573"/>
                  </a:lnTo>
                  <a:lnTo>
                    <a:pt x="793" y="572"/>
                  </a:lnTo>
                  <a:lnTo>
                    <a:pt x="796" y="575"/>
                  </a:lnTo>
                  <a:lnTo>
                    <a:pt x="799" y="577"/>
                  </a:lnTo>
                  <a:lnTo>
                    <a:pt x="801" y="580"/>
                  </a:lnTo>
                  <a:lnTo>
                    <a:pt x="801" y="584"/>
                  </a:lnTo>
                  <a:lnTo>
                    <a:pt x="801" y="587"/>
                  </a:lnTo>
                  <a:lnTo>
                    <a:pt x="802" y="588"/>
                  </a:lnTo>
                  <a:lnTo>
                    <a:pt x="806" y="588"/>
                  </a:lnTo>
                  <a:lnTo>
                    <a:pt x="807" y="589"/>
                  </a:lnTo>
                  <a:lnTo>
                    <a:pt x="807" y="594"/>
                  </a:lnTo>
                  <a:lnTo>
                    <a:pt x="807" y="600"/>
                  </a:lnTo>
                  <a:lnTo>
                    <a:pt x="808" y="601"/>
                  </a:lnTo>
                  <a:lnTo>
                    <a:pt x="812" y="596"/>
                  </a:lnTo>
                  <a:lnTo>
                    <a:pt x="813" y="598"/>
                  </a:lnTo>
                  <a:lnTo>
                    <a:pt x="814" y="598"/>
                  </a:lnTo>
                  <a:lnTo>
                    <a:pt x="814" y="601"/>
                  </a:lnTo>
                  <a:lnTo>
                    <a:pt x="816" y="601"/>
                  </a:lnTo>
                  <a:lnTo>
                    <a:pt x="819" y="604"/>
                  </a:lnTo>
                  <a:lnTo>
                    <a:pt x="817" y="613"/>
                  </a:lnTo>
                  <a:lnTo>
                    <a:pt x="815" y="616"/>
                  </a:lnTo>
                  <a:lnTo>
                    <a:pt x="816" y="619"/>
                  </a:lnTo>
                  <a:lnTo>
                    <a:pt x="815" y="621"/>
                  </a:lnTo>
                  <a:lnTo>
                    <a:pt x="814" y="622"/>
                  </a:lnTo>
                  <a:lnTo>
                    <a:pt x="814" y="626"/>
                  </a:lnTo>
                  <a:lnTo>
                    <a:pt x="816" y="627"/>
                  </a:lnTo>
                  <a:lnTo>
                    <a:pt x="815" y="630"/>
                  </a:lnTo>
                  <a:lnTo>
                    <a:pt x="814" y="637"/>
                  </a:lnTo>
                  <a:lnTo>
                    <a:pt x="815" y="639"/>
                  </a:lnTo>
                  <a:lnTo>
                    <a:pt x="815" y="641"/>
                  </a:lnTo>
                  <a:lnTo>
                    <a:pt x="817" y="642"/>
                  </a:lnTo>
                  <a:lnTo>
                    <a:pt x="819" y="648"/>
                  </a:lnTo>
                  <a:lnTo>
                    <a:pt x="817" y="652"/>
                  </a:lnTo>
                  <a:lnTo>
                    <a:pt x="815" y="651"/>
                  </a:lnTo>
                  <a:lnTo>
                    <a:pt x="809" y="658"/>
                  </a:lnTo>
                  <a:lnTo>
                    <a:pt x="809" y="661"/>
                  </a:lnTo>
                  <a:lnTo>
                    <a:pt x="804" y="668"/>
                  </a:lnTo>
                  <a:lnTo>
                    <a:pt x="806" y="670"/>
                  </a:lnTo>
                  <a:lnTo>
                    <a:pt x="805" y="671"/>
                  </a:lnTo>
                  <a:lnTo>
                    <a:pt x="800" y="668"/>
                  </a:lnTo>
                  <a:lnTo>
                    <a:pt x="800" y="671"/>
                  </a:lnTo>
                  <a:lnTo>
                    <a:pt x="799" y="672"/>
                  </a:lnTo>
                  <a:lnTo>
                    <a:pt x="798" y="674"/>
                  </a:lnTo>
                  <a:lnTo>
                    <a:pt x="796" y="676"/>
                  </a:lnTo>
                  <a:lnTo>
                    <a:pt x="796" y="678"/>
                  </a:lnTo>
                  <a:lnTo>
                    <a:pt x="798" y="682"/>
                  </a:lnTo>
                  <a:lnTo>
                    <a:pt x="794" y="687"/>
                  </a:lnTo>
                  <a:lnTo>
                    <a:pt x="792" y="683"/>
                  </a:lnTo>
                  <a:lnTo>
                    <a:pt x="783" y="686"/>
                  </a:lnTo>
                  <a:lnTo>
                    <a:pt x="778" y="684"/>
                  </a:lnTo>
                  <a:lnTo>
                    <a:pt x="775" y="684"/>
                  </a:lnTo>
                  <a:lnTo>
                    <a:pt x="775" y="682"/>
                  </a:lnTo>
                  <a:lnTo>
                    <a:pt x="778" y="676"/>
                  </a:lnTo>
                  <a:lnTo>
                    <a:pt x="774" y="671"/>
                  </a:lnTo>
                  <a:lnTo>
                    <a:pt x="771" y="674"/>
                  </a:lnTo>
                  <a:lnTo>
                    <a:pt x="771" y="677"/>
                  </a:lnTo>
                  <a:lnTo>
                    <a:pt x="769" y="681"/>
                  </a:lnTo>
                  <a:lnTo>
                    <a:pt x="769" y="684"/>
                  </a:lnTo>
                  <a:lnTo>
                    <a:pt x="764" y="688"/>
                  </a:lnTo>
                  <a:lnTo>
                    <a:pt x="767" y="696"/>
                  </a:lnTo>
                  <a:lnTo>
                    <a:pt x="766" y="697"/>
                  </a:lnTo>
                  <a:lnTo>
                    <a:pt x="766" y="707"/>
                  </a:lnTo>
                  <a:lnTo>
                    <a:pt x="771" y="720"/>
                  </a:lnTo>
                  <a:lnTo>
                    <a:pt x="775" y="724"/>
                  </a:lnTo>
                  <a:lnTo>
                    <a:pt x="776" y="730"/>
                  </a:lnTo>
                  <a:lnTo>
                    <a:pt x="775" y="731"/>
                  </a:lnTo>
                  <a:lnTo>
                    <a:pt x="774" y="733"/>
                  </a:lnTo>
                  <a:lnTo>
                    <a:pt x="769" y="733"/>
                  </a:lnTo>
                  <a:lnTo>
                    <a:pt x="767" y="730"/>
                  </a:lnTo>
                  <a:lnTo>
                    <a:pt x="767" y="731"/>
                  </a:lnTo>
                  <a:lnTo>
                    <a:pt x="767" y="734"/>
                  </a:lnTo>
                  <a:lnTo>
                    <a:pt x="771" y="739"/>
                  </a:lnTo>
                  <a:lnTo>
                    <a:pt x="774" y="743"/>
                  </a:lnTo>
                  <a:lnTo>
                    <a:pt x="781" y="743"/>
                  </a:lnTo>
                  <a:lnTo>
                    <a:pt x="786" y="746"/>
                  </a:lnTo>
                  <a:lnTo>
                    <a:pt x="790" y="751"/>
                  </a:lnTo>
                  <a:lnTo>
                    <a:pt x="791" y="755"/>
                  </a:lnTo>
                  <a:lnTo>
                    <a:pt x="793" y="755"/>
                  </a:lnTo>
                  <a:lnTo>
                    <a:pt x="798" y="761"/>
                  </a:lnTo>
                  <a:lnTo>
                    <a:pt x="799" y="762"/>
                  </a:lnTo>
                  <a:lnTo>
                    <a:pt x="800" y="766"/>
                  </a:lnTo>
                  <a:lnTo>
                    <a:pt x="802" y="766"/>
                  </a:lnTo>
                  <a:lnTo>
                    <a:pt x="804" y="764"/>
                  </a:lnTo>
                  <a:lnTo>
                    <a:pt x="806" y="764"/>
                  </a:lnTo>
                  <a:lnTo>
                    <a:pt x="809" y="761"/>
                  </a:lnTo>
                  <a:lnTo>
                    <a:pt x="815" y="761"/>
                  </a:lnTo>
                  <a:lnTo>
                    <a:pt x="814" y="765"/>
                  </a:lnTo>
                  <a:lnTo>
                    <a:pt x="815" y="767"/>
                  </a:lnTo>
                  <a:lnTo>
                    <a:pt x="815" y="770"/>
                  </a:lnTo>
                  <a:lnTo>
                    <a:pt x="809" y="778"/>
                  </a:lnTo>
                  <a:lnTo>
                    <a:pt x="813" y="783"/>
                  </a:lnTo>
                  <a:lnTo>
                    <a:pt x="813" y="786"/>
                  </a:lnTo>
                  <a:lnTo>
                    <a:pt x="811" y="788"/>
                  </a:lnTo>
                  <a:lnTo>
                    <a:pt x="809" y="793"/>
                  </a:lnTo>
                  <a:lnTo>
                    <a:pt x="807" y="796"/>
                  </a:lnTo>
                  <a:lnTo>
                    <a:pt x="807" y="800"/>
                  </a:lnTo>
                  <a:lnTo>
                    <a:pt x="805" y="802"/>
                  </a:lnTo>
                  <a:lnTo>
                    <a:pt x="804" y="803"/>
                  </a:lnTo>
                  <a:lnTo>
                    <a:pt x="804" y="807"/>
                  </a:lnTo>
                  <a:lnTo>
                    <a:pt x="801" y="811"/>
                  </a:lnTo>
                  <a:lnTo>
                    <a:pt x="801" y="813"/>
                  </a:lnTo>
                  <a:lnTo>
                    <a:pt x="800" y="819"/>
                  </a:lnTo>
                  <a:lnTo>
                    <a:pt x="797" y="821"/>
                  </a:lnTo>
                  <a:lnTo>
                    <a:pt x="798" y="826"/>
                  </a:lnTo>
                  <a:lnTo>
                    <a:pt x="797" y="827"/>
                  </a:lnTo>
                  <a:lnTo>
                    <a:pt x="796" y="826"/>
                  </a:lnTo>
                  <a:lnTo>
                    <a:pt x="796" y="827"/>
                  </a:lnTo>
                  <a:lnTo>
                    <a:pt x="794" y="827"/>
                  </a:lnTo>
                  <a:lnTo>
                    <a:pt x="794" y="831"/>
                  </a:lnTo>
                  <a:lnTo>
                    <a:pt x="794" y="834"/>
                  </a:lnTo>
                  <a:lnTo>
                    <a:pt x="797" y="843"/>
                  </a:lnTo>
                  <a:lnTo>
                    <a:pt x="799" y="845"/>
                  </a:lnTo>
                  <a:lnTo>
                    <a:pt x="802" y="852"/>
                  </a:lnTo>
                  <a:lnTo>
                    <a:pt x="802" y="859"/>
                  </a:lnTo>
                  <a:lnTo>
                    <a:pt x="805" y="863"/>
                  </a:lnTo>
                  <a:lnTo>
                    <a:pt x="806" y="865"/>
                  </a:lnTo>
                  <a:lnTo>
                    <a:pt x="806" y="866"/>
                  </a:lnTo>
                  <a:lnTo>
                    <a:pt x="805" y="870"/>
                  </a:lnTo>
                  <a:lnTo>
                    <a:pt x="809" y="874"/>
                  </a:lnTo>
                  <a:lnTo>
                    <a:pt x="811" y="879"/>
                  </a:lnTo>
                  <a:lnTo>
                    <a:pt x="811" y="881"/>
                  </a:lnTo>
                  <a:lnTo>
                    <a:pt x="806" y="883"/>
                  </a:lnTo>
                  <a:lnTo>
                    <a:pt x="806" y="884"/>
                  </a:lnTo>
                  <a:lnTo>
                    <a:pt x="808" y="886"/>
                  </a:lnTo>
                  <a:lnTo>
                    <a:pt x="808" y="887"/>
                  </a:lnTo>
                  <a:lnTo>
                    <a:pt x="809" y="891"/>
                  </a:lnTo>
                  <a:lnTo>
                    <a:pt x="811" y="892"/>
                  </a:lnTo>
                  <a:lnTo>
                    <a:pt x="811" y="895"/>
                  </a:lnTo>
                  <a:lnTo>
                    <a:pt x="805" y="895"/>
                  </a:lnTo>
                  <a:lnTo>
                    <a:pt x="804" y="892"/>
                  </a:lnTo>
                  <a:lnTo>
                    <a:pt x="801" y="894"/>
                  </a:lnTo>
                  <a:lnTo>
                    <a:pt x="801" y="899"/>
                  </a:lnTo>
                  <a:lnTo>
                    <a:pt x="799" y="900"/>
                  </a:lnTo>
                  <a:lnTo>
                    <a:pt x="800" y="905"/>
                  </a:lnTo>
                  <a:lnTo>
                    <a:pt x="804" y="901"/>
                  </a:lnTo>
                  <a:lnTo>
                    <a:pt x="808" y="904"/>
                  </a:lnTo>
                  <a:lnTo>
                    <a:pt x="808" y="906"/>
                  </a:lnTo>
                  <a:lnTo>
                    <a:pt x="809" y="909"/>
                  </a:lnTo>
                  <a:lnTo>
                    <a:pt x="807" y="911"/>
                  </a:lnTo>
                  <a:lnTo>
                    <a:pt x="802" y="910"/>
                  </a:lnTo>
                  <a:lnTo>
                    <a:pt x="801" y="912"/>
                  </a:lnTo>
                  <a:lnTo>
                    <a:pt x="801" y="918"/>
                  </a:lnTo>
                  <a:lnTo>
                    <a:pt x="798" y="925"/>
                  </a:lnTo>
                  <a:lnTo>
                    <a:pt x="799" y="930"/>
                  </a:lnTo>
                  <a:lnTo>
                    <a:pt x="801" y="937"/>
                  </a:lnTo>
                  <a:lnTo>
                    <a:pt x="807" y="944"/>
                  </a:lnTo>
                  <a:lnTo>
                    <a:pt x="809" y="943"/>
                  </a:lnTo>
                  <a:lnTo>
                    <a:pt x="814" y="946"/>
                  </a:lnTo>
                  <a:lnTo>
                    <a:pt x="815" y="948"/>
                  </a:lnTo>
                  <a:lnTo>
                    <a:pt x="819" y="951"/>
                  </a:lnTo>
                  <a:lnTo>
                    <a:pt x="819" y="953"/>
                  </a:lnTo>
                  <a:lnTo>
                    <a:pt x="822" y="958"/>
                  </a:lnTo>
                  <a:lnTo>
                    <a:pt x="824" y="959"/>
                  </a:lnTo>
                  <a:lnTo>
                    <a:pt x="835" y="972"/>
                  </a:lnTo>
                  <a:lnTo>
                    <a:pt x="846" y="982"/>
                  </a:lnTo>
                  <a:lnTo>
                    <a:pt x="865" y="995"/>
                  </a:lnTo>
                  <a:lnTo>
                    <a:pt x="866" y="998"/>
                  </a:lnTo>
                  <a:lnTo>
                    <a:pt x="868" y="998"/>
                  </a:lnTo>
                  <a:lnTo>
                    <a:pt x="869" y="995"/>
                  </a:lnTo>
                  <a:lnTo>
                    <a:pt x="873" y="994"/>
                  </a:lnTo>
                  <a:lnTo>
                    <a:pt x="874" y="1000"/>
                  </a:lnTo>
                  <a:lnTo>
                    <a:pt x="877" y="1006"/>
                  </a:lnTo>
                  <a:lnTo>
                    <a:pt x="890" y="1015"/>
                  </a:lnTo>
                  <a:lnTo>
                    <a:pt x="892" y="1026"/>
                  </a:lnTo>
                  <a:lnTo>
                    <a:pt x="893" y="1034"/>
                  </a:lnTo>
                  <a:lnTo>
                    <a:pt x="893" y="1039"/>
                  </a:lnTo>
                  <a:lnTo>
                    <a:pt x="895" y="1044"/>
                  </a:lnTo>
                  <a:lnTo>
                    <a:pt x="899" y="1046"/>
                  </a:lnTo>
                  <a:lnTo>
                    <a:pt x="903" y="1052"/>
                  </a:lnTo>
                  <a:lnTo>
                    <a:pt x="907" y="1053"/>
                  </a:lnTo>
                  <a:lnTo>
                    <a:pt x="908" y="1058"/>
                  </a:lnTo>
                  <a:lnTo>
                    <a:pt x="912" y="1060"/>
                  </a:lnTo>
                  <a:lnTo>
                    <a:pt x="915" y="1058"/>
                  </a:lnTo>
                  <a:lnTo>
                    <a:pt x="923" y="1061"/>
                  </a:lnTo>
                  <a:lnTo>
                    <a:pt x="927" y="1070"/>
                  </a:lnTo>
                  <a:lnTo>
                    <a:pt x="928" y="1076"/>
                  </a:lnTo>
                  <a:lnTo>
                    <a:pt x="930" y="1081"/>
                  </a:lnTo>
                  <a:lnTo>
                    <a:pt x="934" y="1086"/>
                  </a:lnTo>
                  <a:lnTo>
                    <a:pt x="936" y="1086"/>
                  </a:lnTo>
                  <a:lnTo>
                    <a:pt x="938" y="1088"/>
                  </a:lnTo>
                  <a:lnTo>
                    <a:pt x="941" y="1087"/>
                  </a:lnTo>
                  <a:lnTo>
                    <a:pt x="941" y="1086"/>
                  </a:lnTo>
                  <a:lnTo>
                    <a:pt x="942" y="1087"/>
                  </a:lnTo>
                  <a:lnTo>
                    <a:pt x="943" y="1086"/>
                  </a:lnTo>
                  <a:lnTo>
                    <a:pt x="948" y="1087"/>
                  </a:lnTo>
                  <a:lnTo>
                    <a:pt x="957" y="1082"/>
                  </a:lnTo>
                  <a:lnTo>
                    <a:pt x="963" y="1076"/>
                  </a:lnTo>
                  <a:lnTo>
                    <a:pt x="964" y="1076"/>
                  </a:lnTo>
                  <a:lnTo>
                    <a:pt x="968" y="1067"/>
                  </a:lnTo>
                  <a:lnTo>
                    <a:pt x="969" y="1068"/>
                  </a:lnTo>
                  <a:lnTo>
                    <a:pt x="971" y="1066"/>
                  </a:lnTo>
                  <a:lnTo>
                    <a:pt x="973" y="1058"/>
                  </a:lnTo>
                  <a:lnTo>
                    <a:pt x="976" y="1055"/>
                  </a:lnTo>
                  <a:lnTo>
                    <a:pt x="978" y="1055"/>
                  </a:lnTo>
                  <a:lnTo>
                    <a:pt x="979" y="1052"/>
                  </a:lnTo>
                  <a:lnTo>
                    <a:pt x="974" y="1042"/>
                  </a:lnTo>
                  <a:lnTo>
                    <a:pt x="974" y="1041"/>
                  </a:lnTo>
                  <a:lnTo>
                    <a:pt x="974" y="1039"/>
                  </a:lnTo>
                  <a:lnTo>
                    <a:pt x="973" y="1034"/>
                  </a:lnTo>
                  <a:lnTo>
                    <a:pt x="972" y="1034"/>
                  </a:lnTo>
                  <a:lnTo>
                    <a:pt x="972" y="1039"/>
                  </a:lnTo>
                  <a:lnTo>
                    <a:pt x="971" y="1036"/>
                  </a:lnTo>
                  <a:lnTo>
                    <a:pt x="971" y="1035"/>
                  </a:lnTo>
                  <a:lnTo>
                    <a:pt x="971" y="1034"/>
                  </a:lnTo>
                  <a:lnTo>
                    <a:pt x="972" y="1031"/>
                  </a:lnTo>
                  <a:lnTo>
                    <a:pt x="971" y="1029"/>
                  </a:lnTo>
                  <a:lnTo>
                    <a:pt x="969" y="1026"/>
                  </a:lnTo>
                  <a:lnTo>
                    <a:pt x="969" y="1020"/>
                  </a:lnTo>
                  <a:lnTo>
                    <a:pt x="972" y="1021"/>
                  </a:lnTo>
                  <a:lnTo>
                    <a:pt x="972" y="1020"/>
                  </a:lnTo>
                  <a:lnTo>
                    <a:pt x="971" y="1009"/>
                  </a:lnTo>
                  <a:lnTo>
                    <a:pt x="966" y="1005"/>
                  </a:lnTo>
                  <a:lnTo>
                    <a:pt x="964" y="1005"/>
                  </a:lnTo>
                  <a:lnTo>
                    <a:pt x="964" y="1001"/>
                  </a:lnTo>
                  <a:lnTo>
                    <a:pt x="960" y="1001"/>
                  </a:lnTo>
                  <a:lnTo>
                    <a:pt x="963" y="996"/>
                  </a:lnTo>
                  <a:lnTo>
                    <a:pt x="961" y="990"/>
                  </a:lnTo>
                  <a:lnTo>
                    <a:pt x="958" y="985"/>
                  </a:lnTo>
                  <a:lnTo>
                    <a:pt x="955" y="982"/>
                  </a:lnTo>
                  <a:lnTo>
                    <a:pt x="953" y="980"/>
                  </a:lnTo>
                  <a:lnTo>
                    <a:pt x="953" y="978"/>
                  </a:lnTo>
                  <a:lnTo>
                    <a:pt x="952" y="978"/>
                  </a:lnTo>
                  <a:lnTo>
                    <a:pt x="951" y="974"/>
                  </a:lnTo>
                  <a:lnTo>
                    <a:pt x="951" y="970"/>
                  </a:lnTo>
                  <a:lnTo>
                    <a:pt x="950" y="965"/>
                  </a:lnTo>
                  <a:lnTo>
                    <a:pt x="945" y="962"/>
                  </a:lnTo>
                  <a:lnTo>
                    <a:pt x="944" y="956"/>
                  </a:lnTo>
                  <a:lnTo>
                    <a:pt x="942" y="953"/>
                  </a:lnTo>
                  <a:lnTo>
                    <a:pt x="942" y="952"/>
                  </a:lnTo>
                  <a:lnTo>
                    <a:pt x="937" y="948"/>
                  </a:lnTo>
                  <a:lnTo>
                    <a:pt x="935" y="944"/>
                  </a:lnTo>
                  <a:lnTo>
                    <a:pt x="931" y="947"/>
                  </a:lnTo>
                  <a:lnTo>
                    <a:pt x="929" y="947"/>
                  </a:lnTo>
                  <a:lnTo>
                    <a:pt x="929" y="944"/>
                  </a:lnTo>
                  <a:lnTo>
                    <a:pt x="926" y="947"/>
                  </a:lnTo>
                  <a:lnTo>
                    <a:pt x="925" y="947"/>
                  </a:lnTo>
                  <a:lnTo>
                    <a:pt x="925" y="944"/>
                  </a:lnTo>
                  <a:lnTo>
                    <a:pt x="927" y="939"/>
                  </a:lnTo>
                  <a:lnTo>
                    <a:pt x="927" y="935"/>
                  </a:lnTo>
                  <a:lnTo>
                    <a:pt x="929" y="932"/>
                  </a:lnTo>
                  <a:lnTo>
                    <a:pt x="930" y="935"/>
                  </a:lnTo>
                  <a:lnTo>
                    <a:pt x="931" y="935"/>
                  </a:lnTo>
                  <a:lnTo>
                    <a:pt x="936" y="930"/>
                  </a:lnTo>
                  <a:lnTo>
                    <a:pt x="937" y="927"/>
                  </a:lnTo>
                  <a:lnTo>
                    <a:pt x="938" y="926"/>
                  </a:lnTo>
                  <a:lnTo>
                    <a:pt x="941" y="926"/>
                  </a:lnTo>
                  <a:lnTo>
                    <a:pt x="940" y="925"/>
                  </a:lnTo>
                  <a:lnTo>
                    <a:pt x="940" y="916"/>
                  </a:lnTo>
                  <a:lnTo>
                    <a:pt x="941" y="911"/>
                  </a:lnTo>
                  <a:lnTo>
                    <a:pt x="946" y="910"/>
                  </a:lnTo>
                  <a:lnTo>
                    <a:pt x="950" y="912"/>
                  </a:lnTo>
                  <a:lnTo>
                    <a:pt x="952" y="911"/>
                  </a:lnTo>
                  <a:lnTo>
                    <a:pt x="958" y="901"/>
                  </a:lnTo>
                  <a:lnTo>
                    <a:pt x="965" y="902"/>
                  </a:lnTo>
                  <a:lnTo>
                    <a:pt x="972" y="900"/>
                  </a:lnTo>
                  <a:lnTo>
                    <a:pt x="976" y="901"/>
                  </a:lnTo>
                  <a:lnTo>
                    <a:pt x="981" y="899"/>
                  </a:lnTo>
                  <a:lnTo>
                    <a:pt x="984" y="895"/>
                  </a:lnTo>
                  <a:lnTo>
                    <a:pt x="990" y="897"/>
                  </a:lnTo>
                  <a:lnTo>
                    <a:pt x="993" y="895"/>
                  </a:lnTo>
                  <a:lnTo>
                    <a:pt x="1001" y="901"/>
                  </a:lnTo>
                  <a:lnTo>
                    <a:pt x="1002" y="901"/>
                  </a:lnTo>
                  <a:lnTo>
                    <a:pt x="1002" y="900"/>
                  </a:lnTo>
                  <a:lnTo>
                    <a:pt x="1004" y="901"/>
                  </a:lnTo>
                  <a:lnTo>
                    <a:pt x="1006" y="904"/>
                  </a:lnTo>
                  <a:lnTo>
                    <a:pt x="1009" y="906"/>
                  </a:lnTo>
                  <a:lnTo>
                    <a:pt x="1011" y="920"/>
                  </a:lnTo>
                  <a:lnTo>
                    <a:pt x="1013" y="923"/>
                  </a:lnTo>
                  <a:lnTo>
                    <a:pt x="1014" y="930"/>
                  </a:lnTo>
                  <a:lnTo>
                    <a:pt x="1018" y="935"/>
                  </a:lnTo>
                  <a:lnTo>
                    <a:pt x="1018" y="936"/>
                  </a:lnTo>
                  <a:lnTo>
                    <a:pt x="1018" y="938"/>
                  </a:lnTo>
                  <a:lnTo>
                    <a:pt x="1019" y="944"/>
                  </a:lnTo>
                  <a:lnTo>
                    <a:pt x="1016" y="951"/>
                  </a:lnTo>
                  <a:lnTo>
                    <a:pt x="1017" y="953"/>
                  </a:lnTo>
                  <a:lnTo>
                    <a:pt x="1016" y="961"/>
                  </a:lnTo>
                  <a:lnTo>
                    <a:pt x="1013" y="963"/>
                  </a:lnTo>
                  <a:lnTo>
                    <a:pt x="1011" y="970"/>
                  </a:lnTo>
                  <a:lnTo>
                    <a:pt x="1010" y="972"/>
                  </a:lnTo>
                  <a:lnTo>
                    <a:pt x="1012" y="982"/>
                  </a:lnTo>
                  <a:lnTo>
                    <a:pt x="1011" y="984"/>
                  </a:lnTo>
                  <a:lnTo>
                    <a:pt x="1009" y="984"/>
                  </a:lnTo>
                  <a:lnTo>
                    <a:pt x="1008" y="990"/>
                  </a:lnTo>
                  <a:lnTo>
                    <a:pt x="1004" y="990"/>
                  </a:lnTo>
                  <a:lnTo>
                    <a:pt x="1003" y="991"/>
                  </a:lnTo>
                  <a:lnTo>
                    <a:pt x="997" y="1005"/>
                  </a:lnTo>
                  <a:lnTo>
                    <a:pt x="997" y="1008"/>
                  </a:lnTo>
                  <a:lnTo>
                    <a:pt x="998" y="1010"/>
                  </a:lnTo>
                  <a:lnTo>
                    <a:pt x="998" y="1011"/>
                  </a:lnTo>
                  <a:lnTo>
                    <a:pt x="997" y="1011"/>
                  </a:lnTo>
                  <a:lnTo>
                    <a:pt x="996" y="1006"/>
                  </a:lnTo>
                  <a:lnTo>
                    <a:pt x="996" y="1008"/>
                  </a:lnTo>
                  <a:lnTo>
                    <a:pt x="995" y="1013"/>
                  </a:lnTo>
                  <a:lnTo>
                    <a:pt x="996" y="1014"/>
                  </a:lnTo>
                  <a:lnTo>
                    <a:pt x="996" y="1016"/>
                  </a:lnTo>
                  <a:lnTo>
                    <a:pt x="997" y="1015"/>
                  </a:lnTo>
                  <a:lnTo>
                    <a:pt x="997" y="1016"/>
                  </a:lnTo>
                  <a:lnTo>
                    <a:pt x="998" y="1020"/>
                  </a:lnTo>
                  <a:lnTo>
                    <a:pt x="996" y="1024"/>
                  </a:lnTo>
                  <a:lnTo>
                    <a:pt x="994" y="1024"/>
                  </a:lnTo>
                  <a:lnTo>
                    <a:pt x="995" y="1032"/>
                  </a:lnTo>
                  <a:lnTo>
                    <a:pt x="995" y="1037"/>
                  </a:lnTo>
                  <a:lnTo>
                    <a:pt x="990" y="1039"/>
                  </a:lnTo>
                  <a:lnTo>
                    <a:pt x="989" y="1044"/>
                  </a:lnTo>
                  <a:lnTo>
                    <a:pt x="987" y="1044"/>
                  </a:lnTo>
                  <a:lnTo>
                    <a:pt x="983" y="1046"/>
                  </a:lnTo>
                  <a:lnTo>
                    <a:pt x="981" y="1041"/>
                  </a:lnTo>
                  <a:lnTo>
                    <a:pt x="976" y="1037"/>
                  </a:lnTo>
                  <a:lnTo>
                    <a:pt x="976" y="1039"/>
                  </a:lnTo>
                  <a:lnTo>
                    <a:pt x="983" y="1053"/>
                  </a:lnTo>
                  <a:lnTo>
                    <a:pt x="988" y="1055"/>
                  </a:lnTo>
                  <a:lnTo>
                    <a:pt x="991" y="1057"/>
                  </a:lnTo>
                  <a:lnTo>
                    <a:pt x="993" y="1058"/>
                  </a:lnTo>
                  <a:lnTo>
                    <a:pt x="993" y="1063"/>
                  </a:lnTo>
                  <a:lnTo>
                    <a:pt x="994" y="1066"/>
                  </a:lnTo>
                  <a:lnTo>
                    <a:pt x="1010" y="1077"/>
                  </a:lnTo>
                  <a:lnTo>
                    <a:pt x="1010" y="1078"/>
                  </a:lnTo>
                  <a:lnTo>
                    <a:pt x="1008" y="1081"/>
                  </a:lnTo>
                  <a:lnTo>
                    <a:pt x="1009" y="1083"/>
                  </a:lnTo>
                  <a:lnTo>
                    <a:pt x="1011" y="1084"/>
                  </a:lnTo>
                  <a:lnTo>
                    <a:pt x="1011" y="1083"/>
                  </a:lnTo>
                  <a:lnTo>
                    <a:pt x="1017" y="1084"/>
                  </a:lnTo>
                  <a:lnTo>
                    <a:pt x="1018" y="1087"/>
                  </a:lnTo>
                  <a:lnTo>
                    <a:pt x="1018" y="1087"/>
                  </a:lnTo>
                  <a:lnTo>
                    <a:pt x="1021" y="1091"/>
                  </a:lnTo>
                  <a:lnTo>
                    <a:pt x="1021" y="1092"/>
                  </a:lnTo>
                  <a:lnTo>
                    <a:pt x="1020" y="1093"/>
                  </a:lnTo>
                  <a:lnTo>
                    <a:pt x="1020" y="1094"/>
                  </a:lnTo>
                  <a:lnTo>
                    <a:pt x="1020" y="1096"/>
                  </a:lnTo>
                  <a:lnTo>
                    <a:pt x="1022" y="1094"/>
                  </a:lnTo>
                  <a:lnTo>
                    <a:pt x="1021" y="1098"/>
                  </a:lnTo>
                  <a:lnTo>
                    <a:pt x="1019" y="1104"/>
                  </a:lnTo>
                  <a:lnTo>
                    <a:pt x="1018" y="1108"/>
                  </a:lnTo>
                  <a:lnTo>
                    <a:pt x="1017" y="1108"/>
                  </a:lnTo>
                  <a:lnTo>
                    <a:pt x="1017" y="1105"/>
                  </a:lnTo>
                  <a:lnTo>
                    <a:pt x="1016" y="1105"/>
                  </a:lnTo>
                  <a:lnTo>
                    <a:pt x="1014" y="1107"/>
                  </a:lnTo>
                  <a:lnTo>
                    <a:pt x="1014" y="1112"/>
                  </a:lnTo>
                  <a:lnTo>
                    <a:pt x="1013" y="1113"/>
                  </a:lnTo>
                  <a:lnTo>
                    <a:pt x="1012" y="1113"/>
                  </a:lnTo>
                  <a:lnTo>
                    <a:pt x="1012" y="1110"/>
                  </a:lnTo>
                  <a:lnTo>
                    <a:pt x="1011" y="1109"/>
                  </a:lnTo>
                  <a:lnTo>
                    <a:pt x="1010" y="1110"/>
                  </a:lnTo>
                  <a:lnTo>
                    <a:pt x="1008" y="1109"/>
                  </a:lnTo>
                  <a:lnTo>
                    <a:pt x="1006" y="1112"/>
                  </a:lnTo>
                  <a:lnTo>
                    <a:pt x="998" y="1110"/>
                  </a:lnTo>
                  <a:lnTo>
                    <a:pt x="997" y="1113"/>
                  </a:lnTo>
                  <a:lnTo>
                    <a:pt x="997" y="1115"/>
                  </a:lnTo>
                  <a:lnTo>
                    <a:pt x="997" y="1117"/>
                  </a:lnTo>
                  <a:lnTo>
                    <a:pt x="998" y="1118"/>
                  </a:lnTo>
                  <a:lnTo>
                    <a:pt x="999" y="1120"/>
                  </a:lnTo>
                  <a:lnTo>
                    <a:pt x="1002" y="1117"/>
                  </a:lnTo>
                  <a:lnTo>
                    <a:pt x="999" y="1120"/>
                  </a:lnTo>
                  <a:lnTo>
                    <a:pt x="998" y="1124"/>
                  </a:lnTo>
                  <a:lnTo>
                    <a:pt x="998" y="1129"/>
                  </a:lnTo>
                  <a:lnTo>
                    <a:pt x="999" y="1130"/>
                  </a:lnTo>
                  <a:lnTo>
                    <a:pt x="1002" y="1131"/>
                  </a:lnTo>
                  <a:lnTo>
                    <a:pt x="1010" y="1129"/>
                  </a:lnTo>
                  <a:lnTo>
                    <a:pt x="1006" y="1125"/>
                  </a:lnTo>
                  <a:lnTo>
                    <a:pt x="1003" y="1125"/>
                  </a:lnTo>
                  <a:lnTo>
                    <a:pt x="1004" y="1124"/>
                  </a:lnTo>
                  <a:lnTo>
                    <a:pt x="1006" y="1124"/>
                  </a:lnTo>
                  <a:lnTo>
                    <a:pt x="1014" y="1131"/>
                  </a:lnTo>
                  <a:lnTo>
                    <a:pt x="1017" y="1130"/>
                  </a:lnTo>
                  <a:lnTo>
                    <a:pt x="1021" y="1135"/>
                  </a:lnTo>
                  <a:lnTo>
                    <a:pt x="1026" y="1138"/>
                  </a:lnTo>
                  <a:lnTo>
                    <a:pt x="1032" y="1138"/>
                  </a:lnTo>
                  <a:lnTo>
                    <a:pt x="1033" y="1139"/>
                  </a:lnTo>
                  <a:lnTo>
                    <a:pt x="1036" y="1138"/>
                  </a:lnTo>
                  <a:lnTo>
                    <a:pt x="1037" y="1136"/>
                  </a:lnTo>
                  <a:lnTo>
                    <a:pt x="1039" y="1140"/>
                  </a:lnTo>
                  <a:lnTo>
                    <a:pt x="1040" y="1139"/>
                  </a:lnTo>
                  <a:lnTo>
                    <a:pt x="1042" y="1143"/>
                  </a:lnTo>
                  <a:lnTo>
                    <a:pt x="1043" y="1148"/>
                  </a:lnTo>
                  <a:lnTo>
                    <a:pt x="1044" y="1149"/>
                  </a:lnTo>
                  <a:lnTo>
                    <a:pt x="1046" y="1148"/>
                  </a:lnTo>
                  <a:lnTo>
                    <a:pt x="1046" y="1149"/>
                  </a:lnTo>
                  <a:lnTo>
                    <a:pt x="1050" y="1152"/>
                  </a:lnTo>
                  <a:lnTo>
                    <a:pt x="1050" y="1151"/>
                  </a:lnTo>
                  <a:lnTo>
                    <a:pt x="1051" y="1154"/>
                  </a:lnTo>
                  <a:lnTo>
                    <a:pt x="1054" y="1154"/>
                  </a:lnTo>
                  <a:lnTo>
                    <a:pt x="1055" y="1156"/>
                  </a:lnTo>
                  <a:lnTo>
                    <a:pt x="1056" y="1155"/>
                  </a:lnTo>
                  <a:lnTo>
                    <a:pt x="1056" y="1155"/>
                  </a:lnTo>
                  <a:lnTo>
                    <a:pt x="1056" y="1157"/>
                  </a:lnTo>
                  <a:lnTo>
                    <a:pt x="1058" y="1161"/>
                  </a:lnTo>
                  <a:lnTo>
                    <a:pt x="1061" y="1165"/>
                  </a:lnTo>
                  <a:lnTo>
                    <a:pt x="1064" y="1167"/>
                  </a:lnTo>
                  <a:lnTo>
                    <a:pt x="1066" y="1166"/>
                  </a:lnTo>
                  <a:lnTo>
                    <a:pt x="1067" y="1171"/>
                  </a:lnTo>
                  <a:lnTo>
                    <a:pt x="1070" y="1172"/>
                  </a:lnTo>
                  <a:lnTo>
                    <a:pt x="1072" y="1170"/>
                  </a:lnTo>
                  <a:lnTo>
                    <a:pt x="1072" y="1172"/>
                  </a:lnTo>
                  <a:lnTo>
                    <a:pt x="1073" y="1174"/>
                  </a:lnTo>
                  <a:lnTo>
                    <a:pt x="1071" y="1182"/>
                  </a:lnTo>
                  <a:lnTo>
                    <a:pt x="1073" y="1188"/>
                  </a:lnTo>
                  <a:lnTo>
                    <a:pt x="1077" y="1191"/>
                  </a:lnTo>
                  <a:lnTo>
                    <a:pt x="1078" y="1188"/>
                  </a:lnTo>
                  <a:lnTo>
                    <a:pt x="1084" y="1195"/>
                  </a:lnTo>
                  <a:lnTo>
                    <a:pt x="1085" y="1193"/>
                  </a:lnTo>
                  <a:lnTo>
                    <a:pt x="1086" y="1195"/>
                  </a:lnTo>
                  <a:lnTo>
                    <a:pt x="1087" y="1192"/>
                  </a:lnTo>
                  <a:lnTo>
                    <a:pt x="1088" y="1195"/>
                  </a:lnTo>
                  <a:lnTo>
                    <a:pt x="1089" y="1195"/>
                  </a:lnTo>
                  <a:lnTo>
                    <a:pt x="1093" y="1200"/>
                  </a:lnTo>
                  <a:lnTo>
                    <a:pt x="1092" y="1202"/>
                  </a:lnTo>
                  <a:lnTo>
                    <a:pt x="1092" y="1203"/>
                  </a:lnTo>
                  <a:lnTo>
                    <a:pt x="1097" y="1208"/>
                  </a:lnTo>
                  <a:lnTo>
                    <a:pt x="1100" y="1216"/>
                  </a:lnTo>
                  <a:lnTo>
                    <a:pt x="1103" y="1217"/>
                  </a:lnTo>
                  <a:lnTo>
                    <a:pt x="1105" y="1223"/>
                  </a:lnTo>
                  <a:lnTo>
                    <a:pt x="1108" y="1224"/>
                  </a:lnTo>
                  <a:lnTo>
                    <a:pt x="1108" y="1226"/>
                  </a:lnTo>
                  <a:lnTo>
                    <a:pt x="1109" y="1228"/>
                  </a:lnTo>
                  <a:lnTo>
                    <a:pt x="1108" y="1229"/>
                  </a:lnTo>
                  <a:lnTo>
                    <a:pt x="1109" y="1233"/>
                  </a:lnTo>
                  <a:lnTo>
                    <a:pt x="1108" y="1235"/>
                  </a:lnTo>
                  <a:lnTo>
                    <a:pt x="1105" y="1237"/>
                  </a:lnTo>
                  <a:lnTo>
                    <a:pt x="1107" y="1240"/>
                  </a:lnTo>
                  <a:lnTo>
                    <a:pt x="1104" y="1244"/>
                  </a:lnTo>
                  <a:lnTo>
                    <a:pt x="1104" y="1249"/>
                  </a:lnTo>
                  <a:lnTo>
                    <a:pt x="1105" y="1254"/>
                  </a:lnTo>
                  <a:lnTo>
                    <a:pt x="1105" y="1257"/>
                  </a:lnTo>
                  <a:lnTo>
                    <a:pt x="1109" y="1255"/>
                  </a:lnTo>
                  <a:lnTo>
                    <a:pt x="1112" y="1257"/>
                  </a:lnTo>
                  <a:lnTo>
                    <a:pt x="1111" y="1260"/>
                  </a:lnTo>
                  <a:lnTo>
                    <a:pt x="1108" y="1261"/>
                  </a:lnTo>
                  <a:lnTo>
                    <a:pt x="1107" y="1264"/>
                  </a:lnTo>
                  <a:lnTo>
                    <a:pt x="1105" y="1265"/>
                  </a:lnTo>
                  <a:lnTo>
                    <a:pt x="1107" y="1266"/>
                  </a:lnTo>
                  <a:lnTo>
                    <a:pt x="1105" y="1269"/>
                  </a:lnTo>
                  <a:lnTo>
                    <a:pt x="1104" y="1269"/>
                  </a:lnTo>
                  <a:lnTo>
                    <a:pt x="1104" y="1268"/>
                  </a:lnTo>
                  <a:lnTo>
                    <a:pt x="1101" y="1271"/>
                  </a:lnTo>
                  <a:lnTo>
                    <a:pt x="1097" y="1271"/>
                  </a:lnTo>
                  <a:lnTo>
                    <a:pt x="1096" y="1276"/>
                  </a:lnTo>
                  <a:lnTo>
                    <a:pt x="1088" y="1284"/>
                  </a:lnTo>
                  <a:lnTo>
                    <a:pt x="1088" y="1281"/>
                  </a:lnTo>
                  <a:lnTo>
                    <a:pt x="1086" y="1283"/>
                  </a:lnTo>
                  <a:lnTo>
                    <a:pt x="1085" y="1280"/>
                  </a:lnTo>
                  <a:lnTo>
                    <a:pt x="1081" y="1284"/>
                  </a:lnTo>
                  <a:lnTo>
                    <a:pt x="1074" y="1284"/>
                  </a:lnTo>
                  <a:lnTo>
                    <a:pt x="1071" y="1287"/>
                  </a:lnTo>
                  <a:lnTo>
                    <a:pt x="1066" y="1289"/>
                  </a:lnTo>
                  <a:lnTo>
                    <a:pt x="1065" y="1291"/>
                  </a:lnTo>
                  <a:lnTo>
                    <a:pt x="1059" y="1292"/>
                  </a:lnTo>
                  <a:lnTo>
                    <a:pt x="1058" y="1296"/>
                  </a:lnTo>
                  <a:lnTo>
                    <a:pt x="1054" y="1299"/>
                  </a:lnTo>
                  <a:lnTo>
                    <a:pt x="1051" y="1299"/>
                  </a:lnTo>
                  <a:lnTo>
                    <a:pt x="1043" y="1301"/>
                  </a:lnTo>
                  <a:lnTo>
                    <a:pt x="1035" y="1299"/>
                  </a:lnTo>
                  <a:lnTo>
                    <a:pt x="1032" y="1300"/>
                  </a:lnTo>
                  <a:lnTo>
                    <a:pt x="1031" y="1300"/>
                  </a:lnTo>
                  <a:lnTo>
                    <a:pt x="1027" y="1302"/>
                  </a:lnTo>
                  <a:lnTo>
                    <a:pt x="1024" y="1309"/>
                  </a:lnTo>
                  <a:lnTo>
                    <a:pt x="1021" y="1309"/>
                  </a:lnTo>
                  <a:lnTo>
                    <a:pt x="1020" y="1312"/>
                  </a:lnTo>
                  <a:lnTo>
                    <a:pt x="1016" y="1317"/>
                  </a:lnTo>
                  <a:lnTo>
                    <a:pt x="1013" y="1316"/>
                  </a:lnTo>
                  <a:lnTo>
                    <a:pt x="1005" y="1310"/>
                  </a:lnTo>
                  <a:lnTo>
                    <a:pt x="996" y="1304"/>
                  </a:lnTo>
                  <a:lnTo>
                    <a:pt x="989" y="1302"/>
                  </a:lnTo>
                  <a:lnTo>
                    <a:pt x="986" y="1305"/>
                  </a:lnTo>
                  <a:lnTo>
                    <a:pt x="973" y="1300"/>
                  </a:lnTo>
                  <a:lnTo>
                    <a:pt x="967" y="1300"/>
                  </a:lnTo>
                  <a:lnTo>
                    <a:pt x="959" y="1297"/>
                  </a:lnTo>
                  <a:lnTo>
                    <a:pt x="953" y="1299"/>
                  </a:lnTo>
                  <a:lnTo>
                    <a:pt x="950" y="1302"/>
                  </a:lnTo>
                  <a:lnTo>
                    <a:pt x="950" y="1301"/>
                  </a:lnTo>
                  <a:lnTo>
                    <a:pt x="948" y="1304"/>
                  </a:lnTo>
                  <a:lnTo>
                    <a:pt x="943" y="1315"/>
                  </a:lnTo>
                  <a:lnTo>
                    <a:pt x="940" y="1315"/>
                  </a:lnTo>
                  <a:lnTo>
                    <a:pt x="937" y="1317"/>
                  </a:lnTo>
                  <a:lnTo>
                    <a:pt x="935" y="1316"/>
                  </a:lnTo>
                  <a:lnTo>
                    <a:pt x="930" y="1318"/>
                  </a:lnTo>
                  <a:lnTo>
                    <a:pt x="929" y="1326"/>
                  </a:lnTo>
                  <a:lnTo>
                    <a:pt x="930" y="1332"/>
                  </a:lnTo>
                  <a:lnTo>
                    <a:pt x="929" y="1336"/>
                  </a:lnTo>
                  <a:lnTo>
                    <a:pt x="926" y="1335"/>
                  </a:lnTo>
                  <a:lnTo>
                    <a:pt x="925" y="1331"/>
                  </a:lnTo>
                  <a:lnTo>
                    <a:pt x="918" y="1335"/>
                  </a:lnTo>
                  <a:lnTo>
                    <a:pt x="915" y="1333"/>
                  </a:lnTo>
                  <a:lnTo>
                    <a:pt x="912" y="1332"/>
                  </a:lnTo>
                  <a:lnTo>
                    <a:pt x="910" y="1328"/>
                  </a:lnTo>
                  <a:lnTo>
                    <a:pt x="908" y="1328"/>
                  </a:lnTo>
                  <a:lnTo>
                    <a:pt x="907" y="1326"/>
                  </a:lnTo>
                  <a:lnTo>
                    <a:pt x="907" y="1327"/>
                  </a:lnTo>
                  <a:lnTo>
                    <a:pt x="906" y="1327"/>
                  </a:lnTo>
                  <a:lnTo>
                    <a:pt x="906" y="1325"/>
                  </a:lnTo>
                  <a:lnTo>
                    <a:pt x="905" y="1323"/>
                  </a:lnTo>
                  <a:lnTo>
                    <a:pt x="905" y="1323"/>
                  </a:lnTo>
                  <a:lnTo>
                    <a:pt x="906" y="1323"/>
                  </a:lnTo>
                  <a:lnTo>
                    <a:pt x="906" y="1320"/>
                  </a:lnTo>
                  <a:lnTo>
                    <a:pt x="906" y="1318"/>
                  </a:lnTo>
                  <a:lnTo>
                    <a:pt x="906" y="1318"/>
                  </a:lnTo>
                  <a:lnTo>
                    <a:pt x="906" y="1317"/>
                  </a:lnTo>
                  <a:lnTo>
                    <a:pt x="904" y="1315"/>
                  </a:lnTo>
                  <a:lnTo>
                    <a:pt x="899" y="1313"/>
                  </a:lnTo>
                  <a:lnTo>
                    <a:pt x="898" y="1311"/>
                  </a:lnTo>
                  <a:lnTo>
                    <a:pt x="895" y="1312"/>
                  </a:lnTo>
                  <a:lnTo>
                    <a:pt x="888" y="1322"/>
                  </a:lnTo>
                  <a:lnTo>
                    <a:pt x="888" y="1326"/>
                  </a:lnTo>
                  <a:lnTo>
                    <a:pt x="889" y="1327"/>
                  </a:lnTo>
                  <a:lnTo>
                    <a:pt x="889" y="1330"/>
                  </a:lnTo>
                  <a:lnTo>
                    <a:pt x="887" y="1330"/>
                  </a:lnTo>
                  <a:lnTo>
                    <a:pt x="887" y="1333"/>
                  </a:lnTo>
                  <a:lnTo>
                    <a:pt x="889" y="1341"/>
                  </a:lnTo>
                  <a:lnTo>
                    <a:pt x="885" y="1343"/>
                  </a:lnTo>
                  <a:lnTo>
                    <a:pt x="883" y="1344"/>
                  </a:lnTo>
                  <a:lnTo>
                    <a:pt x="882" y="1344"/>
                  </a:lnTo>
                  <a:lnTo>
                    <a:pt x="878" y="1339"/>
                  </a:lnTo>
                  <a:lnTo>
                    <a:pt x="875" y="1347"/>
                  </a:lnTo>
                  <a:lnTo>
                    <a:pt x="877" y="1349"/>
                  </a:lnTo>
                  <a:lnTo>
                    <a:pt x="877" y="1348"/>
                  </a:lnTo>
                  <a:lnTo>
                    <a:pt x="877" y="1351"/>
                  </a:lnTo>
                  <a:lnTo>
                    <a:pt x="882" y="1352"/>
                  </a:lnTo>
                  <a:lnTo>
                    <a:pt x="887" y="1349"/>
                  </a:lnTo>
                  <a:lnTo>
                    <a:pt x="888" y="1351"/>
                  </a:lnTo>
                  <a:lnTo>
                    <a:pt x="884" y="1353"/>
                  </a:lnTo>
                  <a:lnTo>
                    <a:pt x="877" y="1356"/>
                  </a:lnTo>
                  <a:lnTo>
                    <a:pt x="875" y="1353"/>
                  </a:lnTo>
                  <a:lnTo>
                    <a:pt x="870" y="1353"/>
                  </a:lnTo>
                  <a:lnTo>
                    <a:pt x="865" y="1352"/>
                  </a:lnTo>
                  <a:lnTo>
                    <a:pt x="859" y="1357"/>
                  </a:lnTo>
                  <a:lnTo>
                    <a:pt x="857" y="1361"/>
                  </a:lnTo>
                  <a:lnTo>
                    <a:pt x="857" y="1365"/>
                  </a:lnTo>
                  <a:lnTo>
                    <a:pt x="857" y="1373"/>
                  </a:lnTo>
                  <a:lnTo>
                    <a:pt x="859" y="1383"/>
                  </a:lnTo>
                  <a:lnTo>
                    <a:pt x="862" y="1388"/>
                  </a:lnTo>
                  <a:lnTo>
                    <a:pt x="865" y="1387"/>
                  </a:lnTo>
                  <a:lnTo>
                    <a:pt x="864" y="1389"/>
                  </a:lnTo>
                  <a:lnTo>
                    <a:pt x="864" y="1390"/>
                  </a:lnTo>
                  <a:lnTo>
                    <a:pt x="865" y="1389"/>
                  </a:lnTo>
                  <a:lnTo>
                    <a:pt x="866" y="1383"/>
                  </a:lnTo>
                  <a:lnTo>
                    <a:pt x="870" y="1377"/>
                  </a:lnTo>
                  <a:lnTo>
                    <a:pt x="873" y="1379"/>
                  </a:lnTo>
                  <a:lnTo>
                    <a:pt x="873" y="1382"/>
                  </a:lnTo>
                  <a:lnTo>
                    <a:pt x="872" y="1383"/>
                  </a:lnTo>
                  <a:lnTo>
                    <a:pt x="875" y="1384"/>
                  </a:lnTo>
                  <a:lnTo>
                    <a:pt x="880" y="1382"/>
                  </a:lnTo>
                  <a:lnTo>
                    <a:pt x="882" y="1383"/>
                  </a:lnTo>
                  <a:lnTo>
                    <a:pt x="884" y="1380"/>
                  </a:lnTo>
                  <a:lnTo>
                    <a:pt x="887" y="1382"/>
                  </a:lnTo>
                  <a:lnTo>
                    <a:pt x="885" y="1384"/>
                  </a:lnTo>
                  <a:lnTo>
                    <a:pt x="882" y="1384"/>
                  </a:lnTo>
                  <a:lnTo>
                    <a:pt x="878" y="1391"/>
                  </a:lnTo>
                  <a:lnTo>
                    <a:pt x="877" y="1390"/>
                  </a:lnTo>
                  <a:lnTo>
                    <a:pt x="874" y="1395"/>
                  </a:lnTo>
                  <a:lnTo>
                    <a:pt x="875" y="1404"/>
                  </a:lnTo>
                  <a:lnTo>
                    <a:pt x="876" y="1406"/>
                  </a:lnTo>
                  <a:lnTo>
                    <a:pt x="878" y="1408"/>
                  </a:lnTo>
                  <a:lnTo>
                    <a:pt x="883" y="1403"/>
                  </a:lnTo>
                  <a:lnTo>
                    <a:pt x="892" y="1403"/>
                  </a:lnTo>
                  <a:lnTo>
                    <a:pt x="895" y="1405"/>
                  </a:lnTo>
                  <a:lnTo>
                    <a:pt x="896" y="1408"/>
                  </a:lnTo>
                  <a:lnTo>
                    <a:pt x="898" y="1413"/>
                  </a:lnTo>
                  <a:lnTo>
                    <a:pt x="903" y="1415"/>
                  </a:lnTo>
                  <a:lnTo>
                    <a:pt x="900" y="1416"/>
                  </a:lnTo>
                  <a:lnTo>
                    <a:pt x="900" y="1419"/>
                  </a:lnTo>
                  <a:lnTo>
                    <a:pt x="897" y="1424"/>
                  </a:lnTo>
                  <a:lnTo>
                    <a:pt x="890" y="1426"/>
                  </a:lnTo>
                  <a:lnTo>
                    <a:pt x="885" y="1424"/>
                  </a:lnTo>
                  <a:lnTo>
                    <a:pt x="884" y="1425"/>
                  </a:lnTo>
                  <a:lnTo>
                    <a:pt x="882" y="1425"/>
                  </a:lnTo>
                  <a:lnTo>
                    <a:pt x="882" y="1422"/>
                  </a:lnTo>
                  <a:lnTo>
                    <a:pt x="880" y="1421"/>
                  </a:lnTo>
                  <a:lnTo>
                    <a:pt x="877" y="1422"/>
                  </a:lnTo>
                  <a:lnTo>
                    <a:pt x="874" y="1420"/>
                  </a:lnTo>
                  <a:lnTo>
                    <a:pt x="872" y="1421"/>
                  </a:lnTo>
                  <a:lnTo>
                    <a:pt x="870" y="1422"/>
                  </a:lnTo>
                  <a:lnTo>
                    <a:pt x="870" y="1421"/>
                  </a:lnTo>
                  <a:lnTo>
                    <a:pt x="867" y="1420"/>
                  </a:lnTo>
                  <a:lnTo>
                    <a:pt x="865" y="1422"/>
                  </a:lnTo>
                  <a:lnTo>
                    <a:pt x="865" y="1420"/>
                  </a:lnTo>
                  <a:lnTo>
                    <a:pt x="862" y="1422"/>
                  </a:lnTo>
                  <a:lnTo>
                    <a:pt x="862" y="1422"/>
                  </a:lnTo>
                  <a:lnTo>
                    <a:pt x="862" y="1419"/>
                  </a:lnTo>
                  <a:lnTo>
                    <a:pt x="861" y="1419"/>
                  </a:lnTo>
                  <a:lnTo>
                    <a:pt x="861" y="1420"/>
                  </a:lnTo>
                  <a:lnTo>
                    <a:pt x="861" y="1424"/>
                  </a:lnTo>
                  <a:lnTo>
                    <a:pt x="859" y="1424"/>
                  </a:lnTo>
                  <a:lnTo>
                    <a:pt x="858" y="1421"/>
                  </a:lnTo>
                  <a:lnTo>
                    <a:pt x="858" y="1424"/>
                  </a:lnTo>
                  <a:lnTo>
                    <a:pt x="857" y="1424"/>
                  </a:lnTo>
                  <a:lnTo>
                    <a:pt x="855" y="1421"/>
                  </a:lnTo>
                  <a:lnTo>
                    <a:pt x="854" y="1425"/>
                  </a:lnTo>
                  <a:lnTo>
                    <a:pt x="853" y="1424"/>
                  </a:lnTo>
                  <a:lnTo>
                    <a:pt x="850" y="1424"/>
                  </a:lnTo>
                  <a:lnTo>
                    <a:pt x="847" y="1426"/>
                  </a:lnTo>
                  <a:lnTo>
                    <a:pt x="843" y="1429"/>
                  </a:lnTo>
                  <a:lnTo>
                    <a:pt x="838" y="1432"/>
                  </a:lnTo>
                  <a:lnTo>
                    <a:pt x="838" y="1429"/>
                  </a:lnTo>
                  <a:lnTo>
                    <a:pt x="835" y="1427"/>
                  </a:lnTo>
                  <a:lnTo>
                    <a:pt x="832" y="1430"/>
                  </a:lnTo>
                  <a:lnTo>
                    <a:pt x="830" y="1429"/>
                  </a:lnTo>
                  <a:lnTo>
                    <a:pt x="829" y="1430"/>
                  </a:lnTo>
                  <a:lnTo>
                    <a:pt x="824" y="1436"/>
                  </a:lnTo>
                  <a:lnTo>
                    <a:pt x="820" y="1445"/>
                  </a:lnTo>
                  <a:lnTo>
                    <a:pt x="819" y="1453"/>
                  </a:lnTo>
                  <a:lnTo>
                    <a:pt x="817" y="1462"/>
                  </a:lnTo>
                  <a:lnTo>
                    <a:pt x="819" y="1465"/>
                  </a:lnTo>
                  <a:lnTo>
                    <a:pt x="821" y="1466"/>
                  </a:lnTo>
                  <a:lnTo>
                    <a:pt x="823" y="1470"/>
                  </a:lnTo>
                  <a:lnTo>
                    <a:pt x="824" y="1470"/>
                  </a:lnTo>
                  <a:lnTo>
                    <a:pt x="824" y="1471"/>
                  </a:lnTo>
                  <a:lnTo>
                    <a:pt x="825" y="1471"/>
                  </a:lnTo>
                  <a:lnTo>
                    <a:pt x="828" y="1474"/>
                  </a:lnTo>
                  <a:lnTo>
                    <a:pt x="829" y="1478"/>
                  </a:lnTo>
                  <a:lnTo>
                    <a:pt x="829" y="1482"/>
                  </a:lnTo>
                  <a:lnTo>
                    <a:pt x="830" y="1481"/>
                  </a:lnTo>
                  <a:lnTo>
                    <a:pt x="831" y="1487"/>
                  </a:lnTo>
                  <a:lnTo>
                    <a:pt x="834" y="1488"/>
                  </a:lnTo>
                  <a:lnTo>
                    <a:pt x="834" y="1492"/>
                  </a:lnTo>
                  <a:lnTo>
                    <a:pt x="835" y="1493"/>
                  </a:lnTo>
                  <a:lnTo>
                    <a:pt x="836" y="1496"/>
                  </a:lnTo>
                  <a:lnTo>
                    <a:pt x="835" y="1496"/>
                  </a:lnTo>
                  <a:lnTo>
                    <a:pt x="834" y="1497"/>
                  </a:lnTo>
                  <a:lnTo>
                    <a:pt x="836" y="1500"/>
                  </a:lnTo>
                  <a:lnTo>
                    <a:pt x="835" y="1502"/>
                  </a:lnTo>
                  <a:lnTo>
                    <a:pt x="836" y="1505"/>
                  </a:lnTo>
                  <a:lnTo>
                    <a:pt x="835" y="1508"/>
                  </a:lnTo>
                  <a:lnTo>
                    <a:pt x="836" y="1510"/>
                  </a:lnTo>
                  <a:lnTo>
                    <a:pt x="834" y="1514"/>
                  </a:lnTo>
                  <a:lnTo>
                    <a:pt x="835" y="1515"/>
                  </a:lnTo>
                  <a:lnTo>
                    <a:pt x="835" y="1518"/>
                  </a:lnTo>
                  <a:lnTo>
                    <a:pt x="832" y="1518"/>
                  </a:lnTo>
                  <a:lnTo>
                    <a:pt x="832" y="1515"/>
                  </a:lnTo>
                  <a:lnTo>
                    <a:pt x="831" y="1517"/>
                  </a:lnTo>
                  <a:lnTo>
                    <a:pt x="830" y="1513"/>
                  </a:lnTo>
                  <a:lnTo>
                    <a:pt x="829" y="1515"/>
                  </a:lnTo>
                  <a:lnTo>
                    <a:pt x="828" y="1512"/>
                  </a:lnTo>
                  <a:lnTo>
                    <a:pt x="822" y="1512"/>
                  </a:lnTo>
                  <a:lnTo>
                    <a:pt x="822" y="1510"/>
                  </a:lnTo>
                  <a:lnTo>
                    <a:pt x="820" y="1512"/>
                  </a:lnTo>
                  <a:lnTo>
                    <a:pt x="819" y="1513"/>
                  </a:lnTo>
                  <a:lnTo>
                    <a:pt x="819" y="1520"/>
                  </a:lnTo>
                  <a:lnTo>
                    <a:pt x="817" y="1522"/>
                  </a:lnTo>
                  <a:lnTo>
                    <a:pt x="819" y="1525"/>
                  </a:lnTo>
                  <a:lnTo>
                    <a:pt x="816" y="1524"/>
                  </a:lnTo>
                  <a:lnTo>
                    <a:pt x="814" y="1525"/>
                  </a:lnTo>
                  <a:lnTo>
                    <a:pt x="814" y="1528"/>
                  </a:lnTo>
                  <a:lnTo>
                    <a:pt x="809" y="1525"/>
                  </a:lnTo>
                  <a:lnTo>
                    <a:pt x="809" y="1526"/>
                  </a:lnTo>
                  <a:lnTo>
                    <a:pt x="807" y="1525"/>
                  </a:lnTo>
                  <a:lnTo>
                    <a:pt x="808" y="1524"/>
                  </a:lnTo>
                  <a:lnTo>
                    <a:pt x="808" y="1522"/>
                  </a:lnTo>
                  <a:lnTo>
                    <a:pt x="807" y="1520"/>
                  </a:lnTo>
                  <a:lnTo>
                    <a:pt x="806" y="1522"/>
                  </a:lnTo>
                  <a:lnTo>
                    <a:pt x="805" y="1519"/>
                  </a:lnTo>
                  <a:lnTo>
                    <a:pt x="806" y="1517"/>
                  </a:lnTo>
                  <a:lnTo>
                    <a:pt x="804" y="1514"/>
                  </a:lnTo>
                  <a:lnTo>
                    <a:pt x="805" y="1510"/>
                  </a:lnTo>
                  <a:lnTo>
                    <a:pt x="802" y="1509"/>
                  </a:lnTo>
                  <a:lnTo>
                    <a:pt x="800" y="1510"/>
                  </a:lnTo>
                  <a:lnTo>
                    <a:pt x="800" y="1512"/>
                  </a:lnTo>
                  <a:lnTo>
                    <a:pt x="799" y="1510"/>
                  </a:lnTo>
                  <a:lnTo>
                    <a:pt x="798" y="1514"/>
                  </a:lnTo>
                  <a:lnTo>
                    <a:pt x="797" y="1515"/>
                  </a:lnTo>
                  <a:lnTo>
                    <a:pt x="797" y="1514"/>
                  </a:lnTo>
                  <a:lnTo>
                    <a:pt x="797" y="1509"/>
                  </a:lnTo>
                  <a:lnTo>
                    <a:pt x="796" y="1507"/>
                  </a:lnTo>
                  <a:lnTo>
                    <a:pt x="794" y="1507"/>
                  </a:lnTo>
                  <a:lnTo>
                    <a:pt x="793" y="1509"/>
                  </a:lnTo>
                  <a:lnTo>
                    <a:pt x="792" y="1508"/>
                  </a:lnTo>
                  <a:lnTo>
                    <a:pt x="792" y="1509"/>
                  </a:lnTo>
                  <a:lnTo>
                    <a:pt x="791" y="1509"/>
                  </a:lnTo>
                  <a:lnTo>
                    <a:pt x="791" y="1505"/>
                  </a:lnTo>
                  <a:lnTo>
                    <a:pt x="789" y="1507"/>
                  </a:lnTo>
                  <a:lnTo>
                    <a:pt x="786" y="1502"/>
                  </a:lnTo>
                  <a:lnTo>
                    <a:pt x="786" y="1500"/>
                  </a:lnTo>
                  <a:lnTo>
                    <a:pt x="787" y="1502"/>
                  </a:lnTo>
                  <a:lnTo>
                    <a:pt x="789" y="1500"/>
                  </a:lnTo>
                  <a:lnTo>
                    <a:pt x="789" y="1498"/>
                  </a:lnTo>
                  <a:lnTo>
                    <a:pt x="787" y="1497"/>
                  </a:lnTo>
                  <a:lnTo>
                    <a:pt x="787" y="1492"/>
                  </a:lnTo>
                  <a:lnTo>
                    <a:pt x="785" y="1491"/>
                  </a:lnTo>
                  <a:lnTo>
                    <a:pt x="785" y="1491"/>
                  </a:lnTo>
                  <a:lnTo>
                    <a:pt x="783" y="1488"/>
                  </a:lnTo>
                  <a:lnTo>
                    <a:pt x="783" y="1489"/>
                  </a:lnTo>
                  <a:lnTo>
                    <a:pt x="782" y="1487"/>
                  </a:lnTo>
                  <a:lnTo>
                    <a:pt x="781" y="1486"/>
                  </a:lnTo>
                  <a:lnTo>
                    <a:pt x="782" y="1483"/>
                  </a:lnTo>
                  <a:lnTo>
                    <a:pt x="783" y="1483"/>
                  </a:lnTo>
                  <a:lnTo>
                    <a:pt x="784" y="1482"/>
                  </a:lnTo>
                  <a:lnTo>
                    <a:pt x="785" y="1482"/>
                  </a:lnTo>
                  <a:lnTo>
                    <a:pt x="783" y="1478"/>
                  </a:lnTo>
                  <a:lnTo>
                    <a:pt x="787" y="1479"/>
                  </a:lnTo>
                  <a:lnTo>
                    <a:pt x="789" y="1477"/>
                  </a:lnTo>
                  <a:lnTo>
                    <a:pt x="786" y="1474"/>
                  </a:lnTo>
                  <a:lnTo>
                    <a:pt x="786" y="1473"/>
                  </a:lnTo>
                  <a:lnTo>
                    <a:pt x="789" y="1474"/>
                  </a:lnTo>
                  <a:lnTo>
                    <a:pt x="789" y="1471"/>
                  </a:lnTo>
                  <a:lnTo>
                    <a:pt x="791" y="1473"/>
                  </a:lnTo>
                  <a:lnTo>
                    <a:pt x="796" y="1474"/>
                  </a:lnTo>
                  <a:lnTo>
                    <a:pt x="798" y="1471"/>
                  </a:lnTo>
                  <a:lnTo>
                    <a:pt x="798" y="1468"/>
                  </a:lnTo>
                  <a:lnTo>
                    <a:pt x="797" y="1461"/>
                  </a:lnTo>
                  <a:lnTo>
                    <a:pt x="794" y="1456"/>
                  </a:lnTo>
                  <a:lnTo>
                    <a:pt x="792" y="1453"/>
                  </a:lnTo>
                  <a:lnTo>
                    <a:pt x="787" y="1452"/>
                  </a:lnTo>
                  <a:lnTo>
                    <a:pt x="786" y="1457"/>
                  </a:lnTo>
                  <a:lnTo>
                    <a:pt x="787" y="1463"/>
                  </a:lnTo>
                  <a:lnTo>
                    <a:pt x="786" y="1465"/>
                  </a:lnTo>
                  <a:lnTo>
                    <a:pt x="784" y="1460"/>
                  </a:lnTo>
                  <a:lnTo>
                    <a:pt x="784" y="1463"/>
                  </a:lnTo>
                  <a:lnTo>
                    <a:pt x="785" y="1466"/>
                  </a:lnTo>
                  <a:lnTo>
                    <a:pt x="786" y="1468"/>
                  </a:lnTo>
                  <a:lnTo>
                    <a:pt x="785" y="1468"/>
                  </a:lnTo>
                  <a:lnTo>
                    <a:pt x="784" y="1470"/>
                  </a:lnTo>
                  <a:lnTo>
                    <a:pt x="783" y="1471"/>
                  </a:lnTo>
                  <a:lnTo>
                    <a:pt x="781" y="1471"/>
                  </a:lnTo>
                  <a:lnTo>
                    <a:pt x="781" y="1473"/>
                  </a:lnTo>
                  <a:lnTo>
                    <a:pt x="779" y="1474"/>
                  </a:lnTo>
                  <a:lnTo>
                    <a:pt x="778" y="1473"/>
                  </a:lnTo>
                  <a:lnTo>
                    <a:pt x="776" y="1474"/>
                  </a:lnTo>
                  <a:lnTo>
                    <a:pt x="775" y="1470"/>
                  </a:lnTo>
                  <a:lnTo>
                    <a:pt x="774" y="1474"/>
                  </a:lnTo>
                  <a:lnTo>
                    <a:pt x="775" y="1476"/>
                  </a:lnTo>
                  <a:lnTo>
                    <a:pt x="773" y="1477"/>
                  </a:lnTo>
                  <a:lnTo>
                    <a:pt x="773" y="1476"/>
                  </a:lnTo>
                  <a:lnTo>
                    <a:pt x="771" y="1474"/>
                  </a:lnTo>
                  <a:lnTo>
                    <a:pt x="773" y="1472"/>
                  </a:lnTo>
                  <a:lnTo>
                    <a:pt x="771" y="1467"/>
                  </a:lnTo>
                  <a:lnTo>
                    <a:pt x="771" y="1467"/>
                  </a:lnTo>
                  <a:lnTo>
                    <a:pt x="770" y="1468"/>
                  </a:lnTo>
                  <a:lnTo>
                    <a:pt x="769" y="1466"/>
                  </a:lnTo>
                  <a:lnTo>
                    <a:pt x="768" y="1467"/>
                  </a:lnTo>
                  <a:lnTo>
                    <a:pt x="768" y="1465"/>
                  </a:lnTo>
                  <a:lnTo>
                    <a:pt x="766" y="1466"/>
                  </a:lnTo>
                  <a:lnTo>
                    <a:pt x="768" y="1462"/>
                  </a:lnTo>
                  <a:lnTo>
                    <a:pt x="769" y="1462"/>
                  </a:lnTo>
                  <a:lnTo>
                    <a:pt x="768" y="1460"/>
                  </a:lnTo>
                  <a:lnTo>
                    <a:pt x="767" y="1457"/>
                  </a:lnTo>
                  <a:lnTo>
                    <a:pt x="766" y="1461"/>
                  </a:lnTo>
                  <a:lnTo>
                    <a:pt x="764" y="1456"/>
                  </a:lnTo>
                  <a:lnTo>
                    <a:pt x="763" y="1458"/>
                  </a:lnTo>
                  <a:lnTo>
                    <a:pt x="762" y="1457"/>
                  </a:lnTo>
                  <a:lnTo>
                    <a:pt x="762" y="1456"/>
                  </a:lnTo>
                  <a:lnTo>
                    <a:pt x="763" y="1456"/>
                  </a:lnTo>
                  <a:lnTo>
                    <a:pt x="764" y="1452"/>
                  </a:lnTo>
                  <a:lnTo>
                    <a:pt x="762" y="1452"/>
                  </a:lnTo>
                  <a:lnTo>
                    <a:pt x="762" y="1448"/>
                  </a:lnTo>
                  <a:lnTo>
                    <a:pt x="760" y="1450"/>
                  </a:lnTo>
                  <a:lnTo>
                    <a:pt x="760" y="1447"/>
                  </a:lnTo>
                  <a:lnTo>
                    <a:pt x="761" y="1446"/>
                  </a:lnTo>
                  <a:lnTo>
                    <a:pt x="759" y="1444"/>
                  </a:lnTo>
                  <a:lnTo>
                    <a:pt x="761" y="1442"/>
                  </a:lnTo>
                  <a:lnTo>
                    <a:pt x="762" y="1445"/>
                  </a:lnTo>
                  <a:lnTo>
                    <a:pt x="762" y="1444"/>
                  </a:lnTo>
                  <a:lnTo>
                    <a:pt x="762" y="1441"/>
                  </a:lnTo>
                  <a:lnTo>
                    <a:pt x="763" y="1439"/>
                  </a:lnTo>
                  <a:lnTo>
                    <a:pt x="764" y="1439"/>
                  </a:lnTo>
                  <a:lnTo>
                    <a:pt x="766" y="1441"/>
                  </a:lnTo>
                  <a:lnTo>
                    <a:pt x="768" y="1442"/>
                  </a:lnTo>
                  <a:lnTo>
                    <a:pt x="768" y="1445"/>
                  </a:lnTo>
                  <a:lnTo>
                    <a:pt x="770" y="1444"/>
                  </a:lnTo>
                  <a:lnTo>
                    <a:pt x="771" y="1439"/>
                  </a:lnTo>
                  <a:lnTo>
                    <a:pt x="771" y="1430"/>
                  </a:lnTo>
                  <a:lnTo>
                    <a:pt x="771" y="1427"/>
                  </a:lnTo>
                  <a:lnTo>
                    <a:pt x="768" y="1424"/>
                  </a:lnTo>
                  <a:lnTo>
                    <a:pt x="767" y="1422"/>
                  </a:lnTo>
                  <a:lnTo>
                    <a:pt x="766" y="1420"/>
                  </a:lnTo>
                  <a:lnTo>
                    <a:pt x="763" y="1419"/>
                  </a:lnTo>
                  <a:lnTo>
                    <a:pt x="763" y="1418"/>
                  </a:lnTo>
                  <a:lnTo>
                    <a:pt x="756" y="1410"/>
                  </a:lnTo>
                  <a:lnTo>
                    <a:pt x="755" y="1410"/>
                  </a:lnTo>
                  <a:lnTo>
                    <a:pt x="753" y="1411"/>
                  </a:lnTo>
                  <a:lnTo>
                    <a:pt x="753" y="1410"/>
                  </a:lnTo>
                  <a:lnTo>
                    <a:pt x="751" y="1411"/>
                  </a:lnTo>
                  <a:lnTo>
                    <a:pt x="749" y="1409"/>
                  </a:lnTo>
                  <a:lnTo>
                    <a:pt x="747" y="1410"/>
                  </a:lnTo>
                  <a:lnTo>
                    <a:pt x="747" y="1409"/>
                  </a:lnTo>
                  <a:lnTo>
                    <a:pt x="746" y="1408"/>
                  </a:lnTo>
                  <a:lnTo>
                    <a:pt x="740" y="1410"/>
                  </a:lnTo>
                  <a:lnTo>
                    <a:pt x="739" y="1408"/>
                  </a:lnTo>
                  <a:lnTo>
                    <a:pt x="737" y="1411"/>
                  </a:lnTo>
                  <a:lnTo>
                    <a:pt x="732" y="1410"/>
                  </a:lnTo>
                  <a:lnTo>
                    <a:pt x="731" y="1411"/>
                  </a:lnTo>
                  <a:lnTo>
                    <a:pt x="730" y="1410"/>
                  </a:lnTo>
                  <a:lnTo>
                    <a:pt x="729" y="1411"/>
                  </a:lnTo>
                  <a:lnTo>
                    <a:pt x="726" y="1411"/>
                  </a:lnTo>
                  <a:lnTo>
                    <a:pt x="726" y="1408"/>
                  </a:lnTo>
                  <a:lnTo>
                    <a:pt x="724" y="1409"/>
                  </a:lnTo>
                  <a:lnTo>
                    <a:pt x="723" y="1409"/>
                  </a:lnTo>
                  <a:lnTo>
                    <a:pt x="722" y="1410"/>
                  </a:lnTo>
                  <a:lnTo>
                    <a:pt x="721" y="1409"/>
                  </a:lnTo>
                  <a:lnTo>
                    <a:pt x="722" y="1406"/>
                  </a:lnTo>
                  <a:lnTo>
                    <a:pt x="722" y="1405"/>
                  </a:lnTo>
                  <a:lnTo>
                    <a:pt x="722" y="1404"/>
                  </a:lnTo>
                  <a:lnTo>
                    <a:pt x="724" y="1401"/>
                  </a:lnTo>
                  <a:lnTo>
                    <a:pt x="723" y="1396"/>
                  </a:lnTo>
                  <a:lnTo>
                    <a:pt x="723" y="1395"/>
                  </a:lnTo>
                  <a:lnTo>
                    <a:pt x="724" y="1394"/>
                  </a:lnTo>
                  <a:lnTo>
                    <a:pt x="726" y="1394"/>
                  </a:lnTo>
                  <a:lnTo>
                    <a:pt x="728" y="1393"/>
                  </a:lnTo>
                  <a:lnTo>
                    <a:pt x="728" y="1389"/>
                  </a:lnTo>
                  <a:lnTo>
                    <a:pt x="729" y="1388"/>
                  </a:lnTo>
                  <a:lnTo>
                    <a:pt x="729" y="1385"/>
                  </a:lnTo>
                  <a:lnTo>
                    <a:pt x="728" y="1384"/>
                  </a:lnTo>
                  <a:lnTo>
                    <a:pt x="726" y="1384"/>
                  </a:lnTo>
                  <a:lnTo>
                    <a:pt x="728" y="1380"/>
                  </a:lnTo>
                  <a:lnTo>
                    <a:pt x="728" y="1379"/>
                  </a:lnTo>
                  <a:lnTo>
                    <a:pt x="728" y="1377"/>
                  </a:lnTo>
                  <a:lnTo>
                    <a:pt x="724" y="1374"/>
                  </a:lnTo>
                  <a:lnTo>
                    <a:pt x="728" y="1372"/>
                  </a:lnTo>
                  <a:lnTo>
                    <a:pt x="728" y="1367"/>
                  </a:lnTo>
                  <a:lnTo>
                    <a:pt x="729" y="1365"/>
                  </a:lnTo>
                  <a:lnTo>
                    <a:pt x="726" y="1364"/>
                  </a:lnTo>
                  <a:lnTo>
                    <a:pt x="726" y="1362"/>
                  </a:lnTo>
                  <a:lnTo>
                    <a:pt x="728" y="1362"/>
                  </a:lnTo>
                  <a:lnTo>
                    <a:pt x="726" y="1361"/>
                  </a:lnTo>
                  <a:lnTo>
                    <a:pt x="726" y="1358"/>
                  </a:lnTo>
                  <a:lnTo>
                    <a:pt x="725" y="1357"/>
                  </a:lnTo>
                  <a:lnTo>
                    <a:pt x="726" y="1354"/>
                  </a:lnTo>
                  <a:lnTo>
                    <a:pt x="724" y="1352"/>
                  </a:lnTo>
                  <a:lnTo>
                    <a:pt x="723" y="1348"/>
                  </a:lnTo>
                  <a:lnTo>
                    <a:pt x="722" y="1347"/>
                  </a:lnTo>
                  <a:lnTo>
                    <a:pt x="722" y="1344"/>
                  </a:lnTo>
                  <a:lnTo>
                    <a:pt x="718" y="1339"/>
                  </a:lnTo>
                  <a:lnTo>
                    <a:pt x="720" y="1338"/>
                  </a:lnTo>
                  <a:lnTo>
                    <a:pt x="721" y="1337"/>
                  </a:lnTo>
                  <a:lnTo>
                    <a:pt x="724" y="1337"/>
                  </a:lnTo>
                  <a:lnTo>
                    <a:pt x="731" y="1339"/>
                  </a:lnTo>
                  <a:lnTo>
                    <a:pt x="731" y="1339"/>
                  </a:lnTo>
                  <a:lnTo>
                    <a:pt x="731" y="1341"/>
                  </a:lnTo>
                  <a:lnTo>
                    <a:pt x="731" y="1342"/>
                  </a:lnTo>
                  <a:lnTo>
                    <a:pt x="733" y="1342"/>
                  </a:lnTo>
                  <a:lnTo>
                    <a:pt x="734" y="1343"/>
                  </a:lnTo>
                  <a:lnTo>
                    <a:pt x="734" y="1344"/>
                  </a:lnTo>
                  <a:lnTo>
                    <a:pt x="738" y="1347"/>
                  </a:lnTo>
                  <a:lnTo>
                    <a:pt x="740" y="1346"/>
                  </a:lnTo>
                  <a:lnTo>
                    <a:pt x="741" y="1343"/>
                  </a:lnTo>
                  <a:lnTo>
                    <a:pt x="741" y="1341"/>
                  </a:lnTo>
                  <a:lnTo>
                    <a:pt x="744" y="1342"/>
                  </a:lnTo>
                  <a:lnTo>
                    <a:pt x="745" y="1338"/>
                  </a:lnTo>
                  <a:lnTo>
                    <a:pt x="746" y="1341"/>
                  </a:lnTo>
                  <a:lnTo>
                    <a:pt x="751" y="1341"/>
                  </a:lnTo>
                  <a:lnTo>
                    <a:pt x="753" y="1337"/>
                  </a:lnTo>
                  <a:lnTo>
                    <a:pt x="754" y="1333"/>
                  </a:lnTo>
                  <a:lnTo>
                    <a:pt x="755" y="1331"/>
                  </a:lnTo>
                  <a:lnTo>
                    <a:pt x="756" y="1332"/>
                  </a:lnTo>
                  <a:lnTo>
                    <a:pt x="755" y="1328"/>
                  </a:lnTo>
                  <a:lnTo>
                    <a:pt x="755" y="1326"/>
                  </a:lnTo>
                  <a:lnTo>
                    <a:pt x="756" y="1325"/>
                  </a:lnTo>
                  <a:lnTo>
                    <a:pt x="758" y="1328"/>
                  </a:lnTo>
                  <a:lnTo>
                    <a:pt x="760" y="1325"/>
                  </a:lnTo>
                  <a:lnTo>
                    <a:pt x="761" y="1320"/>
                  </a:lnTo>
                  <a:lnTo>
                    <a:pt x="760" y="1317"/>
                  </a:lnTo>
                  <a:lnTo>
                    <a:pt x="761" y="1316"/>
                  </a:lnTo>
                  <a:lnTo>
                    <a:pt x="761" y="1306"/>
                  </a:lnTo>
                  <a:lnTo>
                    <a:pt x="759" y="1304"/>
                  </a:lnTo>
                  <a:lnTo>
                    <a:pt x="759" y="1296"/>
                  </a:lnTo>
                  <a:lnTo>
                    <a:pt x="760" y="1291"/>
                  </a:lnTo>
                  <a:lnTo>
                    <a:pt x="756" y="1290"/>
                  </a:lnTo>
                  <a:lnTo>
                    <a:pt x="759" y="1287"/>
                  </a:lnTo>
                  <a:lnTo>
                    <a:pt x="760" y="1284"/>
                  </a:lnTo>
                  <a:lnTo>
                    <a:pt x="769" y="1294"/>
                  </a:lnTo>
                  <a:lnTo>
                    <a:pt x="773" y="1294"/>
                  </a:lnTo>
                  <a:lnTo>
                    <a:pt x="774" y="1301"/>
                  </a:lnTo>
                  <a:lnTo>
                    <a:pt x="776" y="1306"/>
                  </a:lnTo>
                  <a:lnTo>
                    <a:pt x="782" y="1307"/>
                  </a:lnTo>
                  <a:lnTo>
                    <a:pt x="784" y="1304"/>
                  </a:lnTo>
                  <a:lnTo>
                    <a:pt x="786" y="1299"/>
                  </a:lnTo>
                  <a:lnTo>
                    <a:pt x="787" y="1296"/>
                  </a:lnTo>
                  <a:lnTo>
                    <a:pt x="787" y="1295"/>
                  </a:lnTo>
                  <a:lnTo>
                    <a:pt x="779" y="1290"/>
                  </a:lnTo>
                  <a:lnTo>
                    <a:pt x="777" y="1286"/>
                  </a:lnTo>
                  <a:lnTo>
                    <a:pt x="776" y="1280"/>
                  </a:lnTo>
                  <a:lnTo>
                    <a:pt x="779" y="1276"/>
                  </a:lnTo>
                  <a:lnTo>
                    <a:pt x="779" y="1275"/>
                  </a:lnTo>
                  <a:lnTo>
                    <a:pt x="778" y="1273"/>
                  </a:lnTo>
                  <a:lnTo>
                    <a:pt x="777" y="1271"/>
                  </a:lnTo>
                  <a:lnTo>
                    <a:pt x="778" y="1264"/>
                  </a:lnTo>
                  <a:lnTo>
                    <a:pt x="777" y="1257"/>
                  </a:lnTo>
                  <a:lnTo>
                    <a:pt x="776" y="1254"/>
                  </a:lnTo>
                  <a:lnTo>
                    <a:pt x="771" y="1253"/>
                  </a:lnTo>
                  <a:lnTo>
                    <a:pt x="767" y="1250"/>
                  </a:lnTo>
                  <a:lnTo>
                    <a:pt x="768" y="1248"/>
                  </a:lnTo>
                  <a:lnTo>
                    <a:pt x="770" y="1249"/>
                  </a:lnTo>
                  <a:lnTo>
                    <a:pt x="771" y="1247"/>
                  </a:lnTo>
                  <a:lnTo>
                    <a:pt x="771" y="1240"/>
                  </a:lnTo>
                  <a:lnTo>
                    <a:pt x="769" y="1234"/>
                  </a:lnTo>
                  <a:lnTo>
                    <a:pt x="767" y="1233"/>
                  </a:lnTo>
                  <a:lnTo>
                    <a:pt x="763" y="1233"/>
                  </a:lnTo>
                  <a:lnTo>
                    <a:pt x="753" y="1228"/>
                  </a:lnTo>
                  <a:lnTo>
                    <a:pt x="748" y="1229"/>
                  </a:lnTo>
                  <a:lnTo>
                    <a:pt x="744" y="1226"/>
                  </a:lnTo>
                  <a:lnTo>
                    <a:pt x="741" y="1226"/>
                  </a:lnTo>
                  <a:lnTo>
                    <a:pt x="739" y="1229"/>
                  </a:lnTo>
                  <a:lnTo>
                    <a:pt x="734" y="1231"/>
                  </a:lnTo>
                  <a:lnTo>
                    <a:pt x="728" y="1228"/>
                  </a:lnTo>
                  <a:lnTo>
                    <a:pt x="726" y="1231"/>
                  </a:lnTo>
                  <a:lnTo>
                    <a:pt x="725" y="1229"/>
                  </a:lnTo>
                  <a:lnTo>
                    <a:pt x="724" y="1233"/>
                  </a:lnTo>
                  <a:lnTo>
                    <a:pt x="723" y="1233"/>
                  </a:lnTo>
                  <a:lnTo>
                    <a:pt x="722" y="1231"/>
                  </a:lnTo>
                  <a:lnTo>
                    <a:pt x="720" y="1235"/>
                  </a:lnTo>
                  <a:lnTo>
                    <a:pt x="713" y="1234"/>
                  </a:lnTo>
                  <a:lnTo>
                    <a:pt x="711" y="1232"/>
                  </a:lnTo>
                  <a:lnTo>
                    <a:pt x="709" y="1226"/>
                  </a:lnTo>
                  <a:lnTo>
                    <a:pt x="709" y="1224"/>
                  </a:lnTo>
                  <a:lnTo>
                    <a:pt x="707" y="1227"/>
                  </a:lnTo>
                  <a:lnTo>
                    <a:pt x="707" y="1224"/>
                  </a:lnTo>
                  <a:lnTo>
                    <a:pt x="706" y="1223"/>
                  </a:lnTo>
                  <a:lnTo>
                    <a:pt x="705" y="1223"/>
                  </a:lnTo>
                  <a:lnTo>
                    <a:pt x="702" y="1222"/>
                  </a:lnTo>
                  <a:lnTo>
                    <a:pt x="702" y="1218"/>
                  </a:lnTo>
                  <a:lnTo>
                    <a:pt x="705" y="1216"/>
                  </a:lnTo>
                  <a:lnTo>
                    <a:pt x="709" y="1214"/>
                  </a:lnTo>
                  <a:lnTo>
                    <a:pt x="710" y="1211"/>
                  </a:lnTo>
                  <a:lnTo>
                    <a:pt x="711" y="1209"/>
                  </a:lnTo>
                  <a:lnTo>
                    <a:pt x="710" y="1198"/>
                  </a:lnTo>
                  <a:lnTo>
                    <a:pt x="708" y="1193"/>
                  </a:lnTo>
                  <a:lnTo>
                    <a:pt x="706" y="1192"/>
                  </a:lnTo>
                  <a:lnTo>
                    <a:pt x="705" y="1191"/>
                  </a:lnTo>
                  <a:lnTo>
                    <a:pt x="706" y="1185"/>
                  </a:lnTo>
                  <a:lnTo>
                    <a:pt x="703" y="1181"/>
                  </a:lnTo>
                  <a:lnTo>
                    <a:pt x="701" y="1180"/>
                  </a:lnTo>
                  <a:lnTo>
                    <a:pt x="698" y="1182"/>
                  </a:lnTo>
                  <a:lnTo>
                    <a:pt x="699" y="1183"/>
                  </a:lnTo>
                  <a:lnTo>
                    <a:pt x="698" y="1185"/>
                  </a:lnTo>
                  <a:lnTo>
                    <a:pt x="693" y="1187"/>
                  </a:lnTo>
                  <a:lnTo>
                    <a:pt x="692" y="1186"/>
                  </a:lnTo>
                  <a:lnTo>
                    <a:pt x="690" y="1187"/>
                  </a:lnTo>
                  <a:lnTo>
                    <a:pt x="690" y="1191"/>
                  </a:lnTo>
                  <a:lnTo>
                    <a:pt x="688" y="1192"/>
                  </a:lnTo>
                  <a:lnTo>
                    <a:pt x="687" y="1191"/>
                  </a:lnTo>
                  <a:lnTo>
                    <a:pt x="686" y="1193"/>
                  </a:lnTo>
                  <a:lnTo>
                    <a:pt x="679" y="1197"/>
                  </a:lnTo>
                  <a:lnTo>
                    <a:pt x="679" y="1200"/>
                  </a:lnTo>
                  <a:lnTo>
                    <a:pt x="678" y="1200"/>
                  </a:lnTo>
                  <a:lnTo>
                    <a:pt x="677" y="1202"/>
                  </a:lnTo>
                  <a:lnTo>
                    <a:pt x="676" y="1203"/>
                  </a:lnTo>
                  <a:lnTo>
                    <a:pt x="679" y="1203"/>
                  </a:lnTo>
                  <a:lnTo>
                    <a:pt x="679" y="1204"/>
                  </a:lnTo>
                  <a:lnTo>
                    <a:pt x="678" y="1206"/>
                  </a:lnTo>
                  <a:lnTo>
                    <a:pt x="676" y="1204"/>
                  </a:lnTo>
                  <a:lnTo>
                    <a:pt x="675" y="1208"/>
                  </a:lnTo>
                  <a:lnTo>
                    <a:pt x="671" y="1208"/>
                  </a:lnTo>
                  <a:lnTo>
                    <a:pt x="672" y="1212"/>
                  </a:lnTo>
                  <a:lnTo>
                    <a:pt x="672" y="1216"/>
                  </a:lnTo>
                  <a:lnTo>
                    <a:pt x="668" y="1218"/>
                  </a:lnTo>
                  <a:lnTo>
                    <a:pt x="668" y="1216"/>
                  </a:lnTo>
                  <a:lnTo>
                    <a:pt x="669" y="1207"/>
                  </a:lnTo>
                  <a:lnTo>
                    <a:pt x="668" y="1204"/>
                  </a:lnTo>
                  <a:lnTo>
                    <a:pt x="668" y="1201"/>
                  </a:lnTo>
                  <a:lnTo>
                    <a:pt x="669" y="1200"/>
                  </a:lnTo>
                  <a:lnTo>
                    <a:pt x="669" y="1197"/>
                  </a:lnTo>
                  <a:lnTo>
                    <a:pt x="667" y="1188"/>
                  </a:lnTo>
                  <a:lnTo>
                    <a:pt x="661" y="1182"/>
                  </a:lnTo>
                  <a:lnTo>
                    <a:pt x="658" y="1175"/>
                  </a:lnTo>
                  <a:lnTo>
                    <a:pt x="654" y="1140"/>
                  </a:lnTo>
                  <a:lnTo>
                    <a:pt x="648" y="1120"/>
                  </a:lnTo>
                  <a:lnTo>
                    <a:pt x="646" y="1117"/>
                  </a:lnTo>
                  <a:lnTo>
                    <a:pt x="645" y="1114"/>
                  </a:lnTo>
                  <a:lnTo>
                    <a:pt x="629" y="1113"/>
                  </a:lnTo>
                  <a:lnTo>
                    <a:pt x="622" y="1109"/>
                  </a:lnTo>
                  <a:lnTo>
                    <a:pt x="611" y="1109"/>
                  </a:lnTo>
                  <a:lnTo>
                    <a:pt x="609" y="1105"/>
                  </a:lnTo>
                  <a:lnTo>
                    <a:pt x="610" y="1104"/>
                  </a:lnTo>
                  <a:lnTo>
                    <a:pt x="612" y="1098"/>
                  </a:lnTo>
                  <a:lnTo>
                    <a:pt x="612" y="1097"/>
                  </a:lnTo>
                  <a:lnTo>
                    <a:pt x="610" y="1091"/>
                  </a:lnTo>
                  <a:lnTo>
                    <a:pt x="607" y="1088"/>
                  </a:lnTo>
                  <a:lnTo>
                    <a:pt x="607" y="1084"/>
                  </a:lnTo>
                  <a:lnTo>
                    <a:pt x="604" y="1083"/>
                  </a:lnTo>
                  <a:lnTo>
                    <a:pt x="596" y="1079"/>
                  </a:lnTo>
                  <a:lnTo>
                    <a:pt x="593" y="1084"/>
                  </a:lnTo>
                  <a:lnTo>
                    <a:pt x="593" y="1082"/>
                  </a:lnTo>
                  <a:lnTo>
                    <a:pt x="588" y="1078"/>
                  </a:lnTo>
                  <a:lnTo>
                    <a:pt x="586" y="1078"/>
                  </a:lnTo>
                  <a:lnTo>
                    <a:pt x="582" y="1076"/>
                  </a:lnTo>
                  <a:lnTo>
                    <a:pt x="579" y="1077"/>
                  </a:lnTo>
                  <a:lnTo>
                    <a:pt x="579" y="1078"/>
                  </a:lnTo>
                  <a:lnTo>
                    <a:pt x="579" y="1079"/>
                  </a:lnTo>
                  <a:lnTo>
                    <a:pt x="585" y="1084"/>
                  </a:lnTo>
                  <a:lnTo>
                    <a:pt x="589" y="1086"/>
                  </a:lnTo>
                  <a:lnTo>
                    <a:pt x="592" y="1084"/>
                  </a:lnTo>
                  <a:lnTo>
                    <a:pt x="596" y="1086"/>
                  </a:lnTo>
                  <a:lnTo>
                    <a:pt x="600" y="1092"/>
                  </a:lnTo>
                  <a:lnTo>
                    <a:pt x="603" y="1096"/>
                  </a:lnTo>
                  <a:lnTo>
                    <a:pt x="602" y="1098"/>
                  </a:lnTo>
                  <a:lnTo>
                    <a:pt x="604" y="1100"/>
                  </a:lnTo>
                  <a:lnTo>
                    <a:pt x="604" y="1103"/>
                  </a:lnTo>
                  <a:lnTo>
                    <a:pt x="601" y="1102"/>
                  </a:lnTo>
                  <a:lnTo>
                    <a:pt x="599" y="1099"/>
                  </a:lnTo>
                  <a:lnTo>
                    <a:pt x="599" y="1098"/>
                  </a:lnTo>
                  <a:lnTo>
                    <a:pt x="594" y="1097"/>
                  </a:lnTo>
                  <a:lnTo>
                    <a:pt x="593" y="1093"/>
                  </a:lnTo>
                  <a:lnTo>
                    <a:pt x="590" y="1094"/>
                  </a:lnTo>
                  <a:lnTo>
                    <a:pt x="587" y="1093"/>
                  </a:lnTo>
                  <a:lnTo>
                    <a:pt x="586" y="1092"/>
                  </a:lnTo>
                  <a:lnTo>
                    <a:pt x="582" y="1091"/>
                  </a:lnTo>
                  <a:lnTo>
                    <a:pt x="579" y="1087"/>
                  </a:lnTo>
                  <a:lnTo>
                    <a:pt x="578" y="1087"/>
                  </a:lnTo>
                  <a:lnTo>
                    <a:pt x="559" y="1097"/>
                  </a:lnTo>
                  <a:lnTo>
                    <a:pt x="558" y="1100"/>
                  </a:lnTo>
                  <a:lnTo>
                    <a:pt x="557" y="1096"/>
                  </a:lnTo>
                  <a:lnTo>
                    <a:pt x="552" y="1097"/>
                  </a:lnTo>
                  <a:lnTo>
                    <a:pt x="550" y="1100"/>
                  </a:lnTo>
                  <a:lnTo>
                    <a:pt x="546" y="1110"/>
                  </a:lnTo>
                  <a:lnTo>
                    <a:pt x="542" y="1123"/>
                  </a:lnTo>
                  <a:lnTo>
                    <a:pt x="540" y="1123"/>
                  </a:lnTo>
                  <a:lnTo>
                    <a:pt x="539" y="1122"/>
                  </a:lnTo>
                  <a:lnTo>
                    <a:pt x="536" y="1120"/>
                  </a:lnTo>
                  <a:lnTo>
                    <a:pt x="536" y="1118"/>
                  </a:lnTo>
                  <a:lnTo>
                    <a:pt x="535" y="1115"/>
                  </a:lnTo>
                  <a:lnTo>
                    <a:pt x="535" y="1113"/>
                  </a:lnTo>
                  <a:lnTo>
                    <a:pt x="535" y="1109"/>
                  </a:lnTo>
                  <a:lnTo>
                    <a:pt x="535" y="1109"/>
                  </a:lnTo>
                  <a:lnTo>
                    <a:pt x="533" y="1109"/>
                  </a:lnTo>
                  <a:lnTo>
                    <a:pt x="531" y="1108"/>
                  </a:lnTo>
                  <a:lnTo>
                    <a:pt x="529" y="1110"/>
                  </a:lnTo>
                  <a:lnTo>
                    <a:pt x="527" y="1109"/>
                  </a:lnTo>
                  <a:lnTo>
                    <a:pt x="526" y="1107"/>
                  </a:lnTo>
                  <a:lnTo>
                    <a:pt x="526" y="1103"/>
                  </a:lnTo>
                  <a:lnTo>
                    <a:pt x="525" y="1100"/>
                  </a:lnTo>
                  <a:lnTo>
                    <a:pt x="523" y="1100"/>
                  </a:lnTo>
                  <a:lnTo>
                    <a:pt x="523" y="1098"/>
                  </a:lnTo>
                  <a:lnTo>
                    <a:pt x="521" y="1098"/>
                  </a:lnTo>
                  <a:lnTo>
                    <a:pt x="521" y="1094"/>
                  </a:lnTo>
                  <a:lnTo>
                    <a:pt x="519" y="1092"/>
                  </a:lnTo>
                  <a:lnTo>
                    <a:pt x="518" y="1097"/>
                  </a:lnTo>
                  <a:lnTo>
                    <a:pt x="516" y="1096"/>
                  </a:lnTo>
                  <a:lnTo>
                    <a:pt x="513" y="1097"/>
                  </a:lnTo>
                  <a:lnTo>
                    <a:pt x="512" y="1096"/>
                  </a:lnTo>
                  <a:lnTo>
                    <a:pt x="509" y="1087"/>
                  </a:lnTo>
                  <a:lnTo>
                    <a:pt x="511" y="1082"/>
                  </a:lnTo>
                  <a:lnTo>
                    <a:pt x="513" y="1082"/>
                  </a:lnTo>
                  <a:lnTo>
                    <a:pt x="514" y="1081"/>
                  </a:lnTo>
                  <a:lnTo>
                    <a:pt x="514" y="1074"/>
                  </a:lnTo>
                  <a:lnTo>
                    <a:pt x="513" y="1066"/>
                  </a:lnTo>
                  <a:lnTo>
                    <a:pt x="510" y="1061"/>
                  </a:lnTo>
                  <a:lnTo>
                    <a:pt x="509" y="1061"/>
                  </a:lnTo>
                  <a:lnTo>
                    <a:pt x="509" y="1065"/>
                  </a:lnTo>
                  <a:lnTo>
                    <a:pt x="508" y="1065"/>
                  </a:lnTo>
                  <a:lnTo>
                    <a:pt x="505" y="1062"/>
                  </a:lnTo>
                  <a:lnTo>
                    <a:pt x="504" y="1058"/>
                  </a:lnTo>
                  <a:lnTo>
                    <a:pt x="503" y="1058"/>
                  </a:lnTo>
                  <a:lnTo>
                    <a:pt x="503" y="1053"/>
                  </a:lnTo>
                  <a:lnTo>
                    <a:pt x="501" y="1051"/>
                  </a:lnTo>
                  <a:lnTo>
                    <a:pt x="498" y="1045"/>
                  </a:lnTo>
                  <a:lnTo>
                    <a:pt x="494" y="1034"/>
                  </a:lnTo>
                  <a:lnTo>
                    <a:pt x="488" y="1035"/>
                  </a:lnTo>
                  <a:lnTo>
                    <a:pt x="488" y="1035"/>
                  </a:lnTo>
                  <a:lnTo>
                    <a:pt x="489" y="1030"/>
                  </a:lnTo>
                  <a:lnTo>
                    <a:pt x="489" y="1027"/>
                  </a:lnTo>
                  <a:lnTo>
                    <a:pt x="489" y="1027"/>
                  </a:lnTo>
                  <a:lnTo>
                    <a:pt x="491" y="1024"/>
                  </a:lnTo>
                  <a:lnTo>
                    <a:pt x="494" y="1025"/>
                  </a:lnTo>
                  <a:lnTo>
                    <a:pt x="496" y="1024"/>
                  </a:lnTo>
                  <a:lnTo>
                    <a:pt x="496" y="1015"/>
                  </a:lnTo>
                  <a:lnTo>
                    <a:pt x="493" y="1004"/>
                  </a:lnTo>
                  <a:lnTo>
                    <a:pt x="490" y="1001"/>
                  </a:lnTo>
                  <a:lnTo>
                    <a:pt x="490" y="1000"/>
                  </a:lnTo>
                  <a:lnTo>
                    <a:pt x="489" y="1000"/>
                  </a:lnTo>
                  <a:lnTo>
                    <a:pt x="488" y="998"/>
                  </a:lnTo>
                  <a:lnTo>
                    <a:pt x="487" y="996"/>
                  </a:lnTo>
                  <a:lnTo>
                    <a:pt x="487" y="994"/>
                  </a:lnTo>
                  <a:lnTo>
                    <a:pt x="480" y="988"/>
                  </a:lnTo>
                  <a:lnTo>
                    <a:pt x="480" y="988"/>
                  </a:lnTo>
                  <a:lnTo>
                    <a:pt x="476" y="987"/>
                  </a:lnTo>
                  <a:lnTo>
                    <a:pt x="476" y="985"/>
                  </a:lnTo>
                  <a:lnTo>
                    <a:pt x="475" y="985"/>
                  </a:lnTo>
                  <a:lnTo>
                    <a:pt x="475" y="987"/>
                  </a:lnTo>
                  <a:lnTo>
                    <a:pt x="472" y="984"/>
                  </a:lnTo>
                  <a:lnTo>
                    <a:pt x="471" y="985"/>
                  </a:lnTo>
                  <a:lnTo>
                    <a:pt x="464" y="987"/>
                  </a:lnTo>
                  <a:lnTo>
                    <a:pt x="449" y="995"/>
                  </a:lnTo>
                  <a:lnTo>
                    <a:pt x="438" y="1005"/>
                  </a:lnTo>
                  <a:lnTo>
                    <a:pt x="432" y="1015"/>
                  </a:lnTo>
                  <a:lnTo>
                    <a:pt x="425" y="1030"/>
                  </a:lnTo>
                  <a:lnTo>
                    <a:pt x="425" y="1039"/>
                  </a:lnTo>
                  <a:lnTo>
                    <a:pt x="426" y="1046"/>
                  </a:lnTo>
                  <a:lnTo>
                    <a:pt x="427" y="1046"/>
                  </a:lnTo>
                  <a:lnTo>
                    <a:pt x="427" y="1047"/>
                  </a:lnTo>
                  <a:lnTo>
                    <a:pt x="428" y="1051"/>
                  </a:lnTo>
                  <a:lnTo>
                    <a:pt x="427" y="1057"/>
                  </a:lnTo>
                  <a:lnTo>
                    <a:pt x="429" y="1071"/>
                  </a:lnTo>
                  <a:lnTo>
                    <a:pt x="434" y="1083"/>
                  </a:lnTo>
                  <a:lnTo>
                    <a:pt x="436" y="1088"/>
                  </a:lnTo>
                  <a:lnTo>
                    <a:pt x="436" y="1100"/>
                  </a:lnTo>
                  <a:lnTo>
                    <a:pt x="440" y="1104"/>
                  </a:lnTo>
                  <a:lnTo>
                    <a:pt x="432" y="1122"/>
                  </a:lnTo>
                  <a:lnTo>
                    <a:pt x="428" y="1124"/>
                  </a:lnTo>
                  <a:lnTo>
                    <a:pt x="425" y="1124"/>
                  </a:lnTo>
                  <a:lnTo>
                    <a:pt x="419" y="1130"/>
                  </a:lnTo>
                  <a:lnTo>
                    <a:pt x="418" y="1143"/>
                  </a:lnTo>
                  <a:lnTo>
                    <a:pt x="415" y="1150"/>
                  </a:lnTo>
                  <a:lnTo>
                    <a:pt x="414" y="1154"/>
                  </a:lnTo>
                  <a:lnTo>
                    <a:pt x="405" y="1172"/>
                  </a:lnTo>
                  <a:lnTo>
                    <a:pt x="406" y="1181"/>
                  </a:lnTo>
                  <a:lnTo>
                    <a:pt x="408" y="1196"/>
                  </a:lnTo>
                  <a:lnTo>
                    <a:pt x="405" y="1211"/>
                  </a:lnTo>
                  <a:lnTo>
                    <a:pt x="404" y="1216"/>
                  </a:lnTo>
                  <a:lnTo>
                    <a:pt x="400" y="1213"/>
                  </a:lnTo>
                  <a:lnTo>
                    <a:pt x="393" y="1206"/>
                  </a:lnTo>
                  <a:lnTo>
                    <a:pt x="389" y="1203"/>
                  </a:lnTo>
                  <a:lnTo>
                    <a:pt x="383" y="1204"/>
                  </a:lnTo>
                  <a:lnTo>
                    <a:pt x="370" y="1206"/>
                  </a:lnTo>
                  <a:lnTo>
                    <a:pt x="366" y="1209"/>
                  </a:lnTo>
                  <a:lnTo>
                    <a:pt x="364" y="1223"/>
                  </a:lnTo>
                  <a:lnTo>
                    <a:pt x="361" y="1229"/>
                  </a:lnTo>
                  <a:lnTo>
                    <a:pt x="359" y="1232"/>
                  </a:lnTo>
                  <a:lnTo>
                    <a:pt x="353" y="1231"/>
                  </a:lnTo>
                  <a:lnTo>
                    <a:pt x="342" y="1234"/>
                  </a:lnTo>
                  <a:lnTo>
                    <a:pt x="336" y="1232"/>
                  </a:lnTo>
                  <a:lnTo>
                    <a:pt x="327" y="1232"/>
                  </a:lnTo>
                  <a:lnTo>
                    <a:pt x="320" y="1229"/>
                  </a:lnTo>
                  <a:lnTo>
                    <a:pt x="317" y="1227"/>
                  </a:lnTo>
                  <a:lnTo>
                    <a:pt x="317" y="1212"/>
                  </a:lnTo>
                  <a:lnTo>
                    <a:pt x="311" y="1197"/>
                  </a:lnTo>
                  <a:lnTo>
                    <a:pt x="309" y="1188"/>
                  </a:lnTo>
                  <a:lnTo>
                    <a:pt x="309" y="1176"/>
                  </a:lnTo>
                  <a:lnTo>
                    <a:pt x="308" y="1172"/>
                  </a:lnTo>
                  <a:lnTo>
                    <a:pt x="307" y="1169"/>
                  </a:lnTo>
                  <a:lnTo>
                    <a:pt x="302" y="1166"/>
                  </a:lnTo>
                  <a:lnTo>
                    <a:pt x="296" y="1165"/>
                  </a:lnTo>
                  <a:lnTo>
                    <a:pt x="288" y="1166"/>
                  </a:lnTo>
                  <a:lnTo>
                    <a:pt x="282" y="1169"/>
                  </a:lnTo>
                  <a:lnTo>
                    <a:pt x="276" y="1169"/>
                  </a:lnTo>
                  <a:lnTo>
                    <a:pt x="274" y="1167"/>
                  </a:lnTo>
                  <a:lnTo>
                    <a:pt x="271" y="1162"/>
                  </a:lnTo>
                  <a:lnTo>
                    <a:pt x="269" y="1161"/>
                  </a:lnTo>
                  <a:lnTo>
                    <a:pt x="266" y="1155"/>
                  </a:lnTo>
                  <a:lnTo>
                    <a:pt x="260" y="1151"/>
                  </a:lnTo>
                  <a:lnTo>
                    <a:pt x="258" y="1148"/>
                  </a:lnTo>
                  <a:lnTo>
                    <a:pt x="253" y="1120"/>
                  </a:lnTo>
                  <a:lnTo>
                    <a:pt x="252" y="1115"/>
                  </a:lnTo>
                  <a:lnTo>
                    <a:pt x="252" y="1112"/>
                  </a:lnTo>
                  <a:lnTo>
                    <a:pt x="264" y="1056"/>
                  </a:lnTo>
                  <a:lnTo>
                    <a:pt x="266" y="1050"/>
                  </a:lnTo>
                  <a:lnTo>
                    <a:pt x="270" y="1039"/>
                  </a:lnTo>
                  <a:lnTo>
                    <a:pt x="271" y="1031"/>
                  </a:lnTo>
                  <a:lnTo>
                    <a:pt x="269" y="1024"/>
                  </a:lnTo>
                  <a:lnTo>
                    <a:pt x="260" y="1004"/>
                  </a:lnTo>
                  <a:lnTo>
                    <a:pt x="249" y="993"/>
                  </a:lnTo>
                  <a:lnTo>
                    <a:pt x="247" y="990"/>
                  </a:lnTo>
                  <a:lnTo>
                    <a:pt x="244" y="985"/>
                  </a:lnTo>
                  <a:lnTo>
                    <a:pt x="240" y="968"/>
                  </a:lnTo>
                  <a:lnTo>
                    <a:pt x="245" y="961"/>
                  </a:lnTo>
                  <a:lnTo>
                    <a:pt x="249" y="947"/>
                  </a:lnTo>
                  <a:lnTo>
                    <a:pt x="251" y="943"/>
                  </a:lnTo>
                  <a:lnTo>
                    <a:pt x="251" y="938"/>
                  </a:lnTo>
                  <a:lnTo>
                    <a:pt x="249" y="937"/>
                  </a:lnTo>
                  <a:lnTo>
                    <a:pt x="244" y="938"/>
                  </a:lnTo>
                  <a:lnTo>
                    <a:pt x="239" y="937"/>
                  </a:lnTo>
                  <a:lnTo>
                    <a:pt x="235" y="941"/>
                  </a:lnTo>
                  <a:lnTo>
                    <a:pt x="231" y="937"/>
                  </a:lnTo>
                  <a:lnTo>
                    <a:pt x="229" y="935"/>
                  </a:lnTo>
                  <a:lnTo>
                    <a:pt x="228" y="921"/>
                  </a:lnTo>
                  <a:lnTo>
                    <a:pt x="222" y="901"/>
                  </a:lnTo>
                  <a:lnTo>
                    <a:pt x="222" y="874"/>
                  </a:lnTo>
                  <a:lnTo>
                    <a:pt x="216" y="853"/>
                  </a:lnTo>
                  <a:lnTo>
                    <a:pt x="217" y="845"/>
                  </a:lnTo>
                  <a:lnTo>
                    <a:pt x="217" y="827"/>
                  </a:lnTo>
                  <a:lnTo>
                    <a:pt x="215" y="823"/>
                  </a:lnTo>
                  <a:lnTo>
                    <a:pt x="209" y="817"/>
                  </a:lnTo>
                  <a:lnTo>
                    <a:pt x="207" y="809"/>
                  </a:lnTo>
                  <a:lnTo>
                    <a:pt x="201" y="801"/>
                  </a:lnTo>
                  <a:lnTo>
                    <a:pt x="199" y="792"/>
                  </a:lnTo>
                  <a:lnTo>
                    <a:pt x="198" y="780"/>
                  </a:lnTo>
                  <a:lnTo>
                    <a:pt x="197" y="786"/>
                  </a:lnTo>
                  <a:lnTo>
                    <a:pt x="193" y="793"/>
                  </a:lnTo>
                  <a:lnTo>
                    <a:pt x="182" y="812"/>
                  </a:lnTo>
                  <a:lnTo>
                    <a:pt x="179" y="817"/>
                  </a:lnTo>
                  <a:lnTo>
                    <a:pt x="176" y="822"/>
                  </a:lnTo>
                  <a:lnTo>
                    <a:pt x="172" y="819"/>
                  </a:lnTo>
                  <a:lnTo>
                    <a:pt x="163" y="831"/>
                  </a:lnTo>
                  <a:lnTo>
                    <a:pt x="161" y="832"/>
                  </a:lnTo>
                  <a:lnTo>
                    <a:pt x="161" y="818"/>
                  </a:lnTo>
                  <a:lnTo>
                    <a:pt x="161" y="814"/>
                  </a:lnTo>
                  <a:lnTo>
                    <a:pt x="158" y="811"/>
                  </a:lnTo>
                  <a:lnTo>
                    <a:pt x="157" y="807"/>
                  </a:lnTo>
                  <a:lnTo>
                    <a:pt x="156" y="798"/>
                  </a:lnTo>
                  <a:lnTo>
                    <a:pt x="157" y="787"/>
                  </a:lnTo>
                  <a:lnTo>
                    <a:pt x="155" y="782"/>
                  </a:lnTo>
                  <a:lnTo>
                    <a:pt x="155" y="776"/>
                  </a:lnTo>
                  <a:lnTo>
                    <a:pt x="153" y="770"/>
                  </a:lnTo>
                  <a:lnTo>
                    <a:pt x="153" y="755"/>
                  </a:lnTo>
                  <a:lnTo>
                    <a:pt x="153" y="749"/>
                  </a:lnTo>
                  <a:lnTo>
                    <a:pt x="154" y="741"/>
                  </a:lnTo>
                  <a:lnTo>
                    <a:pt x="153" y="733"/>
                  </a:lnTo>
                  <a:lnTo>
                    <a:pt x="154" y="730"/>
                  </a:lnTo>
                  <a:lnTo>
                    <a:pt x="157" y="725"/>
                  </a:lnTo>
                  <a:lnTo>
                    <a:pt x="161" y="718"/>
                  </a:lnTo>
                  <a:lnTo>
                    <a:pt x="161" y="709"/>
                  </a:lnTo>
                  <a:lnTo>
                    <a:pt x="160" y="705"/>
                  </a:lnTo>
                  <a:lnTo>
                    <a:pt x="157" y="697"/>
                  </a:lnTo>
                  <a:lnTo>
                    <a:pt x="157" y="692"/>
                  </a:lnTo>
                  <a:lnTo>
                    <a:pt x="156" y="687"/>
                  </a:lnTo>
                  <a:lnTo>
                    <a:pt x="157" y="679"/>
                  </a:lnTo>
                  <a:lnTo>
                    <a:pt x="157" y="672"/>
                  </a:lnTo>
                  <a:lnTo>
                    <a:pt x="160" y="666"/>
                  </a:lnTo>
                  <a:lnTo>
                    <a:pt x="161" y="663"/>
                  </a:lnTo>
                  <a:lnTo>
                    <a:pt x="165" y="662"/>
                  </a:lnTo>
                  <a:lnTo>
                    <a:pt x="160" y="650"/>
                  </a:lnTo>
                  <a:lnTo>
                    <a:pt x="156" y="647"/>
                  </a:lnTo>
                  <a:lnTo>
                    <a:pt x="155" y="644"/>
                  </a:lnTo>
                  <a:lnTo>
                    <a:pt x="154" y="622"/>
                  </a:lnTo>
                  <a:lnTo>
                    <a:pt x="152" y="619"/>
                  </a:lnTo>
                  <a:lnTo>
                    <a:pt x="148" y="614"/>
                  </a:lnTo>
                  <a:lnTo>
                    <a:pt x="146" y="611"/>
                  </a:lnTo>
                  <a:lnTo>
                    <a:pt x="147" y="604"/>
                  </a:lnTo>
                  <a:lnTo>
                    <a:pt x="142" y="599"/>
                  </a:lnTo>
                  <a:lnTo>
                    <a:pt x="141" y="599"/>
                  </a:lnTo>
                  <a:lnTo>
                    <a:pt x="135" y="601"/>
                  </a:lnTo>
                  <a:lnTo>
                    <a:pt x="124" y="604"/>
                  </a:lnTo>
                  <a:lnTo>
                    <a:pt x="120" y="608"/>
                  </a:lnTo>
                  <a:lnTo>
                    <a:pt x="118" y="613"/>
                  </a:lnTo>
                  <a:lnTo>
                    <a:pt x="116" y="615"/>
                  </a:lnTo>
                  <a:lnTo>
                    <a:pt x="100" y="615"/>
                  </a:lnTo>
                  <a:lnTo>
                    <a:pt x="95" y="614"/>
                  </a:lnTo>
                  <a:lnTo>
                    <a:pt x="92" y="610"/>
                  </a:lnTo>
                  <a:lnTo>
                    <a:pt x="87" y="598"/>
                  </a:lnTo>
                  <a:lnTo>
                    <a:pt x="84" y="579"/>
                  </a:lnTo>
                  <a:lnTo>
                    <a:pt x="82" y="578"/>
                  </a:lnTo>
                  <a:lnTo>
                    <a:pt x="78" y="577"/>
                  </a:lnTo>
                  <a:lnTo>
                    <a:pt x="73" y="569"/>
                  </a:lnTo>
                  <a:lnTo>
                    <a:pt x="71" y="565"/>
                  </a:lnTo>
                  <a:lnTo>
                    <a:pt x="70" y="557"/>
                  </a:lnTo>
                  <a:lnTo>
                    <a:pt x="65" y="549"/>
                  </a:lnTo>
                  <a:lnTo>
                    <a:pt x="58" y="542"/>
                  </a:lnTo>
                  <a:lnTo>
                    <a:pt x="51" y="541"/>
                  </a:lnTo>
                  <a:lnTo>
                    <a:pt x="49" y="538"/>
                  </a:lnTo>
                  <a:lnTo>
                    <a:pt x="43" y="541"/>
                  </a:lnTo>
                  <a:lnTo>
                    <a:pt x="40" y="539"/>
                  </a:lnTo>
                  <a:lnTo>
                    <a:pt x="39" y="541"/>
                  </a:lnTo>
                  <a:lnTo>
                    <a:pt x="38" y="532"/>
                  </a:lnTo>
                  <a:lnTo>
                    <a:pt x="32" y="525"/>
                  </a:lnTo>
                  <a:lnTo>
                    <a:pt x="29" y="518"/>
                  </a:lnTo>
                  <a:lnTo>
                    <a:pt x="27" y="507"/>
                  </a:lnTo>
                  <a:lnTo>
                    <a:pt x="25" y="504"/>
                  </a:lnTo>
                  <a:lnTo>
                    <a:pt x="24" y="495"/>
                  </a:lnTo>
                  <a:lnTo>
                    <a:pt x="19" y="489"/>
                  </a:lnTo>
                  <a:lnTo>
                    <a:pt x="16" y="480"/>
                  </a:lnTo>
                  <a:lnTo>
                    <a:pt x="12" y="479"/>
                  </a:lnTo>
                  <a:lnTo>
                    <a:pt x="10" y="475"/>
                  </a:lnTo>
                  <a:lnTo>
                    <a:pt x="8" y="475"/>
                  </a:lnTo>
                  <a:lnTo>
                    <a:pt x="6" y="471"/>
                  </a:lnTo>
                  <a:lnTo>
                    <a:pt x="8" y="461"/>
                  </a:lnTo>
                  <a:lnTo>
                    <a:pt x="4" y="458"/>
                  </a:lnTo>
                  <a:lnTo>
                    <a:pt x="0" y="457"/>
                  </a:lnTo>
                  <a:lnTo>
                    <a:pt x="3" y="453"/>
                  </a:lnTo>
                  <a:lnTo>
                    <a:pt x="6" y="448"/>
                  </a:lnTo>
                  <a:lnTo>
                    <a:pt x="11" y="433"/>
                  </a:lnTo>
                  <a:lnTo>
                    <a:pt x="18" y="426"/>
                  </a:lnTo>
                  <a:lnTo>
                    <a:pt x="19" y="427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8" name="Freeform 600" descr="30%"/>
            <p:cNvSpPr>
              <a:spLocks/>
            </p:cNvSpPr>
            <p:nvPr/>
          </p:nvSpPr>
          <p:spPr bwMode="auto">
            <a:xfrm>
              <a:off x="3053086" y="4166979"/>
              <a:ext cx="20471" cy="14454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7" y="3"/>
                </a:cxn>
                <a:cxn ang="0">
                  <a:pos x="10" y="8"/>
                </a:cxn>
                <a:cxn ang="0">
                  <a:pos x="11" y="7"/>
                </a:cxn>
                <a:cxn ang="0">
                  <a:pos x="13" y="8"/>
                </a:cxn>
                <a:cxn ang="0">
                  <a:pos x="13" y="9"/>
                </a:cxn>
                <a:cxn ang="0">
                  <a:pos x="12" y="13"/>
                </a:cxn>
                <a:cxn ang="0">
                  <a:pos x="12" y="14"/>
                </a:cxn>
                <a:cxn ang="0">
                  <a:pos x="16" y="15"/>
                </a:cxn>
                <a:cxn ang="0">
                  <a:pos x="19" y="18"/>
                </a:cxn>
                <a:cxn ang="0">
                  <a:pos x="20" y="16"/>
                </a:cxn>
                <a:cxn ang="0">
                  <a:pos x="21" y="14"/>
                </a:cxn>
                <a:cxn ang="0">
                  <a:pos x="22" y="19"/>
                </a:cxn>
                <a:cxn ang="0">
                  <a:pos x="19" y="25"/>
                </a:cxn>
                <a:cxn ang="0">
                  <a:pos x="14" y="23"/>
                </a:cxn>
                <a:cxn ang="0">
                  <a:pos x="12" y="25"/>
                </a:cxn>
                <a:cxn ang="0">
                  <a:pos x="10" y="23"/>
                </a:cxn>
                <a:cxn ang="0">
                  <a:pos x="8" y="24"/>
                </a:cxn>
                <a:cxn ang="0">
                  <a:pos x="5" y="20"/>
                </a:cxn>
                <a:cxn ang="0">
                  <a:pos x="4" y="18"/>
                </a:cxn>
                <a:cxn ang="0">
                  <a:pos x="3" y="18"/>
                </a:cxn>
                <a:cxn ang="0">
                  <a:pos x="1" y="15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3"/>
                </a:cxn>
                <a:cxn ang="0">
                  <a:pos x="5" y="2"/>
                </a:cxn>
                <a:cxn ang="0">
                  <a:pos x="6" y="2"/>
                </a:cxn>
              </a:cxnLst>
              <a:rect l="0" t="0" r="r" b="b"/>
              <a:pathLst>
                <a:path w="22" h="25">
                  <a:moveTo>
                    <a:pt x="6" y="2"/>
                  </a:moveTo>
                  <a:lnTo>
                    <a:pt x="7" y="3"/>
                  </a:lnTo>
                  <a:lnTo>
                    <a:pt x="10" y="8"/>
                  </a:lnTo>
                  <a:lnTo>
                    <a:pt x="11" y="7"/>
                  </a:lnTo>
                  <a:lnTo>
                    <a:pt x="13" y="8"/>
                  </a:lnTo>
                  <a:lnTo>
                    <a:pt x="13" y="9"/>
                  </a:lnTo>
                  <a:lnTo>
                    <a:pt x="12" y="13"/>
                  </a:lnTo>
                  <a:lnTo>
                    <a:pt x="12" y="14"/>
                  </a:lnTo>
                  <a:lnTo>
                    <a:pt x="16" y="15"/>
                  </a:lnTo>
                  <a:lnTo>
                    <a:pt x="19" y="18"/>
                  </a:lnTo>
                  <a:lnTo>
                    <a:pt x="20" y="16"/>
                  </a:lnTo>
                  <a:lnTo>
                    <a:pt x="21" y="14"/>
                  </a:lnTo>
                  <a:lnTo>
                    <a:pt x="22" y="19"/>
                  </a:lnTo>
                  <a:lnTo>
                    <a:pt x="19" y="25"/>
                  </a:lnTo>
                  <a:lnTo>
                    <a:pt x="14" y="23"/>
                  </a:lnTo>
                  <a:lnTo>
                    <a:pt x="12" y="25"/>
                  </a:lnTo>
                  <a:lnTo>
                    <a:pt x="10" y="23"/>
                  </a:lnTo>
                  <a:lnTo>
                    <a:pt x="8" y="24"/>
                  </a:lnTo>
                  <a:lnTo>
                    <a:pt x="5" y="20"/>
                  </a:lnTo>
                  <a:lnTo>
                    <a:pt x="4" y="18"/>
                  </a:lnTo>
                  <a:lnTo>
                    <a:pt x="3" y="18"/>
                  </a:lnTo>
                  <a:lnTo>
                    <a:pt x="1" y="15"/>
                  </a:lnTo>
                  <a:lnTo>
                    <a:pt x="0" y="8"/>
                  </a:lnTo>
                  <a:lnTo>
                    <a:pt x="0" y="4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3"/>
                  </a:lnTo>
                  <a:lnTo>
                    <a:pt x="5" y="2"/>
                  </a:lnTo>
                  <a:lnTo>
                    <a:pt x="6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9" name="Freeform 601" descr="30%"/>
            <p:cNvSpPr>
              <a:spLocks/>
            </p:cNvSpPr>
            <p:nvPr/>
          </p:nvSpPr>
          <p:spPr bwMode="auto">
            <a:xfrm>
              <a:off x="3347162" y="4311501"/>
              <a:ext cx="63283" cy="28902"/>
            </a:xfrm>
            <a:custGeom>
              <a:avLst/>
              <a:gdLst/>
              <a:ahLst/>
              <a:cxnLst>
                <a:cxn ang="0">
                  <a:pos x="31" y="55"/>
                </a:cxn>
                <a:cxn ang="0">
                  <a:pos x="25" y="53"/>
                </a:cxn>
                <a:cxn ang="0">
                  <a:pos x="22" y="55"/>
                </a:cxn>
                <a:cxn ang="0">
                  <a:pos x="13" y="47"/>
                </a:cxn>
                <a:cxn ang="0">
                  <a:pos x="5" y="37"/>
                </a:cxn>
                <a:cxn ang="0">
                  <a:pos x="0" y="29"/>
                </a:cxn>
                <a:cxn ang="0">
                  <a:pos x="1" y="19"/>
                </a:cxn>
                <a:cxn ang="0">
                  <a:pos x="14" y="21"/>
                </a:cxn>
                <a:cxn ang="0">
                  <a:pos x="18" y="22"/>
                </a:cxn>
                <a:cxn ang="0">
                  <a:pos x="24" y="19"/>
                </a:cxn>
                <a:cxn ang="0">
                  <a:pos x="29" y="15"/>
                </a:cxn>
                <a:cxn ang="0">
                  <a:pos x="30" y="10"/>
                </a:cxn>
                <a:cxn ang="0">
                  <a:pos x="30" y="8"/>
                </a:cxn>
                <a:cxn ang="0">
                  <a:pos x="36" y="6"/>
                </a:cxn>
                <a:cxn ang="0">
                  <a:pos x="38" y="10"/>
                </a:cxn>
                <a:cxn ang="0">
                  <a:pos x="37" y="14"/>
                </a:cxn>
                <a:cxn ang="0">
                  <a:pos x="41" y="14"/>
                </a:cxn>
                <a:cxn ang="0">
                  <a:pos x="43" y="29"/>
                </a:cxn>
                <a:cxn ang="0">
                  <a:pos x="46" y="29"/>
                </a:cxn>
                <a:cxn ang="0">
                  <a:pos x="51" y="19"/>
                </a:cxn>
                <a:cxn ang="0">
                  <a:pos x="52" y="10"/>
                </a:cxn>
                <a:cxn ang="0">
                  <a:pos x="51" y="6"/>
                </a:cxn>
                <a:cxn ang="0">
                  <a:pos x="55" y="3"/>
                </a:cxn>
                <a:cxn ang="0">
                  <a:pos x="53" y="1"/>
                </a:cxn>
                <a:cxn ang="0">
                  <a:pos x="61" y="1"/>
                </a:cxn>
                <a:cxn ang="0">
                  <a:pos x="61" y="6"/>
                </a:cxn>
                <a:cxn ang="0">
                  <a:pos x="64" y="6"/>
                </a:cxn>
                <a:cxn ang="0">
                  <a:pos x="61" y="11"/>
                </a:cxn>
                <a:cxn ang="0">
                  <a:pos x="63" y="12"/>
                </a:cxn>
                <a:cxn ang="0">
                  <a:pos x="68" y="17"/>
                </a:cxn>
                <a:cxn ang="0">
                  <a:pos x="63" y="35"/>
                </a:cxn>
                <a:cxn ang="0">
                  <a:pos x="54" y="42"/>
                </a:cxn>
                <a:cxn ang="0">
                  <a:pos x="44" y="51"/>
                </a:cxn>
                <a:cxn ang="0">
                  <a:pos x="37" y="53"/>
                </a:cxn>
              </a:cxnLst>
              <a:rect l="0" t="0" r="r" b="b"/>
              <a:pathLst>
                <a:path w="68" h="55">
                  <a:moveTo>
                    <a:pt x="37" y="53"/>
                  </a:moveTo>
                  <a:lnTo>
                    <a:pt x="31" y="55"/>
                  </a:lnTo>
                  <a:lnTo>
                    <a:pt x="28" y="52"/>
                  </a:lnTo>
                  <a:lnTo>
                    <a:pt x="25" y="53"/>
                  </a:lnTo>
                  <a:lnTo>
                    <a:pt x="24" y="55"/>
                  </a:lnTo>
                  <a:lnTo>
                    <a:pt x="22" y="55"/>
                  </a:lnTo>
                  <a:lnTo>
                    <a:pt x="16" y="53"/>
                  </a:lnTo>
                  <a:lnTo>
                    <a:pt x="13" y="47"/>
                  </a:lnTo>
                  <a:lnTo>
                    <a:pt x="10" y="40"/>
                  </a:lnTo>
                  <a:lnTo>
                    <a:pt x="5" y="37"/>
                  </a:lnTo>
                  <a:lnTo>
                    <a:pt x="2" y="35"/>
                  </a:lnTo>
                  <a:lnTo>
                    <a:pt x="0" y="29"/>
                  </a:lnTo>
                  <a:lnTo>
                    <a:pt x="1" y="22"/>
                  </a:lnTo>
                  <a:lnTo>
                    <a:pt x="1" y="19"/>
                  </a:lnTo>
                  <a:lnTo>
                    <a:pt x="7" y="17"/>
                  </a:lnTo>
                  <a:lnTo>
                    <a:pt x="14" y="21"/>
                  </a:lnTo>
                  <a:lnTo>
                    <a:pt x="15" y="20"/>
                  </a:lnTo>
                  <a:lnTo>
                    <a:pt x="18" y="22"/>
                  </a:lnTo>
                  <a:lnTo>
                    <a:pt x="23" y="16"/>
                  </a:lnTo>
                  <a:lnTo>
                    <a:pt x="24" y="19"/>
                  </a:lnTo>
                  <a:lnTo>
                    <a:pt x="26" y="15"/>
                  </a:lnTo>
                  <a:lnTo>
                    <a:pt x="29" y="15"/>
                  </a:lnTo>
                  <a:lnTo>
                    <a:pt x="30" y="12"/>
                  </a:lnTo>
                  <a:lnTo>
                    <a:pt x="30" y="10"/>
                  </a:lnTo>
                  <a:lnTo>
                    <a:pt x="29" y="9"/>
                  </a:lnTo>
                  <a:lnTo>
                    <a:pt x="30" y="8"/>
                  </a:lnTo>
                  <a:lnTo>
                    <a:pt x="35" y="9"/>
                  </a:lnTo>
                  <a:lnTo>
                    <a:pt x="36" y="6"/>
                  </a:lnTo>
                  <a:lnTo>
                    <a:pt x="38" y="9"/>
                  </a:lnTo>
                  <a:lnTo>
                    <a:pt x="38" y="10"/>
                  </a:lnTo>
                  <a:lnTo>
                    <a:pt x="36" y="11"/>
                  </a:lnTo>
                  <a:lnTo>
                    <a:pt x="37" y="14"/>
                  </a:lnTo>
                  <a:lnTo>
                    <a:pt x="40" y="11"/>
                  </a:lnTo>
                  <a:lnTo>
                    <a:pt x="41" y="14"/>
                  </a:lnTo>
                  <a:lnTo>
                    <a:pt x="41" y="21"/>
                  </a:lnTo>
                  <a:lnTo>
                    <a:pt x="43" y="29"/>
                  </a:lnTo>
                  <a:lnTo>
                    <a:pt x="44" y="27"/>
                  </a:lnTo>
                  <a:lnTo>
                    <a:pt x="46" y="29"/>
                  </a:lnTo>
                  <a:lnTo>
                    <a:pt x="48" y="25"/>
                  </a:lnTo>
                  <a:lnTo>
                    <a:pt x="51" y="19"/>
                  </a:lnTo>
                  <a:lnTo>
                    <a:pt x="54" y="14"/>
                  </a:lnTo>
                  <a:lnTo>
                    <a:pt x="52" y="10"/>
                  </a:lnTo>
                  <a:lnTo>
                    <a:pt x="51" y="9"/>
                  </a:lnTo>
                  <a:lnTo>
                    <a:pt x="51" y="6"/>
                  </a:lnTo>
                  <a:lnTo>
                    <a:pt x="51" y="5"/>
                  </a:lnTo>
                  <a:lnTo>
                    <a:pt x="55" y="3"/>
                  </a:lnTo>
                  <a:lnTo>
                    <a:pt x="54" y="1"/>
                  </a:lnTo>
                  <a:lnTo>
                    <a:pt x="53" y="1"/>
                  </a:lnTo>
                  <a:lnTo>
                    <a:pt x="54" y="0"/>
                  </a:lnTo>
                  <a:lnTo>
                    <a:pt x="61" y="1"/>
                  </a:lnTo>
                  <a:lnTo>
                    <a:pt x="58" y="4"/>
                  </a:lnTo>
                  <a:lnTo>
                    <a:pt x="61" y="6"/>
                  </a:lnTo>
                  <a:lnTo>
                    <a:pt x="63" y="5"/>
                  </a:lnTo>
                  <a:lnTo>
                    <a:pt x="64" y="6"/>
                  </a:lnTo>
                  <a:lnTo>
                    <a:pt x="61" y="10"/>
                  </a:lnTo>
                  <a:lnTo>
                    <a:pt x="61" y="11"/>
                  </a:lnTo>
                  <a:lnTo>
                    <a:pt x="62" y="11"/>
                  </a:lnTo>
                  <a:lnTo>
                    <a:pt x="63" y="12"/>
                  </a:lnTo>
                  <a:lnTo>
                    <a:pt x="64" y="11"/>
                  </a:lnTo>
                  <a:lnTo>
                    <a:pt x="68" y="17"/>
                  </a:lnTo>
                  <a:lnTo>
                    <a:pt x="68" y="21"/>
                  </a:lnTo>
                  <a:lnTo>
                    <a:pt x="63" y="35"/>
                  </a:lnTo>
                  <a:lnTo>
                    <a:pt x="55" y="41"/>
                  </a:lnTo>
                  <a:lnTo>
                    <a:pt x="54" y="42"/>
                  </a:lnTo>
                  <a:lnTo>
                    <a:pt x="48" y="47"/>
                  </a:lnTo>
                  <a:lnTo>
                    <a:pt x="44" y="51"/>
                  </a:lnTo>
                  <a:lnTo>
                    <a:pt x="41" y="53"/>
                  </a:lnTo>
                  <a:lnTo>
                    <a:pt x="37" y="53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0" name="Freeform 602" descr="30%"/>
            <p:cNvSpPr>
              <a:spLocks/>
            </p:cNvSpPr>
            <p:nvPr/>
          </p:nvSpPr>
          <p:spPr bwMode="auto">
            <a:xfrm>
              <a:off x="3017723" y="4150921"/>
              <a:ext cx="1859" cy="1605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" y="2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1" name="Freeform 603" descr="30%"/>
            <p:cNvSpPr>
              <a:spLocks/>
            </p:cNvSpPr>
            <p:nvPr/>
          </p:nvSpPr>
          <p:spPr bwMode="auto">
            <a:xfrm>
              <a:off x="3015864" y="4165369"/>
              <a:ext cx="3725" cy="3210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1"/>
                </a:cxn>
                <a:cxn ang="0">
                  <a:pos x="3" y="3"/>
                </a:cxn>
                <a:cxn ang="0">
                  <a:pos x="2" y="5"/>
                </a:cxn>
                <a:cxn ang="0">
                  <a:pos x="2" y="5"/>
                </a:cxn>
              </a:cxnLst>
              <a:rect l="0" t="0" r="r" b="b"/>
              <a:pathLst>
                <a:path w="3" h="5">
                  <a:moveTo>
                    <a:pt x="2" y="5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" y="1"/>
                  </a:lnTo>
                  <a:lnTo>
                    <a:pt x="3" y="3"/>
                  </a:lnTo>
                  <a:lnTo>
                    <a:pt x="2" y="5"/>
                  </a:lnTo>
                  <a:lnTo>
                    <a:pt x="2" y="5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2" name="Freeform 604" descr="30%"/>
            <p:cNvSpPr>
              <a:spLocks/>
            </p:cNvSpPr>
            <p:nvPr/>
          </p:nvSpPr>
          <p:spPr bwMode="auto">
            <a:xfrm>
              <a:off x="3458836" y="4112379"/>
              <a:ext cx="81895" cy="64234"/>
            </a:xfrm>
            <a:custGeom>
              <a:avLst/>
              <a:gdLst/>
              <a:ahLst/>
              <a:cxnLst>
                <a:cxn ang="0">
                  <a:pos x="65" y="55"/>
                </a:cxn>
                <a:cxn ang="0">
                  <a:pos x="69" y="60"/>
                </a:cxn>
                <a:cxn ang="0">
                  <a:pos x="71" y="65"/>
                </a:cxn>
                <a:cxn ang="0">
                  <a:pos x="74" y="65"/>
                </a:cxn>
                <a:cxn ang="0">
                  <a:pos x="79" y="60"/>
                </a:cxn>
                <a:cxn ang="0">
                  <a:pos x="80" y="70"/>
                </a:cxn>
                <a:cxn ang="0">
                  <a:pos x="87" y="66"/>
                </a:cxn>
                <a:cxn ang="0">
                  <a:pos x="80" y="81"/>
                </a:cxn>
                <a:cxn ang="0">
                  <a:pos x="68" y="97"/>
                </a:cxn>
                <a:cxn ang="0">
                  <a:pos x="59" y="106"/>
                </a:cxn>
                <a:cxn ang="0">
                  <a:pos x="46" y="102"/>
                </a:cxn>
                <a:cxn ang="0">
                  <a:pos x="39" y="92"/>
                </a:cxn>
                <a:cxn ang="0">
                  <a:pos x="32" y="104"/>
                </a:cxn>
                <a:cxn ang="0">
                  <a:pos x="36" y="117"/>
                </a:cxn>
                <a:cxn ang="0">
                  <a:pos x="32" y="114"/>
                </a:cxn>
                <a:cxn ang="0">
                  <a:pos x="24" y="109"/>
                </a:cxn>
                <a:cxn ang="0">
                  <a:pos x="27" y="102"/>
                </a:cxn>
                <a:cxn ang="0">
                  <a:pos x="26" y="97"/>
                </a:cxn>
                <a:cxn ang="0">
                  <a:pos x="27" y="94"/>
                </a:cxn>
                <a:cxn ang="0">
                  <a:pos x="19" y="94"/>
                </a:cxn>
                <a:cxn ang="0">
                  <a:pos x="15" y="85"/>
                </a:cxn>
                <a:cxn ang="0">
                  <a:pos x="11" y="81"/>
                </a:cxn>
                <a:cxn ang="0">
                  <a:pos x="9" y="73"/>
                </a:cxn>
                <a:cxn ang="0">
                  <a:pos x="4" y="75"/>
                </a:cxn>
                <a:cxn ang="0">
                  <a:pos x="0" y="76"/>
                </a:cxn>
                <a:cxn ang="0">
                  <a:pos x="4" y="67"/>
                </a:cxn>
                <a:cxn ang="0">
                  <a:pos x="3" y="59"/>
                </a:cxn>
                <a:cxn ang="0">
                  <a:pos x="8" y="59"/>
                </a:cxn>
                <a:cxn ang="0">
                  <a:pos x="14" y="62"/>
                </a:cxn>
                <a:cxn ang="0">
                  <a:pos x="21" y="63"/>
                </a:cxn>
                <a:cxn ang="0">
                  <a:pos x="29" y="52"/>
                </a:cxn>
                <a:cxn ang="0">
                  <a:pos x="40" y="47"/>
                </a:cxn>
                <a:cxn ang="0">
                  <a:pos x="46" y="45"/>
                </a:cxn>
                <a:cxn ang="0">
                  <a:pos x="45" y="35"/>
                </a:cxn>
                <a:cxn ang="0">
                  <a:pos x="44" y="18"/>
                </a:cxn>
                <a:cxn ang="0">
                  <a:pos x="45" y="8"/>
                </a:cxn>
                <a:cxn ang="0">
                  <a:pos x="47" y="4"/>
                </a:cxn>
                <a:cxn ang="0">
                  <a:pos x="53" y="2"/>
                </a:cxn>
                <a:cxn ang="0">
                  <a:pos x="50" y="13"/>
                </a:cxn>
                <a:cxn ang="0">
                  <a:pos x="47" y="21"/>
                </a:cxn>
                <a:cxn ang="0">
                  <a:pos x="46" y="29"/>
                </a:cxn>
                <a:cxn ang="0">
                  <a:pos x="53" y="20"/>
                </a:cxn>
                <a:cxn ang="0">
                  <a:pos x="50" y="26"/>
                </a:cxn>
                <a:cxn ang="0">
                  <a:pos x="54" y="26"/>
                </a:cxn>
                <a:cxn ang="0">
                  <a:pos x="53" y="31"/>
                </a:cxn>
                <a:cxn ang="0">
                  <a:pos x="54" y="41"/>
                </a:cxn>
                <a:cxn ang="0">
                  <a:pos x="52" y="45"/>
                </a:cxn>
                <a:cxn ang="0">
                  <a:pos x="53" y="52"/>
                </a:cxn>
                <a:cxn ang="0">
                  <a:pos x="60" y="41"/>
                </a:cxn>
                <a:cxn ang="0">
                  <a:pos x="61" y="46"/>
                </a:cxn>
                <a:cxn ang="0">
                  <a:pos x="65" y="46"/>
                </a:cxn>
              </a:cxnLst>
              <a:rect l="0" t="0" r="r" b="b"/>
              <a:pathLst>
                <a:path w="87" h="120">
                  <a:moveTo>
                    <a:pt x="65" y="46"/>
                  </a:moveTo>
                  <a:lnTo>
                    <a:pt x="67" y="51"/>
                  </a:lnTo>
                  <a:lnTo>
                    <a:pt x="65" y="55"/>
                  </a:lnTo>
                  <a:lnTo>
                    <a:pt x="69" y="55"/>
                  </a:lnTo>
                  <a:lnTo>
                    <a:pt x="67" y="60"/>
                  </a:lnTo>
                  <a:lnTo>
                    <a:pt x="69" y="60"/>
                  </a:lnTo>
                  <a:lnTo>
                    <a:pt x="70" y="60"/>
                  </a:lnTo>
                  <a:lnTo>
                    <a:pt x="68" y="67"/>
                  </a:lnTo>
                  <a:lnTo>
                    <a:pt x="71" y="65"/>
                  </a:lnTo>
                  <a:lnTo>
                    <a:pt x="72" y="67"/>
                  </a:lnTo>
                  <a:lnTo>
                    <a:pt x="72" y="67"/>
                  </a:lnTo>
                  <a:lnTo>
                    <a:pt x="74" y="65"/>
                  </a:lnTo>
                  <a:lnTo>
                    <a:pt x="74" y="61"/>
                  </a:lnTo>
                  <a:lnTo>
                    <a:pt x="76" y="59"/>
                  </a:lnTo>
                  <a:lnTo>
                    <a:pt x="79" y="60"/>
                  </a:lnTo>
                  <a:lnTo>
                    <a:pt x="79" y="63"/>
                  </a:lnTo>
                  <a:lnTo>
                    <a:pt x="80" y="63"/>
                  </a:lnTo>
                  <a:lnTo>
                    <a:pt x="80" y="70"/>
                  </a:lnTo>
                  <a:lnTo>
                    <a:pt x="83" y="66"/>
                  </a:lnTo>
                  <a:lnTo>
                    <a:pt x="85" y="65"/>
                  </a:lnTo>
                  <a:lnTo>
                    <a:pt x="87" y="66"/>
                  </a:lnTo>
                  <a:lnTo>
                    <a:pt x="85" y="76"/>
                  </a:lnTo>
                  <a:lnTo>
                    <a:pt x="84" y="78"/>
                  </a:lnTo>
                  <a:lnTo>
                    <a:pt x="80" y="81"/>
                  </a:lnTo>
                  <a:lnTo>
                    <a:pt x="80" y="85"/>
                  </a:lnTo>
                  <a:lnTo>
                    <a:pt x="76" y="94"/>
                  </a:lnTo>
                  <a:lnTo>
                    <a:pt x="68" y="97"/>
                  </a:lnTo>
                  <a:lnTo>
                    <a:pt x="64" y="104"/>
                  </a:lnTo>
                  <a:lnTo>
                    <a:pt x="61" y="103"/>
                  </a:lnTo>
                  <a:lnTo>
                    <a:pt x="59" y="106"/>
                  </a:lnTo>
                  <a:lnTo>
                    <a:pt x="52" y="98"/>
                  </a:lnTo>
                  <a:lnTo>
                    <a:pt x="48" y="98"/>
                  </a:lnTo>
                  <a:lnTo>
                    <a:pt x="46" y="102"/>
                  </a:lnTo>
                  <a:lnTo>
                    <a:pt x="44" y="99"/>
                  </a:lnTo>
                  <a:lnTo>
                    <a:pt x="41" y="94"/>
                  </a:lnTo>
                  <a:lnTo>
                    <a:pt x="39" y="92"/>
                  </a:lnTo>
                  <a:lnTo>
                    <a:pt x="31" y="96"/>
                  </a:lnTo>
                  <a:lnTo>
                    <a:pt x="31" y="101"/>
                  </a:lnTo>
                  <a:lnTo>
                    <a:pt x="32" y="104"/>
                  </a:lnTo>
                  <a:lnTo>
                    <a:pt x="33" y="108"/>
                  </a:lnTo>
                  <a:lnTo>
                    <a:pt x="36" y="114"/>
                  </a:lnTo>
                  <a:lnTo>
                    <a:pt x="36" y="117"/>
                  </a:lnTo>
                  <a:lnTo>
                    <a:pt x="36" y="120"/>
                  </a:lnTo>
                  <a:lnTo>
                    <a:pt x="34" y="119"/>
                  </a:lnTo>
                  <a:lnTo>
                    <a:pt x="32" y="114"/>
                  </a:lnTo>
                  <a:lnTo>
                    <a:pt x="30" y="112"/>
                  </a:lnTo>
                  <a:lnTo>
                    <a:pt x="26" y="112"/>
                  </a:lnTo>
                  <a:lnTo>
                    <a:pt x="24" y="109"/>
                  </a:lnTo>
                  <a:lnTo>
                    <a:pt x="24" y="107"/>
                  </a:lnTo>
                  <a:lnTo>
                    <a:pt x="27" y="104"/>
                  </a:lnTo>
                  <a:lnTo>
                    <a:pt x="27" y="102"/>
                  </a:lnTo>
                  <a:lnTo>
                    <a:pt x="27" y="99"/>
                  </a:lnTo>
                  <a:lnTo>
                    <a:pt x="26" y="98"/>
                  </a:lnTo>
                  <a:lnTo>
                    <a:pt x="26" y="97"/>
                  </a:lnTo>
                  <a:lnTo>
                    <a:pt x="30" y="97"/>
                  </a:lnTo>
                  <a:lnTo>
                    <a:pt x="30" y="96"/>
                  </a:lnTo>
                  <a:lnTo>
                    <a:pt x="27" y="94"/>
                  </a:lnTo>
                  <a:lnTo>
                    <a:pt x="23" y="94"/>
                  </a:lnTo>
                  <a:lnTo>
                    <a:pt x="22" y="93"/>
                  </a:lnTo>
                  <a:lnTo>
                    <a:pt x="19" y="94"/>
                  </a:lnTo>
                  <a:lnTo>
                    <a:pt x="19" y="86"/>
                  </a:lnTo>
                  <a:lnTo>
                    <a:pt x="17" y="83"/>
                  </a:lnTo>
                  <a:lnTo>
                    <a:pt x="15" y="85"/>
                  </a:lnTo>
                  <a:lnTo>
                    <a:pt x="14" y="81"/>
                  </a:lnTo>
                  <a:lnTo>
                    <a:pt x="14" y="82"/>
                  </a:lnTo>
                  <a:lnTo>
                    <a:pt x="11" y="81"/>
                  </a:lnTo>
                  <a:lnTo>
                    <a:pt x="10" y="78"/>
                  </a:lnTo>
                  <a:lnTo>
                    <a:pt x="11" y="76"/>
                  </a:lnTo>
                  <a:lnTo>
                    <a:pt x="9" y="73"/>
                  </a:lnTo>
                  <a:lnTo>
                    <a:pt x="8" y="73"/>
                  </a:lnTo>
                  <a:lnTo>
                    <a:pt x="7" y="76"/>
                  </a:lnTo>
                  <a:lnTo>
                    <a:pt x="4" y="75"/>
                  </a:lnTo>
                  <a:lnTo>
                    <a:pt x="4" y="76"/>
                  </a:lnTo>
                  <a:lnTo>
                    <a:pt x="3" y="75"/>
                  </a:lnTo>
                  <a:lnTo>
                    <a:pt x="0" y="76"/>
                  </a:lnTo>
                  <a:lnTo>
                    <a:pt x="3" y="68"/>
                  </a:lnTo>
                  <a:lnTo>
                    <a:pt x="4" y="70"/>
                  </a:lnTo>
                  <a:lnTo>
                    <a:pt x="4" y="67"/>
                  </a:lnTo>
                  <a:lnTo>
                    <a:pt x="6" y="67"/>
                  </a:lnTo>
                  <a:lnTo>
                    <a:pt x="2" y="62"/>
                  </a:lnTo>
                  <a:lnTo>
                    <a:pt x="3" y="59"/>
                  </a:lnTo>
                  <a:lnTo>
                    <a:pt x="4" y="60"/>
                  </a:lnTo>
                  <a:lnTo>
                    <a:pt x="6" y="59"/>
                  </a:lnTo>
                  <a:lnTo>
                    <a:pt x="8" y="59"/>
                  </a:lnTo>
                  <a:lnTo>
                    <a:pt x="9" y="61"/>
                  </a:lnTo>
                  <a:lnTo>
                    <a:pt x="11" y="65"/>
                  </a:lnTo>
                  <a:lnTo>
                    <a:pt x="14" y="62"/>
                  </a:lnTo>
                  <a:lnTo>
                    <a:pt x="16" y="63"/>
                  </a:lnTo>
                  <a:lnTo>
                    <a:pt x="18" y="62"/>
                  </a:lnTo>
                  <a:lnTo>
                    <a:pt x="21" y="63"/>
                  </a:lnTo>
                  <a:lnTo>
                    <a:pt x="22" y="61"/>
                  </a:lnTo>
                  <a:lnTo>
                    <a:pt x="27" y="56"/>
                  </a:lnTo>
                  <a:lnTo>
                    <a:pt x="29" y="52"/>
                  </a:lnTo>
                  <a:lnTo>
                    <a:pt x="32" y="52"/>
                  </a:lnTo>
                  <a:lnTo>
                    <a:pt x="39" y="49"/>
                  </a:lnTo>
                  <a:lnTo>
                    <a:pt x="40" y="47"/>
                  </a:lnTo>
                  <a:lnTo>
                    <a:pt x="40" y="44"/>
                  </a:lnTo>
                  <a:lnTo>
                    <a:pt x="45" y="46"/>
                  </a:lnTo>
                  <a:lnTo>
                    <a:pt x="46" y="45"/>
                  </a:lnTo>
                  <a:lnTo>
                    <a:pt x="45" y="42"/>
                  </a:lnTo>
                  <a:lnTo>
                    <a:pt x="44" y="40"/>
                  </a:lnTo>
                  <a:lnTo>
                    <a:pt x="45" y="35"/>
                  </a:lnTo>
                  <a:lnTo>
                    <a:pt x="44" y="31"/>
                  </a:lnTo>
                  <a:lnTo>
                    <a:pt x="41" y="23"/>
                  </a:lnTo>
                  <a:lnTo>
                    <a:pt x="44" y="18"/>
                  </a:lnTo>
                  <a:lnTo>
                    <a:pt x="42" y="14"/>
                  </a:lnTo>
                  <a:lnTo>
                    <a:pt x="44" y="10"/>
                  </a:lnTo>
                  <a:lnTo>
                    <a:pt x="45" y="8"/>
                  </a:lnTo>
                  <a:lnTo>
                    <a:pt x="45" y="4"/>
                  </a:lnTo>
                  <a:lnTo>
                    <a:pt x="46" y="5"/>
                  </a:lnTo>
                  <a:lnTo>
                    <a:pt x="47" y="4"/>
                  </a:lnTo>
                  <a:lnTo>
                    <a:pt x="49" y="4"/>
                  </a:lnTo>
                  <a:lnTo>
                    <a:pt x="50" y="0"/>
                  </a:lnTo>
                  <a:lnTo>
                    <a:pt x="53" y="2"/>
                  </a:lnTo>
                  <a:lnTo>
                    <a:pt x="52" y="7"/>
                  </a:lnTo>
                  <a:lnTo>
                    <a:pt x="50" y="9"/>
                  </a:lnTo>
                  <a:lnTo>
                    <a:pt x="50" y="13"/>
                  </a:lnTo>
                  <a:lnTo>
                    <a:pt x="49" y="13"/>
                  </a:lnTo>
                  <a:lnTo>
                    <a:pt x="48" y="19"/>
                  </a:lnTo>
                  <a:lnTo>
                    <a:pt x="47" y="21"/>
                  </a:lnTo>
                  <a:lnTo>
                    <a:pt x="47" y="21"/>
                  </a:lnTo>
                  <a:lnTo>
                    <a:pt x="46" y="24"/>
                  </a:lnTo>
                  <a:lnTo>
                    <a:pt x="46" y="29"/>
                  </a:lnTo>
                  <a:lnTo>
                    <a:pt x="48" y="25"/>
                  </a:lnTo>
                  <a:lnTo>
                    <a:pt x="52" y="19"/>
                  </a:lnTo>
                  <a:lnTo>
                    <a:pt x="53" y="20"/>
                  </a:lnTo>
                  <a:lnTo>
                    <a:pt x="53" y="21"/>
                  </a:lnTo>
                  <a:lnTo>
                    <a:pt x="52" y="24"/>
                  </a:lnTo>
                  <a:lnTo>
                    <a:pt x="50" y="26"/>
                  </a:lnTo>
                  <a:lnTo>
                    <a:pt x="50" y="28"/>
                  </a:lnTo>
                  <a:lnTo>
                    <a:pt x="54" y="24"/>
                  </a:lnTo>
                  <a:lnTo>
                    <a:pt x="54" y="26"/>
                  </a:lnTo>
                  <a:lnTo>
                    <a:pt x="53" y="28"/>
                  </a:lnTo>
                  <a:lnTo>
                    <a:pt x="52" y="30"/>
                  </a:lnTo>
                  <a:lnTo>
                    <a:pt x="53" y="31"/>
                  </a:lnTo>
                  <a:lnTo>
                    <a:pt x="53" y="34"/>
                  </a:lnTo>
                  <a:lnTo>
                    <a:pt x="54" y="36"/>
                  </a:lnTo>
                  <a:lnTo>
                    <a:pt x="54" y="41"/>
                  </a:lnTo>
                  <a:lnTo>
                    <a:pt x="53" y="41"/>
                  </a:lnTo>
                  <a:lnTo>
                    <a:pt x="52" y="44"/>
                  </a:lnTo>
                  <a:lnTo>
                    <a:pt x="52" y="45"/>
                  </a:lnTo>
                  <a:lnTo>
                    <a:pt x="53" y="50"/>
                  </a:lnTo>
                  <a:lnTo>
                    <a:pt x="52" y="51"/>
                  </a:lnTo>
                  <a:lnTo>
                    <a:pt x="53" y="52"/>
                  </a:lnTo>
                  <a:lnTo>
                    <a:pt x="54" y="49"/>
                  </a:lnTo>
                  <a:lnTo>
                    <a:pt x="59" y="40"/>
                  </a:lnTo>
                  <a:lnTo>
                    <a:pt x="60" y="41"/>
                  </a:lnTo>
                  <a:lnTo>
                    <a:pt x="60" y="45"/>
                  </a:lnTo>
                  <a:lnTo>
                    <a:pt x="61" y="45"/>
                  </a:lnTo>
                  <a:lnTo>
                    <a:pt x="61" y="46"/>
                  </a:lnTo>
                  <a:lnTo>
                    <a:pt x="63" y="45"/>
                  </a:lnTo>
                  <a:lnTo>
                    <a:pt x="63" y="51"/>
                  </a:lnTo>
                  <a:lnTo>
                    <a:pt x="65" y="46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3" name="Freeform 605" descr="30%"/>
            <p:cNvSpPr>
              <a:spLocks/>
            </p:cNvSpPr>
            <p:nvPr/>
          </p:nvSpPr>
          <p:spPr bwMode="auto">
            <a:xfrm>
              <a:off x="3008420" y="4155735"/>
              <a:ext cx="16752" cy="11239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13" y="10"/>
                </a:cxn>
                <a:cxn ang="0">
                  <a:pos x="18" y="17"/>
                </a:cxn>
                <a:cxn ang="0">
                  <a:pos x="18" y="18"/>
                </a:cxn>
                <a:cxn ang="0">
                  <a:pos x="17" y="22"/>
                </a:cxn>
                <a:cxn ang="0">
                  <a:pos x="16" y="21"/>
                </a:cxn>
                <a:cxn ang="0">
                  <a:pos x="14" y="23"/>
                </a:cxn>
                <a:cxn ang="0">
                  <a:pos x="11" y="20"/>
                </a:cxn>
                <a:cxn ang="0">
                  <a:pos x="10" y="15"/>
                </a:cxn>
                <a:cxn ang="0">
                  <a:pos x="8" y="12"/>
                </a:cxn>
                <a:cxn ang="0">
                  <a:pos x="7" y="13"/>
                </a:cxn>
                <a:cxn ang="0">
                  <a:pos x="6" y="18"/>
                </a:cxn>
                <a:cxn ang="0">
                  <a:pos x="3" y="20"/>
                </a:cxn>
                <a:cxn ang="0">
                  <a:pos x="0" y="12"/>
                </a:cxn>
                <a:cxn ang="0">
                  <a:pos x="0" y="11"/>
                </a:cxn>
                <a:cxn ang="0">
                  <a:pos x="2" y="10"/>
                </a:cxn>
                <a:cxn ang="0">
                  <a:pos x="5" y="6"/>
                </a:cxn>
                <a:cxn ang="0">
                  <a:pos x="6" y="6"/>
                </a:cxn>
                <a:cxn ang="0">
                  <a:pos x="8" y="0"/>
                </a:cxn>
                <a:cxn ang="0">
                  <a:pos x="9" y="1"/>
                </a:cxn>
                <a:cxn ang="0">
                  <a:pos x="11" y="6"/>
                </a:cxn>
              </a:cxnLst>
              <a:rect l="0" t="0" r="r" b="b"/>
              <a:pathLst>
                <a:path w="18" h="23">
                  <a:moveTo>
                    <a:pt x="11" y="6"/>
                  </a:moveTo>
                  <a:lnTo>
                    <a:pt x="13" y="10"/>
                  </a:lnTo>
                  <a:lnTo>
                    <a:pt x="18" y="17"/>
                  </a:lnTo>
                  <a:lnTo>
                    <a:pt x="18" y="18"/>
                  </a:lnTo>
                  <a:lnTo>
                    <a:pt x="17" y="22"/>
                  </a:lnTo>
                  <a:lnTo>
                    <a:pt x="16" y="21"/>
                  </a:lnTo>
                  <a:lnTo>
                    <a:pt x="14" y="23"/>
                  </a:lnTo>
                  <a:lnTo>
                    <a:pt x="11" y="20"/>
                  </a:lnTo>
                  <a:lnTo>
                    <a:pt x="10" y="15"/>
                  </a:lnTo>
                  <a:lnTo>
                    <a:pt x="8" y="12"/>
                  </a:lnTo>
                  <a:lnTo>
                    <a:pt x="7" y="13"/>
                  </a:lnTo>
                  <a:lnTo>
                    <a:pt x="6" y="18"/>
                  </a:lnTo>
                  <a:lnTo>
                    <a:pt x="3" y="20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2" y="10"/>
                  </a:lnTo>
                  <a:lnTo>
                    <a:pt x="5" y="6"/>
                  </a:lnTo>
                  <a:lnTo>
                    <a:pt x="6" y="6"/>
                  </a:lnTo>
                  <a:lnTo>
                    <a:pt x="8" y="0"/>
                  </a:lnTo>
                  <a:lnTo>
                    <a:pt x="9" y="1"/>
                  </a:lnTo>
                  <a:lnTo>
                    <a:pt x="11" y="6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4" name="Freeform 606" descr="30%"/>
            <p:cNvSpPr>
              <a:spLocks/>
            </p:cNvSpPr>
            <p:nvPr/>
          </p:nvSpPr>
          <p:spPr bwMode="auto">
            <a:xfrm>
              <a:off x="3334135" y="4297047"/>
              <a:ext cx="1859" cy="160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5" name="Freeform 607" descr="30%"/>
            <p:cNvSpPr>
              <a:spLocks/>
            </p:cNvSpPr>
            <p:nvPr/>
          </p:nvSpPr>
          <p:spPr bwMode="auto">
            <a:xfrm>
              <a:off x="3004696" y="3616185"/>
              <a:ext cx="262431" cy="160580"/>
            </a:xfrm>
            <a:custGeom>
              <a:avLst/>
              <a:gdLst/>
              <a:ahLst/>
              <a:cxnLst>
                <a:cxn ang="0">
                  <a:pos x="232" y="50"/>
                </a:cxn>
                <a:cxn ang="0">
                  <a:pos x="228" y="90"/>
                </a:cxn>
                <a:cxn ang="0">
                  <a:pos x="234" y="98"/>
                </a:cxn>
                <a:cxn ang="0">
                  <a:pos x="237" y="109"/>
                </a:cxn>
                <a:cxn ang="0">
                  <a:pos x="222" y="140"/>
                </a:cxn>
                <a:cxn ang="0">
                  <a:pos x="242" y="180"/>
                </a:cxn>
                <a:cxn ang="0">
                  <a:pos x="276" y="198"/>
                </a:cxn>
                <a:cxn ang="0">
                  <a:pos x="276" y="230"/>
                </a:cxn>
                <a:cxn ang="0">
                  <a:pos x="251" y="276"/>
                </a:cxn>
                <a:cxn ang="0">
                  <a:pos x="231" y="290"/>
                </a:cxn>
                <a:cxn ang="0">
                  <a:pos x="209" y="295"/>
                </a:cxn>
                <a:cxn ang="0">
                  <a:pos x="203" y="292"/>
                </a:cxn>
                <a:cxn ang="0">
                  <a:pos x="203" y="292"/>
                </a:cxn>
                <a:cxn ang="0">
                  <a:pos x="200" y="293"/>
                </a:cxn>
                <a:cxn ang="0">
                  <a:pos x="178" y="295"/>
                </a:cxn>
                <a:cxn ang="0">
                  <a:pos x="174" y="282"/>
                </a:cxn>
                <a:cxn ang="0">
                  <a:pos x="158" y="290"/>
                </a:cxn>
                <a:cxn ang="0">
                  <a:pos x="147" y="281"/>
                </a:cxn>
                <a:cxn ang="0">
                  <a:pos x="136" y="291"/>
                </a:cxn>
                <a:cxn ang="0">
                  <a:pos x="96" y="229"/>
                </a:cxn>
                <a:cxn ang="0">
                  <a:pos x="104" y="207"/>
                </a:cxn>
                <a:cxn ang="0">
                  <a:pos x="107" y="182"/>
                </a:cxn>
                <a:cxn ang="0">
                  <a:pos x="95" y="171"/>
                </a:cxn>
                <a:cxn ang="0">
                  <a:pos x="87" y="160"/>
                </a:cxn>
                <a:cxn ang="0">
                  <a:pos x="76" y="146"/>
                </a:cxn>
                <a:cxn ang="0">
                  <a:pos x="67" y="130"/>
                </a:cxn>
                <a:cxn ang="0">
                  <a:pos x="58" y="119"/>
                </a:cxn>
                <a:cxn ang="0">
                  <a:pos x="42" y="111"/>
                </a:cxn>
                <a:cxn ang="0">
                  <a:pos x="20" y="99"/>
                </a:cxn>
                <a:cxn ang="0">
                  <a:pos x="1" y="92"/>
                </a:cxn>
                <a:cxn ang="0">
                  <a:pos x="11" y="80"/>
                </a:cxn>
                <a:cxn ang="0">
                  <a:pos x="16" y="74"/>
                </a:cxn>
                <a:cxn ang="0">
                  <a:pos x="30" y="59"/>
                </a:cxn>
                <a:cxn ang="0">
                  <a:pos x="36" y="50"/>
                </a:cxn>
                <a:cxn ang="0">
                  <a:pos x="44" y="45"/>
                </a:cxn>
                <a:cxn ang="0">
                  <a:pos x="51" y="46"/>
                </a:cxn>
                <a:cxn ang="0">
                  <a:pos x="54" y="38"/>
                </a:cxn>
                <a:cxn ang="0">
                  <a:pos x="57" y="30"/>
                </a:cxn>
                <a:cxn ang="0">
                  <a:pos x="60" y="24"/>
                </a:cxn>
                <a:cxn ang="0">
                  <a:pos x="75" y="25"/>
                </a:cxn>
                <a:cxn ang="0">
                  <a:pos x="76" y="15"/>
                </a:cxn>
                <a:cxn ang="0">
                  <a:pos x="89" y="0"/>
                </a:cxn>
                <a:cxn ang="0">
                  <a:pos x="97" y="1"/>
                </a:cxn>
                <a:cxn ang="0">
                  <a:pos x="106" y="6"/>
                </a:cxn>
                <a:cxn ang="0">
                  <a:pos x="112" y="14"/>
                </a:cxn>
                <a:cxn ang="0">
                  <a:pos x="121" y="11"/>
                </a:cxn>
                <a:cxn ang="0">
                  <a:pos x="121" y="20"/>
                </a:cxn>
                <a:cxn ang="0">
                  <a:pos x="129" y="30"/>
                </a:cxn>
                <a:cxn ang="0">
                  <a:pos x="142" y="35"/>
                </a:cxn>
                <a:cxn ang="0">
                  <a:pos x="152" y="43"/>
                </a:cxn>
                <a:cxn ang="0">
                  <a:pos x="154" y="31"/>
                </a:cxn>
                <a:cxn ang="0">
                  <a:pos x="165" y="32"/>
                </a:cxn>
                <a:cxn ang="0">
                  <a:pos x="179" y="48"/>
                </a:cxn>
                <a:cxn ang="0">
                  <a:pos x="192" y="38"/>
                </a:cxn>
                <a:cxn ang="0">
                  <a:pos x="222" y="36"/>
                </a:cxn>
              </a:cxnLst>
              <a:rect l="0" t="0" r="r" b="b"/>
              <a:pathLst>
                <a:path w="283" h="300">
                  <a:moveTo>
                    <a:pt x="230" y="35"/>
                  </a:moveTo>
                  <a:lnTo>
                    <a:pt x="232" y="41"/>
                  </a:lnTo>
                  <a:lnTo>
                    <a:pt x="232" y="46"/>
                  </a:lnTo>
                  <a:lnTo>
                    <a:pt x="232" y="50"/>
                  </a:lnTo>
                  <a:lnTo>
                    <a:pt x="231" y="61"/>
                  </a:lnTo>
                  <a:lnTo>
                    <a:pt x="227" y="80"/>
                  </a:lnTo>
                  <a:lnTo>
                    <a:pt x="227" y="84"/>
                  </a:lnTo>
                  <a:lnTo>
                    <a:pt x="228" y="90"/>
                  </a:lnTo>
                  <a:lnTo>
                    <a:pt x="228" y="94"/>
                  </a:lnTo>
                  <a:lnTo>
                    <a:pt x="230" y="95"/>
                  </a:lnTo>
                  <a:lnTo>
                    <a:pt x="233" y="95"/>
                  </a:lnTo>
                  <a:lnTo>
                    <a:pt x="234" y="98"/>
                  </a:lnTo>
                  <a:lnTo>
                    <a:pt x="239" y="100"/>
                  </a:lnTo>
                  <a:lnTo>
                    <a:pt x="241" y="108"/>
                  </a:lnTo>
                  <a:lnTo>
                    <a:pt x="239" y="109"/>
                  </a:lnTo>
                  <a:lnTo>
                    <a:pt x="237" y="109"/>
                  </a:lnTo>
                  <a:lnTo>
                    <a:pt x="232" y="111"/>
                  </a:lnTo>
                  <a:lnTo>
                    <a:pt x="226" y="119"/>
                  </a:lnTo>
                  <a:lnTo>
                    <a:pt x="225" y="125"/>
                  </a:lnTo>
                  <a:lnTo>
                    <a:pt x="222" y="140"/>
                  </a:lnTo>
                  <a:lnTo>
                    <a:pt x="220" y="150"/>
                  </a:lnTo>
                  <a:lnTo>
                    <a:pt x="224" y="165"/>
                  </a:lnTo>
                  <a:lnTo>
                    <a:pt x="228" y="172"/>
                  </a:lnTo>
                  <a:lnTo>
                    <a:pt x="242" y="180"/>
                  </a:lnTo>
                  <a:lnTo>
                    <a:pt x="248" y="187"/>
                  </a:lnTo>
                  <a:lnTo>
                    <a:pt x="255" y="191"/>
                  </a:lnTo>
                  <a:lnTo>
                    <a:pt x="268" y="192"/>
                  </a:lnTo>
                  <a:lnTo>
                    <a:pt x="276" y="198"/>
                  </a:lnTo>
                  <a:lnTo>
                    <a:pt x="280" y="214"/>
                  </a:lnTo>
                  <a:lnTo>
                    <a:pt x="283" y="229"/>
                  </a:lnTo>
                  <a:lnTo>
                    <a:pt x="280" y="232"/>
                  </a:lnTo>
                  <a:lnTo>
                    <a:pt x="276" y="230"/>
                  </a:lnTo>
                  <a:lnTo>
                    <a:pt x="271" y="234"/>
                  </a:lnTo>
                  <a:lnTo>
                    <a:pt x="260" y="254"/>
                  </a:lnTo>
                  <a:lnTo>
                    <a:pt x="255" y="264"/>
                  </a:lnTo>
                  <a:lnTo>
                    <a:pt x="251" y="276"/>
                  </a:lnTo>
                  <a:lnTo>
                    <a:pt x="248" y="282"/>
                  </a:lnTo>
                  <a:lnTo>
                    <a:pt x="245" y="285"/>
                  </a:lnTo>
                  <a:lnTo>
                    <a:pt x="238" y="285"/>
                  </a:lnTo>
                  <a:lnTo>
                    <a:pt x="231" y="290"/>
                  </a:lnTo>
                  <a:lnTo>
                    <a:pt x="224" y="291"/>
                  </a:lnTo>
                  <a:lnTo>
                    <a:pt x="222" y="293"/>
                  </a:lnTo>
                  <a:lnTo>
                    <a:pt x="210" y="295"/>
                  </a:lnTo>
                  <a:lnTo>
                    <a:pt x="209" y="295"/>
                  </a:lnTo>
                  <a:lnTo>
                    <a:pt x="208" y="290"/>
                  </a:lnTo>
                  <a:lnTo>
                    <a:pt x="205" y="287"/>
                  </a:lnTo>
                  <a:lnTo>
                    <a:pt x="203" y="290"/>
                  </a:lnTo>
                  <a:lnTo>
                    <a:pt x="203" y="292"/>
                  </a:lnTo>
                  <a:lnTo>
                    <a:pt x="204" y="291"/>
                  </a:lnTo>
                  <a:lnTo>
                    <a:pt x="203" y="292"/>
                  </a:lnTo>
                  <a:lnTo>
                    <a:pt x="204" y="295"/>
                  </a:lnTo>
                  <a:lnTo>
                    <a:pt x="203" y="292"/>
                  </a:lnTo>
                  <a:lnTo>
                    <a:pt x="202" y="295"/>
                  </a:lnTo>
                  <a:lnTo>
                    <a:pt x="203" y="292"/>
                  </a:lnTo>
                  <a:lnTo>
                    <a:pt x="203" y="290"/>
                  </a:lnTo>
                  <a:lnTo>
                    <a:pt x="200" y="293"/>
                  </a:lnTo>
                  <a:lnTo>
                    <a:pt x="192" y="298"/>
                  </a:lnTo>
                  <a:lnTo>
                    <a:pt x="178" y="300"/>
                  </a:lnTo>
                  <a:lnTo>
                    <a:pt x="178" y="298"/>
                  </a:lnTo>
                  <a:lnTo>
                    <a:pt x="178" y="295"/>
                  </a:lnTo>
                  <a:lnTo>
                    <a:pt x="178" y="291"/>
                  </a:lnTo>
                  <a:lnTo>
                    <a:pt x="175" y="287"/>
                  </a:lnTo>
                  <a:lnTo>
                    <a:pt x="175" y="285"/>
                  </a:lnTo>
                  <a:lnTo>
                    <a:pt x="174" y="282"/>
                  </a:lnTo>
                  <a:lnTo>
                    <a:pt x="171" y="282"/>
                  </a:lnTo>
                  <a:lnTo>
                    <a:pt x="164" y="289"/>
                  </a:lnTo>
                  <a:lnTo>
                    <a:pt x="160" y="287"/>
                  </a:lnTo>
                  <a:lnTo>
                    <a:pt x="158" y="290"/>
                  </a:lnTo>
                  <a:lnTo>
                    <a:pt x="155" y="290"/>
                  </a:lnTo>
                  <a:lnTo>
                    <a:pt x="151" y="287"/>
                  </a:lnTo>
                  <a:lnTo>
                    <a:pt x="147" y="284"/>
                  </a:lnTo>
                  <a:lnTo>
                    <a:pt x="147" y="281"/>
                  </a:lnTo>
                  <a:lnTo>
                    <a:pt x="144" y="279"/>
                  </a:lnTo>
                  <a:lnTo>
                    <a:pt x="141" y="281"/>
                  </a:lnTo>
                  <a:lnTo>
                    <a:pt x="137" y="291"/>
                  </a:lnTo>
                  <a:lnTo>
                    <a:pt x="136" y="291"/>
                  </a:lnTo>
                  <a:lnTo>
                    <a:pt x="129" y="280"/>
                  </a:lnTo>
                  <a:lnTo>
                    <a:pt x="127" y="279"/>
                  </a:lnTo>
                  <a:lnTo>
                    <a:pt x="99" y="237"/>
                  </a:lnTo>
                  <a:lnTo>
                    <a:pt x="96" y="229"/>
                  </a:lnTo>
                  <a:lnTo>
                    <a:pt x="96" y="228"/>
                  </a:lnTo>
                  <a:lnTo>
                    <a:pt x="94" y="227"/>
                  </a:lnTo>
                  <a:lnTo>
                    <a:pt x="96" y="228"/>
                  </a:lnTo>
                  <a:lnTo>
                    <a:pt x="104" y="207"/>
                  </a:lnTo>
                  <a:lnTo>
                    <a:pt x="107" y="193"/>
                  </a:lnTo>
                  <a:lnTo>
                    <a:pt x="109" y="183"/>
                  </a:lnTo>
                  <a:lnTo>
                    <a:pt x="109" y="182"/>
                  </a:lnTo>
                  <a:lnTo>
                    <a:pt x="107" y="182"/>
                  </a:lnTo>
                  <a:lnTo>
                    <a:pt x="107" y="181"/>
                  </a:lnTo>
                  <a:lnTo>
                    <a:pt x="105" y="176"/>
                  </a:lnTo>
                  <a:lnTo>
                    <a:pt x="101" y="173"/>
                  </a:lnTo>
                  <a:lnTo>
                    <a:pt x="95" y="171"/>
                  </a:lnTo>
                  <a:lnTo>
                    <a:pt x="90" y="167"/>
                  </a:lnTo>
                  <a:lnTo>
                    <a:pt x="89" y="163"/>
                  </a:lnTo>
                  <a:lnTo>
                    <a:pt x="87" y="159"/>
                  </a:lnTo>
                  <a:lnTo>
                    <a:pt x="87" y="160"/>
                  </a:lnTo>
                  <a:lnTo>
                    <a:pt x="86" y="155"/>
                  </a:lnTo>
                  <a:lnTo>
                    <a:pt x="83" y="154"/>
                  </a:lnTo>
                  <a:lnTo>
                    <a:pt x="79" y="147"/>
                  </a:lnTo>
                  <a:lnTo>
                    <a:pt x="76" y="146"/>
                  </a:lnTo>
                  <a:lnTo>
                    <a:pt x="75" y="142"/>
                  </a:lnTo>
                  <a:lnTo>
                    <a:pt x="67" y="136"/>
                  </a:lnTo>
                  <a:lnTo>
                    <a:pt x="66" y="134"/>
                  </a:lnTo>
                  <a:lnTo>
                    <a:pt x="67" y="130"/>
                  </a:lnTo>
                  <a:lnTo>
                    <a:pt x="65" y="128"/>
                  </a:lnTo>
                  <a:lnTo>
                    <a:pt x="63" y="126"/>
                  </a:lnTo>
                  <a:lnTo>
                    <a:pt x="60" y="120"/>
                  </a:lnTo>
                  <a:lnTo>
                    <a:pt x="58" y="119"/>
                  </a:lnTo>
                  <a:lnTo>
                    <a:pt x="52" y="113"/>
                  </a:lnTo>
                  <a:lnTo>
                    <a:pt x="48" y="110"/>
                  </a:lnTo>
                  <a:lnTo>
                    <a:pt x="44" y="111"/>
                  </a:lnTo>
                  <a:lnTo>
                    <a:pt x="42" y="111"/>
                  </a:lnTo>
                  <a:lnTo>
                    <a:pt x="35" y="106"/>
                  </a:lnTo>
                  <a:lnTo>
                    <a:pt x="28" y="104"/>
                  </a:lnTo>
                  <a:lnTo>
                    <a:pt x="23" y="99"/>
                  </a:lnTo>
                  <a:lnTo>
                    <a:pt x="20" y="99"/>
                  </a:lnTo>
                  <a:lnTo>
                    <a:pt x="18" y="100"/>
                  </a:lnTo>
                  <a:lnTo>
                    <a:pt x="14" y="97"/>
                  </a:lnTo>
                  <a:lnTo>
                    <a:pt x="0" y="93"/>
                  </a:lnTo>
                  <a:lnTo>
                    <a:pt x="1" y="92"/>
                  </a:lnTo>
                  <a:lnTo>
                    <a:pt x="5" y="88"/>
                  </a:lnTo>
                  <a:lnTo>
                    <a:pt x="7" y="84"/>
                  </a:lnTo>
                  <a:lnTo>
                    <a:pt x="10" y="84"/>
                  </a:lnTo>
                  <a:lnTo>
                    <a:pt x="11" y="80"/>
                  </a:lnTo>
                  <a:lnTo>
                    <a:pt x="14" y="79"/>
                  </a:lnTo>
                  <a:lnTo>
                    <a:pt x="14" y="77"/>
                  </a:lnTo>
                  <a:lnTo>
                    <a:pt x="15" y="76"/>
                  </a:lnTo>
                  <a:lnTo>
                    <a:pt x="16" y="74"/>
                  </a:lnTo>
                  <a:lnTo>
                    <a:pt x="25" y="64"/>
                  </a:lnTo>
                  <a:lnTo>
                    <a:pt x="26" y="61"/>
                  </a:lnTo>
                  <a:lnTo>
                    <a:pt x="27" y="61"/>
                  </a:lnTo>
                  <a:lnTo>
                    <a:pt x="30" y="59"/>
                  </a:lnTo>
                  <a:lnTo>
                    <a:pt x="33" y="51"/>
                  </a:lnTo>
                  <a:lnTo>
                    <a:pt x="31" y="48"/>
                  </a:lnTo>
                  <a:lnTo>
                    <a:pt x="31" y="47"/>
                  </a:lnTo>
                  <a:lnTo>
                    <a:pt x="36" y="50"/>
                  </a:lnTo>
                  <a:lnTo>
                    <a:pt x="37" y="52"/>
                  </a:lnTo>
                  <a:lnTo>
                    <a:pt x="38" y="52"/>
                  </a:lnTo>
                  <a:lnTo>
                    <a:pt x="43" y="50"/>
                  </a:lnTo>
                  <a:lnTo>
                    <a:pt x="44" y="45"/>
                  </a:lnTo>
                  <a:lnTo>
                    <a:pt x="46" y="45"/>
                  </a:lnTo>
                  <a:lnTo>
                    <a:pt x="46" y="47"/>
                  </a:lnTo>
                  <a:lnTo>
                    <a:pt x="48" y="47"/>
                  </a:lnTo>
                  <a:lnTo>
                    <a:pt x="51" y="46"/>
                  </a:lnTo>
                  <a:lnTo>
                    <a:pt x="52" y="42"/>
                  </a:lnTo>
                  <a:lnTo>
                    <a:pt x="53" y="42"/>
                  </a:lnTo>
                  <a:lnTo>
                    <a:pt x="53" y="41"/>
                  </a:lnTo>
                  <a:lnTo>
                    <a:pt x="54" y="38"/>
                  </a:lnTo>
                  <a:lnTo>
                    <a:pt x="57" y="36"/>
                  </a:lnTo>
                  <a:lnTo>
                    <a:pt x="58" y="35"/>
                  </a:lnTo>
                  <a:lnTo>
                    <a:pt x="57" y="32"/>
                  </a:lnTo>
                  <a:lnTo>
                    <a:pt x="57" y="30"/>
                  </a:lnTo>
                  <a:lnTo>
                    <a:pt x="58" y="27"/>
                  </a:lnTo>
                  <a:lnTo>
                    <a:pt x="59" y="27"/>
                  </a:lnTo>
                  <a:lnTo>
                    <a:pt x="60" y="27"/>
                  </a:lnTo>
                  <a:lnTo>
                    <a:pt x="60" y="24"/>
                  </a:lnTo>
                  <a:lnTo>
                    <a:pt x="65" y="24"/>
                  </a:lnTo>
                  <a:lnTo>
                    <a:pt x="72" y="26"/>
                  </a:lnTo>
                  <a:lnTo>
                    <a:pt x="74" y="24"/>
                  </a:lnTo>
                  <a:lnTo>
                    <a:pt x="75" y="25"/>
                  </a:lnTo>
                  <a:lnTo>
                    <a:pt x="76" y="25"/>
                  </a:lnTo>
                  <a:lnTo>
                    <a:pt x="78" y="22"/>
                  </a:lnTo>
                  <a:lnTo>
                    <a:pt x="76" y="17"/>
                  </a:lnTo>
                  <a:lnTo>
                    <a:pt x="76" y="15"/>
                  </a:lnTo>
                  <a:lnTo>
                    <a:pt x="76" y="9"/>
                  </a:lnTo>
                  <a:lnTo>
                    <a:pt x="83" y="6"/>
                  </a:lnTo>
                  <a:lnTo>
                    <a:pt x="87" y="2"/>
                  </a:lnTo>
                  <a:lnTo>
                    <a:pt x="89" y="0"/>
                  </a:lnTo>
                  <a:lnTo>
                    <a:pt x="93" y="1"/>
                  </a:lnTo>
                  <a:lnTo>
                    <a:pt x="95" y="0"/>
                  </a:lnTo>
                  <a:lnTo>
                    <a:pt x="96" y="0"/>
                  </a:lnTo>
                  <a:lnTo>
                    <a:pt x="97" y="1"/>
                  </a:lnTo>
                  <a:lnTo>
                    <a:pt x="98" y="0"/>
                  </a:lnTo>
                  <a:lnTo>
                    <a:pt x="101" y="2"/>
                  </a:lnTo>
                  <a:lnTo>
                    <a:pt x="103" y="1"/>
                  </a:lnTo>
                  <a:lnTo>
                    <a:pt x="106" y="6"/>
                  </a:lnTo>
                  <a:lnTo>
                    <a:pt x="110" y="7"/>
                  </a:lnTo>
                  <a:lnTo>
                    <a:pt x="111" y="9"/>
                  </a:lnTo>
                  <a:lnTo>
                    <a:pt x="111" y="12"/>
                  </a:lnTo>
                  <a:lnTo>
                    <a:pt x="112" y="14"/>
                  </a:lnTo>
                  <a:lnTo>
                    <a:pt x="117" y="10"/>
                  </a:lnTo>
                  <a:lnTo>
                    <a:pt x="118" y="9"/>
                  </a:lnTo>
                  <a:lnTo>
                    <a:pt x="120" y="10"/>
                  </a:lnTo>
                  <a:lnTo>
                    <a:pt x="121" y="11"/>
                  </a:lnTo>
                  <a:lnTo>
                    <a:pt x="120" y="15"/>
                  </a:lnTo>
                  <a:lnTo>
                    <a:pt x="122" y="15"/>
                  </a:lnTo>
                  <a:lnTo>
                    <a:pt x="124" y="17"/>
                  </a:lnTo>
                  <a:lnTo>
                    <a:pt x="121" y="20"/>
                  </a:lnTo>
                  <a:lnTo>
                    <a:pt x="121" y="21"/>
                  </a:lnTo>
                  <a:lnTo>
                    <a:pt x="126" y="28"/>
                  </a:lnTo>
                  <a:lnTo>
                    <a:pt x="128" y="31"/>
                  </a:lnTo>
                  <a:lnTo>
                    <a:pt x="129" y="30"/>
                  </a:lnTo>
                  <a:lnTo>
                    <a:pt x="132" y="33"/>
                  </a:lnTo>
                  <a:lnTo>
                    <a:pt x="134" y="33"/>
                  </a:lnTo>
                  <a:lnTo>
                    <a:pt x="137" y="36"/>
                  </a:lnTo>
                  <a:lnTo>
                    <a:pt x="142" y="35"/>
                  </a:lnTo>
                  <a:lnTo>
                    <a:pt x="147" y="42"/>
                  </a:lnTo>
                  <a:lnTo>
                    <a:pt x="149" y="43"/>
                  </a:lnTo>
                  <a:lnTo>
                    <a:pt x="150" y="46"/>
                  </a:lnTo>
                  <a:lnTo>
                    <a:pt x="152" y="43"/>
                  </a:lnTo>
                  <a:lnTo>
                    <a:pt x="150" y="40"/>
                  </a:lnTo>
                  <a:lnTo>
                    <a:pt x="150" y="37"/>
                  </a:lnTo>
                  <a:lnTo>
                    <a:pt x="152" y="35"/>
                  </a:lnTo>
                  <a:lnTo>
                    <a:pt x="154" y="31"/>
                  </a:lnTo>
                  <a:lnTo>
                    <a:pt x="157" y="32"/>
                  </a:lnTo>
                  <a:lnTo>
                    <a:pt x="160" y="30"/>
                  </a:lnTo>
                  <a:lnTo>
                    <a:pt x="164" y="30"/>
                  </a:lnTo>
                  <a:lnTo>
                    <a:pt x="165" y="32"/>
                  </a:lnTo>
                  <a:lnTo>
                    <a:pt x="165" y="42"/>
                  </a:lnTo>
                  <a:lnTo>
                    <a:pt x="169" y="46"/>
                  </a:lnTo>
                  <a:lnTo>
                    <a:pt x="177" y="50"/>
                  </a:lnTo>
                  <a:lnTo>
                    <a:pt x="179" y="48"/>
                  </a:lnTo>
                  <a:lnTo>
                    <a:pt x="180" y="45"/>
                  </a:lnTo>
                  <a:lnTo>
                    <a:pt x="185" y="46"/>
                  </a:lnTo>
                  <a:lnTo>
                    <a:pt x="188" y="45"/>
                  </a:lnTo>
                  <a:lnTo>
                    <a:pt x="192" y="38"/>
                  </a:lnTo>
                  <a:lnTo>
                    <a:pt x="194" y="37"/>
                  </a:lnTo>
                  <a:lnTo>
                    <a:pt x="208" y="38"/>
                  </a:lnTo>
                  <a:lnTo>
                    <a:pt x="217" y="33"/>
                  </a:lnTo>
                  <a:lnTo>
                    <a:pt x="222" y="36"/>
                  </a:lnTo>
                  <a:lnTo>
                    <a:pt x="226" y="36"/>
                  </a:lnTo>
                  <a:lnTo>
                    <a:pt x="230" y="35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6" name="Freeform 608" descr="30%"/>
            <p:cNvSpPr>
              <a:spLocks/>
            </p:cNvSpPr>
            <p:nvPr/>
          </p:nvSpPr>
          <p:spPr bwMode="auto">
            <a:xfrm>
              <a:off x="3293188" y="4322740"/>
              <a:ext cx="1859" cy="160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7" name="Freeform 609" descr="30%"/>
            <p:cNvSpPr>
              <a:spLocks/>
            </p:cNvSpPr>
            <p:nvPr/>
          </p:nvSpPr>
          <p:spPr bwMode="auto">
            <a:xfrm>
              <a:off x="3097758" y="4224784"/>
              <a:ext cx="24196" cy="12849"/>
            </a:xfrm>
            <a:custGeom>
              <a:avLst/>
              <a:gdLst/>
              <a:ahLst/>
              <a:cxnLst>
                <a:cxn ang="0">
                  <a:pos x="9" y="4"/>
                </a:cxn>
                <a:cxn ang="0">
                  <a:pos x="11" y="5"/>
                </a:cxn>
                <a:cxn ang="0">
                  <a:pos x="15" y="1"/>
                </a:cxn>
                <a:cxn ang="0">
                  <a:pos x="17" y="2"/>
                </a:cxn>
                <a:cxn ang="0">
                  <a:pos x="23" y="6"/>
                </a:cxn>
                <a:cxn ang="0">
                  <a:pos x="23" y="10"/>
                </a:cxn>
                <a:cxn ang="0">
                  <a:pos x="24" y="10"/>
                </a:cxn>
                <a:cxn ang="0">
                  <a:pos x="24" y="11"/>
                </a:cxn>
                <a:cxn ang="0">
                  <a:pos x="26" y="12"/>
                </a:cxn>
                <a:cxn ang="0">
                  <a:pos x="21" y="16"/>
                </a:cxn>
                <a:cxn ang="0">
                  <a:pos x="18" y="15"/>
                </a:cxn>
                <a:cxn ang="0">
                  <a:pos x="17" y="17"/>
                </a:cxn>
                <a:cxn ang="0">
                  <a:pos x="15" y="16"/>
                </a:cxn>
                <a:cxn ang="0">
                  <a:pos x="13" y="18"/>
                </a:cxn>
                <a:cxn ang="0">
                  <a:pos x="11" y="17"/>
                </a:cxn>
                <a:cxn ang="0">
                  <a:pos x="9" y="18"/>
                </a:cxn>
                <a:cxn ang="0">
                  <a:pos x="8" y="17"/>
                </a:cxn>
                <a:cxn ang="0">
                  <a:pos x="5" y="20"/>
                </a:cxn>
                <a:cxn ang="0">
                  <a:pos x="3" y="23"/>
                </a:cxn>
                <a:cxn ang="0">
                  <a:pos x="0" y="21"/>
                </a:cxn>
                <a:cxn ang="0">
                  <a:pos x="0" y="17"/>
                </a:cxn>
                <a:cxn ang="0">
                  <a:pos x="2" y="12"/>
                </a:cxn>
                <a:cxn ang="0">
                  <a:pos x="2" y="9"/>
                </a:cxn>
                <a:cxn ang="0">
                  <a:pos x="4" y="1"/>
                </a:cxn>
                <a:cxn ang="0">
                  <a:pos x="5" y="0"/>
                </a:cxn>
                <a:cxn ang="0">
                  <a:pos x="8" y="4"/>
                </a:cxn>
                <a:cxn ang="0">
                  <a:pos x="9" y="4"/>
                </a:cxn>
              </a:cxnLst>
              <a:rect l="0" t="0" r="r" b="b"/>
              <a:pathLst>
                <a:path w="26" h="23">
                  <a:moveTo>
                    <a:pt x="9" y="4"/>
                  </a:moveTo>
                  <a:lnTo>
                    <a:pt x="11" y="5"/>
                  </a:lnTo>
                  <a:lnTo>
                    <a:pt x="15" y="1"/>
                  </a:lnTo>
                  <a:lnTo>
                    <a:pt x="17" y="2"/>
                  </a:lnTo>
                  <a:lnTo>
                    <a:pt x="23" y="6"/>
                  </a:lnTo>
                  <a:lnTo>
                    <a:pt x="23" y="10"/>
                  </a:lnTo>
                  <a:lnTo>
                    <a:pt x="24" y="10"/>
                  </a:lnTo>
                  <a:lnTo>
                    <a:pt x="24" y="11"/>
                  </a:lnTo>
                  <a:lnTo>
                    <a:pt x="26" y="12"/>
                  </a:lnTo>
                  <a:lnTo>
                    <a:pt x="21" y="16"/>
                  </a:lnTo>
                  <a:lnTo>
                    <a:pt x="18" y="15"/>
                  </a:lnTo>
                  <a:lnTo>
                    <a:pt x="17" y="17"/>
                  </a:lnTo>
                  <a:lnTo>
                    <a:pt x="15" y="16"/>
                  </a:lnTo>
                  <a:lnTo>
                    <a:pt x="13" y="18"/>
                  </a:lnTo>
                  <a:lnTo>
                    <a:pt x="11" y="17"/>
                  </a:lnTo>
                  <a:lnTo>
                    <a:pt x="9" y="18"/>
                  </a:lnTo>
                  <a:lnTo>
                    <a:pt x="8" y="17"/>
                  </a:lnTo>
                  <a:lnTo>
                    <a:pt x="5" y="20"/>
                  </a:lnTo>
                  <a:lnTo>
                    <a:pt x="3" y="23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2" y="12"/>
                  </a:lnTo>
                  <a:lnTo>
                    <a:pt x="2" y="9"/>
                  </a:lnTo>
                  <a:lnTo>
                    <a:pt x="4" y="1"/>
                  </a:lnTo>
                  <a:lnTo>
                    <a:pt x="5" y="0"/>
                  </a:lnTo>
                  <a:lnTo>
                    <a:pt x="8" y="4"/>
                  </a:lnTo>
                  <a:lnTo>
                    <a:pt x="9" y="4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8" name="Freeform 610" descr="30%"/>
            <p:cNvSpPr>
              <a:spLocks/>
            </p:cNvSpPr>
            <p:nvPr/>
          </p:nvSpPr>
          <p:spPr bwMode="auto">
            <a:xfrm>
              <a:off x="3103342" y="3582463"/>
              <a:ext cx="1859" cy="160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9" name="Freeform 611" descr="30%"/>
            <p:cNvSpPr>
              <a:spLocks/>
            </p:cNvSpPr>
            <p:nvPr/>
          </p:nvSpPr>
          <p:spPr bwMode="auto">
            <a:xfrm>
              <a:off x="3105201" y="3585677"/>
              <a:ext cx="5584" cy="3210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4" y="7"/>
                </a:cxn>
                <a:cxn ang="0">
                  <a:pos x="3" y="6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2" y="1"/>
                </a:cxn>
                <a:cxn ang="0">
                  <a:pos x="3" y="2"/>
                </a:cxn>
                <a:cxn ang="0">
                  <a:pos x="6" y="5"/>
                </a:cxn>
              </a:cxnLst>
              <a:rect l="0" t="0" r="r" b="b"/>
              <a:pathLst>
                <a:path w="6" h="7">
                  <a:moveTo>
                    <a:pt x="6" y="5"/>
                  </a:moveTo>
                  <a:lnTo>
                    <a:pt x="4" y="7"/>
                  </a:lnTo>
                  <a:lnTo>
                    <a:pt x="3" y="6"/>
                  </a:lnTo>
                  <a:lnTo>
                    <a:pt x="2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0" name="Freeform 612" descr="30%"/>
            <p:cNvSpPr>
              <a:spLocks/>
            </p:cNvSpPr>
            <p:nvPr/>
          </p:nvSpPr>
          <p:spPr bwMode="auto">
            <a:xfrm>
              <a:off x="3105201" y="3572829"/>
              <a:ext cx="7444" cy="963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2" y="4"/>
                </a:cxn>
                <a:cxn ang="0">
                  <a:pos x="7" y="4"/>
                </a:cxn>
                <a:cxn ang="0">
                  <a:pos x="7" y="8"/>
                </a:cxn>
                <a:cxn ang="0">
                  <a:pos x="7" y="10"/>
                </a:cxn>
                <a:cxn ang="0">
                  <a:pos x="7" y="12"/>
                </a:cxn>
                <a:cxn ang="0">
                  <a:pos x="8" y="17"/>
                </a:cxn>
                <a:cxn ang="0">
                  <a:pos x="7" y="14"/>
                </a:cxn>
                <a:cxn ang="0">
                  <a:pos x="4" y="8"/>
                </a:cxn>
                <a:cxn ang="0">
                  <a:pos x="1" y="4"/>
                </a:cxn>
                <a:cxn ang="0">
                  <a:pos x="0" y="4"/>
                </a:cxn>
              </a:cxnLst>
              <a:rect l="0" t="0" r="r" b="b"/>
              <a:pathLst>
                <a:path w="8" h="17">
                  <a:moveTo>
                    <a:pt x="0" y="4"/>
                  </a:moveTo>
                  <a:lnTo>
                    <a:pt x="0" y="4"/>
                  </a:lnTo>
                  <a:lnTo>
                    <a:pt x="0" y="3"/>
                  </a:lnTo>
                  <a:lnTo>
                    <a:pt x="1" y="0"/>
                  </a:lnTo>
                  <a:lnTo>
                    <a:pt x="2" y="4"/>
                  </a:lnTo>
                  <a:lnTo>
                    <a:pt x="7" y="4"/>
                  </a:lnTo>
                  <a:lnTo>
                    <a:pt x="7" y="8"/>
                  </a:lnTo>
                  <a:lnTo>
                    <a:pt x="7" y="10"/>
                  </a:lnTo>
                  <a:lnTo>
                    <a:pt x="7" y="12"/>
                  </a:lnTo>
                  <a:lnTo>
                    <a:pt x="8" y="17"/>
                  </a:lnTo>
                  <a:lnTo>
                    <a:pt x="7" y="14"/>
                  </a:lnTo>
                  <a:lnTo>
                    <a:pt x="4" y="8"/>
                  </a:lnTo>
                  <a:lnTo>
                    <a:pt x="1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1" name="Freeform 613" descr="30%"/>
            <p:cNvSpPr>
              <a:spLocks/>
            </p:cNvSpPr>
            <p:nvPr/>
          </p:nvSpPr>
          <p:spPr bwMode="auto">
            <a:xfrm>
              <a:off x="3412305" y="4292228"/>
              <a:ext cx="171233" cy="75473"/>
            </a:xfrm>
            <a:custGeom>
              <a:avLst/>
              <a:gdLst/>
              <a:ahLst/>
              <a:cxnLst>
                <a:cxn ang="0">
                  <a:pos x="120" y="15"/>
                </a:cxn>
                <a:cxn ang="0">
                  <a:pos x="127" y="10"/>
                </a:cxn>
                <a:cxn ang="0">
                  <a:pos x="133" y="3"/>
                </a:cxn>
                <a:cxn ang="0">
                  <a:pos x="141" y="9"/>
                </a:cxn>
                <a:cxn ang="0">
                  <a:pos x="146" y="14"/>
                </a:cxn>
                <a:cxn ang="0">
                  <a:pos x="151" y="10"/>
                </a:cxn>
                <a:cxn ang="0">
                  <a:pos x="160" y="6"/>
                </a:cxn>
                <a:cxn ang="0">
                  <a:pos x="165" y="4"/>
                </a:cxn>
                <a:cxn ang="0">
                  <a:pos x="172" y="10"/>
                </a:cxn>
                <a:cxn ang="0">
                  <a:pos x="181" y="10"/>
                </a:cxn>
                <a:cxn ang="0">
                  <a:pos x="181" y="14"/>
                </a:cxn>
                <a:cxn ang="0">
                  <a:pos x="175" y="29"/>
                </a:cxn>
                <a:cxn ang="0">
                  <a:pos x="169" y="27"/>
                </a:cxn>
                <a:cxn ang="0">
                  <a:pos x="152" y="34"/>
                </a:cxn>
                <a:cxn ang="0">
                  <a:pos x="146" y="40"/>
                </a:cxn>
                <a:cxn ang="0">
                  <a:pos x="143" y="45"/>
                </a:cxn>
                <a:cxn ang="0">
                  <a:pos x="135" y="52"/>
                </a:cxn>
                <a:cxn ang="0">
                  <a:pos x="129" y="47"/>
                </a:cxn>
                <a:cxn ang="0">
                  <a:pos x="121" y="53"/>
                </a:cxn>
                <a:cxn ang="0">
                  <a:pos x="122" y="67"/>
                </a:cxn>
                <a:cxn ang="0">
                  <a:pos x="119" y="77"/>
                </a:cxn>
                <a:cxn ang="0">
                  <a:pos x="120" y="89"/>
                </a:cxn>
                <a:cxn ang="0">
                  <a:pos x="120" y="96"/>
                </a:cxn>
                <a:cxn ang="0">
                  <a:pos x="111" y="97"/>
                </a:cxn>
                <a:cxn ang="0">
                  <a:pos x="90" y="97"/>
                </a:cxn>
                <a:cxn ang="0">
                  <a:pos x="78" y="98"/>
                </a:cxn>
                <a:cxn ang="0">
                  <a:pos x="68" y="104"/>
                </a:cxn>
                <a:cxn ang="0">
                  <a:pos x="66" y="108"/>
                </a:cxn>
                <a:cxn ang="0">
                  <a:pos x="59" y="122"/>
                </a:cxn>
                <a:cxn ang="0">
                  <a:pos x="50" y="120"/>
                </a:cxn>
                <a:cxn ang="0">
                  <a:pos x="37" y="133"/>
                </a:cxn>
                <a:cxn ang="0">
                  <a:pos x="29" y="138"/>
                </a:cxn>
                <a:cxn ang="0">
                  <a:pos x="28" y="126"/>
                </a:cxn>
                <a:cxn ang="0">
                  <a:pos x="25" y="128"/>
                </a:cxn>
                <a:cxn ang="0">
                  <a:pos x="21" y="131"/>
                </a:cxn>
                <a:cxn ang="0">
                  <a:pos x="15" y="131"/>
                </a:cxn>
                <a:cxn ang="0">
                  <a:pos x="5" y="135"/>
                </a:cxn>
                <a:cxn ang="0">
                  <a:pos x="2" y="130"/>
                </a:cxn>
                <a:cxn ang="0">
                  <a:pos x="6" y="122"/>
                </a:cxn>
                <a:cxn ang="0">
                  <a:pos x="15" y="103"/>
                </a:cxn>
                <a:cxn ang="0">
                  <a:pos x="20" y="100"/>
                </a:cxn>
                <a:cxn ang="0">
                  <a:pos x="34" y="89"/>
                </a:cxn>
                <a:cxn ang="0">
                  <a:pos x="44" y="83"/>
                </a:cxn>
                <a:cxn ang="0">
                  <a:pos x="46" y="79"/>
                </a:cxn>
                <a:cxn ang="0">
                  <a:pos x="57" y="71"/>
                </a:cxn>
                <a:cxn ang="0">
                  <a:pos x="72" y="47"/>
                </a:cxn>
                <a:cxn ang="0">
                  <a:pos x="89" y="36"/>
                </a:cxn>
                <a:cxn ang="0">
                  <a:pos x="97" y="31"/>
                </a:cxn>
                <a:cxn ang="0">
                  <a:pos x="104" y="32"/>
                </a:cxn>
                <a:cxn ang="0">
                  <a:pos x="105" y="25"/>
                </a:cxn>
                <a:cxn ang="0">
                  <a:pos x="112" y="20"/>
                </a:cxn>
              </a:cxnLst>
              <a:rect l="0" t="0" r="r" b="b"/>
              <a:pathLst>
                <a:path w="186" h="140">
                  <a:moveTo>
                    <a:pt x="116" y="15"/>
                  </a:moveTo>
                  <a:lnTo>
                    <a:pt x="119" y="15"/>
                  </a:lnTo>
                  <a:lnTo>
                    <a:pt x="120" y="13"/>
                  </a:lnTo>
                  <a:lnTo>
                    <a:pt x="120" y="15"/>
                  </a:lnTo>
                  <a:lnTo>
                    <a:pt x="121" y="14"/>
                  </a:lnTo>
                  <a:lnTo>
                    <a:pt x="122" y="10"/>
                  </a:lnTo>
                  <a:lnTo>
                    <a:pt x="123" y="9"/>
                  </a:lnTo>
                  <a:lnTo>
                    <a:pt x="127" y="10"/>
                  </a:lnTo>
                  <a:lnTo>
                    <a:pt x="128" y="9"/>
                  </a:lnTo>
                  <a:lnTo>
                    <a:pt x="131" y="10"/>
                  </a:lnTo>
                  <a:lnTo>
                    <a:pt x="134" y="8"/>
                  </a:lnTo>
                  <a:lnTo>
                    <a:pt x="133" y="3"/>
                  </a:lnTo>
                  <a:lnTo>
                    <a:pt x="135" y="1"/>
                  </a:lnTo>
                  <a:lnTo>
                    <a:pt x="138" y="4"/>
                  </a:lnTo>
                  <a:lnTo>
                    <a:pt x="137" y="8"/>
                  </a:lnTo>
                  <a:lnTo>
                    <a:pt x="141" y="9"/>
                  </a:lnTo>
                  <a:lnTo>
                    <a:pt x="142" y="13"/>
                  </a:lnTo>
                  <a:lnTo>
                    <a:pt x="144" y="9"/>
                  </a:lnTo>
                  <a:lnTo>
                    <a:pt x="144" y="13"/>
                  </a:lnTo>
                  <a:lnTo>
                    <a:pt x="146" y="14"/>
                  </a:lnTo>
                  <a:lnTo>
                    <a:pt x="146" y="13"/>
                  </a:lnTo>
                  <a:lnTo>
                    <a:pt x="148" y="17"/>
                  </a:lnTo>
                  <a:lnTo>
                    <a:pt x="150" y="16"/>
                  </a:lnTo>
                  <a:lnTo>
                    <a:pt x="151" y="10"/>
                  </a:lnTo>
                  <a:lnTo>
                    <a:pt x="153" y="4"/>
                  </a:lnTo>
                  <a:lnTo>
                    <a:pt x="158" y="0"/>
                  </a:lnTo>
                  <a:lnTo>
                    <a:pt x="161" y="4"/>
                  </a:lnTo>
                  <a:lnTo>
                    <a:pt x="160" y="6"/>
                  </a:lnTo>
                  <a:lnTo>
                    <a:pt x="161" y="6"/>
                  </a:lnTo>
                  <a:lnTo>
                    <a:pt x="163" y="6"/>
                  </a:lnTo>
                  <a:lnTo>
                    <a:pt x="163" y="3"/>
                  </a:lnTo>
                  <a:lnTo>
                    <a:pt x="165" y="4"/>
                  </a:lnTo>
                  <a:lnTo>
                    <a:pt x="166" y="6"/>
                  </a:lnTo>
                  <a:lnTo>
                    <a:pt x="169" y="0"/>
                  </a:lnTo>
                  <a:lnTo>
                    <a:pt x="169" y="3"/>
                  </a:lnTo>
                  <a:lnTo>
                    <a:pt x="172" y="10"/>
                  </a:lnTo>
                  <a:lnTo>
                    <a:pt x="174" y="11"/>
                  </a:lnTo>
                  <a:lnTo>
                    <a:pt x="174" y="14"/>
                  </a:lnTo>
                  <a:lnTo>
                    <a:pt x="178" y="10"/>
                  </a:lnTo>
                  <a:lnTo>
                    <a:pt x="181" y="10"/>
                  </a:lnTo>
                  <a:lnTo>
                    <a:pt x="183" y="8"/>
                  </a:lnTo>
                  <a:lnTo>
                    <a:pt x="186" y="10"/>
                  </a:lnTo>
                  <a:lnTo>
                    <a:pt x="184" y="14"/>
                  </a:lnTo>
                  <a:lnTo>
                    <a:pt x="181" y="14"/>
                  </a:lnTo>
                  <a:lnTo>
                    <a:pt x="181" y="17"/>
                  </a:lnTo>
                  <a:lnTo>
                    <a:pt x="180" y="20"/>
                  </a:lnTo>
                  <a:lnTo>
                    <a:pt x="180" y="24"/>
                  </a:lnTo>
                  <a:lnTo>
                    <a:pt x="175" y="29"/>
                  </a:lnTo>
                  <a:lnTo>
                    <a:pt x="173" y="29"/>
                  </a:lnTo>
                  <a:lnTo>
                    <a:pt x="173" y="27"/>
                  </a:lnTo>
                  <a:lnTo>
                    <a:pt x="171" y="25"/>
                  </a:lnTo>
                  <a:lnTo>
                    <a:pt x="169" y="27"/>
                  </a:lnTo>
                  <a:lnTo>
                    <a:pt x="163" y="29"/>
                  </a:lnTo>
                  <a:lnTo>
                    <a:pt x="159" y="34"/>
                  </a:lnTo>
                  <a:lnTo>
                    <a:pt x="157" y="31"/>
                  </a:lnTo>
                  <a:lnTo>
                    <a:pt x="152" y="34"/>
                  </a:lnTo>
                  <a:lnTo>
                    <a:pt x="151" y="34"/>
                  </a:lnTo>
                  <a:lnTo>
                    <a:pt x="149" y="40"/>
                  </a:lnTo>
                  <a:lnTo>
                    <a:pt x="148" y="39"/>
                  </a:lnTo>
                  <a:lnTo>
                    <a:pt x="146" y="40"/>
                  </a:lnTo>
                  <a:lnTo>
                    <a:pt x="145" y="40"/>
                  </a:lnTo>
                  <a:lnTo>
                    <a:pt x="145" y="42"/>
                  </a:lnTo>
                  <a:lnTo>
                    <a:pt x="143" y="42"/>
                  </a:lnTo>
                  <a:lnTo>
                    <a:pt x="143" y="45"/>
                  </a:lnTo>
                  <a:lnTo>
                    <a:pt x="138" y="46"/>
                  </a:lnTo>
                  <a:lnTo>
                    <a:pt x="138" y="47"/>
                  </a:lnTo>
                  <a:lnTo>
                    <a:pt x="138" y="48"/>
                  </a:lnTo>
                  <a:lnTo>
                    <a:pt x="135" y="52"/>
                  </a:lnTo>
                  <a:lnTo>
                    <a:pt x="134" y="50"/>
                  </a:lnTo>
                  <a:lnTo>
                    <a:pt x="133" y="51"/>
                  </a:lnTo>
                  <a:lnTo>
                    <a:pt x="130" y="50"/>
                  </a:lnTo>
                  <a:lnTo>
                    <a:pt x="129" y="47"/>
                  </a:lnTo>
                  <a:lnTo>
                    <a:pt x="126" y="48"/>
                  </a:lnTo>
                  <a:lnTo>
                    <a:pt x="125" y="50"/>
                  </a:lnTo>
                  <a:lnTo>
                    <a:pt x="122" y="50"/>
                  </a:lnTo>
                  <a:lnTo>
                    <a:pt x="121" y="53"/>
                  </a:lnTo>
                  <a:lnTo>
                    <a:pt x="120" y="52"/>
                  </a:lnTo>
                  <a:lnTo>
                    <a:pt x="119" y="61"/>
                  </a:lnTo>
                  <a:lnTo>
                    <a:pt x="123" y="63"/>
                  </a:lnTo>
                  <a:lnTo>
                    <a:pt x="122" y="67"/>
                  </a:lnTo>
                  <a:lnTo>
                    <a:pt x="121" y="71"/>
                  </a:lnTo>
                  <a:lnTo>
                    <a:pt x="122" y="74"/>
                  </a:lnTo>
                  <a:lnTo>
                    <a:pt x="120" y="76"/>
                  </a:lnTo>
                  <a:lnTo>
                    <a:pt x="119" y="77"/>
                  </a:lnTo>
                  <a:lnTo>
                    <a:pt x="116" y="81"/>
                  </a:lnTo>
                  <a:lnTo>
                    <a:pt x="118" y="86"/>
                  </a:lnTo>
                  <a:lnTo>
                    <a:pt x="118" y="91"/>
                  </a:lnTo>
                  <a:lnTo>
                    <a:pt x="120" y="89"/>
                  </a:lnTo>
                  <a:lnTo>
                    <a:pt x="121" y="91"/>
                  </a:lnTo>
                  <a:lnTo>
                    <a:pt x="121" y="92"/>
                  </a:lnTo>
                  <a:lnTo>
                    <a:pt x="121" y="93"/>
                  </a:lnTo>
                  <a:lnTo>
                    <a:pt x="120" y="96"/>
                  </a:lnTo>
                  <a:lnTo>
                    <a:pt x="115" y="96"/>
                  </a:lnTo>
                  <a:lnTo>
                    <a:pt x="114" y="94"/>
                  </a:lnTo>
                  <a:lnTo>
                    <a:pt x="112" y="97"/>
                  </a:lnTo>
                  <a:lnTo>
                    <a:pt x="111" y="97"/>
                  </a:lnTo>
                  <a:lnTo>
                    <a:pt x="107" y="94"/>
                  </a:lnTo>
                  <a:lnTo>
                    <a:pt x="105" y="98"/>
                  </a:lnTo>
                  <a:lnTo>
                    <a:pt x="100" y="94"/>
                  </a:lnTo>
                  <a:lnTo>
                    <a:pt x="90" y="97"/>
                  </a:lnTo>
                  <a:lnTo>
                    <a:pt x="85" y="96"/>
                  </a:lnTo>
                  <a:lnTo>
                    <a:pt x="82" y="98"/>
                  </a:lnTo>
                  <a:lnTo>
                    <a:pt x="80" y="97"/>
                  </a:lnTo>
                  <a:lnTo>
                    <a:pt x="78" y="98"/>
                  </a:lnTo>
                  <a:lnTo>
                    <a:pt x="73" y="98"/>
                  </a:lnTo>
                  <a:lnTo>
                    <a:pt x="69" y="102"/>
                  </a:lnTo>
                  <a:lnTo>
                    <a:pt x="69" y="102"/>
                  </a:lnTo>
                  <a:lnTo>
                    <a:pt x="68" y="104"/>
                  </a:lnTo>
                  <a:lnTo>
                    <a:pt x="67" y="103"/>
                  </a:lnTo>
                  <a:lnTo>
                    <a:pt x="66" y="107"/>
                  </a:lnTo>
                  <a:lnTo>
                    <a:pt x="66" y="108"/>
                  </a:lnTo>
                  <a:lnTo>
                    <a:pt x="66" y="108"/>
                  </a:lnTo>
                  <a:lnTo>
                    <a:pt x="63" y="108"/>
                  </a:lnTo>
                  <a:lnTo>
                    <a:pt x="62" y="112"/>
                  </a:lnTo>
                  <a:lnTo>
                    <a:pt x="61" y="119"/>
                  </a:lnTo>
                  <a:lnTo>
                    <a:pt x="59" y="122"/>
                  </a:lnTo>
                  <a:lnTo>
                    <a:pt x="57" y="120"/>
                  </a:lnTo>
                  <a:lnTo>
                    <a:pt x="54" y="120"/>
                  </a:lnTo>
                  <a:lnTo>
                    <a:pt x="52" y="119"/>
                  </a:lnTo>
                  <a:lnTo>
                    <a:pt x="50" y="120"/>
                  </a:lnTo>
                  <a:lnTo>
                    <a:pt x="44" y="126"/>
                  </a:lnTo>
                  <a:lnTo>
                    <a:pt x="43" y="126"/>
                  </a:lnTo>
                  <a:lnTo>
                    <a:pt x="39" y="133"/>
                  </a:lnTo>
                  <a:lnTo>
                    <a:pt x="37" y="133"/>
                  </a:lnTo>
                  <a:lnTo>
                    <a:pt x="32" y="138"/>
                  </a:lnTo>
                  <a:lnTo>
                    <a:pt x="29" y="140"/>
                  </a:lnTo>
                  <a:lnTo>
                    <a:pt x="28" y="139"/>
                  </a:lnTo>
                  <a:lnTo>
                    <a:pt x="29" y="138"/>
                  </a:lnTo>
                  <a:lnTo>
                    <a:pt x="28" y="136"/>
                  </a:lnTo>
                  <a:lnTo>
                    <a:pt x="28" y="134"/>
                  </a:lnTo>
                  <a:lnTo>
                    <a:pt x="27" y="133"/>
                  </a:lnTo>
                  <a:lnTo>
                    <a:pt x="28" y="126"/>
                  </a:lnTo>
                  <a:lnTo>
                    <a:pt x="28" y="125"/>
                  </a:lnTo>
                  <a:lnTo>
                    <a:pt x="27" y="126"/>
                  </a:lnTo>
                  <a:lnTo>
                    <a:pt x="25" y="129"/>
                  </a:lnTo>
                  <a:lnTo>
                    <a:pt x="25" y="128"/>
                  </a:lnTo>
                  <a:lnTo>
                    <a:pt x="23" y="128"/>
                  </a:lnTo>
                  <a:lnTo>
                    <a:pt x="23" y="130"/>
                  </a:lnTo>
                  <a:lnTo>
                    <a:pt x="22" y="131"/>
                  </a:lnTo>
                  <a:lnTo>
                    <a:pt x="21" y="131"/>
                  </a:lnTo>
                  <a:lnTo>
                    <a:pt x="20" y="128"/>
                  </a:lnTo>
                  <a:lnTo>
                    <a:pt x="14" y="129"/>
                  </a:lnTo>
                  <a:lnTo>
                    <a:pt x="14" y="130"/>
                  </a:lnTo>
                  <a:lnTo>
                    <a:pt x="15" y="131"/>
                  </a:lnTo>
                  <a:lnTo>
                    <a:pt x="13" y="136"/>
                  </a:lnTo>
                  <a:lnTo>
                    <a:pt x="10" y="131"/>
                  </a:lnTo>
                  <a:lnTo>
                    <a:pt x="9" y="133"/>
                  </a:lnTo>
                  <a:lnTo>
                    <a:pt x="5" y="135"/>
                  </a:lnTo>
                  <a:lnTo>
                    <a:pt x="4" y="134"/>
                  </a:lnTo>
                  <a:lnTo>
                    <a:pt x="6" y="131"/>
                  </a:lnTo>
                  <a:lnTo>
                    <a:pt x="6" y="130"/>
                  </a:lnTo>
                  <a:lnTo>
                    <a:pt x="2" y="130"/>
                  </a:lnTo>
                  <a:lnTo>
                    <a:pt x="0" y="129"/>
                  </a:lnTo>
                  <a:lnTo>
                    <a:pt x="0" y="126"/>
                  </a:lnTo>
                  <a:lnTo>
                    <a:pt x="5" y="124"/>
                  </a:lnTo>
                  <a:lnTo>
                    <a:pt x="6" y="122"/>
                  </a:lnTo>
                  <a:lnTo>
                    <a:pt x="9" y="120"/>
                  </a:lnTo>
                  <a:lnTo>
                    <a:pt x="10" y="122"/>
                  </a:lnTo>
                  <a:lnTo>
                    <a:pt x="15" y="105"/>
                  </a:lnTo>
                  <a:lnTo>
                    <a:pt x="15" y="103"/>
                  </a:lnTo>
                  <a:lnTo>
                    <a:pt x="16" y="102"/>
                  </a:lnTo>
                  <a:lnTo>
                    <a:pt x="17" y="102"/>
                  </a:lnTo>
                  <a:lnTo>
                    <a:pt x="17" y="99"/>
                  </a:lnTo>
                  <a:lnTo>
                    <a:pt x="20" y="100"/>
                  </a:lnTo>
                  <a:lnTo>
                    <a:pt x="22" y="97"/>
                  </a:lnTo>
                  <a:lnTo>
                    <a:pt x="24" y="97"/>
                  </a:lnTo>
                  <a:lnTo>
                    <a:pt x="28" y="92"/>
                  </a:lnTo>
                  <a:lnTo>
                    <a:pt x="34" y="89"/>
                  </a:lnTo>
                  <a:lnTo>
                    <a:pt x="36" y="86"/>
                  </a:lnTo>
                  <a:lnTo>
                    <a:pt x="39" y="83"/>
                  </a:lnTo>
                  <a:lnTo>
                    <a:pt x="40" y="82"/>
                  </a:lnTo>
                  <a:lnTo>
                    <a:pt x="44" y="83"/>
                  </a:lnTo>
                  <a:lnTo>
                    <a:pt x="45" y="81"/>
                  </a:lnTo>
                  <a:lnTo>
                    <a:pt x="44" y="78"/>
                  </a:lnTo>
                  <a:lnTo>
                    <a:pt x="45" y="78"/>
                  </a:lnTo>
                  <a:lnTo>
                    <a:pt x="46" y="79"/>
                  </a:lnTo>
                  <a:lnTo>
                    <a:pt x="50" y="77"/>
                  </a:lnTo>
                  <a:lnTo>
                    <a:pt x="51" y="74"/>
                  </a:lnTo>
                  <a:lnTo>
                    <a:pt x="54" y="71"/>
                  </a:lnTo>
                  <a:lnTo>
                    <a:pt x="57" y="71"/>
                  </a:lnTo>
                  <a:lnTo>
                    <a:pt x="58" y="68"/>
                  </a:lnTo>
                  <a:lnTo>
                    <a:pt x="63" y="63"/>
                  </a:lnTo>
                  <a:lnTo>
                    <a:pt x="65" y="61"/>
                  </a:lnTo>
                  <a:lnTo>
                    <a:pt x="72" y="47"/>
                  </a:lnTo>
                  <a:lnTo>
                    <a:pt x="80" y="44"/>
                  </a:lnTo>
                  <a:lnTo>
                    <a:pt x="85" y="34"/>
                  </a:lnTo>
                  <a:lnTo>
                    <a:pt x="88" y="39"/>
                  </a:lnTo>
                  <a:lnTo>
                    <a:pt x="89" y="36"/>
                  </a:lnTo>
                  <a:lnTo>
                    <a:pt x="88" y="34"/>
                  </a:lnTo>
                  <a:lnTo>
                    <a:pt x="89" y="32"/>
                  </a:lnTo>
                  <a:lnTo>
                    <a:pt x="95" y="30"/>
                  </a:lnTo>
                  <a:lnTo>
                    <a:pt x="97" y="31"/>
                  </a:lnTo>
                  <a:lnTo>
                    <a:pt x="97" y="29"/>
                  </a:lnTo>
                  <a:lnTo>
                    <a:pt x="99" y="27"/>
                  </a:lnTo>
                  <a:lnTo>
                    <a:pt x="100" y="31"/>
                  </a:lnTo>
                  <a:lnTo>
                    <a:pt x="104" y="32"/>
                  </a:lnTo>
                  <a:lnTo>
                    <a:pt x="105" y="30"/>
                  </a:lnTo>
                  <a:lnTo>
                    <a:pt x="103" y="26"/>
                  </a:lnTo>
                  <a:lnTo>
                    <a:pt x="104" y="25"/>
                  </a:lnTo>
                  <a:lnTo>
                    <a:pt x="105" y="25"/>
                  </a:lnTo>
                  <a:lnTo>
                    <a:pt x="108" y="22"/>
                  </a:lnTo>
                  <a:lnTo>
                    <a:pt x="110" y="25"/>
                  </a:lnTo>
                  <a:lnTo>
                    <a:pt x="111" y="22"/>
                  </a:lnTo>
                  <a:lnTo>
                    <a:pt x="112" y="20"/>
                  </a:lnTo>
                  <a:lnTo>
                    <a:pt x="113" y="21"/>
                  </a:lnTo>
                  <a:lnTo>
                    <a:pt x="114" y="16"/>
                  </a:lnTo>
                  <a:lnTo>
                    <a:pt x="116" y="15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2" name="Freeform 614" descr="30%"/>
            <p:cNvSpPr>
              <a:spLocks/>
            </p:cNvSpPr>
            <p:nvPr/>
          </p:nvSpPr>
          <p:spPr bwMode="auto">
            <a:xfrm>
              <a:off x="3116370" y="3577648"/>
              <a:ext cx="7444" cy="16059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5" y="2"/>
                </a:cxn>
                <a:cxn ang="0">
                  <a:pos x="7" y="4"/>
                </a:cxn>
                <a:cxn ang="0">
                  <a:pos x="6" y="13"/>
                </a:cxn>
                <a:cxn ang="0">
                  <a:pos x="8" y="19"/>
                </a:cxn>
                <a:cxn ang="0">
                  <a:pos x="8" y="20"/>
                </a:cxn>
                <a:cxn ang="0">
                  <a:pos x="8" y="25"/>
                </a:cxn>
                <a:cxn ang="0">
                  <a:pos x="8" y="28"/>
                </a:cxn>
                <a:cxn ang="0">
                  <a:pos x="7" y="24"/>
                </a:cxn>
                <a:cxn ang="0">
                  <a:pos x="4" y="19"/>
                </a:cxn>
                <a:cxn ang="0">
                  <a:pos x="2" y="13"/>
                </a:cxn>
                <a:cxn ang="0">
                  <a:pos x="1" y="13"/>
                </a:cxn>
                <a:cxn ang="0">
                  <a:pos x="0" y="9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0" y="3"/>
                </a:cxn>
              </a:cxnLst>
              <a:rect l="0" t="0" r="r" b="b"/>
              <a:pathLst>
                <a:path w="8" h="28">
                  <a:moveTo>
                    <a:pt x="0" y="3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2"/>
                  </a:lnTo>
                  <a:lnTo>
                    <a:pt x="7" y="4"/>
                  </a:lnTo>
                  <a:lnTo>
                    <a:pt x="6" y="13"/>
                  </a:lnTo>
                  <a:lnTo>
                    <a:pt x="8" y="19"/>
                  </a:lnTo>
                  <a:lnTo>
                    <a:pt x="8" y="20"/>
                  </a:lnTo>
                  <a:lnTo>
                    <a:pt x="8" y="25"/>
                  </a:lnTo>
                  <a:lnTo>
                    <a:pt x="8" y="28"/>
                  </a:lnTo>
                  <a:lnTo>
                    <a:pt x="7" y="24"/>
                  </a:lnTo>
                  <a:lnTo>
                    <a:pt x="4" y="19"/>
                  </a:lnTo>
                  <a:lnTo>
                    <a:pt x="2" y="13"/>
                  </a:lnTo>
                  <a:lnTo>
                    <a:pt x="1" y="13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3" name="Freeform 615" descr="30%"/>
            <p:cNvSpPr>
              <a:spLocks/>
            </p:cNvSpPr>
            <p:nvPr/>
          </p:nvSpPr>
          <p:spPr bwMode="auto">
            <a:xfrm>
              <a:off x="3121954" y="3765526"/>
              <a:ext cx="1859" cy="160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0" y="0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4" name="Freeform 616" descr="30%"/>
            <p:cNvSpPr>
              <a:spLocks/>
            </p:cNvSpPr>
            <p:nvPr/>
          </p:nvSpPr>
          <p:spPr bwMode="auto">
            <a:xfrm>
              <a:off x="2958165" y="4102745"/>
              <a:ext cx="1859" cy="160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5" name="Freeform 617" descr="30%"/>
            <p:cNvSpPr>
              <a:spLocks/>
            </p:cNvSpPr>
            <p:nvPr/>
          </p:nvSpPr>
          <p:spPr bwMode="auto">
            <a:xfrm>
              <a:off x="3174069" y="4301867"/>
              <a:ext cx="3725" cy="321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3" y="3"/>
                </a:cxn>
                <a:cxn ang="0">
                  <a:pos x="3" y="7"/>
                </a:cxn>
                <a:cxn ang="0">
                  <a:pos x="0" y="5"/>
                </a:cxn>
                <a:cxn ang="0">
                  <a:pos x="0" y="3"/>
                </a:cxn>
              </a:cxnLst>
              <a:rect l="0" t="0" r="r" b="b"/>
              <a:pathLst>
                <a:path w="5" h="7">
                  <a:moveTo>
                    <a:pt x="0" y="3"/>
                  </a:moveTo>
                  <a:lnTo>
                    <a:pt x="2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3" y="3"/>
                  </a:lnTo>
                  <a:lnTo>
                    <a:pt x="3" y="7"/>
                  </a:lnTo>
                  <a:lnTo>
                    <a:pt x="0" y="5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6" name="Freeform 618" descr="30%"/>
            <p:cNvSpPr>
              <a:spLocks/>
            </p:cNvSpPr>
            <p:nvPr/>
          </p:nvSpPr>
          <p:spPr bwMode="auto">
            <a:xfrm>
              <a:off x="3283879" y="4353252"/>
              <a:ext cx="1859" cy="1605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1" y="4"/>
                </a:cxn>
              </a:cxnLst>
              <a:rect l="0" t="0" r="r" b="b"/>
              <a:pathLst>
                <a:path w="2" h="4">
                  <a:moveTo>
                    <a:pt x="1" y="4"/>
                  </a:moveTo>
                  <a:lnTo>
                    <a:pt x="0" y="3"/>
                  </a:lnTo>
                  <a:lnTo>
                    <a:pt x="1" y="0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7" name="Freeform 619" descr="30%"/>
            <p:cNvSpPr>
              <a:spLocks/>
            </p:cNvSpPr>
            <p:nvPr/>
          </p:nvSpPr>
          <p:spPr bwMode="auto">
            <a:xfrm>
              <a:off x="3190821" y="3816911"/>
              <a:ext cx="3725" cy="3210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3" y="4"/>
                </a:cxn>
                <a:cxn ang="0">
                  <a:pos x="3" y="5"/>
                </a:cxn>
                <a:cxn ang="0">
                  <a:pos x="1" y="4"/>
                </a:cxn>
              </a:cxnLst>
              <a:rect l="0" t="0" r="r" b="b"/>
              <a:pathLst>
                <a:path w="3" h="5">
                  <a:moveTo>
                    <a:pt x="1" y="4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3" y="4"/>
                  </a:lnTo>
                  <a:lnTo>
                    <a:pt x="3" y="5"/>
                  </a:lnTo>
                  <a:lnTo>
                    <a:pt x="1" y="4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8" name="Freeform 620" descr="30%"/>
            <p:cNvSpPr>
              <a:spLocks/>
            </p:cNvSpPr>
            <p:nvPr/>
          </p:nvSpPr>
          <p:spPr bwMode="auto">
            <a:xfrm>
              <a:off x="2976781" y="4133257"/>
              <a:ext cx="1859" cy="160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9" name="Freeform 621" descr="30%"/>
            <p:cNvSpPr>
              <a:spLocks/>
            </p:cNvSpPr>
            <p:nvPr/>
          </p:nvSpPr>
          <p:spPr bwMode="auto">
            <a:xfrm>
              <a:off x="3196405" y="4375730"/>
              <a:ext cx="61418" cy="48176"/>
            </a:xfrm>
            <a:custGeom>
              <a:avLst/>
              <a:gdLst/>
              <a:ahLst/>
              <a:cxnLst>
                <a:cxn ang="0">
                  <a:pos x="54" y="24"/>
                </a:cxn>
                <a:cxn ang="0">
                  <a:pos x="55" y="25"/>
                </a:cxn>
                <a:cxn ang="0">
                  <a:pos x="56" y="31"/>
                </a:cxn>
                <a:cxn ang="0">
                  <a:pos x="59" y="31"/>
                </a:cxn>
                <a:cxn ang="0">
                  <a:pos x="61" y="35"/>
                </a:cxn>
                <a:cxn ang="0">
                  <a:pos x="61" y="39"/>
                </a:cxn>
                <a:cxn ang="0">
                  <a:pos x="63" y="43"/>
                </a:cxn>
                <a:cxn ang="0">
                  <a:pos x="63" y="36"/>
                </a:cxn>
                <a:cxn ang="0">
                  <a:pos x="66" y="39"/>
                </a:cxn>
                <a:cxn ang="0">
                  <a:pos x="66" y="44"/>
                </a:cxn>
                <a:cxn ang="0">
                  <a:pos x="65" y="51"/>
                </a:cxn>
                <a:cxn ang="0">
                  <a:pos x="64" y="51"/>
                </a:cxn>
                <a:cxn ang="0">
                  <a:pos x="63" y="54"/>
                </a:cxn>
                <a:cxn ang="0">
                  <a:pos x="61" y="55"/>
                </a:cxn>
                <a:cxn ang="0">
                  <a:pos x="62" y="64"/>
                </a:cxn>
                <a:cxn ang="0">
                  <a:pos x="62" y="69"/>
                </a:cxn>
                <a:cxn ang="0">
                  <a:pos x="61" y="75"/>
                </a:cxn>
                <a:cxn ang="0">
                  <a:pos x="59" y="76"/>
                </a:cxn>
                <a:cxn ang="0">
                  <a:pos x="54" y="85"/>
                </a:cxn>
                <a:cxn ang="0">
                  <a:pos x="50" y="85"/>
                </a:cxn>
                <a:cxn ang="0">
                  <a:pos x="48" y="82"/>
                </a:cxn>
                <a:cxn ang="0">
                  <a:pos x="46" y="81"/>
                </a:cxn>
                <a:cxn ang="0">
                  <a:pos x="44" y="82"/>
                </a:cxn>
                <a:cxn ang="0">
                  <a:pos x="38" y="88"/>
                </a:cxn>
                <a:cxn ang="0">
                  <a:pos x="38" y="86"/>
                </a:cxn>
                <a:cxn ang="0">
                  <a:pos x="36" y="81"/>
                </a:cxn>
                <a:cxn ang="0">
                  <a:pos x="32" y="83"/>
                </a:cxn>
                <a:cxn ang="0">
                  <a:pos x="31" y="81"/>
                </a:cxn>
                <a:cxn ang="0">
                  <a:pos x="30" y="77"/>
                </a:cxn>
                <a:cxn ang="0">
                  <a:pos x="27" y="75"/>
                </a:cxn>
                <a:cxn ang="0">
                  <a:pos x="26" y="71"/>
                </a:cxn>
                <a:cxn ang="0">
                  <a:pos x="25" y="66"/>
                </a:cxn>
                <a:cxn ang="0">
                  <a:pos x="24" y="64"/>
                </a:cxn>
                <a:cxn ang="0">
                  <a:pos x="19" y="62"/>
                </a:cxn>
                <a:cxn ang="0">
                  <a:pos x="20" y="61"/>
                </a:cxn>
                <a:cxn ang="0">
                  <a:pos x="20" y="52"/>
                </a:cxn>
                <a:cxn ang="0">
                  <a:pos x="16" y="50"/>
                </a:cxn>
                <a:cxn ang="0">
                  <a:pos x="15" y="46"/>
                </a:cxn>
                <a:cxn ang="0">
                  <a:pos x="15" y="39"/>
                </a:cxn>
                <a:cxn ang="0">
                  <a:pos x="12" y="41"/>
                </a:cxn>
                <a:cxn ang="0">
                  <a:pos x="11" y="40"/>
                </a:cxn>
                <a:cxn ang="0">
                  <a:pos x="11" y="34"/>
                </a:cxn>
                <a:cxn ang="0">
                  <a:pos x="6" y="30"/>
                </a:cxn>
                <a:cxn ang="0">
                  <a:pos x="6" y="25"/>
                </a:cxn>
                <a:cxn ang="0">
                  <a:pos x="5" y="21"/>
                </a:cxn>
                <a:cxn ang="0">
                  <a:pos x="3" y="20"/>
                </a:cxn>
                <a:cxn ang="0">
                  <a:pos x="0" y="12"/>
                </a:cxn>
                <a:cxn ang="0">
                  <a:pos x="2" y="8"/>
                </a:cxn>
                <a:cxn ang="0">
                  <a:pos x="5" y="8"/>
                </a:cxn>
                <a:cxn ang="0">
                  <a:pos x="8" y="5"/>
                </a:cxn>
                <a:cxn ang="0">
                  <a:pos x="8" y="10"/>
                </a:cxn>
                <a:cxn ang="0">
                  <a:pos x="10" y="12"/>
                </a:cxn>
                <a:cxn ang="0">
                  <a:pos x="17" y="10"/>
                </a:cxn>
                <a:cxn ang="0">
                  <a:pos x="16" y="4"/>
                </a:cxn>
                <a:cxn ang="0">
                  <a:pos x="19" y="0"/>
                </a:cxn>
                <a:cxn ang="0">
                  <a:pos x="23" y="3"/>
                </a:cxn>
                <a:cxn ang="0">
                  <a:pos x="36" y="10"/>
                </a:cxn>
                <a:cxn ang="0">
                  <a:pos x="44" y="15"/>
                </a:cxn>
                <a:cxn ang="0">
                  <a:pos x="53" y="25"/>
                </a:cxn>
              </a:cxnLst>
              <a:rect l="0" t="0" r="r" b="b"/>
              <a:pathLst>
                <a:path w="66" h="88">
                  <a:moveTo>
                    <a:pt x="53" y="25"/>
                  </a:moveTo>
                  <a:lnTo>
                    <a:pt x="54" y="24"/>
                  </a:lnTo>
                  <a:lnTo>
                    <a:pt x="54" y="28"/>
                  </a:lnTo>
                  <a:lnTo>
                    <a:pt x="55" y="25"/>
                  </a:lnTo>
                  <a:lnTo>
                    <a:pt x="55" y="28"/>
                  </a:lnTo>
                  <a:lnTo>
                    <a:pt x="56" y="31"/>
                  </a:lnTo>
                  <a:lnTo>
                    <a:pt x="58" y="31"/>
                  </a:lnTo>
                  <a:lnTo>
                    <a:pt x="59" y="31"/>
                  </a:lnTo>
                  <a:lnTo>
                    <a:pt x="59" y="34"/>
                  </a:lnTo>
                  <a:lnTo>
                    <a:pt x="61" y="35"/>
                  </a:lnTo>
                  <a:lnTo>
                    <a:pt x="59" y="36"/>
                  </a:lnTo>
                  <a:lnTo>
                    <a:pt x="61" y="39"/>
                  </a:lnTo>
                  <a:lnTo>
                    <a:pt x="63" y="40"/>
                  </a:lnTo>
                  <a:lnTo>
                    <a:pt x="63" y="43"/>
                  </a:lnTo>
                  <a:lnTo>
                    <a:pt x="64" y="41"/>
                  </a:lnTo>
                  <a:lnTo>
                    <a:pt x="63" y="36"/>
                  </a:lnTo>
                  <a:lnTo>
                    <a:pt x="63" y="34"/>
                  </a:lnTo>
                  <a:lnTo>
                    <a:pt x="66" y="39"/>
                  </a:lnTo>
                  <a:lnTo>
                    <a:pt x="65" y="41"/>
                  </a:lnTo>
                  <a:lnTo>
                    <a:pt x="66" y="44"/>
                  </a:lnTo>
                  <a:lnTo>
                    <a:pt x="66" y="50"/>
                  </a:lnTo>
                  <a:lnTo>
                    <a:pt x="65" y="51"/>
                  </a:lnTo>
                  <a:lnTo>
                    <a:pt x="64" y="49"/>
                  </a:lnTo>
                  <a:lnTo>
                    <a:pt x="64" y="51"/>
                  </a:lnTo>
                  <a:lnTo>
                    <a:pt x="62" y="52"/>
                  </a:lnTo>
                  <a:lnTo>
                    <a:pt x="63" y="54"/>
                  </a:lnTo>
                  <a:lnTo>
                    <a:pt x="63" y="55"/>
                  </a:lnTo>
                  <a:lnTo>
                    <a:pt x="61" y="55"/>
                  </a:lnTo>
                  <a:lnTo>
                    <a:pt x="61" y="56"/>
                  </a:lnTo>
                  <a:lnTo>
                    <a:pt x="62" y="64"/>
                  </a:lnTo>
                  <a:lnTo>
                    <a:pt x="64" y="69"/>
                  </a:lnTo>
                  <a:lnTo>
                    <a:pt x="62" y="69"/>
                  </a:lnTo>
                  <a:lnTo>
                    <a:pt x="62" y="70"/>
                  </a:lnTo>
                  <a:lnTo>
                    <a:pt x="61" y="75"/>
                  </a:lnTo>
                  <a:lnTo>
                    <a:pt x="62" y="78"/>
                  </a:lnTo>
                  <a:lnTo>
                    <a:pt x="59" y="76"/>
                  </a:lnTo>
                  <a:lnTo>
                    <a:pt x="55" y="85"/>
                  </a:lnTo>
                  <a:lnTo>
                    <a:pt x="54" y="85"/>
                  </a:lnTo>
                  <a:lnTo>
                    <a:pt x="51" y="82"/>
                  </a:lnTo>
                  <a:lnTo>
                    <a:pt x="50" y="85"/>
                  </a:lnTo>
                  <a:lnTo>
                    <a:pt x="48" y="83"/>
                  </a:lnTo>
                  <a:lnTo>
                    <a:pt x="48" y="82"/>
                  </a:lnTo>
                  <a:lnTo>
                    <a:pt x="46" y="82"/>
                  </a:lnTo>
                  <a:lnTo>
                    <a:pt x="46" y="81"/>
                  </a:lnTo>
                  <a:lnTo>
                    <a:pt x="44" y="82"/>
                  </a:lnTo>
                  <a:lnTo>
                    <a:pt x="44" y="82"/>
                  </a:lnTo>
                  <a:lnTo>
                    <a:pt x="42" y="85"/>
                  </a:lnTo>
                  <a:lnTo>
                    <a:pt x="38" y="88"/>
                  </a:lnTo>
                  <a:lnTo>
                    <a:pt x="38" y="87"/>
                  </a:lnTo>
                  <a:lnTo>
                    <a:pt x="38" y="86"/>
                  </a:lnTo>
                  <a:lnTo>
                    <a:pt x="35" y="85"/>
                  </a:lnTo>
                  <a:lnTo>
                    <a:pt x="36" y="81"/>
                  </a:lnTo>
                  <a:lnTo>
                    <a:pt x="35" y="80"/>
                  </a:lnTo>
                  <a:lnTo>
                    <a:pt x="32" y="83"/>
                  </a:lnTo>
                  <a:lnTo>
                    <a:pt x="31" y="82"/>
                  </a:lnTo>
                  <a:lnTo>
                    <a:pt x="31" y="81"/>
                  </a:lnTo>
                  <a:lnTo>
                    <a:pt x="28" y="78"/>
                  </a:lnTo>
                  <a:lnTo>
                    <a:pt x="30" y="77"/>
                  </a:lnTo>
                  <a:lnTo>
                    <a:pt x="30" y="75"/>
                  </a:lnTo>
                  <a:lnTo>
                    <a:pt x="27" y="75"/>
                  </a:lnTo>
                  <a:lnTo>
                    <a:pt x="27" y="72"/>
                  </a:lnTo>
                  <a:lnTo>
                    <a:pt x="26" y="71"/>
                  </a:lnTo>
                  <a:lnTo>
                    <a:pt x="27" y="66"/>
                  </a:lnTo>
                  <a:lnTo>
                    <a:pt x="25" y="66"/>
                  </a:lnTo>
                  <a:lnTo>
                    <a:pt x="24" y="67"/>
                  </a:lnTo>
                  <a:lnTo>
                    <a:pt x="24" y="64"/>
                  </a:lnTo>
                  <a:lnTo>
                    <a:pt x="23" y="65"/>
                  </a:lnTo>
                  <a:lnTo>
                    <a:pt x="19" y="62"/>
                  </a:lnTo>
                  <a:lnTo>
                    <a:pt x="19" y="61"/>
                  </a:lnTo>
                  <a:lnTo>
                    <a:pt x="20" y="61"/>
                  </a:lnTo>
                  <a:lnTo>
                    <a:pt x="19" y="56"/>
                  </a:lnTo>
                  <a:lnTo>
                    <a:pt x="20" y="52"/>
                  </a:lnTo>
                  <a:lnTo>
                    <a:pt x="19" y="50"/>
                  </a:lnTo>
                  <a:lnTo>
                    <a:pt x="16" y="50"/>
                  </a:lnTo>
                  <a:lnTo>
                    <a:pt x="17" y="46"/>
                  </a:lnTo>
                  <a:lnTo>
                    <a:pt x="15" y="46"/>
                  </a:lnTo>
                  <a:lnTo>
                    <a:pt x="16" y="41"/>
                  </a:lnTo>
                  <a:lnTo>
                    <a:pt x="15" y="39"/>
                  </a:lnTo>
                  <a:lnTo>
                    <a:pt x="12" y="39"/>
                  </a:lnTo>
                  <a:lnTo>
                    <a:pt x="12" y="41"/>
                  </a:lnTo>
                  <a:lnTo>
                    <a:pt x="11" y="43"/>
                  </a:lnTo>
                  <a:lnTo>
                    <a:pt x="11" y="40"/>
                  </a:lnTo>
                  <a:lnTo>
                    <a:pt x="12" y="35"/>
                  </a:lnTo>
                  <a:lnTo>
                    <a:pt x="11" y="34"/>
                  </a:lnTo>
                  <a:lnTo>
                    <a:pt x="11" y="30"/>
                  </a:lnTo>
                  <a:lnTo>
                    <a:pt x="6" y="30"/>
                  </a:lnTo>
                  <a:lnTo>
                    <a:pt x="8" y="28"/>
                  </a:lnTo>
                  <a:lnTo>
                    <a:pt x="6" y="25"/>
                  </a:lnTo>
                  <a:lnTo>
                    <a:pt x="6" y="23"/>
                  </a:lnTo>
                  <a:lnTo>
                    <a:pt x="5" y="21"/>
                  </a:lnTo>
                  <a:lnTo>
                    <a:pt x="3" y="23"/>
                  </a:lnTo>
                  <a:lnTo>
                    <a:pt x="3" y="20"/>
                  </a:lnTo>
                  <a:lnTo>
                    <a:pt x="3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2" y="8"/>
                  </a:lnTo>
                  <a:lnTo>
                    <a:pt x="4" y="7"/>
                  </a:lnTo>
                  <a:lnTo>
                    <a:pt x="5" y="8"/>
                  </a:lnTo>
                  <a:lnTo>
                    <a:pt x="8" y="4"/>
                  </a:lnTo>
                  <a:lnTo>
                    <a:pt x="8" y="5"/>
                  </a:lnTo>
                  <a:lnTo>
                    <a:pt x="6" y="9"/>
                  </a:lnTo>
                  <a:lnTo>
                    <a:pt x="8" y="10"/>
                  </a:lnTo>
                  <a:lnTo>
                    <a:pt x="10" y="8"/>
                  </a:lnTo>
                  <a:lnTo>
                    <a:pt x="10" y="12"/>
                  </a:lnTo>
                  <a:lnTo>
                    <a:pt x="15" y="14"/>
                  </a:lnTo>
                  <a:lnTo>
                    <a:pt x="17" y="10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7" y="5"/>
                  </a:lnTo>
                  <a:lnTo>
                    <a:pt x="19" y="0"/>
                  </a:lnTo>
                  <a:lnTo>
                    <a:pt x="21" y="4"/>
                  </a:lnTo>
                  <a:lnTo>
                    <a:pt x="23" y="3"/>
                  </a:lnTo>
                  <a:lnTo>
                    <a:pt x="31" y="8"/>
                  </a:lnTo>
                  <a:lnTo>
                    <a:pt x="36" y="10"/>
                  </a:lnTo>
                  <a:lnTo>
                    <a:pt x="41" y="15"/>
                  </a:lnTo>
                  <a:lnTo>
                    <a:pt x="44" y="15"/>
                  </a:lnTo>
                  <a:lnTo>
                    <a:pt x="49" y="24"/>
                  </a:lnTo>
                  <a:lnTo>
                    <a:pt x="53" y="25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0" name="Freeform 622" descr="30%"/>
            <p:cNvSpPr>
              <a:spLocks/>
            </p:cNvSpPr>
            <p:nvPr/>
          </p:nvSpPr>
          <p:spPr bwMode="auto">
            <a:xfrm>
              <a:off x="3263408" y="3963038"/>
              <a:ext cx="1859" cy="160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1" y="0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1" name="Freeform 623" descr="30%"/>
            <p:cNvSpPr>
              <a:spLocks/>
            </p:cNvSpPr>
            <p:nvPr/>
          </p:nvSpPr>
          <p:spPr bwMode="auto">
            <a:xfrm>
              <a:off x="3261543" y="3918077"/>
              <a:ext cx="1859" cy="4819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2" y="7"/>
                </a:cxn>
                <a:cxn ang="0">
                  <a:pos x="1" y="9"/>
                </a:cxn>
                <a:cxn ang="0">
                  <a:pos x="0" y="9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2" y="2"/>
                </a:cxn>
              </a:cxnLst>
              <a:rect l="0" t="0" r="r" b="b"/>
              <a:pathLst>
                <a:path w="2" h="9">
                  <a:moveTo>
                    <a:pt x="2" y="2"/>
                  </a:moveTo>
                  <a:lnTo>
                    <a:pt x="2" y="2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9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2" name="Freeform 624" descr="30%"/>
            <p:cNvSpPr>
              <a:spLocks/>
            </p:cNvSpPr>
            <p:nvPr/>
          </p:nvSpPr>
          <p:spPr bwMode="auto">
            <a:xfrm>
              <a:off x="3215139" y="4236175"/>
              <a:ext cx="5845" cy="5215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7" y="1"/>
                </a:cxn>
                <a:cxn ang="0">
                  <a:pos x="8" y="3"/>
                </a:cxn>
                <a:cxn ang="0">
                  <a:pos x="7" y="6"/>
                </a:cxn>
                <a:cxn ang="0">
                  <a:pos x="3" y="8"/>
                </a:cxn>
                <a:cxn ang="0">
                  <a:pos x="0" y="5"/>
                </a:cxn>
                <a:cxn ang="0">
                  <a:pos x="1" y="4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5" y="3"/>
                </a:cxn>
              </a:cxnLst>
              <a:rect l="0" t="0" r="r" b="b"/>
              <a:pathLst>
                <a:path w="8" h="8">
                  <a:moveTo>
                    <a:pt x="5" y="3"/>
                  </a:moveTo>
                  <a:lnTo>
                    <a:pt x="7" y="1"/>
                  </a:lnTo>
                  <a:lnTo>
                    <a:pt x="8" y="3"/>
                  </a:lnTo>
                  <a:lnTo>
                    <a:pt x="7" y="6"/>
                  </a:lnTo>
                  <a:lnTo>
                    <a:pt x="3" y="8"/>
                  </a:lnTo>
                  <a:lnTo>
                    <a:pt x="0" y="5"/>
                  </a:lnTo>
                  <a:lnTo>
                    <a:pt x="1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3" name="Freeform 625" descr="30%"/>
            <p:cNvSpPr>
              <a:spLocks/>
            </p:cNvSpPr>
            <p:nvPr/>
          </p:nvSpPr>
          <p:spPr bwMode="auto">
            <a:xfrm>
              <a:off x="3232674" y="4356114"/>
              <a:ext cx="5845" cy="0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3" y="0"/>
                </a:cxn>
                <a:cxn ang="0">
                  <a:pos x="4" y="1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1" y="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" y="2"/>
                </a:cxn>
              </a:cxnLst>
              <a:rect l="0" t="0" r="r" b="b"/>
              <a:pathLst>
                <a:path w="4" h="4">
                  <a:moveTo>
                    <a:pt x="3" y="2"/>
                  </a:moveTo>
                  <a:lnTo>
                    <a:pt x="3" y="0"/>
                  </a:lnTo>
                  <a:lnTo>
                    <a:pt x="4" y="1"/>
                  </a:lnTo>
                  <a:lnTo>
                    <a:pt x="4" y="3"/>
                  </a:lnTo>
                  <a:lnTo>
                    <a:pt x="3" y="4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4" name="Freeform 626" descr="30%"/>
            <p:cNvSpPr>
              <a:spLocks/>
            </p:cNvSpPr>
            <p:nvPr/>
          </p:nvSpPr>
          <p:spPr bwMode="auto">
            <a:xfrm>
              <a:off x="3232674" y="3824212"/>
              <a:ext cx="11691" cy="5215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6" y="0"/>
                </a:cxn>
                <a:cxn ang="0">
                  <a:pos x="8" y="1"/>
                </a:cxn>
                <a:cxn ang="0">
                  <a:pos x="8" y="4"/>
                </a:cxn>
                <a:cxn ang="0">
                  <a:pos x="10" y="8"/>
                </a:cxn>
                <a:cxn ang="0">
                  <a:pos x="8" y="5"/>
                </a:cxn>
                <a:cxn ang="0">
                  <a:pos x="4" y="6"/>
                </a:cxn>
                <a:cxn ang="0">
                  <a:pos x="2" y="5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1" y="4"/>
                </a:cxn>
                <a:cxn ang="0">
                  <a:pos x="3" y="4"/>
                </a:cxn>
                <a:cxn ang="0">
                  <a:pos x="4" y="3"/>
                </a:cxn>
              </a:cxnLst>
              <a:rect l="0" t="0" r="r" b="b"/>
              <a:pathLst>
                <a:path w="10" h="8">
                  <a:moveTo>
                    <a:pt x="4" y="3"/>
                  </a:moveTo>
                  <a:lnTo>
                    <a:pt x="6" y="0"/>
                  </a:lnTo>
                  <a:lnTo>
                    <a:pt x="8" y="1"/>
                  </a:lnTo>
                  <a:lnTo>
                    <a:pt x="8" y="4"/>
                  </a:lnTo>
                  <a:lnTo>
                    <a:pt x="10" y="8"/>
                  </a:lnTo>
                  <a:lnTo>
                    <a:pt x="8" y="5"/>
                  </a:lnTo>
                  <a:lnTo>
                    <a:pt x="4" y="6"/>
                  </a:lnTo>
                  <a:lnTo>
                    <a:pt x="2" y="5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4"/>
                  </a:lnTo>
                  <a:lnTo>
                    <a:pt x="3" y="4"/>
                  </a:lnTo>
                  <a:lnTo>
                    <a:pt x="4" y="3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5" name="Freeform 627" descr="30%"/>
            <p:cNvSpPr>
              <a:spLocks/>
            </p:cNvSpPr>
            <p:nvPr/>
          </p:nvSpPr>
          <p:spPr bwMode="auto">
            <a:xfrm>
              <a:off x="2162922" y="3818997"/>
              <a:ext cx="1122364" cy="1407977"/>
            </a:xfrm>
            <a:custGeom>
              <a:avLst/>
              <a:gdLst/>
              <a:ahLst/>
              <a:cxnLst>
                <a:cxn ang="0">
                  <a:pos x="165" y="122"/>
                </a:cxn>
                <a:cxn ang="0">
                  <a:pos x="280" y="73"/>
                </a:cxn>
                <a:cxn ang="0">
                  <a:pos x="405" y="45"/>
                </a:cxn>
                <a:cxn ang="0">
                  <a:pos x="522" y="178"/>
                </a:cxn>
                <a:cxn ang="0">
                  <a:pos x="572" y="315"/>
                </a:cxn>
                <a:cxn ang="0">
                  <a:pos x="631" y="661"/>
                </a:cxn>
                <a:cxn ang="0">
                  <a:pos x="770" y="678"/>
                </a:cxn>
                <a:cxn ang="0">
                  <a:pos x="814" y="727"/>
                </a:cxn>
                <a:cxn ang="0">
                  <a:pos x="850" y="885"/>
                </a:cxn>
                <a:cxn ang="0">
                  <a:pos x="881" y="969"/>
                </a:cxn>
                <a:cxn ang="0">
                  <a:pos x="909" y="1057"/>
                </a:cxn>
                <a:cxn ang="0">
                  <a:pos x="939" y="1169"/>
                </a:cxn>
                <a:cxn ang="0">
                  <a:pos x="938" y="1305"/>
                </a:cxn>
                <a:cxn ang="0">
                  <a:pos x="991" y="1354"/>
                </a:cxn>
                <a:cxn ang="0">
                  <a:pos x="1013" y="1418"/>
                </a:cxn>
                <a:cxn ang="0">
                  <a:pos x="1030" y="1488"/>
                </a:cxn>
                <a:cxn ang="0">
                  <a:pos x="1025" y="1579"/>
                </a:cxn>
                <a:cxn ang="0">
                  <a:pos x="1048" y="1683"/>
                </a:cxn>
                <a:cxn ang="0">
                  <a:pos x="1080" y="1823"/>
                </a:cxn>
                <a:cxn ang="0">
                  <a:pos x="1102" y="1881"/>
                </a:cxn>
                <a:cxn ang="0">
                  <a:pos x="1116" y="1930"/>
                </a:cxn>
                <a:cxn ang="0">
                  <a:pos x="1099" y="2022"/>
                </a:cxn>
                <a:cxn ang="0">
                  <a:pos x="1058" y="2086"/>
                </a:cxn>
                <a:cxn ang="0">
                  <a:pos x="1056" y="2193"/>
                </a:cxn>
                <a:cxn ang="0">
                  <a:pos x="1089" y="2282"/>
                </a:cxn>
                <a:cxn ang="0">
                  <a:pos x="1152" y="2379"/>
                </a:cxn>
                <a:cxn ang="0">
                  <a:pos x="1166" y="2462"/>
                </a:cxn>
                <a:cxn ang="0">
                  <a:pos x="1199" y="2551"/>
                </a:cxn>
                <a:cxn ang="0">
                  <a:pos x="1109" y="2541"/>
                </a:cxn>
                <a:cxn ang="0">
                  <a:pos x="1089" y="2462"/>
                </a:cxn>
                <a:cxn ang="0">
                  <a:pos x="987" y="2335"/>
                </a:cxn>
                <a:cxn ang="0">
                  <a:pos x="932" y="2239"/>
                </a:cxn>
                <a:cxn ang="0">
                  <a:pos x="929" y="2166"/>
                </a:cxn>
                <a:cxn ang="0">
                  <a:pos x="884" y="2101"/>
                </a:cxn>
                <a:cxn ang="0">
                  <a:pos x="867" y="2101"/>
                </a:cxn>
                <a:cxn ang="0">
                  <a:pos x="861" y="1982"/>
                </a:cxn>
                <a:cxn ang="0">
                  <a:pos x="703" y="1901"/>
                </a:cxn>
                <a:cxn ang="0">
                  <a:pos x="664" y="1982"/>
                </a:cxn>
                <a:cxn ang="0">
                  <a:pos x="621" y="2094"/>
                </a:cxn>
                <a:cxn ang="0">
                  <a:pos x="632" y="2153"/>
                </a:cxn>
                <a:cxn ang="0">
                  <a:pos x="625" y="2231"/>
                </a:cxn>
                <a:cxn ang="0">
                  <a:pos x="583" y="2241"/>
                </a:cxn>
                <a:cxn ang="0">
                  <a:pos x="585" y="2396"/>
                </a:cxn>
                <a:cxn ang="0">
                  <a:pos x="603" y="2512"/>
                </a:cxn>
                <a:cxn ang="0">
                  <a:pos x="602" y="2595"/>
                </a:cxn>
                <a:cxn ang="0">
                  <a:pos x="578" y="2597"/>
                </a:cxn>
                <a:cxn ang="0">
                  <a:pos x="562" y="2517"/>
                </a:cxn>
                <a:cxn ang="0">
                  <a:pos x="510" y="2489"/>
                </a:cxn>
                <a:cxn ang="0">
                  <a:pos x="487" y="2382"/>
                </a:cxn>
                <a:cxn ang="0">
                  <a:pos x="507" y="2303"/>
                </a:cxn>
                <a:cxn ang="0">
                  <a:pos x="503" y="2187"/>
                </a:cxn>
                <a:cxn ang="0">
                  <a:pos x="477" y="2085"/>
                </a:cxn>
                <a:cxn ang="0">
                  <a:pos x="504" y="1928"/>
                </a:cxn>
                <a:cxn ang="0">
                  <a:pos x="472" y="1657"/>
                </a:cxn>
                <a:cxn ang="0">
                  <a:pos x="435" y="1372"/>
                </a:cxn>
                <a:cxn ang="0">
                  <a:pos x="353" y="1275"/>
                </a:cxn>
                <a:cxn ang="0">
                  <a:pos x="239" y="1112"/>
                </a:cxn>
                <a:cxn ang="0">
                  <a:pos x="182" y="943"/>
                </a:cxn>
                <a:cxn ang="0">
                  <a:pos x="156" y="730"/>
                </a:cxn>
                <a:cxn ang="0">
                  <a:pos x="125" y="567"/>
                </a:cxn>
                <a:cxn ang="0">
                  <a:pos x="29" y="480"/>
                </a:cxn>
                <a:cxn ang="0">
                  <a:pos x="7" y="235"/>
                </a:cxn>
                <a:cxn ang="0">
                  <a:pos x="81" y="2"/>
                </a:cxn>
              </a:cxnLst>
              <a:rect l="0" t="0" r="r" b="b"/>
              <a:pathLst>
                <a:path w="1202" h="2639">
                  <a:moveTo>
                    <a:pt x="85" y="0"/>
                  </a:moveTo>
                  <a:lnTo>
                    <a:pt x="85" y="6"/>
                  </a:lnTo>
                  <a:lnTo>
                    <a:pt x="89" y="15"/>
                  </a:lnTo>
                  <a:lnTo>
                    <a:pt x="89" y="24"/>
                  </a:lnTo>
                  <a:lnTo>
                    <a:pt x="85" y="36"/>
                  </a:lnTo>
                  <a:lnTo>
                    <a:pt x="85" y="41"/>
                  </a:lnTo>
                  <a:lnTo>
                    <a:pt x="87" y="42"/>
                  </a:lnTo>
                  <a:lnTo>
                    <a:pt x="90" y="49"/>
                  </a:lnTo>
                  <a:lnTo>
                    <a:pt x="95" y="59"/>
                  </a:lnTo>
                  <a:lnTo>
                    <a:pt x="97" y="59"/>
                  </a:lnTo>
                  <a:lnTo>
                    <a:pt x="102" y="58"/>
                  </a:lnTo>
                  <a:lnTo>
                    <a:pt x="106" y="64"/>
                  </a:lnTo>
                  <a:lnTo>
                    <a:pt x="110" y="67"/>
                  </a:lnTo>
                  <a:lnTo>
                    <a:pt x="112" y="71"/>
                  </a:lnTo>
                  <a:lnTo>
                    <a:pt x="116" y="71"/>
                  </a:lnTo>
                  <a:lnTo>
                    <a:pt x="117" y="73"/>
                  </a:lnTo>
                  <a:lnTo>
                    <a:pt x="116" y="79"/>
                  </a:lnTo>
                  <a:lnTo>
                    <a:pt x="116" y="81"/>
                  </a:lnTo>
                  <a:lnTo>
                    <a:pt x="118" y="84"/>
                  </a:lnTo>
                  <a:lnTo>
                    <a:pt x="120" y="86"/>
                  </a:lnTo>
                  <a:lnTo>
                    <a:pt x="123" y="90"/>
                  </a:lnTo>
                  <a:lnTo>
                    <a:pt x="124" y="91"/>
                  </a:lnTo>
                  <a:lnTo>
                    <a:pt x="130" y="80"/>
                  </a:lnTo>
                  <a:lnTo>
                    <a:pt x="132" y="76"/>
                  </a:lnTo>
                  <a:lnTo>
                    <a:pt x="133" y="76"/>
                  </a:lnTo>
                  <a:lnTo>
                    <a:pt x="143" y="91"/>
                  </a:lnTo>
                  <a:lnTo>
                    <a:pt x="146" y="93"/>
                  </a:lnTo>
                  <a:lnTo>
                    <a:pt x="149" y="93"/>
                  </a:lnTo>
                  <a:lnTo>
                    <a:pt x="153" y="94"/>
                  </a:lnTo>
                  <a:lnTo>
                    <a:pt x="158" y="111"/>
                  </a:lnTo>
                  <a:lnTo>
                    <a:pt x="164" y="117"/>
                  </a:lnTo>
                  <a:lnTo>
                    <a:pt x="163" y="121"/>
                  </a:lnTo>
                  <a:lnTo>
                    <a:pt x="163" y="122"/>
                  </a:lnTo>
                  <a:lnTo>
                    <a:pt x="165" y="122"/>
                  </a:lnTo>
                  <a:lnTo>
                    <a:pt x="168" y="119"/>
                  </a:lnTo>
                  <a:lnTo>
                    <a:pt x="172" y="117"/>
                  </a:lnTo>
                  <a:lnTo>
                    <a:pt x="176" y="116"/>
                  </a:lnTo>
                  <a:lnTo>
                    <a:pt x="179" y="119"/>
                  </a:lnTo>
                  <a:lnTo>
                    <a:pt x="182" y="119"/>
                  </a:lnTo>
                  <a:lnTo>
                    <a:pt x="184" y="120"/>
                  </a:lnTo>
                  <a:lnTo>
                    <a:pt x="187" y="131"/>
                  </a:lnTo>
                  <a:lnTo>
                    <a:pt x="188" y="130"/>
                  </a:lnTo>
                  <a:lnTo>
                    <a:pt x="193" y="135"/>
                  </a:lnTo>
                  <a:lnTo>
                    <a:pt x="199" y="137"/>
                  </a:lnTo>
                  <a:lnTo>
                    <a:pt x="208" y="136"/>
                  </a:lnTo>
                  <a:lnTo>
                    <a:pt x="212" y="137"/>
                  </a:lnTo>
                  <a:lnTo>
                    <a:pt x="218" y="143"/>
                  </a:lnTo>
                  <a:lnTo>
                    <a:pt x="222" y="150"/>
                  </a:lnTo>
                  <a:lnTo>
                    <a:pt x="224" y="151"/>
                  </a:lnTo>
                  <a:lnTo>
                    <a:pt x="226" y="151"/>
                  </a:lnTo>
                  <a:lnTo>
                    <a:pt x="226" y="150"/>
                  </a:lnTo>
                  <a:lnTo>
                    <a:pt x="227" y="145"/>
                  </a:lnTo>
                  <a:lnTo>
                    <a:pt x="226" y="143"/>
                  </a:lnTo>
                  <a:lnTo>
                    <a:pt x="226" y="141"/>
                  </a:lnTo>
                  <a:lnTo>
                    <a:pt x="230" y="131"/>
                  </a:lnTo>
                  <a:lnTo>
                    <a:pt x="237" y="125"/>
                  </a:lnTo>
                  <a:lnTo>
                    <a:pt x="241" y="111"/>
                  </a:lnTo>
                  <a:lnTo>
                    <a:pt x="244" y="101"/>
                  </a:lnTo>
                  <a:lnTo>
                    <a:pt x="248" y="101"/>
                  </a:lnTo>
                  <a:lnTo>
                    <a:pt x="252" y="97"/>
                  </a:lnTo>
                  <a:lnTo>
                    <a:pt x="257" y="90"/>
                  </a:lnTo>
                  <a:lnTo>
                    <a:pt x="261" y="90"/>
                  </a:lnTo>
                  <a:lnTo>
                    <a:pt x="262" y="89"/>
                  </a:lnTo>
                  <a:lnTo>
                    <a:pt x="262" y="84"/>
                  </a:lnTo>
                  <a:lnTo>
                    <a:pt x="267" y="76"/>
                  </a:lnTo>
                  <a:lnTo>
                    <a:pt x="272" y="78"/>
                  </a:lnTo>
                  <a:lnTo>
                    <a:pt x="276" y="74"/>
                  </a:lnTo>
                  <a:lnTo>
                    <a:pt x="280" y="73"/>
                  </a:lnTo>
                  <a:lnTo>
                    <a:pt x="283" y="74"/>
                  </a:lnTo>
                  <a:lnTo>
                    <a:pt x="284" y="73"/>
                  </a:lnTo>
                  <a:lnTo>
                    <a:pt x="288" y="76"/>
                  </a:lnTo>
                  <a:lnTo>
                    <a:pt x="290" y="80"/>
                  </a:lnTo>
                  <a:lnTo>
                    <a:pt x="285" y="89"/>
                  </a:lnTo>
                  <a:lnTo>
                    <a:pt x="286" y="91"/>
                  </a:lnTo>
                  <a:lnTo>
                    <a:pt x="295" y="101"/>
                  </a:lnTo>
                  <a:lnTo>
                    <a:pt x="298" y="107"/>
                  </a:lnTo>
                  <a:lnTo>
                    <a:pt x="298" y="114"/>
                  </a:lnTo>
                  <a:lnTo>
                    <a:pt x="301" y="114"/>
                  </a:lnTo>
                  <a:lnTo>
                    <a:pt x="307" y="107"/>
                  </a:lnTo>
                  <a:lnTo>
                    <a:pt x="322" y="122"/>
                  </a:lnTo>
                  <a:lnTo>
                    <a:pt x="328" y="125"/>
                  </a:lnTo>
                  <a:lnTo>
                    <a:pt x="332" y="104"/>
                  </a:lnTo>
                  <a:lnTo>
                    <a:pt x="339" y="96"/>
                  </a:lnTo>
                  <a:lnTo>
                    <a:pt x="340" y="84"/>
                  </a:lnTo>
                  <a:lnTo>
                    <a:pt x="345" y="78"/>
                  </a:lnTo>
                  <a:lnTo>
                    <a:pt x="346" y="70"/>
                  </a:lnTo>
                  <a:lnTo>
                    <a:pt x="347" y="68"/>
                  </a:lnTo>
                  <a:lnTo>
                    <a:pt x="353" y="67"/>
                  </a:lnTo>
                  <a:lnTo>
                    <a:pt x="359" y="62"/>
                  </a:lnTo>
                  <a:lnTo>
                    <a:pt x="362" y="63"/>
                  </a:lnTo>
                  <a:lnTo>
                    <a:pt x="363" y="62"/>
                  </a:lnTo>
                  <a:lnTo>
                    <a:pt x="363" y="58"/>
                  </a:lnTo>
                  <a:lnTo>
                    <a:pt x="368" y="60"/>
                  </a:lnTo>
                  <a:lnTo>
                    <a:pt x="373" y="62"/>
                  </a:lnTo>
                  <a:lnTo>
                    <a:pt x="376" y="57"/>
                  </a:lnTo>
                  <a:lnTo>
                    <a:pt x="377" y="49"/>
                  </a:lnTo>
                  <a:lnTo>
                    <a:pt x="379" y="47"/>
                  </a:lnTo>
                  <a:lnTo>
                    <a:pt x="391" y="48"/>
                  </a:lnTo>
                  <a:lnTo>
                    <a:pt x="394" y="45"/>
                  </a:lnTo>
                  <a:lnTo>
                    <a:pt x="400" y="48"/>
                  </a:lnTo>
                  <a:lnTo>
                    <a:pt x="404" y="47"/>
                  </a:lnTo>
                  <a:lnTo>
                    <a:pt x="405" y="45"/>
                  </a:lnTo>
                  <a:lnTo>
                    <a:pt x="408" y="47"/>
                  </a:lnTo>
                  <a:lnTo>
                    <a:pt x="414" y="44"/>
                  </a:lnTo>
                  <a:lnTo>
                    <a:pt x="416" y="47"/>
                  </a:lnTo>
                  <a:lnTo>
                    <a:pt x="423" y="48"/>
                  </a:lnTo>
                  <a:lnTo>
                    <a:pt x="430" y="55"/>
                  </a:lnTo>
                  <a:lnTo>
                    <a:pt x="435" y="63"/>
                  </a:lnTo>
                  <a:lnTo>
                    <a:pt x="436" y="71"/>
                  </a:lnTo>
                  <a:lnTo>
                    <a:pt x="438" y="75"/>
                  </a:lnTo>
                  <a:lnTo>
                    <a:pt x="443" y="83"/>
                  </a:lnTo>
                  <a:lnTo>
                    <a:pt x="447" y="84"/>
                  </a:lnTo>
                  <a:lnTo>
                    <a:pt x="449" y="85"/>
                  </a:lnTo>
                  <a:lnTo>
                    <a:pt x="452" y="104"/>
                  </a:lnTo>
                  <a:lnTo>
                    <a:pt x="457" y="116"/>
                  </a:lnTo>
                  <a:lnTo>
                    <a:pt x="460" y="120"/>
                  </a:lnTo>
                  <a:lnTo>
                    <a:pt x="465" y="121"/>
                  </a:lnTo>
                  <a:lnTo>
                    <a:pt x="481" y="121"/>
                  </a:lnTo>
                  <a:lnTo>
                    <a:pt x="483" y="119"/>
                  </a:lnTo>
                  <a:lnTo>
                    <a:pt x="485" y="114"/>
                  </a:lnTo>
                  <a:lnTo>
                    <a:pt x="489" y="110"/>
                  </a:lnTo>
                  <a:lnTo>
                    <a:pt x="500" y="107"/>
                  </a:lnTo>
                  <a:lnTo>
                    <a:pt x="506" y="105"/>
                  </a:lnTo>
                  <a:lnTo>
                    <a:pt x="507" y="105"/>
                  </a:lnTo>
                  <a:lnTo>
                    <a:pt x="512" y="110"/>
                  </a:lnTo>
                  <a:lnTo>
                    <a:pt x="511" y="117"/>
                  </a:lnTo>
                  <a:lnTo>
                    <a:pt x="513" y="120"/>
                  </a:lnTo>
                  <a:lnTo>
                    <a:pt x="517" y="125"/>
                  </a:lnTo>
                  <a:lnTo>
                    <a:pt x="519" y="128"/>
                  </a:lnTo>
                  <a:lnTo>
                    <a:pt x="520" y="150"/>
                  </a:lnTo>
                  <a:lnTo>
                    <a:pt x="521" y="153"/>
                  </a:lnTo>
                  <a:lnTo>
                    <a:pt x="525" y="156"/>
                  </a:lnTo>
                  <a:lnTo>
                    <a:pt x="530" y="168"/>
                  </a:lnTo>
                  <a:lnTo>
                    <a:pt x="526" y="169"/>
                  </a:lnTo>
                  <a:lnTo>
                    <a:pt x="525" y="172"/>
                  </a:lnTo>
                  <a:lnTo>
                    <a:pt x="522" y="178"/>
                  </a:lnTo>
                  <a:lnTo>
                    <a:pt x="522" y="185"/>
                  </a:lnTo>
                  <a:lnTo>
                    <a:pt x="521" y="193"/>
                  </a:lnTo>
                  <a:lnTo>
                    <a:pt x="522" y="198"/>
                  </a:lnTo>
                  <a:lnTo>
                    <a:pt x="522" y="203"/>
                  </a:lnTo>
                  <a:lnTo>
                    <a:pt x="525" y="211"/>
                  </a:lnTo>
                  <a:lnTo>
                    <a:pt x="526" y="215"/>
                  </a:lnTo>
                  <a:lnTo>
                    <a:pt x="526" y="224"/>
                  </a:lnTo>
                  <a:lnTo>
                    <a:pt x="522" y="231"/>
                  </a:lnTo>
                  <a:lnTo>
                    <a:pt x="519" y="236"/>
                  </a:lnTo>
                  <a:lnTo>
                    <a:pt x="518" y="239"/>
                  </a:lnTo>
                  <a:lnTo>
                    <a:pt x="519" y="247"/>
                  </a:lnTo>
                  <a:lnTo>
                    <a:pt x="518" y="255"/>
                  </a:lnTo>
                  <a:lnTo>
                    <a:pt x="518" y="261"/>
                  </a:lnTo>
                  <a:lnTo>
                    <a:pt x="518" y="276"/>
                  </a:lnTo>
                  <a:lnTo>
                    <a:pt x="520" y="282"/>
                  </a:lnTo>
                  <a:lnTo>
                    <a:pt x="520" y="288"/>
                  </a:lnTo>
                  <a:lnTo>
                    <a:pt x="522" y="293"/>
                  </a:lnTo>
                  <a:lnTo>
                    <a:pt x="521" y="304"/>
                  </a:lnTo>
                  <a:lnTo>
                    <a:pt x="522" y="313"/>
                  </a:lnTo>
                  <a:lnTo>
                    <a:pt x="523" y="317"/>
                  </a:lnTo>
                  <a:lnTo>
                    <a:pt x="526" y="320"/>
                  </a:lnTo>
                  <a:lnTo>
                    <a:pt x="526" y="324"/>
                  </a:lnTo>
                  <a:lnTo>
                    <a:pt x="526" y="338"/>
                  </a:lnTo>
                  <a:lnTo>
                    <a:pt x="528" y="337"/>
                  </a:lnTo>
                  <a:lnTo>
                    <a:pt x="537" y="325"/>
                  </a:lnTo>
                  <a:lnTo>
                    <a:pt x="541" y="328"/>
                  </a:lnTo>
                  <a:lnTo>
                    <a:pt x="544" y="323"/>
                  </a:lnTo>
                  <a:lnTo>
                    <a:pt x="547" y="318"/>
                  </a:lnTo>
                  <a:lnTo>
                    <a:pt x="558" y="299"/>
                  </a:lnTo>
                  <a:lnTo>
                    <a:pt x="562" y="292"/>
                  </a:lnTo>
                  <a:lnTo>
                    <a:pt x="563" y="286"/>
                  </a:lnTo>
                  <a:lnTo>
                    <a:pt x="564" y="298"/>
                  </a:lnTo>
                  <a:lnTo>
                    <a:pt x="566" y="307"/>
                  </a:lnTo>
                  <a:lnTo>
                    <a:pt x="572" y="315"/>
                  </a:lnTo>
                  <a:lnTo>
                    <a:pt x="574" y="323"/>
                  </a:lnTo>
                  <a:lnTo>
                    <a:pt x="580" y="329"/>
                  </a:lnTo>
                  <a:lnTo>
                    <a:pt x="582" y="333"/>
                  </a:lnTo>
                  <a:lnTo>
                    <a:pt x="582" y="351"/>
                  </a:lnTo>
                  <a:lnTo>
                    <a:pt x="581" y="359"/>
                  </a:lnTo>
                  <a:lnTo>
                    <a:pt x="587" y="380"/>
                  </a:lnTo>
                  <a:lnTo>
                    <a:pt x="587" y="407"/>
                  </a:lnTo>
                  <a:lnTo>
                    <a:pt x="593" y="427"/>
                  </a:lnTo>
                  <a:lnTo>
                    <a:pt x="594" y="441"/>
                  </a:lnTo>
                  <a:lnTo>
                    <a:pt x="596" y="443"/>
                  </a:lnTo>
                  <a:lnTo>
                    <a:pt x="600" y="447"/>
                  </a:lnTo>
                  <a:lnTo>
                    <a:pt x="604" y="443"/>
                  </a:lnTo>
                  <a:lnTo>
                    <a:pt x="609" y="444"/>
                  </a:lnTo>
                  <a:lnTo>
                    <a:pt x="614" y="443"/>
                  </a:lnTo>
                  <a:lnTo>
                    <a:pt x="616" y="444"/>
                  </a:lnTo>
                  <a:lnTo>
                    <a:pt x="616" y="449"/>
                  </a:lnTo>
                  <a:lnTo>
                    <a:pt x="614" y="453"/>
                  </a:lnTo>
                  <a:lnTo>
                    <a:pt x="610" y="467"/>
                  </a:lnTo>
                  <a:lnTo>
                    <a:pt x="605" y="474"/>
                  </a:lnTo>
                  <a:lnTo>
                    <a:pt x="609" y="491"/>
                  </a:lnTo>
                  <a:lnTo>
                    <a:pt x="612" y="496"/>
                  </a:lnTo>
                  <a:lnTo>
                    <a:pt x="614" y="499"/>
                  </a:lnTo>
                  <a:lnTo>
                    <a:pt x="625" y="510"/>
                  </a:lnTo>
                  <a:lnTo>
                    <a:pt x="634" y="530"/>
                  </a:lnTo>
                  <a:lnTo>
                    <a:pt x="636" y="537"/>
                  </a:lnTo>
                  <a:lnTo>
                    <a:pt x="635" y="545"/>
                  </a:lnTo>
                  <a:lnTo>
                    <a:pt x="631" y="556"/>
                  </a:lnTo>
                  <a:lnTo>
                    <a:pt x="629" y="562"/>
                  </a:lnTo>
                  <a:lnTo>
                    <a:pt x="617" y="618"/>
                  </a:lnTo>
                  <a:lnTo>
                    <a:pt x="617" y="621"/>
                  </a:lnTo>
                  <a:lnTo>
                    <a:pt x="618" y="626"/>
                  </a:lnTo>
                  <a:lnTo>
                    <a:pt x="623" y="654"/>
                  </a:lnTo>
                  <a:lnTo>
                    <a:pt x="625" y="657"/>
                  </a:lnTo>
                  <a:lnTo>
                    <a:pt x="631" y="661"/>
                  </a:lnTo>
                  <a:lnTo>
                    <a:pt x="634" y="667"/>
                  </a:lnTo>
                  <a:lnTo>
                    <a:pt x="636" y="668"/>
                  </a:lnTo>
                  <a:lnTo>
                    <a:pt x="639" y="673"/>
                  </a:lnTo>
                  <a:lnTo>
                    <a:pt x="641" y="675"/>
                  </a:lnTo>
                  <a:lnTo>
                    <a:pt x="647" y="675"/>
                  </a:lnTo>
                  <a:lnTo>
                    <a:pt x="653" y="672"/>
                  </a:lnTo>
                  <a:lnTo>
                    <a:pt x="661" y="671"/>
                  </a:lnTo>
                  <a:lnTo>
                    <a:pt x="667" y="672"/>
                  </a:lnTo>
                  <a:lnTo>
                    <a:pt x="672" y="675"/>
                  </a:lnTo>
                  <a:lnTo>
                    <a:pt x="673" y="678"/>
                  </a:lnTo>
                  <a:lnTo>
                    <a:pt x="674" y="682"/>
                  </a:lnTo>
                  <a:lnTo>
                    <a:pt x="674" y="694"/>
                  </a:lnTo>
                  <a:lnTo>
                    <a:pt x="676" y="703"/>
                  </a:lnTo>
                  <a:lnTo>
                    <a:pt x="682" y="718"/>
                  </a:lnTo>
                  <a:lnTo>
                    <a:pt x="682" y="733"/>
                  </a:lnTo>
                  <a:lnTo>
                    <a:pt x="685" y="735"/>
                  </a:lnTo>
                  <a:lnTo>
                    <a:pt x="692" y="738"/>
                  </a:lnTo>
                  <a:lnTo>
                    <a:pt x="701" y="738"/>
                  </a:lnTo>
                  <a:lnTo>
                    <a:pt x="707" y="740"/>
                  </a:lnTo>
                  <a:lnTo>
                    <a:pt x="718" y="737"/>
                  </a:lnTo>
                  <a:lnTo>
                    <a:pt x="724" y="738"/>
                  </a:lnTo>
                  <a:lnTo>
                    <a:pt x="726" y="735"/>
                  </a:lnTo>
                  <a:lnTo>
                    <a:pt x="729" y="729"/>
                  </a:lnTo>
                  <a:lnTo>
                    <a:pt x="731" y="715"/>
                  </a:lnTo>
                  <a:lnTo>
                    <a:pt x="735" y="712"/>
                  </a:lnTo>
                  <a:lnTo>
                    <a:pt x="748" y="710"/>
                  </a:lnTo>
                  <a:lnTo>
                    <a:pt x="754" y="709"/>
                  </a:lnTo>
                  <a:lnTo>
                    <a:pt x="758" y="712"/>
                  </a:lnTo>
                  <a:lnTo>
                    <a:pt x="765" y="719"/>
                  </a:lnTo>
                  <a:lnTo>
                    <a:pt x="769" y="722"/>
                  </a:lnTo>
                  <a:lnTo>
                    <a:pt x="770" y="717"/>
                  </a:lnTo>
                  <a:lnTo>
                    <a:pt x="773" y="702"/>
                  </a:lnTo>
                  <a:lnTo>
                    <a:pt x="771" y="687"/>
                  </a:lnTo>
                  <a:lnTo>
                    <a:pt x="770" y="678"/>
                  </a:lnTo>
                  <a:lnTo>
                    <a:pt x="779" y="660"/>
                  </a:lnTo>
                  <a:lnTo>
                    <a:pt x="780" y="656"/>
                  </a:lnTo>
                  <a:lnTo>
                    <a:pt x="783" y="649"/>
                  </a:lnTo>
                  <a:lnTo>
                    <a:pt x="784" y="636"/>
                  </a:lnTo>
                  <a:lnTo>
                    <a:pt x="790" y="630"/>
                  </a:lnTo>
                  <a:lnTo>
                    <a:pt x="793" y="630"/>
                  </a:lnTo>
                  <a:lnTo>
                    <a:pt x="797" y="628"/>
                  </a:lnTo>
                  <a:lnTo>
                    <a:pt x="805" y="610"/>
                  </a:lnTo>
                  <a:lnTo>
                    <a:pt x="806" y="613"/>
                  </a:lnTo>
                  <a:lnTo>
                    <a:pt x="807" y="616"/>
                  </a:lnTo>
                  <a:lnTo>
                    <a:pt x="808" y="619"/>
                  </a:lnTo>
                  <a:lnTo>
                    <a:pt x="807" y="626"/>
                  </a:lnTo>
                  <a:lnTo>
                    <a:pt x="808" y="629"/>
                  </a:lnTo>
                  <a:lnTo>
                    <a:pt x="807" y="630"/>
                  </a:lnTo>
                  <a:lnTo>
                    <a:pt x="807" y="634"/>
                  </a:lnTo>
                  <a:lnTo>
                    <a:pt x="805" y="641"/>
                  </a:lnTo>
                  <a:lnTo>
                    <a:pt x="803" y="644"/>
                  </a:lnTo>
                  <a:lnTo>
                    <a:pt x="801" y="649"/>
                  </a:lnTo>
                  <a:lnTo>
                    <a:pt x="801" y="655"/>
                  </a:lnTo>
                  <a:lnTo>
                    <a:pt x="799" y="661"/>
                  </a:lnTo>
                  <a:lnTo>
                    <a:pt x="798" y="668"/>
                  </a:lnTo>
                  <a:lnTo>
                    <a:pt x="798" y="676"/>
                  </a:lnTo>
                  <a:lnTo>
                    <a:pt x="802" y="684"/>
                  </a:lnTo>
                  <a:lnTo>
                    <a:pt x="802" y="692"/>
                  </a:lnTo>
                  <a:lnTo>
                    <a:pt x="809" y="702"/>
                  </a:lnTo>
                  <a:lnTo>
                    <a:pt x="809" y="707"/>
                  </a:lnTo>
                  <a:lnTo>
                    <a:pt x="813" y="709"/>
                  </a:lnTo>
                  <a:lnTo>
                    <a:pt x="814" y="714"/>
                  </a:lnTo>
                  <a:lnTo>
                    <a:pt x="816" y="714"/>
                  </a:lnTo>
                  <a:lnTo>
                    <a:pt x="817" y="717"/>
                  </a:lnTo>
                  <a:lnTo>
                    <a:pt x="816" y="719"/>
                  </a:lnTo>
                  <a:lnTo>
                    <a:pt x="816" y="722"/>
                  </a:lnTo>
                  <a:lnTo>
                    <a:pt x="815" y="723"/>
                  </a:lnTo>
                  <a:lnTo>
                    <a:pt x="814" y="727"/>
                  </a:lnTo>
                  <a:lnTo>
                    <a:pt x="814" y="730"/>
                  </a:lnTo>
                  <a:lnTo>
                    <a:pt x="814" y="735"/>
                  </a:lnTo>
                  <a:lnTo>
                    <a:pt x="817" y="741"/>
                  </a:lnTo>
                  <a:lnTo>
                    <a:pt x="817" y="744"/>
                  </a:lnTo>
                  <a:lnTo>
                    <a:pt x="816" y="749"/>
                  </a:lnTo>
                  <a:lnTo>
                    <a:pt x="816" y="758"/>
                  </a:lnTo>
                  <a:lnTo>
                    <a:pt x="817" y="760"/>
                  </a:lnTo>
                  <a:lnTo>
                    <a:pt x="824" y="769"/>
                  </a:lnTo>
                  <a:lnTo>
                    <a:pt x="825" y="774"/>
                  </a:lnTo>
                  <a:lnTo>
                    <a:pt x="830" y="785"/>
                  </a:lnTo>
                  <a:lnTo>
                    <a:pt x="833" y="786"/>
                  </a:lnTo>
                  <a:lnTo>
                    <a:pt x="835" y="784"/>
                  </a:lnTo>
                  <a:lnTo>
                    <a:pt x="836" y="787"/>
                  </a:lnTo>
                  <a:lnTo>
                    <a:pt x="836" y="790"/>
                  </a:lnTo>
                  <a:lnTo>
                    <a:pt x="836" y="792"/>
                  </a:lnTo>
                  <a:lnTo>
                    <a:pt x="833" y="795"/>
                  </a:lnTo>
                  <a:lnTo>
                    <a:pt x="833" y="803"/>
                  </a:lnTo>
                  <a:lnTo>
                    <a:pt x="832" y="803"/>
                  </a:lnTo>
                  <a:lnTo>
                    <a:pt x="832" y="802"/>
                  </a:lnTo>
                  <a:lnTo>
                    <a:pt x="830" y="803"/>
                  </a:lnTo>
                  <a:lnTo>
                    <a:pt x="831" y="805"/>
                  </a:lnTo>
                  <a:lnTo>
                    <a:pt x="830" y="803"/>
                  </a:lnTo>
                  <a:lnTo>
                    <a:pt x="829" y="805"/>
                  </a:lnTo>
                  <a:lnTo>
                    <a:pt x="823" y="818"/>
                  </a:lnTo>
                  <a:lnTo>
                    <a:pt x="821" y="832"/>
                  </a:lnTo>
                  <a:lnTo>
                    <a:pt x="820" y="841"/>
                  </a:lnTo>
                  <a:lnTo>
                    <a:pt x="820" y="843"/>
                  </a:lnTo>
                  <a:lnTo>
                    <a:pt x="823" y="849"/>
                  </a:lnTo>
                  <a:lnTo>
                    <a:pt x="826" y="852"/>
                  </a:lnTo>
                  <a:lnTo>
                    <a:pt x="838" y="852"/>
                  </a:lnTo>
                  <a:lnTo>
                    <a:pt x="841" y="871"/>
                  </a:lnTo>
                  <a:lnTo>
                    <a:pt x="845" y="878"/>
                  </a:lnTo>
                  <a:lnTo>
                    <a:pt x="846" y="881"/>
                  </a:lnTo>
                  <a:lnTo>
                    <a:pt x="850" y="885"/>
                  </a:lnTo>
                  <a:lnTo>
                    <a:pt x="850" y="890"/>
                  </a:lnTo>
                  <a:lnTo>
                    <a:pt x="852" y="894"/>
                  </a:lnTo>
                  <a:lnTo>
                    <a:pt x="853" y="897"/>
                  </a:lnTo>
                  <a:lnTo>
                    <a:pt x="855" y="897"/>
                  </a:lnTo>
                  <a:lnTo>
                    <a:pt x="855" y="901"/>
                  </a:lnTo>
                  <a:lnTo>
                    <a:pt x="859" y="900"/>
                  </a:lnTo>
                  <a:lnTo>
                    <a:pt x="859" y="901"/>
                  </a:lnTo>
                  <a:lnTo>
                    <a:pt x="859" y="905"/>
                  </a:lnTo>
                  <a:lnTo>
                    <a:pt x="860" y="906"/>
                  </a:lnTo>
                  <a:lnTo>
                    <a:pt x="858" y="909"/>
                  </a:lnTo>
                  <a:lnTo>
                    <a:pt x="860" y="911"/>
                  </a:lnTo>
                  <a:lnTo>
                    <a:pt x="858" y="917"/>
                  </a:lnTo>
                  <a:lnTo>
                    <a:pt x="859" y="921"/>
                  </a:lnTo>
                  <a:lnTo>
                    <a:pt x="861" y="919"/>
                  </a:lnTo>
                  <a:lnTo>
                    <a:pt x="862" y="921"/>
                  </a:lnTo>
                  <a:lnTo>
                    <a:pt x="863" y="922"/>
                  </a:lnTo>
                  <a:lnTo>
                    <a:pt x="864" y="930"/>
                  </a:lnTo>
                  <a:lnTo>
                    <a:pt x="863" y="935"/>
                  </a:lnTo>
                  <a:lnTo>
                    <a:pt x="874" y="941"/>
                  </a:lnTo>
                  <a:lnTo>
                    <a:pt x="871" y="945"/>
                  </a:lnTo>
                  <a:lnTo>
                    <a:pt x="871" y="948"/>
                  </a:lnTo>
                  <a:lnTo>
                    <a:pt x="867" y="947"/>
                  </a:lnTo>
                  <a:lnTo>
                    <a:pt x="868" y="954"/>
                  </a:lnTo>
                  <a:lnTo>
                    <a:pt x="870" y="957"/>
                  </a:lnTo>
                  <a:lnTo>
                    <a:pt x="870" y="959"/>
                  </a:lnTo>
                  <a:lnTo>
                    <a:pt x="873" y="957"/>
                  </a:lnTo>
                  <a:lnTo>
                    <a:pt x="874" y="958"/>
                  </a:lnTo>
                  <a:lnTo>
                    <a:pt x="874" y="962"/>
                  </a:lnTo>
                  <a:lnTo>
                    <a:pt x="875" y="964"/>
                  </a:lnTo>
                  <a:lnTo>
                    <a:pt x="874" y="967"/>
                  </a:lnTo>
                  <a:lnTo>
                    <a:pt x="876" y="966"/>
                  </a:lnTo>
                  <a:lnTo>
                    <a:pt x="877" y="963"/>
                  </a:lnTo>
                  <a:lnTo>
                    <a:pt x="879" y="969"/>
                  </a:lnTo>
                  <a:lnTo>
                    <a:pt x="881" y="969"/>
                  </a:lnTo>
                  <a:lnTo>
                    <a:pt x="883" y="967"/>
                  </a:lnTo>
                  <a:lnTo>
                    <a:pt x="883" y="971"/>
                  </a:lnTo>
                  <a:lnTo>
                    <a:pt x="883" y="972"/>
                  </a:lnTo>
                  <a:lnTo>
                    <a:pt x="877" y="974"/>
                  </a:lnTo>
                  <a:lnTo>
                    <a:pt x="876" y="978"/>
                  </a:lnTo>
                  <a:lnTo>
                    <a:pt x="879" y="988"/>
                  </a:lnTo>
                  <a:lnTo>
                    <a:pt x="884" y="989"/>
                  </a:lnTo>
                  <a:lnTo>
                    <a:pt x="884" y="993"/>
                  </a:lnTo>
                  <a:lnTo>
                    <a:pt x="882" y="995"/>
                  </a:lnTo>
                  <a:lnTo>
                    <a:pt x="883" y="997"/>
                  </a:lnTo>
                  <a:lnTo>
                    <a:pt x="885" y="998"/>
                  </a:lnTo>
                  <a:lnTo>
                    <a:pt x="885" y="1006"/>
                  </a:lnTo>
                  <a:lnTo>
                    <a:pt x="888" y="1013"/>
                  </a:lnTo>
                  <a:lnTo>
                    <a:pt x="888" y="1016"/>
                  </a:lnTo>
                  <a:lnTo>
                    <a:pt x="889" y="1016"/>
                  </a:lnTo>
                  <a:lnTo>
                    <a:pt x="890" y="1019"/>
                  </a:lnTo>
                  <a:lnTo>
                    <a:pt x="896" y="1020"/>
                  </a:lnTo>
                  <a:lnTo>
                    <a:pt x="897" y="1021"/>
                  </a:lnTo>
                  <a:lnTo>
                    <a:pt x="897" y="1023"/>
                  </a:lnTo>
                  <a:lnTo>
                    <a:pt x="894" y="1024"/>
                  </a:lnTo>
                  <a:lnTo>
                    <a:pt x="894" y="1026"/>
                  </a:lnTo>
                  <a:lnTo>
                    <a:pt x="894" y="1029"/>
                  </a:lnTo>
                  <a:lnTo>
                    <a:pt x="893" y="1030"/>
                  </a:lnTo>
                  <a:lnTo>
                    <a:pt x="893" y="1032"/>
                  </a:lnTo>
                  <a:lnTo>
                    <a:pt x="891" y="1036"/>
                  </a:lnTo>
                  <a:lnTo>
                    <a:pt x="892" y="1042"/>
                  </a:lnTo>
                  <a:lnTo>
                    <a:pt x="894" y="1049"/>
                  </a:lnTo>
                  <a:lnTo>
                    <a:pt x="898" y="1051"/>
                  </a:lnTo>
                  <a:lnTo>
                    <a:pt x="900" y="1047"/>
                  </a:lnTo>
                  <a:lnTo>
                    <a:pt x="901" y="1047"/>
                  </a:lnTo>
                  <a:lnTo>
                    <a:pt x="902" y="1049"/>
                  </a:lnTo>
                  <a:lnTo>
                    <a:pt x="902" y="1052"/>
                  </a:lnTo>
                  <a:lnTo>
                    <a:pt x="904" y="1056"/>
                  </a:lnTo>
                  <a:lnTo>
                    <a:pt x="909" y="1057"/>
                  </a:lnTo>
                  <a:lnTo>
                    <a:pt x="911" y="1057"/>
                  </a:lnTo>
                  <a:lnTo>
                    <a:pt x="909" y="1062"/>
                  </a:lnTo>
                  <a:lnTo>
                    <a:pt x="913" y="1060"/>
                  </a:lnTo>
                  <a:lnTo>
                    <a:pt x="913" y="1061"/>
                  </a:lnTo>
                  <a:lnTo>
                    <a:pt x="913" y="1063"/>
                  </a:lnTo>
                  <a:lnTo>
                    <a:pt x="914" y="1066"/>
                  </a:lnTo>
                  <a:lnTo>
                    <a:pt x="913" y="1071"/>
                  </a:lnTo>
                  <a:lnTo>
                    <a:pt x="911" y="1073"/>
                  </a:lnTo>
                  <a:lnTo>
                    <a:pt x="907" y="1075"/>
                  </a:lnTo>
                  <a:lnTo>
                    <a:pt x="906" y="1077"/>
                  </a:lnTo>
                  <a:lnTo>
                    <a:pt x="906" y="1081"/>
                  </a:lnTo>
                  <a:lnTo>
                    <a:pt x="906" y="1083"/>
                  </a:lnTo>
                  <a:lnTo>
                    <a:pt x="906" y="1084"/>
                  </a:lnTo>
                  <a:lnTo>
                    <a:pt x="906" y="1087"/>
                  </a:lnTo>
                  <a:lnTo>
                    <a:pt x="907" y="1088"/>
                  </a:lnTo>
                  <a:lnTo>
                    <a:pt x="908" y="1088"/>
                  </a:lnTo>
                  <a:lnTo>
                    <a:pt x="911" y="1099"/>
                  </a:lnTo>
                  <a:lnTo>
                    <a:pt x="914" y="1104"/>
                  </a:lnTo>
                  <a:lnTo>
                    <a:pt x="917" y="1107"/>
                  </a:lnTo>
                  <a:lnTo>
                    <a:pt x="921" y="1106"/>
                  </a:lnTo>
                  <a:lnTo>
                    <a:pt x="924" y="1106"/>
                  </a:lnTo>
                  <a:lnTo>
                    <a:pt x="924" y="1108"/>
                  </a:lnTo>
                  <a:lnTo>
                    <a:pt x="923" y="1112"/>
                  </a:lnTo>
                  <a:lnTo>
                    <a:pt x="923" y="1114"/>
                  </a:lnTo>
                  <a:lnTo>
                    <a:pt x="926" y="1118"/>
                  </a:lnTo>
                  <a:lnTo>
                    <a:pt x="927" y="1122"/>
                  </a:lnTo>
                  <a:lnTo>
                    <a:pt x="930" y="1128"/>
                  </a:lnTo>
                  <a:lnTo>
                    <a:pt x="931" y="1133"/>
                  </a:lnTo>
                  <a:lnTo>
                    <a:pt x="932" y="1134"/>
                  </a:lnTo>
                  <a:lnTo>
                    <a:pt x="934" y="1138"/>
                  </a:lnTo>
                  <a:lnTo>
                    <a:pt x="934" y="1143"/>
                  </a:lnTo>
                  <a:lnTo>
                    <a:pt x="939" y="1151"/>
                  </a:lnTo>
                  <a:lnTo>
                    <a:pt x="937" y="1165"/>
                  </a:lnTo>
                  <a:lnTo>
                    <a:pt x="939" y="1169"/>
                  </a:lnTo>
                  <a:lnTo>
                    <a:pt x="941" y="1172"/>
                  </a:lnTo>
                  <a:lnTo>
                    <a:pt x="939" y="1181"/>
                  </a:lnTo>
                  <a:lnTo>
                    <a:pt x="941" y="1186"/>
                  </a:lnTo>
                  <a:lnTo>
                    <a:pt x="944" y="1189"/>
                  </a:lnTo>
                  <a:lnTo>
                    <a:pt x="947" y="1189"/>
                  </a:lnTo>
                  <a:lnTo>
                    <a:pt x="950" y="1192"/>
                  </a:lnTo>
                  <a:lnTo>
                    <a:pt x="951" y="1197"/>
                  </a:lnTo>
                  <a:lnTo>
                    <a:pt x="953" y="1200"/>
                  </a:lnTo>
                  <a:lnTo>
                    <a:pt x="954" y="1203"/>
                  </a:lnTo>
                  <a:lnTo>
                    <a:pt x="954" y="1205"/>
                  </a:lnTo>
                  <a:lnTo>
                    <a:pt x="953" y="1206"/>
                  </a:lnTo>
                  <a:lnTo>
                    <a:pt x="951" y="1205"/>
                  </a:lnTo>
                  <a:lnTo>
                    <a:pt x="950" y="1206"/>
                  </a:lnTo>
                  <a:lnTo>
                    <a:pt x="950" y="1212"/>
                  </a:lnTo>
                  <a:lnTo>
                    <a:pt x="950" y="1213"/>
                  </a:lnTo>
                  <a:lnTo>
                    <a:pt x="951" y="1223"/>
                  </a:lnTo>
                  <a:lnTo>
                    <a:pt x="950" y="1222"/>
                  </a:lnTo>
                  <a:lnTo>
                    <a:pt x="949" y="1223"/>
                  </a:lnTo>
                  <a:lnTo>
                    <a:pt x="947" y="1222"/>
                  </a:lnTo>
                  <a:lnTo>
                    <a:pt x="945" y="1227"/>
                  </a:lnTo>
                  <a:lnTo>
                    <a:pt x="945" y="1236"/>
                  </a:lnTo>
                  <a:lnTo>
                    <a:pt x="944" y="1238"/>
                  </a:lnTo>
                  <a:lnTo>
                    <a:pt x="945" y="1245"/>
                  </a:lnTo>
                  <a:lnTo>
                    <a:pt x="941" y="1278"/>
                  </a:lnTo>
                  <a:lnTo>
                    <a:pt x="941" y="1284"/>
                  </a:lnTo>
                  <a:lnTo>
                    <a:pt x="939" y="1284"/>
                  </a:lnTo>
                  <a:lnTo>
                    <a:pt x="939" y="1283"/>
                  </a:lnTo>
                  <a:lnTo>
                    <a:pt x="938" y="1283"/>
                  </a:lnTo>
                  <a:lnTo>
                    <a:pt x="938" y="1285"/>
                  </a:lnTo>
                  <a:lnTo>
                    <a:pt x="939" y="1294"/>
                  </a:lnTo>
                  <a:lnTo>
                    <a:pt x="939" y="1295"/>
                  </a:lnTo>
                  <a:lnTo>
                    <a:pt x="941" y="1297"/>
                  </a:lnTo>
                  <a:lnTo>
                    <a:pt x="941" y="1301"/>
                  </a:lnTo>
                  <a:lnTo>
                    <a:pt x="938" y="1305"/>
                  </a:lnTo>
                  <a:lnTo>
                    <a:pt x="938" y="1314"/>
                  </a:lnTo>
                  <a:lnTo>
                    <a:pt x="941" y="1319"/>
                  </a:lnTo>
                  <a:lnTo>
                    <a:pt x="943" y="1328"/>
                  </a:lnTo>
                  <a:lnTo>
                    <a:pt x="946" y="1336"/>
                  </a:lnTo>
                  <a:lnTo>
                    <a:pt x="947" y="1336"/>
                  </a:lnTo>
                  <a:lnTo>
                    <a:pt x="947" y="1335"/>
                  </a:lnTo>
                  <a:lnTo>
                    <a:pt x="949" y="1338"/>
                  </a:lnTo>
                  <a:lnTo>
                    <a:pt x="950" y="1340"/>
                  </a:lnTo>
                  <a:lnTo>
                    <a:pt x="950" y="1343"/>
                  </a:lnTo>
                  <a:lnTo>
                    <a:pt x="957" y="1348"/>
                  </a:lnTo>
                  <a:lnTo>
                    <a:pt x="961" y="1350"/>
                  </a:lnTo>
                  <a:lnTo>
                    <a:pt x="967" y="1347"/>
                  </a:lnTo>
                  <a:lnTo>
                    <a:pt x="968" y="1345"/>
                  </a:lnTo>
                  <a:lnTo>
                    <a:pt x="968" y="1343"/>
                  </a:lnTo>
                  <a:lnTo>
                    <a:pt x="968" y="1337"/>
                  </a:lnTo>
                  <a:lnTo>
                    <a:pt x="968" y="1335"/>
                  </a:lnTo>
                  <a:lnTo>
                    <a:pt x="970" y="1328"/>
                  </a:lnTo>
                  <a:lnTo>
                    <a:pt x="973" y="1335"/>
                  </a:lnTo>
                  <a:lnTo>
                    <a:pt x="975" y="1336"/>
                  </a:lnTo>
                  <a:lnTo>
                    <a:pt x="977" y="1332"/>
                  </a:lnTo>
                  <a:lnTo>
                    <a:pt x="980" y="1336"/>
                  </a:lnTo>
                  <a:lnTo>
                    <a:pt x="982" y="1338"/>
                  </a:lnTo>
                  <a:lnTo>
                    <a:pt x="987" y="1337"/>
                  </a:lnTo>
                  <a:lnTo>
                    <a:pt x="988" y="1335"/>
                  </a:lnTo>
                  <a:lnTo>
                    <a:pt x="990" y="1335"/>
                  </a:lnTo>
                  <a:lnTo>
                    <a:pt x="990" y="1331"/>
                  </a:lnTo>
                  <a:lnTo>
                    <a:pt x="992" y="1330"/>
                  </a:lnTo>
                  <a:lnTo>
                    <a:pt x="991" y="1332"/>
                  </a:lnTo>
                  <a:lnTo>
                    <a:pt x="995" y="1337"/>
                  </a:lnTo>
                  <a:lnTo>
                    <a:pt x="997" y="1346"/>
                  </a:lnTo>
                  <a:lnTo>
                    <a:pt x="996" y="1347"/>
                  </a:lnTo>
                  <a:lnTo>
                    <a:pt x="997" y="1350"/>
                  </a:lnTo>
                  <a:lnTo>
                    <a:pt x="996" y="1351"/>
                  </a:lnTo>
                  <a:lnTo>
                    <a:pt x="991" y="1354"/>
                  </a:lnTo>
                  <a:lnTo>
                    <a:pt x="996" y="1357"/>
                  </a:lnTo>
                  <a:lnTo>
                    <a:pt x="995" y="1359"/>
                  </a:lnTo>
                  <a:lnTo>
                    <a:pt x="994" y="1361"/>
                  </a:lnTo>
                  <a:lnTo>
                    <a:pt x="991" y="1367"/>
                  </a:lnTo>
                  <a:lnTo>
                    <a:pt x="991" y="1368"/>
                  </a:lnTo>
                  <a:lnTo>
                    <a:pt x="994" y="1367"/>
                  </a:lnTo>
                  <a:lnTo>
                    <a:pt x="997" y="1369"/>
                  </a:lnTo>
                  <a:lnTo>
                    <a:pt x="1000" y="1368"/>
                  </a:lnTo>
                  <a:lnTo>
                    <a:pt x="998" y="1372"/>
                  </a:lnTo>
                  <a:lnTo>
                    <a:pt x="999" y="1376"/>
                  </a:lnTo>
                  <a:lnTo>
                    <a:pt x="996" y="1378"/>
                  </a:lnTo>
                  <a:lnTo>
                    <a:pt x="998" y="1379"/>
                  </a:lnTo>
                  <a:lnTo>
                    <a:pt x="998" y="1382"/>
                  </a:lnTo>
                  <a:lnTo>
                    <a:pt x="999" y="1384"/>
                  </a:lnTo>
                  <a:lnTo>
                    <a:pt x="1002" y="1382"/>
                  </a:lnTo>
                  <a:lnTo>
                    <a:pt x="1004" y="1382"/>
                  </a:lnTo>
                  <a:lnTo>
                    <a:pt x="1005" y="1383"/>
                  </a:lnTo>
                  <a:lnTo>
                    <a:pt x="1003" y="1389"/>
                  </a:lnTo>
                  <a:lnTo>
                    <a:pt x="1005" y="1389"/>
                  </a:lnTo>
                  <a:lnTo>
                    <a:pt x="1005" y="1393"/>
                  </a:lnTo>
                  <a:lnTo>
                    <a:pt x="1008" y="1393"/>
                  </a:lnTo>
                  <a:lnTo>
                    <a:pt x="1010" y="1392"/>
                  </a:lnTo>
                  <a:lnTo>
                    <a:pt x="1011" y="1394"/>
                  </a:lnTo>
                  <a:lnTo>
                    <a:pt x="1012" y="1395"/>
                  </a:lnTo>
                  <a:lnTo>
                    <a:pt x="1013" y="1393"/>
                  </a:lnTo>
                  <a:lnTo>
                    <a:pt x="1017" y="1390"/>
                  </a:lnTo>
                  <a:lnTo>
                    <a:pt x="1017" y="1397"/>
                  </a:lnTo>
                  <a:lnTo>
                    <a:pt x="1014" y="1403"/>
                  </a:lnTo>
                  <a:lnTo>
                    <a:pt x="1015" y="1405"/>
                  </a:lnTo>
                  <a:lnTo>
                    <a:pt x="1015" y="1406"/>
                  </a:lnTo>
                  <a:lnTo>
                    <a:pt x="1018" y="1409"/>
                  </a:lnTo>
                  <a:lnTo>
                    <a:pt x="1018" y="1413"/>
                  </a:lnTo>
                  <a:lnTo>
                    <a:pt x="1017" y="1414"/>
                  </a:lnTo>
                  <a:lnTo>
                    <a:pt x="1013" y="1418"/>
                  </a:lnTo>
                  <a:lnTo>
                    <a:pt x="1012" y="1418"/>
                  </a:lnTo>
                  <a:lnTo>
                    <a:pt x="1012" y="1420"/>
                  </a:lnTo>
                  <a:lnTo>
                    <a:pt x="1007" y="1416"/>
                  </a:lnTo>
                  <a:lnTo>
                    <a:pt x="1006" y="1411"/>
                  </a:lnTo>
                  <a:lnTo>
                    <a:pt x="1005" y="1413"/>
                  </a:lnTo>
                  <a:lnTo>
                    <a:pt x="1005" y="1414"/>
                  </a:lnTo>
                  <a:lnTo>
                    <a:pt x="1005" y="1414"/>
                  </a:lnTo>
                  <a:lnTo>
                    <a:pt x="1004" y="1410"/>
                  </a:lnTo>
                  <a:lnTo>
                    <a:pt x="1003" y="1410"/>
                  </a:lnTo>
                  <a:lnTo>
                    <a:pt x="999" y="1416"/>
                  </a:lnTo>
                  <a:lnTo>
                    <a:pt x="1003" y="1421"/>
                  </a:lnTo>
                  <a:lnTo>
                    <a:pt x="1003" y="1426"/>
                  </a:lnTo>
                  <a:lnTo>
                    <a:pt x="1006" y="1428"/>
                  </a:lnTo>
                  <a:lnTo>
                    <a:pt x="1006" y="1434"/>
                  </a:lnTo>
                  <a:lnTo>
                    <a:pt x="1005" y="1437"/>
                  </a:lnTo>
                  <a:lnTo>
                    <a:pt x="1012" y="1440"/>
                  </a:lnTo>
                  <a:lnTo>
                    <a:pt x="1011" y="1442"/>
                  </a:lnTo>
                  <a:lnTo>
                    <a:pt x="1013" y="1444"/>
                  </a:lnTo>
                  <a:lnTo>
                    <a:pt x="1012" y="1447"/>
                  </a:lnTo>
                  <a:lnTo>
                    <a:pt x="1014" y="1454"/>
                  </a:lnTo>
                  <a:lnTo>
                    <a:pt x="1014" y="1456"/>
                  </a:lnTo>
                  <a:lnTo>
                    <a:pt x="1015" y="1457"/>
                  </a:lnTo>
                  <a:lnTo>
                    <a:pt x="1015" y="1460"/>
                  </a:lnTo>
                  <a:lnTo>
                    <a:pt x="1018" y="1457"/>
                  </a:lnTo>
                  <a:lnTo>
                    <a:pt x="1022" y="1461"/>
                  </a:lnTo>
                  <a:lnTo>
                    <a:pt x="1025" y="1463"/>
                  </a:lnTo>
                  <a:lnTo>
                    <a:pt x="1025" y="1467"/>
                  </a:lnTo>
                  <a:lnTo>
                    <a:pt x="1023" y="1467"/>
                  </a:lnTo>
                  <a:lnTo>
                    <a:pt x="1023" y="1470"/>
                  </a:lnTo>
                  <a:lnTo>
                    <a:pt x="1026" y="1477"/>
                  </a:lnTo>
                  <a:lnTo>
                    <a:pt x="1027" y="1483"/>
                  </a:lnTo>
                  <a:lnTo>
                    <a:pt x="1026" y="1484"/>
                  </a:lnTo>
                  <a:lnTo>
                    <a:pt x="1027" y="1487"/>
                  </a:lnTo>
                  <a:lnTo>
                    <a:pt x="1030" y="1488"/>
                  </a:lnTo>
                  <a:lnTo>
                    <a:pt x="1030" y="1496"/>
                  </a:lnTo>
                  <a:lnTo>
                    <a:pt x="1032" y="1498"/>
                  </a:lnTo>
                  <a:lnTo>
                    <a:pt x="1033" y="1497"/>
                  </a:lnTo>
                  <a:lnTo>
                    <a:pt x="1034" y="1498"/>
                  </a:lnTo>
                  <a:lnTo>
                    <a:pt x="1033" y="1502"/>
                  </a:lnTo>
                  <a:lnTo>
                    <a:pt x="1034" y="1507"/>
                  </a:lnTo>
                  <a:lnTo>
                    <a:pt x="1032" y="1504"/>
                  </a:lnTo>
                  <a:lnTo>
                    <a:pt x="1030" y="1509"/>
                  </a:lnTo>
                  <a:lnTo>
                    <a:pt x="1027" y="1508"/>
                  </a:lnTo>
                  <a:lnTo>
                    <a:pt x="1027" y="1509"/>
                  </a:lnTo>
                  <a:lnTo>
                    <a:pt x="1027" y="1513"/>
                  </a:lnTo>
                  <a:lnTo>
                    <a:pt x="1029" y="1517"/>
                  </a:lnTo>
                  <a:lnTo>
                    <a:pt x="1029" y="1522"/>
                  </a:lnTo>
                  <a:lnTo>
                    <a:pt x="1032" y="1522"/>
                  </a:lnTo>
                  <a:lnTo>
                    <a:pt x="1034" y="1528"/>
                  </a:lnTo>
                  <a:lnTo>
                    <a:pt x="1033" y="1528"/>
                  </a:lnTo>
                  <a:lnTo>
                    <a:pt x="1032" y="1533"/>
                  </a:lnTo>
                  <a:lnTo>
                    <a:pt x="1029" y="1534"/>
                  </a:lnTo>
                  <a:lnTo>
                    <a:pt x="1029" y="1538"/>
                  </a:lnTo>
                  <a:lnTo>
                    <a:pt x="1029" y="1543"/>
                  </a:lnTo>
                  <a:lnTo>
                    <a:pt x="1035" y="1550"/>
                  </a:lnTo>
                  <a:lnTo>
                    <a:pt x="1034" y="1554"/>
                  </a:lnTo>
                  <a:lnTo>
                    <a:pt x="1034" y="1558"/>
                  </a:lnTo>
                  <a:lnTo>
                    <a:pt x="1035" y="1564"/>
                  </a:lnTo>
                  <a:lnTo>
                    <a:pt x="1036" y="1565"/>
                  </a:lnTo>
                  <a:lnTo>
                    <a:pt x="1036" y="1572"/>
                  </a:lnTo>
                  <a:lnTo>
                    <a:pt x="1034" y="1574"/>
                  </a:lnTo>
                  <a:lnTo>
                    <a:pt x="1030" y="1572"/>
                  </a:lnTo>
                  <a:lnTo>
                    <a:pt x="1029" y="1570"/>
                  </a:lnTo>
                  <a:lnTo>
                    <a:pt x="1028" y="1570"/>
                  </a:lnTo>
                  <a:lnTo>
                    <a:pt x="1026" y="1575"/>
                  </a:lnTo>
                  <a:lnTo>
                    <a:pt x="1025" y="1576"/>
                  </a:lnTo>
                  <a:lnTo>
                    <a:pt x="1025" y="1577"/>
                  </a:lnTo>
                  <a:lnTo>
                    <a:pt x="1025" y="1579"/>
                  </a:lnTo>
                  <a:lnTo>
                    <a:pt x="1022" y="1590"/>
                  </a:lnTo>
                  <a:lnTo>
                    <a:pt x="1023" y="1593"/>
                  </a:lnTo>
                  <a:lnTo>
                    <a:pt x="1027" y="1596"/>
                  </a:lnTo>
                  <a:lnTo>
                    <a:pt x="1027" y="1602"/>
                  </a:lnTo>
                  <a:lnTo>
                    <a:pt x="1028" y="1601"/>
                  </a:lnTo>
                  <a:lnTo>
                    <a:pt x="1030" y="1601"/>
                  </a:lnTo>
                  <a:lnTo>
                    <a:pt x="1030" y="1603"/>
                  </a:lnTo>
                  <a:lnTo>
                    <a:pt x="1033" y="1603"/>
                  </a:lnTo>
                  <a:lnTo>
                    <a:pt x="1034" y="1601"/>
                  </a:lnTo>
                  <a:lnTo>
                    <a:pt x="1034" y="1598"/>
                  </a:lnTo>
                  <a:lnTo>
                    <a:pt x="1036" y="1596"/>
                  </a:lnTo>
                  <a:lnTo>
                    <a:pt x="1037" y="1597"/>
                  </a:lnTo>
                  <a:lnTo>
                    <a:pt x="1038" y="1598"/>
                  </a:lnTo>
                  <a:lnTo>
                    <a:pt x="1038" y="1602"/>
                  </a:lnTo>
                  <a:lnTo>
                    <a:pt x="1036" y="1605"/>
                  </a:lnTo>
                  <a:lnTo>
                    <a:pt x="1037" y="1607"/>
                  </a:lnTo>
                  <a:lnTo>
                    <a:pt x="1036" y="1611"/>
                  </a:lnTo>
                  <a:lnTo>
                    <a:pt x="1036" y="1615"/>
                  </a:lnTo>
                  <a:lnTo>
                    <a:pt x="1035" y="1621"/>
                  </a:lnTo>
                  <a:lnTo>
                    <a:pt x="1038" y="1621"/>
                  </a:lnTo>
                  <a:lnTo>
                    <a:pt x="1041" y="1626"/>
                  </a:lnTo>
                  <a:lnTo>
                    <a:pt x="1038" y="1631"/>
                  </a:lnTo>
                  <a:lnTo>
                    <a:pt x="1041" y="1632"/>
                  </a:lnTo>
                  <a:lnTo>
                    <a:pt x="1041" y="1633"/>
                  </a:lnTo>
                  <a:lnTo>
                    <a:pt x="1046" y="1637"/>
                  </a:lnTo>
                  <a:lnTo>
                    <a:pt x="1048" y="1639"/>
                  </a:lnTo>
                  <a:lnTo>
                    <a:pt x="1046" y="1642"/>
                  </a:lnTo>
                  <a:lnTo>
                    <a:pt x="1044" y="1644"/>
                  </a:lnTo>
                  <a:lnTo>
                    <a:pt x="1040" y="1650"/>
                  </a:lnTo>
                  <a:lnTo>
                    <a:pt x="1043" y="1662"/>
                  </a:lnTo>
                  <a:lnTo>
                    <a:pt x="1045" y="1673"/>
                  </a:lnTo>
                  <a:lnTo>
                    <a:pt x="1046" y="1674"/>
                  </a:lnTo>
                  <a:lnTo>
                    <a:pt x="1048" y="1680"/>
                  </a:lnTo>
                  <a:lnTo>
                    <a:pt x="1048" y="1683"/>
                  </a:lnTo>
                  <a:lnTo>
                    <a:pt x="1053" y="1693"/>
                  </a:lnTo>
                  <a:lnTo>
                    <a:pt x="1056" y="1699"/>
                  </a:lnTo>
                  <a:lnTo>
                    <a:pt x="1056" y="1702"/>
                  </a:lnTo>
                  <a:lnTo>
                    <a:pt x="1058" y="1707"/>
                  </a:lnTo>
                  <a:lnTo>
                    <a:pt x="1060" y="1727"/>
                  </a:lnTo>
                  <a:lnTo>
                    <a:pt x="1063" y="1738"/>
                  </a:lnTo>
                  <a:lnTo>
                    <a:pt x="1064" y="1742"/>
                  </a:lnTo>
                  <a:lnTo>
                    <a:pt x="1064" y="1747"/>
                  </a:lnTo>
                  <a:lnTo>
                    <a:pt x="1061" y="1750"/>
                  </a:lnTo>
                  <a:lnTo>
                    <a:pt x="1063" y="1753"/>
                  </a:lnTo>
                  <a:lnTo>
                    <a:pt x="1063" y="1756"/>
                  </a:lnTo>
                  <a:lnTo>
                    <a:pt x="1064" y="1756"/>
                  </a:lnTo>
                  <a:lnTo>
                    <a:pt x="1066" y="1759"/>
                  </a:lnTo>
                  <a:lnTo>
                    <a:pt x="1067" y="1763"/>
                  </a:lnTo>
                  <a:lnTo>
                    <a:pt x="1068" y="1764"/>
                  </a:lnTo>
                  <a:lnTo>
                    <a:pt x="1071" y="1773"/>
                  </a:lnTo>
                  <a:lnTo>
                    <a:pt x="1070" y="1774"/>
                  </a:lnTo>
                  <a:lnTo>
                    <a:pt x="1072" y="1776"/>
                  </a:lnTo>
                  <a:lnTo>
                    <a:pt x="1072" y="1779"/>
                  </a:lnTo>
                  <a:lnTo>
                    <a:pt x="1073" y="1783"/>
                  </a:lnTo>
                  <a:lnTo>
                    <a:pt x="1073" y="1787"/>
                  </a:lnTo>
                  <a:lnTo>
                    <a:pt x="1074" y="1789"/>
                  </a:lnTo>
                  <a:lnTo>
                    <a:pt x="1072" y="1790"/>
                  </a:lnTo>
                  <a:lnTo>
                    <a:pt x="1064" y="1794"/>
                  </a:lnTo>
                  <a:lnTo>
                    <a:pt x="1064" y="1797"/>
                  </a:lnTo>
                  <a:lnTo>
                    <a:pt x="1071" y="1799"/>
                  </a:lnTo>
                  <a:lnTo>
                    <a:pt x="1071" y="1803"/>
                  </a:lnTo>
                  <a:lnTo>
                    <a:pt x="1068" y="1808"/>
                  </a:lnTo>
                  <a:lnTo>
                    <a:pt x="1068" y="1810"/>
                  </a:lnTo>
                  <a:lnTo>
                    <a:pt x="1070" y="1809"/>
                  </a:lnTo>
                  <a:lnTo>
                    <a:pt x="1071" y="1813"/>
                  </a:lnTo>
                  <a:lnTo>
                    <a:pt x="1074" y="1813"/>
                  </a:lnTo>
                  <a:lnTo>
                    <a:pt x="1074" y="1816"/>
                  </a:lnTo>
                  <a:lnTo>
                    <a:pt x="1080" y="1823"/>
                  </a:lnTo>
                  <a:lnTo>
                    <a:pt x="1080" y="1826"/>
                  </a:lnTo>
                  <a:lnTo>
                    <a:pt x="1075" y="1826"/>
                  </a:lnTo>
                  <a:lnTo>
                    <a:pt x="1075" y="1829"/>
                  </a:lnTo>
                  <a:lnTo>
                    <a:pt x="1075" y="1831"/>
                  </a:lnTo>
                  <a:lnTo>
                    <a:pt x="1076" y="1831"/>
                  </a:lnTo>
                  <a:lnTo>
                    <a:pt x="1078" y="1834"/>
                  </a:lnTo>
                  <a:lnTo>
                    <a:pt x="1079" y="1832"/>
                  </a:lnTo>
                  <a:lnTo>
                    <a:pt x="1080" y="1834"/>
                  </a:lnTo>
                  <a:lnTo>
                    <a:pt x="1081" y="1836"/>
                  </a:lnTo>
                  <a:lnTo>
                    <a:pt x="1081" y="1839"/>
                  </a:lnTo>
                  <a:lnTo>
                    <a:pt x="1082" y="1837"/>
                  </a:lnTo>
                  <a:lnTo>
                    <a:pt x="1085" y="1842"/>
                  </a:lnTo>
                  <a:lnTo>
                    <a:pt x="1086" y="1840"/>
                  </a:lnTo>
                  <a:lnTo>
                    <a:pt x="1089" y="1842"/>
                  </a:lnTo>
                  <a:lnTo>
                    <a:pt x="1090" y="1842"/>
                  </a:lnTo>
                  <a:lnTo>
                    <a:pt x="1093" y="1844"/>
                  </a:lnTo>
                  <a:lnTo>
                    <a:pt x="1093" y="1846"/>
                  </a:lnTo>
                  <a:lnTo>
                    <a:pt x="1091" y="1847"/>
                  </a:lnTo>
                  <a:lnTo>
                    <a:pt x="1093" y="1849"/>
                  </a:lnTo>
                  <a:lnTo>
                    <a:pt x="1096" y="1852"/>
                  </a:lnTo>
                  <a:lnTo>
                    <a:pt x="1096" y="1857"/>
                  </a:lnTo>
                  <a:lnTo>
                    <a:pt x="1096" y="1861"/>
                  </a:lnTo>
                  <a:lnTo>
                    <a:pt x="1097" y="1866"/>
                  </a:lnTo>
                  <a:lnTo>
                    <a:pt x="1102" y="1862"/>
                  </a:lnTo>
                  <a:lnTo>
                    <a:pt x="1104" y="1862"/>
                  </a:lnTo>
                  <a:lnTo>
                    <a:pt x="1108" y="1865"/>
                  </a:lnTo>
                  <a:lnTo>
                    <a:pt x="1106" y="1867"/>
                  </a:lnTo>
                  <a:lnTo>
                    <a:pt x="1105" y="1868"/>
                  </a:lnTo>
                  <a:lnTo>
                    <a:pt x="1105" y="1873"/>
                  </a:lnTo>
                  <a:lnTo>
                    <a:pt x="1105" y="1875"/>
                  </a:lnTo>
                  <a:lnTo>
                    <a:pt x="1106" y="1875"/>
                  </a:lnTo>
                  <a:lnTo>
                    <a:pt x="1106" y="1877"/>
                  </a:lnTo>
                  <a:lnTo>
                    <a:pt x="1103" y="1878"/>
                  </a:lnTo>
                  <a:lnTo>
                    <a:pt x="1102" y="1881"/>
                  </a:lnTo>
                  <a:lnTo>
                    <a:pt x="1102" y="1882"/>
                  </a:lnTo>
                  <a:lnTo>
                    <a:pt x="1102" y="1886"/>
                  </a:lnTo>
                  <a:lnTo>
                    <a:pt x="1103" y="1889"/>
                  </a:lnTo>
                  <a:lnTo>
                    <a:pt x="1106" y="1898"/>
                  </a:lnTo>
                  <a:lnTo>
                    <a:pt x="1108" y="1907"/>
                  </a:lnTo>
                  <a:lnTo>
                    <a:pt x="1105" y="1907"/>
                  </a:lnTo>
                  <a:lnTo>
                    <a:pt x="1108" y="1913"/>
                  </a:lnTo>
                  <a:lnTo>
                    <a:pt x="1106" y="1917"/>
                  </a:lnTo>
                  <a:lnTo>
                    <a:pt x="1105" y="1919"/>
                  </a:lnTo>
                  <a:lnTo>
                    <a:pt x="1108" y="1920"/>
                  </a:lnTo>
                  <a:lnTo>
                    <a:pt x="1106" y="1924"/>
                  </a:lnTo>
                  <a:lnTo>
                    <a:pt x="1106" y="1924"/>
                  </a:lnTo>
                  <a:lnTo>
                    <a:pt x="1102" y="1923"/>
                  </a:lnTo>
                  <a:lnTo>
                    <a:pt x="1101" y="1923"/>
                  </a:lnTo>
                  <a:lnTo>
                    <a:pt x="1099" y="1918"/>
                  </a:lnTo>
                  <a:lnTo>
                    <a:pt x="1097" y="1917"/>
                  </a:lnTo>
                  <a:lnTo>
                    <a:pt x="1096" y="1917"/>
                  </a:lnTo>
                  <a:lnTo>
                    <a:pt x="1095" y="1922"/>
                  </a:lnTo>
                  <a:lnTo>
                    <a:pt x="1094" y="1923"/>
                  </a:lnTo>
                  <a:lnTo>
                    <a:pt x="1096" y="1924"/>
                  </a:lnTo>
                  <a:lnTo>
                    <a:pt x="1097" y="1925"/>
                  </a:lnTo>
                  <a:lnTo>
                    <a:pt x="1099" y="1929"/>
                  </a:lnTo>
                  <a:lnTo>
                    <a:pt x="1101" y="1928"/>
                  </a:lnTo>
                  <a:lnTo>
                    <a:pt x="1101" y="1925"/>
                  </a:lnTo>
                  <a:lnTo>
                    <a:pt x="1102" y="1924"/>
                  </a:lnTo>
                  <a:lnTo>
                    <a:pt x="1105" y="1928"/>
                  </a:lnTo>
                  <a:lnTo>
                    <a:pt x="1108" y="1929"/>
                  </a:lnTo>
                  <a:lnTo>
                    <a:pt x="1109" y="1929"/>
                  </a:lnTo>
                  <a:lnTo>
                    <a:pt x="1110" y="1924"/>
                  </a:lnTo>
                  <a:lnTo>
                    <a:pt x="1112" y="1920"/>
                  </a:lnTo>
                  <a:lnTo>
                    <a:pt x="1114" y="1925"/>
                  </a:lnTo>
                  <a:lnTo>
                    <a:pt x="1114" y="1927"/>
                  </a:lnTo>
                  <a:lnTo>
                    <a:pt x="1114" y="1929"/>
                  </a:lnTo>
                  <a:lnTo>
                    <a:pt x="1116" y="1930"/>
                  </a:lnTo>
                  <a:lnTo>
                    <a:pt x="1113" y="1933"/>
                  </a:lnTo>
                  <a:lnTo>
                    <a:pt x="1116" y="1934"/>
                  </a:lnTo>
                  <a:lnTo>
                    <a:pt x="1114" y="1935"/>
                  </a:lnTo>
                  <a:lnTo>
                    <a:pt x="1116" y="1940"/>
                  </a:lnTo>
                  <a:lnTo>
                    <a:pt x="1118" y="1938"/>
                  </a:lnTo>
                  <a:lnTo>
                    <a:pt x="1120" y="1938"/>
                  </a:lnTo>
                  <a:lnTo>
                    <a:pt x="1124" y="1943"/>
                  </a:lnTo>
                  <a:lnTo>
                    <a:pt x="1125" y="1945"/>
                  </a:lnTo>
                  <a:lnTo>
                    <a:pt x="1124" y="1951"/>
                  </a:lnTo>
                  <a:lnTo>
                    <a:pt x="1117" y="1956"/>
                  </a:lnTo>
                  <a:lnTo>
                    <a:pt x="1116" y="1960"/>
                  </a:lnTo>
                  <a:lnTo>
                    <a:pt x="1113" y="1961"/>
                  </a:lnTo>
                  <a:lnTo>
                    <a:pt x="1112" y="1960"/>
                  </a:lnTo>
                  <a:lnTo>
                    <a:pt x="1111" y="1963"/>
                  </a:lnTo>
                  <a:lnTo>
                    <a:pt x="1110" y="1961"/>
                  </a:lnTo>
                  <a:lnTo>
                    <a:pt x="1109" y="1966"/>
                  </a:lnTo>
                  <a:lnTo>
                    <a:pt x="1105" y="1964"/>
                  </a:lnTo>
                  <a:lnTo>
                    <a:pt x="1102" y="1971"/>
                  </a:lnTo>
                  <a:lnTo>
                    <a:pt x="1102" y="1975"/>
                  </a:lnTo>
                  <a:lnTo>
                    <a:pt x="1103" y="1979"/>
                  </a:lnTo>
                  <a:lnTo>
                    <a:pt x="1102" y="1982"/>
                  </a:lnTo>
                  <a:lnTo>
                    <a:pt x="1104" y="1987"/>
                  </a:lnTo>
                  <a:lnTo>
                    <a:pt x="1103" y="1990"/>
                  </a:lnTo>
                  <a:lnTo>
                    <a:pt x="1104" y="1995"/>
                  </a:lnTo>
                  <a:lnTo>
                    <a:pt x="1103" y="2000"/>
                  </a:lnTo>
                  <a:lnTo>
                    <a:pt x="1106" y="2005"/>
                  </a:lnTo>
                  <a:lnTo>
                    <a:pt x="1109" y="2012"/>
                  </a:lnTo>
                  <a:lnTo>
                    <a:pt x="1108" y="2012"/>
                  </a:lnTo>
                  <a:lnTo>
                    <a:pt x="1104" y="2012"/>
                  </a:lnTo>
                  <a:lnTo>
                    <a:pt x="1105" y="2015"/>
                  </a:lnTo>
                  <a:lnTo>
                    <a:pt x="1106" y="2017"/>
                  </a:lnTo>
                  <a:lnTo>
                    <a:pt x="1104" y="2026"/>
                  </a:lnTo>
                  <a:lnTo>
                    <a:pt x="1102" y="2024"/>
                  </a:lnTo>
                  <a:lnTo>
                    <a:pt x="1099" y="2022"/>
                  </a:lnTo>
                  <a:lnTo>
                    <a:pt x="1097" y="2022"/>
                  </a:lnTo>
                  <a:lnTo>
                    <a:pt x="1096" y="2021"/>
                  </a:lnTo>
                  <a:lnTo>
                    <a:pt x="1095" y="2016"/>
                  </a:lnTo>
                  <a:lnTo>
                    <a:pt x="1094" y="2016"/>
                  </a:lnTo>
                  <a:lnTo>
                    <a:pt x="1089" y="2016"/>
                  </a:lnTo>
                  <a:lnTo>
                    <a:pt x="1088" y="2015"/>
                  </a:lnTo>
                  <a:lnTo>
                    <a:pt x="1087" y="2010"/>
                  </a:lnTo>
                  <a:lnTo>
                    <a:pt x="1085" y="2005"/>
                  </a:lnTo>
                  <a:lnTo>
                    <a:pt x="1085" y="2001"/>
                  </a:lnTo>
                  <a:lnTo>
                    <a:pt x="1080" y="1997"/>
                  </a:lnTo>
                  <a:lnTo>
                    <a:pt x="1075" y="2002"/>
                  </a:lnTo>
                  <a:lnTo>
                    <a:pt x="1073" y="2001"/>
                  </a:lnTo>
                  <a:lnTo>
                    <a:pt x="1071" y="2002"/>
                  </a:lnTo>
                  <a:lnTo>
                    <a:pt x="1070" y="2011"/>
                  </a:lnTo>
                  <a:lnTo>
                    <a:pt x="1073" y="2013"/>
                  </a:lnTo>
                  <a:lnTo>
                    <a:pt x="1073" y="2016"/>
                  </a:lnTo>
                  <a:lnTo>
                    <a:pt x="1072" y="2018"/>
                  </a:lnTo>
                  <a:lnTo>
                    <a:pt x="1070" y="2023"/>
                  </a:lnTo>
                  <a:lnTo>
                    <a:pt x="1068" y="2023"/>
                  </a:lnTo>
                  <a:lnTo>
                    <a:pt x="1067" y="2022"/>
                  </a:lnTo>
                  <a:lnTo>
                    <a:pt x="1065" y="2023"/>
                  </a:lnTo>
                  <a:lnTo>
                    <a:pt x="1066" y="2017"/>
                  </a:lnTo>
                  <a:lnTo>
                    <a:pt x="1060" y="2017"/>
                  </a:lnTo>
                  <a:lnTo>
                    <a:pt x="1057" y="2021"/>
                  </a:lnTo>
                  <a:lnTo>
                    <a:pt x="1053" y="2027"/>
                  </a:lnTo>
                  <a:lnTo>
                    <a:pt x="1051" y="2043"/>
                  </a:lnTo>
                  <a:lnTo>
                    <a:pt x="1051" y="2055"/>
                  </a:lnTo>
                  <a:lnTo>
                    <a:pt x="1052" y="2062"/>
                  </a:lnTo>
                  <a:lnTo>
                    <a:pt x="1057" y="2063"/>
                  </a:lnTo>
                  <a:lnTo>
                    <a:pt x="1060" y="2069"/>
                  </a:lnTo>
                  <a:lnTo>
                    <a:pt x="1063" y="2073"/>
                  </a:lnTo>
                  <a:lnTo>
                    <a:pt x="1059" y="2078"/>
                  </a:lnTo>
                  <a:lnTo>
                    <a:pt x="1059" y="2081"/>
                  </a:lnTo>
                  <a:lnTo>
                    <a:pt x="1058" y="2086"/>
                  </a:lnTo>
                  <a:lnTo>
                    <a:pt x="1059" y="2091"/>
                  </a:lnTo>
                  <a:lnTo>
                    <a:pt x="1065" y="2100"/>
                  </a:lnTo>
                  <a:lnTo>
                    <a:pt x="1073" y="2094"/>
                  </a:lnTo>
                  <a:lnTo>
                    <a:pt x="1080" y="2094"/>
                  </a:lnTo>
                  <a:lnTo>
                    <a:pt x="1081" y="2095"/>
                  </a:lnTo>
                  <a:lnTo>
                    <a:pt x="1080" y="2099"/>
                  </a:lnTo>
                  <a:lnTo>
                    <a:pt x="1076" y="2102"/>
                  </a:lnTo>
                  <a:lnTo>
                    <a:pt x="1074" y="2104"/>
                  </a:lnTo>
                  <a:lnTo>
                    <a:pt x="1067" y="2100"/>
                  </a:lnTo>
                  <a:lnTo>
                    <a:pt x="1064" y="2102"/>
                  </a:lnTo>
                  <a:lnTo>
                    <a:pt x="1063" y="2105"/>
                  </a:lnTo>
                  <a:lnTo>
                    <a:pt x="1064" y="2110"/>
                  </a:lnTo>
                  <a:lnTo>
                    <a:pt x="1063" y="2117"/>
                  </a:lnTo>
                  <a:lnTo>
                    <a:pt x="1064" y="2119"/>
                  </a:lnTo>
                  <a:lnTo>
                    <a:pt x="1060" y="2127"/>
                  </a:lnTo>
                  <a:lnTo>
                    <a:pt x="1057" y="2128"/>
                  </a:lnTo>
                  <a:lnTo>
                    <a:pt x="1056" y="2131"/>
                  </a:lnTo>
                  <a:lnTo>
                    <a:pt x="1056" y="2135"/>
                  </a:lnTo>
                  <a:lnTo>
                    <a:pt x="1055" y="2136"/>
                  </a:lnTo>
                  <a:lnTo>
                    <a:pt x="1055" y="2140"/>
                  </a:lnTo>
                  <a:lnTo>
                    <a:pt x="1053" y="2146"/>
                  </a:lnTo>
                  <a:lnTo>
                    <a:pt x="1053" y="2153"/>
                  </a:lnTo>
                  <a:lnTo>
                    <a:pt x="1052" y="2156"/>
                  </a:lnTo>
                  <a:lnTo>
                    <a:pt x="1053" y="2164"/>
                  </a:lnTo>
                  <a:lnTo>
                    <a:pt x="1055" y="2171"/>
                  </a:lnTo>
                  <a:lnTo>
                    <a:pt x="1057" y="2174"/>
                  </a:lnTo>
                  <a:lnTo>
                    <a:pt x="1056" y="2178"/>
                  </a:lnTo>
                  <a:lnTo>
                    <a:pt x="1057" y="2178"/>
                  </a:lnTo>
                  <a:lnTo>
                    <a:pt x="1058" y="2183"/>
                  </a:lnTo>
                  <a:lnTo>
                    <a:pt x="1058" y="2183"/>
                  </a:lnTo>
                  <a:lnTo>
                    <a:pt x="1058" y="2185"/>
                  </a:lnTo>
                  <a:lnTo>
                    <a:pt x="1057" y="2185"/>
                  </a:lnTo>
                  <a:lnTo>
                    <a:pt x="1056" y="2188"/>
                  </a:lnTo>
                  <a:lnTo>
                    <a:pt x="1056" y="2193"/>
                  </a:lnTo>
                  <a:lnTo>
                    <a:pt x="1058" y="2199"/>
                  </a:lnTo>
                  <a:lnTo>
                    <a:pt x="1058" y="2206"/>
                  </a:lnTo>
                  <a:lnTo>
                    <a:pt x="1059" y="2211"/>
                  </a:lnTo>
                  <a:lnTo>
                    <a:pt x="1061" y="2214"/>
                  </a:lnTo>
                  <a:lnTo>
                    <a:pt x="1065" y="2223"/>
                  </a:lnTo>
                  <a:lnTo>
                    <a:pt x="1067" y="2220"/>
                  </a:lnTo>
                  <a:lnTo>
                    <a:pt x="1068" y="2221"/>
                  </a:lnTo>
                  <a:lnTo>
                    <a:pt x="1070" y="2226"/>
                  </a:lnTo>
                  <a:lnTo>
                    <a:pt x="1070" y="2231"/>
                  </a:lnTo>
                  <a:lnTo>
                    <a:pt x="1071" y="2239"/>
                  </a:lnTo>
                  <a:lnTo>
                    <a:pt x="1073" y="2239"/>
                  </a:lnTo>
                  <a:lnTo>
                    <a:pt x="1074" y="2241"/>
                  </a:lnTo>
                  <a:lnTo>
                    <a:pt x="1076" y="2236"/>
                  </a:lnTo>
                  <a:lnTo>
                    <a:pt x="1076" y="2240"/>
                  </a:lnTo>
                  <a:lnTo>
                    <a:pt x="1079" y="2242"/>
                  </a:lnTo>
                  <a:lnTo>
                    <a:pt x="1080" y="2245"/>
                  </a:lnTo>
                  <a:lnTo>
                    <a:pt x="1078" y="2247"/>
                  </a:lnTo>
                  <a:lnTo>
                    <a:pt x="1079" y="2252"/>
                  </a:lnTo>
                  <a:lnTo>
                    <a:pt x="1080" y="2254"/>
                  </a:lnTo>
                  <a:lnTo>
                    <a:pt x="1080" y="2257"/>
                  </a:lnTo>
                  <a:lnTo>
                    <a:pt x="1081" y="2260"/>
                  </a:lnTo>
                  <a:lnTo>
                    <a:pt x="1080" y="2262"/>
                  </a:lnTo>
                  <a:lnTo>
                    <a:pt x="1081" y="2263"/>
                  </a:lnTo>
                  <a:lnTo>
                    <a:pt x="1082" y="2262"/>
                  </a:lnTo>
                  <a:lnTo>
                    <a:pt x="1082" y="2263"/>
                  </a:lnTo>
                  <a:lnTo>
                    <a:pt x="1081" y="2265"/>
                  </a:lnTo>
                  <a:lnTo>
                    <a:pt x="1082" y="2267"/>
                  </a:lnTo>
                  <a:lnTo>
                    <a:pt x="1087" y="2270"/>
                  </a:lnTo>
                  <a:lnTo>
                    <a:pt x="1086" y="2272"/>
                  </a:lnTo>
                  <a:lnTo>
                    <a:pt x="1088" y="2273"/>
                  </a:lnTo>
                  <a:lnTo>
                    <a:pt x="1088" y="2275"/>
                  </a:lnTo>
                  <a:lnTo>
                    <a:pt x="1087" y="2277"/>
                  </a:lnTo>
                  <a:lnTo>
                    <a:pt x="1087" y="2281"/>
                  </a:lnTo>
                  <a:lnTo>
                    <a:pt x="1089" y="2282"/>
                  </a:lnTo>
                  <a:lnTo>
                    <a:pt x="1094" y="2291"/>
                  </a:lnTo>
                  <a:lnTo>
                    <a:pt x="1096" y="2292"/>
                  </a:lnTo>
                  <a:lnTo>
                    <a:pt x="1097" y="2296"/>
                  </a:lnTo>
                  <a:lnTo>
                    <a:pt x="1098" y="2296"/>
                  </a:lnTo>
                  <a:lnTo>
                    <a:pt x="1101" y="2299"/>
                  </a:lnTo>
                  <a:lnTo>
                    <a:pt x="1103" y="2302"/>
                  </a:lnTo>
                  <a:lnTo>
                    <a:pt x="1105" y="2307"/>
                  </a:lnTo>
                  <a:lnTo>
                    <a:pt x="1111" y="2312"/>
                  </a:lnTo>
                  <a:lnTo>
                    <a:pt x="1116" y="2319"/>
                  </a:lnTo>
                  <a:lnTo>
                    <a:pt x="1121" y="2323"/>
                  </a:lnTo>
                  <a:lnTo>
                    <a:pt x="1123" y="2327"/>
                  </a:lnTo>
                  <a:lnTo>
                    <a:pt x="1125" y="2328"/>
                  </a:lnTo>
                  <a:lnTo>
                    <a:pt x="1131" y="2327"/>
                  </a:lnTo>
                  <a:lnTo>
                    <a:pt x="1133" y="2324"/>
                  </a:lnTo>
                  <a:lnTo>
                    <a:pt x="1139" y="2329"/>
                  </a:lnTo>
                  <a:lnTo>
                    <a:pt x="1140" y="2332"/>
                  </a:lnTo>
                  <a:lnTo>
                    <a:pt x="1142" y="2338"/>
                  </a:lnTo>
                  <a:lnTo>
                    <a:pt x="1141" y="2343"/>
                  </a:lnTo>
                  <a:lnTo>
                    <a:pt x="1143" y="2345"/>
                  </a:lnTo>
                  <a:lnTo>
                    <a:pt x="1144" y="2348"/>
                  </a:lnTo>
                  <a:lnTo>
                    <a:pt x="1142" y="2356"/>
                  </a:lnTo>
                  <a:lnTo>
                    <a:pt x="1143" y="2359"/>
                  </a:lnTo>
                  <a:lnTo>
                    <a:pt x="1146" y="2361"/>
                  </a:lnTo>
                  <a:lnTo>
                    <a:pt x="1147" y="2358"/>
                  </a:lnTo>
                  <a:lnTo>
                    <a:pt x="1149" y="2358"/>
                  </a:lnTo>
                  <a:lnTo>
                    <a:pt x="1150" y="2359"/>
                  </a:lnTo>
                  <a:lnTo>
                    <a:pt x="1151" y="2365"/>
                  </a:lnTo>
                  <a:lnTo>
                    <a:pt x="1154" y="2365"/>
                  </a:lnTo>
                  <a:lnTo>
                    <a:pt x="1157" y="2369"/>
                  </a:lnTo>
                  <a:lnTo>
                    <a:pt x="1159" y="2369"/>
                  </a:lnTo>
                  <a:lnTo>
                    <a:pt x="1161" y="2370"/>
                  </a:lnTo>
                  <a:lnTo>
                    <a:pt x="1161" y="2371"/>
                  </a:lnTo>
                  <a:lnTo>
                    <a:pt x="1156" y="2374"/>
                  </a:lnTo>
                  <a:lnTo>
                    <a:pt x="1152" y="2379"/>
                  </a:lnTo>
                  <a:lnTo>
                    <a:pt x="1152" y="2381"/>
                  </a:lnTo>
                  <a:lnTo>
                    <a:pt x="1150" y="2381"/>
                  </a:lnTo>
                  <a:lnTo>
                    <a:pt x="1149" y="2384"/>
                  </a:lnTo>
                  <a:lnTo>
                    <a:pt x="1148" y="2385"/>
                  </a:lnTo>
                  <a:lnTo>
                    <a:pt x="1149" y="2387"/>
                  </a:lnTo>
                  <a:lnTo>
                    <a:pt x="1149" y="2391"/>
                  </a:lnTo>
                  <a:lnTo>
                    <a:pt x="1149" y="2392"/>
                  </a:lnTo>
                  <a:lnTo>
                    <a:pt x="1149" y="2393"/>
                  </a:lnTo>
                  <a:lnTo>
                    <a:pt x="1149" y="2396"/>
                  </a:lnTo>
                  <a:lnTo>
                    <a:pt x="1151" y="2403"/>
                  </a:lnTo>
                  <a:lnTo>
                    <a:pt x="1151" y="2411"/>
                  </a:lnTo>
                  <a:lnTo>
                    <a:pt x="1150" y="2413"/>
                  </a:lnTo>
                  <a:lnTo>
                    <a:pt x="1146" y="2422"/>
                  </a:lnTo>
                  <a:lnTo>
                    <a:pt x="1143" y="2424"/>
                  </a:lnTo>
                  <a:lnTo>
                    <a:pt x="1143" y="2428"/>
                  </a:lnTo>
                  <a:lnTo>
                    <a:pt x="1141" y="2429"/>
                  </a:lnTo>
                  <a:lnTo>
                    <a:pt x="1140" y="2434"/>
                  </a:lnTo>
                  <a:lnTo>
                    <a:pt x="1140" y="2438"/>
                  </a:lnTo>
                  <a:lnTo>
                    <a:pt x="1141" y="2442"/>
                  </a:lnTo>
                  <a:lnTo>
                    <a:pt x="1147" y="2447"/>
                  </a:lnTo>
                  <a:lnTo>
                    <a:pt x="1149" y="2445"/>
                  </a:lnTo>
                  <a:lnTo>
                    <a:pt x="1150" y="2447"/>
                  </a:lnTo>
                  <a:lnTo>
                    <a:pt x="1149" y="2449"/>
                  </a:lnTo>
                  <a:lnTo>
                    <a:pt x="1151" y="2455"/>
                  </a:lnTo>
                  <a:lnTo>
                    <a:pt x="1151" y="2457"/>
                  </a:lnTo>
                  <a:lnTo>
                    <a:pt x="1154" y="2460"/>
                  </a:lnTo>
                  <a:lnTo>
                    <a:pt x="1156" y="2460"/>
                  </a:lnTo>
                  <a:lnTo>
                    <a:pt x="1157" y="2458"/>
                  </a:lnTo>
                  <a:lnTo>
                    <a:pt x="1161" y="2458"/>
                  </a:lnTo>
                  <a:lnTo>
                    <a:pt x="1161" y="2458"/>
                  </a:lnTo>
                  <a:lnTo>
                    <a:pt x="1161" y="2462"/>
                  </a:lnTo>
                  <a:lnTo>
                    <a:pt x="1163" y="2462"/>
                  </a:lnTo>
                  <a:lnTo>
                    <a:pt x="1165" y="2459"/>
                  </a:lnTo>
                  <a:lnTo>
                    <a:pt x="1166" y="2462"/>
                  </a:lnTo>
                  <a:lnTo>
                    <a:pt x="1167" y="2462"/>
                  </a:lnTo>
                  <a:lnTo>
                    <a:pt x="1169" y="2467"/>
                  </a:lnTo>
                  <a:lnTo>
                    <a:pt x="1170" y="2465"/>
                  </a:lnTo>
                  <a:lnTo>
                    <a:pt x="1170" y="2468"/>
                  </a:lnTo>
                  <a:lnTo>
                    <a:pt x="1169" y="2469"/>
                  </a:lnTo>
                  <a:lnTo>
                    <a:pt x="1170" y="2473"/>
                  </a:lnTo>
                  <a:lnTo>
                    <a:pt x="1172" y="2473"/>
                  </a:lnTo>
                  <a:lnTo>
                    <a:pt x="1173" y="2475"/>
                  </a:lnTo>
                  <a:lnTo>
                    <a:pt x="1173" y="2480"/>
                  </a:lnTo>
                  <a:lnTo>
                    <a:pt x="1171" y="2480"/>
                  </a:lnTo>
                  <a:lnTo>
                    <a:pt x="1171" y="2484"/>
                  </a:lnTo>
                  <a:lnTo>
                    <a:pt x="1170" y="2488"/>
                  </a:lnTo>
                  <a:lnTo>
                    <a:pt x="1172" y="2495"/>
                  </a:lnTo>
                  <a:lnTo>
                    <a:pt x="1174" y="2498"/>
                  </a:lnTo>
                  <a:lnTo>
                    <a:pt x="1177" y="2494"/>
                  </a:lnTo>
                  <a:lnTo>
                    <a:pt x="1180" y="2494"/>
                  </a:lnTo>
                  <a:lnTo>
                    <a:pt x="1182" y="2491"/>
                  </a:lnTo>
                  <a:lnTo>
                    <a:pt x="1182" y="2496"/>
                  </a:lnTo>
                  <a:lnTo>
                    <a:pt x="1182" y="2498"/>
                  </a:lnTo>
                  <a:lnTo>
                    <a:pt x="1187" y="2500"/>
                  </a:lnTo>
                  <a:lnTo>
                    <a:pt x="1188" y="2502"/>
                  </a:lnTo>
                  <a:lnTo>
                    <a:pt x="1193" y="2505"/>
                  </a:lnTo>
                  <a:lnTo>
                    <a:pt x="1196" y="2507"/>
                  </a:lnTo>
                  <a:lnTo>
                    <a:pt x="1197" y="2515"/>
                  </a:lnTo>
                  <a:lnTo>
                    <a:pt x="1200" y="2517"/>
                  </a:lnTo>
                  <a:lnTo>
                    <a:pt x="1202" y="2524"/>
                  </a:lnTo>
                  <a:lnTo>
                    <a:pt x="1202" y="2530"/>
                  </a:lnTo>
                  <a:lnTo>
                    <a:pt x="1200" y="2532"/>
                  </a:lnTo>
                  <a:lnTo>
                    <a:pt x="1201" y="2537"/>
                  </a:lnTo>
                  <a:lnTo>
                    <a:pt x="1201" y="2540"/>
                  </a:lnTo>
                  <a:lnTo>
                    <a:pt x="1200" y="2543"/>
                  </a:lnTo>
                  <a:lnTo>
                    <a:pt x="1200" y="2550"/>
                  </a:lnTo>
                  <a:lnTo>
                    <a:pt x="1199" y="2550"/>
                  </a:lnTo>
                  <a:lnTo>
                    <a:pt x="1199" y="2551"/>
                  </a:lnTo>
                  <a:lnTo>
                    <a:pt x="1195" y="2548"/>
                  </a:lnTo>
                  <a:lnTo>
                    <a:pt x="1192" y="2545"/>
                  </a:lnTo>
                  <a:lnTo>
                    <a:pt x="1186" y="2545"/>
                  </a:lnTo>
                  <a:lnTo>
                    <a:pt x="1184" y="2543"/>
                  </a:lnTo>
                  <a:lnTo>
                    <a:pt x="1179" y="2547"/>
                  </a:lnTo>
                  <a:lnTo>
                    <a:pt x="1178" y="2545"/>
                  </a:lnTo>
                  <a:lnTo>
                    <a:pt x="1171" y="2543"/>
                  </a:lnTo>
                  <a:lnTo>
                    <a:pt x="1167" y="2543"/>
                  </a:lnTo>
                  <a:lnTo>
                    <a:pt x="1159" y="2540"/>
                  </a:lnTo>
                  <a:lnTo>
                    <a:pt x="1157" y="2541"/>
                  </a:lnTo>
                  <a:lnTo>
                    <a:pt x="1154" y="2540"/>
                  </a:lnTo>
                  <a:lnTo>
                    <a:pt x="1150" y="2543"/>
                  </a:lnTo>
                  <a:lnTo>
                    <a:pt x="1149" y="2546"/>
                  </a:lnTo>
                  <a:lnTo>
                    <a:pt x="1150" y="2552"/>
                  </a:lnTo>
                  <a:lnTo>
                    <a:pt x="1148" y="2558"/>
                  </a:lnTo>
                  <a:lnTo>
                    <a:pt x="1146" y="2562"/>
                  </a:lnTo>
                  <a:lnTo>
                    <a:pt x="1141" y="2563"/>
                  </a:lnTo>
                  <a:lnTo>
                    <a:pt x="1136" y="2561"/>
                  </a:lnTo>
                  <a:lnTo>
                    <a:pt x="1136" y="2558"/>
                  </a:lnTo>
                  <a:lnTo>
                    <a:pt x="1133" y="2556"/>
                  </a:lnTo>
                  <a:lnTo>
                    <a:pt x="1127" y="2553"/>
                  </a:lnTo>
                  <a:lnTo>
                    <a:pt x="1127" y="2551"/>
                  </a:lnTo>
                  <a:lnTo>
                    <a:pt x="1126" y="2552"/>
                  </a:lnTo>
                  <a:lnTo>
                    <a:pt x="1126" y="2552"/>
                  </a:lnTo>
                  <a:lnTo>
                    <a:pt x="1124" y="2543"/>
                  </a:lnTo>
                  <a:lnTo>
                    <a:pt x="1120" y="2540"/>
                  </a:lnTo>
                  <a:lnTo>
                    <a:pt x="1116" y="2538"/>
                  </a:lnTo>
                  <a:lnTo>
                    <a:pt x="1114" y="2538"/>
                  </a:lnTo>
                  <a:lnTo>
                    <a:pt x="1113" y="2542"/>
                  </a:lnTo>
                  <a:lnTo>
                    <a:pt x="1112" y="2545"/>
                  </a:lnTo>
                  <a:lnTo>
                    <a:pt x="1111" y="2546"/>
                  </a:lnTo>
                  <a:lnTo>
                    <a:pt x="1110" y="2542"/>
                  </a:lnTo>
                  <a:lnTo>
                    <a:pt x="1110" y="2541"/>
                  </a:lnTo>
                  <a:lnTo>
                    <a:pt x="1109" y="2541"/>
                  </a:lnTo>
                  <a:lnTo>
                    <a:pt x="1109" y="2540"/>
                  </a:lnTo>
                  <a:lnTo>
                    <a:pt x="1109" y="2537"/>
                  </a:lnTo>
                  <a:lnTo>
                    <a:pt x="1105" y="2538"/>
                  </a:lnTo>
                  <a:lnTo>
                    <a:pt x="1104" y="2542"/>
                  </a:lnTo>
                  <a:lnTo>
                    <a:pt x="1103" y="2542"/>
                  </a:lnTo>
                  <a:lnTo>
                    <a:pt x="1104" y="2538"/>
                  </a:lnTo>
                  <a:lnTo>
                    <a:pt x="1104" y="2533"/>
                  </a:lnTo>
                  <a:lnTo>
                    <a:pt x="1101" y="2533"/>
                  </a:lnTo>
                  <a:lnTo>
                    <a:pt x="1102" y="2528"/>
                  </a:lnTo>
                  <a:lnTo>
                    <a:pt x="1101" y="2527"/>
                  </a:lnTo>
                  <a:lnTo>
                    <a:pt x="1099" y="2525"/>
                  </a:lnTo>
                  <a:lnTo>
                    <a:pt x="1099" y="2521"/>
                  </a:lnTo>
                  <a:lnTo>
                    <a:pt x="1098" y="2519"/>
                  </a:lnTo>
                  <a:lnTo>
                    <a:pt x="1097" y="2519"/>
                  </a:lnTo>
                  <a:lnTo>
                    <a:pt x="1097" y="2517"/>
                  </a:lnTo>
                  <a:lnTo>
                    <a:pt x="1096" y="2516"/>
                  </a:lnTo>
                  <a:lnTo>
                    <a:pt x="1096" y="2515"/>
                  </a:lnTo>
                  <a:lnTo>
                    <a:pt x="1095" y="2511"/>
                  </a:lnTo>
                  <a:lnTo>
                    <a:pt x="1094" y="2510"/>
                  </a:lnTo>
                  <a:lnTo>
                    <a:pt x="1095" y="2507"/>
                  </a:lnTo>
                  <a:lnTo>
                    <a:pt x="1093" y="2499"/>
                  </a:lnTo>
                  <a:lnTo>
                    <a:pt x="1091" y="2498"/>
                  </a:lnTo>
                  <a:lnTo>
                    <a:pt x="1089" y="2499"/>
                  </a:lnTo>
                  <a:lnTo>
                    <a:pt x="1087" y="2494"/>
                  </a:lnTo>
                  <a:lnTo>
                    <a:pt x="1087" y="2488"/>
                  </a:lnTo>
                  <a:lnTo>
                    <a:pt x="1087" y="2486"/>
                  </a:lnTo>
                  <a:lnTo>
                    <a:pt x="1083" y="2481"/>
                  </a:lnTo>
                  <a:lnTo>
                    <a:pt x="1086" y="2476"/>
                  </a:lnTo>
                  <a:lnTo>
                    <a:pt x="1088" y="2474"/>
                  </a:lnTo>
                  <a:lnTo>
                    <a:pt x="1088" y="2467"/>
                  </a:lnTo>
                  <a:lnTo>
                    <a:pt x="1089" y="2468"/>
                  </a:lnTo>
                  <a:lnTo>
                    <a:pt x="1089" y="2465"/>
                  </a:lnTo>
                  <a:lnTo>
                    <a:pt x="1088" y="2464"/>
                  </a:lnTo>
                  <a:lnTo>
                    <a:pt x="1089" y="2462"/>
                  </a:lnTo>
                  <a:lnTo>
                    <a:pt x="1087" y="2455"/>
                  </a:lnTo>
                  <a:lnTo>
                    <a:pt x="1085" y="2457"/>
                  </a:lnTo>
                  <a:lnTo>
                    <a:pt x="1085" y="2453"/>
                  </a:lnTo>
                  <a:lnTo>
                    <a:pt x="1087" y="2453"/>
                  </a:lnTo>
                  <a:lnTo>
                    <a:pt x="1089" y="2445"/>
                  </a:lnTo>
                  <a:lnTo>
                    <a:pt x="1088" y="2434"/>
                  </a:lnTo>
                  <a:lnTo>
                    <a:pt x="1087" y="2428"/>
                  </a:lnTo>
                  <a:lnTo>
                    <a:pt x="1063" y="2390"/>
                  </a:lnTo>
                  <a:lnTo>
                    <a:pt x="1059" y="2386"/>
                  </a:lnTo>
                  <a:lnTo>
                    <a:pt x="1056" y="2385"/>
                  </a:lnTo>
                  <a:lnTo>
                    <a:pt x="1045" y="2382"/>
                  </a:lnTo>
                  <a:lnTo>
                    <a:pt x="1037" y="2385"/>
                  </a:lnTo>
                  <a:lnTo>
                    <a:pt x="1029" y="2390"/>
                  </a:lnTo>
                  <a:lnTo>
                    <a:pt x="1021" y="2397"/>
                  </a:lnTo>
                  <a:lnTo>
                    <a:pt x="1021" y="2401"/>
                  </a:lnTo>
                  <a:lnTo>
                    <a:pt x="1017" y="2406"/>
                  </a:lnTo>
                  <a:lnTo>
                    <a:pt x="1013" y="2397"/>
                  </a:lnTo>
                  <a:lnTo>
                    <a:pt x="1007" y="2397"/>
                  </a:lnTo>
                  <a:lnTo>
                    <a:pt x="1003" y="2400"/>
                  </a:lnTo>
                  <a:lnTo>
                    <a:pt x="1003" y="2397"/>
                  </a:lnTo>
                  <a:lnTo>
                    <a:pt x="1003" y="2390"/>
                  </a:lnTo>
                  <a:lnTo>
                    <a:pt x="1000" y="2386"/>
                  </a:lnTo>
                  <a:lnTo>
                    <a:pt x="999" y="2384"/>
                  </a:lnTo>
                  <a:lnTo>
                    <a:pt x="998" y="2375"/>
                  </a:lnTo>
                  <a:lnTo>
                    <a:pt x="995" y="2372"/>
                  </a:lnTo>
                  <a:lnTo>
                    <a:pt x="995" y="2365"/>
                  </a:lnTo>
                  <a:lnTo>
                    <a:pt x="994" y="2363"/>
                  </a:lnTo>
                  <a:lnTo>
                    <a:pt x="995" y="2358"/>
                  </a:lnTo>
                  <a:lnTo>
                    <a:pt x="991" y="2346"/>
                  </a:lnTo>
                  <a:lnTo>
                    <a:pt x="991" y="2344"/>
                  </a:lnTo>
                  <a:lnTo>
                    <a:pt x="990" y="2343"/>
                  </a:lnTo>
                  <a:lnTo>
                    <a:pt x="989" y="2340"/>
                  </a:lnTo>
                  <a:lnTo>
                    <a:pt x="988" y="2338"/>
                  </a:lnTo>
                  <a:lnTo>
                    <a:pt x="987" y="2335"/>
                  </a:lnTo>
                  <a:lnTo>
                    <a:pt x="984" y="2334"/>
                  </a:lnTo>
                  <a:lnTo>
                    <a:pt x="984" y="2333"/>
                  </a:lnTo>
                  <a:lnTo>
                    <a:pt x="981" y="2330"/>
                  </a:lnTo>
                  <a:lnTo>
                    <a:pt x="980" y="2327"/>
                  </a:lnTo>
                  <a:lnTo>
                    <a:pt x="979" y="2328"/>
                  </a:lnTo>
                  <a:lnTo>
                    <a:pt x="976" y="2328"/>
                  </a:lnTo>
                  <a:lnTo>
                    <a:pt x="976" y="2325"/>
                  </a:lnTo>
                  <a:lnTo>
                    <a:pt x="977" y="2322"/>
                  </a:lnTo>
                  <a:lnTo>
                    <a:pt x="980" y="2320"/>
                  </a:lnTo>
                  <a:lnTo>
                    <a:pt x="980" y="2315"/>
                  </a:lnTo>
                  <a:lnTo>
                    <a:pt x="982" y="2313"/>
                  </a:lnTo>
                  <a:lnTo>
                    <a:pt x="983" y="2306"/>
                  </a:lnTo>
                  <a:lnTo>
                    <a:pt x="983" y="2304"/>
                  </a:lnTo>
                  <a:lnTo>
                    <a:pt x="979" y="2293"/>
                  </a:lnTo>
                  <a:lnTo>
                    <a:pt x="977" y="2289"/>
                  </a:lnTo>
                  <a:lnTo>
                    <a:pt x="976" y="2287"/>
                  </a:lnTo>
                  <a:lnTo>
                    <a:pt x="974" y="2282"/>
                  </a:lnTo>
                  <a:lnTo>
                    <a:pt x="972" y="2282"/>
                  </a:lnTo>
                  <a:lnTo>
                    <a:pt x="969" y="2280"/>
                  </a:lnTo>
                  <a:lnTo>
                    <a:pt x="969" y="2275"/>
                  </a:lnTo>
                  <a:lnTo>
                    <a:pt x="967" y="2267"/>
                  </a:lnTo>
                  <a:lnTo>
                    <a:pt x="962" y="2265"/>
                  </a:lnTo>
                  <a:lnTo>
                    <a:pt x="961" y="2262"/>
                  </a:lnTo>
                  <a:lnTo>
                    <a:pt x="959" y="2266"/>
                  </a:lnTo>
                  <a:lnTo>
                    <a:pt x="957" y="2265"/>
                  </a:lnTo>
                  <a:lnTo>
                    <a:pt x="957" y="2263"/>
                  </a:lnTo>
                  <a:lnTo>
                    <a:pt x="958" y="2261"/>
                  </a:lnTo>
                  <a:lnTo>
                    <a:pt x="957" y="2257"/>
                  </a:lnTo>
                  <a:lnTo>
                    <a:pt x="952" y="2252"/>
                  </a:lnTo>
                  <a:lnTo>
                    <a:pt x="946" y="2250"/>
                  </a:lnTo>
                  <a:lnTo>
                    <a:pt x="943" y="2241"/>
                  </a:lnTo>
                  <a:lnTo>
                    <a:pt x="941" y="2240"/>
                  </a:lnTo>
                  <a:lnTo>
                    <a:pt x="938" y="2240"/>
                  </a:lnTo>
                  <a:lnTo>
                    <a:pt x="932" y="2239"/>
                  </a:lnTo>
                  <a:lnTo>
                    <a:pt x="932" y="2235"/>
                  </a:lnTo>
                  <a:lnTo>
                    <a:pt x="935" y="2232"/>
                  </a:lnTo>
                  <a:lnTo>
                    <a:pt x="932" y="2230"/>
                  </a:lnTo>
                  <a:lnTo>
                    <a:pt x="930" y="2230"/>
                  </a:lnTo>
                  <a:lnTo>
                    <a:pt x="929" y="2226"/>
                  </a:lnTo>
                  <a:lnTo>
                    <a:pt x="927" y="2223"/>
                  </a:lnTo>
                  <a:lnTo>
                    <a:pt x="927" y="2220"/>
                  </a:lnTo>
                  <a:lnTo>
                    <a:pt x="924" y="2218"/>
                  </a:lnTo>
                  <a:lnTo>
                    <a:pt x="924" y="2214"/>
                  </a:lnTo>
                  <a:lnTo>
                    <a:pt x="924" y="2213"/>
                  </a:lnTo>
                  <a:lnTo>
                    <a:pt x="924" y="2210"/>
                  </a:lnTo>
                  <a:lnTo>
                    <a:pt x="922" y="2208"/>
                  </a:lnTo>
                  <a:lnTo>
                    <a:pt x="921" y="2209"/>
                  </a:lnTo>
                  <a:lnTo>
                    <a:pt x="921" y="2206"/>
                  </a:lnTo>
                  <a:lnTo>
                    <a:pt x="919" y="2205"/>
                  </a:lnTo>
                  <a:lnTo>
                    <a:pt x="919" y="2202"/>
                  </a:lnTo>
                  <a:lnTo>
                    <a:pt x="922" y="2204"/>
                  </a:lnTo>
                  <a:lnTo>
                    <a:pt x="927" y="2204"/>
                  </a:lnTo>
                  <a:lnTo>
                    <a:pt x="927" y="2206"/>
                  </a:lnTo>
                  <a:lnTo>
                    <a:pt x="928" y="2205"/>
                  </a:lnTo>
                  <a:lnTo>
                    <a:pt x="930" y="2198"/>
                  </a:lnTo>
                  <a:lnTo>
                    <a:pt x="930" y="2189"/>
                  </a:lnTo>
                  <a:lnTo>
                    <a:pt x="931" y="2185"/>
                  </a:lnTo>
                  <a:lnTo>
                    <a:pt x="930" y="2180"/>
                  </a:lnTo>
                  <a:lnTo>
                    <a:pt x="930" y="2177"/>
                  </a:lnTo>
                  <a:lnTo>
                    <a:pt x="930" y="2177"/>
                  </a:lnTo>
                  <a:lnTo>
                    <a:pt x="929" y="2176"/>
                  </a:lnTo>
                  <a:lnTo>
                    <a:pt x="930" y="2174"/>
                  </a:lnTo>
                  <a:lnTo>
                    <a:pt x="930" y="2169"/>
                  </a:lnTo>
                  <a:lnTo>
                    <a:pt x="929" y="2169"/>
                  </a:lnTo>
                  <a:lnTo>
                    <a:pt x="928" y="2169"/>
                  </a:lnTo>
                  <a:lnTo>
                    <a:pt x="927" y="2168"/>
                  </a:lnTo>
                  <a:lnTo>
                    <a:pt x="929" y="2167"/>
                  </a:lnTo>
                  <a:lnTo>
                    <a:pt x="929" y="2166"/>
                  </a:lnTo>
                  <a:lnTo>
                    <a:pt x="928" y="2161"/>
                  </a:lnTo>
                  <a:lnTo>
                    <a:pt x="922" y="2151"/>
                  </a:lnTo>
                  <a:lnTo>
                    <a:pt x="920" y="2148"/>
                  </a:lnTo>
                  <a:lnTo>
                    <a:pt x="919" y="2148"/>
                  </a:lnTo>
                  <a:lnTo>
                    <a:pt x="919" y="2147"/>
                  </a:lnTo>
                  <a:lnTo>
                    <a:pt x="920" y="2143"/>
                  </a:lnTo>
                  <a:lnTo>
                    <a:pt x="919" y="2143"/>
                  </a:lnTo>
                  <a:lnTo>
                    <a:pt x="917" y="2141"/>
                  </a:lnTo>
                  <a:lnTo>
                    <a:pt x="917" y="2140"/>
                  </a:lnTo>
                  <a:lnTo>
                    <a:pt x="916" y="2140"/>
                  </a:lnTo>
                  <a:lnTo>
                    <a:pt x="915" y="2137"/>
                  </a:lnTo>
                  <a:lnTo>
                    <a:pt x="911" y="2131"/>
                  </a:lnTo>
                  <a:lnTo>
                    <a:pt x="904" y="2127"/>
                  </a:lnTo>
                  <a:lnTo>
                    <a:pt x="905" y="2122"/>
                  </a:lnTo>
                  <a:lnTo>
                    <a:pt x="904" y="2120"/>
                  </a:lnTo>
                  <a:lnTo>
                    <a:pt x="904" y="2116"/>
                  </a:lnTo>
                  <a:lnTo>
                    <a:pt x="902" y="2116"/>
                  </a:lnTo>
                  <a:lnTo>
                    <a:pt x="902" y="2114"/>
                  </a:lnTo>
                  <a:lnTo>
                    <a:pt x="900" y="2115"/>
                  </a:lnTo>
                  <a:lnTo>
                    <a:pt x="900" y="2107"/>
                  </a:lnTo>
                  <a:lnTo>
                    <a:pt x="900" y="2107"/>
                  </a:lnTo>
                  <a:lnTo>
                    <a:pt x="899" y="2104"/>
                  </a:lnTo>
                  <a:lnTo>
                    <a:pt x="897" y="2104"/>
                  </a:lnTo>
                  <a:lnTo>
                    <a:pt x="896" y="2107"/>
                  </a:lnTo>
                  <a:lnTo>
                    <a:pt x="894" y="2104"/>
                  </a:lnTo>
                  <a:lnTo>
                    <a:pt x="893" y="2101"/>
                  </a:lnTo>
                  <a:lnTo>
                    <a:pt x="892" y="2104"/>
                  </a:lnTo>
                  <a:lnTo>
                    <a:pt x="893" y="2101"/>
                  </a:lnTo>
                  <a:lnTo>
                    <a:pt x="892" y="2099"/>
                  </a:lnTo>
                  <a:lnTo>
                    <a:pt x="891" y="2099"/>
                  </a:lnTo>
                  <a:lnTo>
                    <a:pt x="891" y="2100"/>
                  </a:lnTo>
                  <a:lnTo>
                    <a:pt x="891" y="2099"/>
                  </a:lnTo>
                  <a:lnTo>
                    <a:pt x="886" y="2099"/>
                  </a:lnTo>
                  <a:lnTo>
                    <a:pt x="884" y="2101"/>
                  </a:lnTo>
                  <a:lnTo>
                    <a:pt x="884" y="2109"/>
                  </a:lnTo>
                  <a:lnTo>
                    <a:pt x="885" y="2117"/>
                  </a:lnTo>
                  <a:lnTo>
                    <a:pt x="884" y="2120"/>
                  </a:lnTo>
                  <a:lnTo>
                    <a:pt x="884" y="2122"/>
                  </a:lnTo>
                  <a:lnTo>
                    <a:pt x="883" y="2137"/>
                  </a:lnTo>
                  <a:lnTo>
                    <a:pt x="879" y="2140"/>
                  </a:lnTo>
                  <a:lnTo>
                    <a:pt x="878" y="2145"/>
                  </a:lnTo>
                  <a:lnTo>
                    <a:pt x="877" y="2148"/>
                  </a:lnTo>
                  <a:lnTo>
                    <a:pt x="879" y="2156"/>
                  </a:lnTo>
                  <a:lnTo>
                    <a:pt x="878" y="2159"/>
                  </a:lnTo>
                  <a:lnTo>
                    <a:pt x="876" y="2158"/>
                  </a:lnTo>
                  <a:lnTo>
                    <a:pt x="875" y="2156"/>
                  </a:lnTo>
                  <a:lnTo>
                    <a:pt x="876" y="2154"/>
                  </a:lnTo>
                  <a:lnTo>
                    <a:pt x="875" y="2153"/>
                  </a:lnTo>
                  <a:lnTo>
                    <a:pt x="875" y="2151"/>
                  </a:lnTo>
                  <a:lnTo>
                    <a:pt x="875" y="2147"/>
                  </a:lnTo>
                  <a:lnTo>
                    <a:pt x="874" y="2147"/>
                  </a:lnTo>
                  <a:lnTo>
                    <a:pt x="876" y="2145"/>
                  </a:lnTo>
                  <a:lnTo>
                    <a:pt x="876" y="2142"/>
                  </a:lnTo>
                  <a:lnTo>
                    <a:pt x="875" y="2140"/>
                  </a:lnTo>
                  <a:lnTo>
                    <a:pt x="874" y="2135"/>
                  </a:lnTo>
                  <a:lnTo>
                    <a:pt x="873" y="2135"/>
                  </a:lnTo>
                  <a:lnTo>
                    <a:pt x="870" y="2135"/>
                  </a:lnTo>
                  <a:lnTo>
                    <a:pt x="869" y="2132"/>
                  </a:lnTo>
                  <a:lnTo>
                    <a:pt x="868" y="2131"/>
                  </a:lnTo>
                  <a:lnTo>
                    <a:pt x="868" y="2132"/>
                  </a:lnTo>
                  <a:lnTo>
                    <a:pt x="867" y="2128"/>
                  </a:lnTo>
                  <a:lnTo>
                    <a:pt x="866" y="2128"/>
                  </a:lnTo>
                  <a:lnTo>
                    <a:pt x="864" y="2125"/>
                  </a:lnTo>
                  <a:lnTo>
                    <a:pt x="866" y="2124"/>
                  </a:lnTo>
                  <a:lnTo>
                    <a:pt x="863" y="2117"/>
                  </a:lnTo>
                  <a:lnTo>
                    <a:pt x="863" y="2115"/>
                  </a:lnTo>
                  <a:lnTo>
                    <a:pt x="863" y="2110"/>
                  </a:lnTo>
                  <a:lnTo>
                    <a:pt x="867" y="2101"/>
                  </a:lnTo>
                  <a:lnTo>
                    <a:pt x="867" y="2099"/>
                  </a:lnTo>
                  <a:lnTo>
                    <a:pt x="868" y="2098"/>
                  </a:lnTo>
                  <a:lnTo>
                    <a:pt x="869" y="2099"/>
                  </a:lnTo>
                  <a:lnTo>
                    <a:pt x="870" y="2098"/>
                  </a:lnTo>
                  <a:lnTo>
                    <a:pt x="870" y="2095"/>
                  </a:lnTo>
                  <a:lnTo>
                    <a:pt x="869" y="2095"/>
                  </a:lnTo>
                  <a:lnTo>
                    <a:pt x="869" y="2093"/>
                  </a:lnTo>
                  <a:lnTo>
                    <a:pt x="870" y="2091"/>
                  </a:lnTo>
                  <a:lnTo>
                    <a:pt x="869" y="2090"/>
                  </a:lnTo>
                  <a:lnTo>
                    <a:pt x="869" y="2089"/>
                  </a:lnTo>
                  <a:lnTo>
                    <a:pt x="868" y="2085"/>
                  </a:lnTo>
                  <a:lnTo>
                    <a:pt x="868" y="2084"/>
                  </a:lnTo>
                  <a:lnTo>
                    <a:pt x="868" y="2083"/>
                  </a:lnTo>
                  <a:lnTo>
                    <a:pt x="869" y="2080"/>
                  </a:lnTo>
                  <a:lnTo>
                    <a:pt x="874" y="2081"/>
                  </a:lnTo>
                  <a:lnTo>
                    <a:pt x="877" y="2073"/>
                  </a:lnTo>
                  <a:lnTo>
                    <a:pt x="876" y="2068"/>
                  </a:lnTo>
                  <a:lnTo>
                    <a:pt x="878" y="2060"/>
                  </a:lnTo>
                  <a:lnTo>
                    <a:pt x="877" y="2054"/>
                  </a:lnTo>
                  <a:lnTo>
                    <a:pt x="877" y="2052"/>
                  </a:lnTo>
                  <a:lnTo>
                    <a:pt x="876" y="2044"/>
                  </a:lnTo>
                  <a:lnTo>
                    <a:pt x="875" y="2037"/>
                  </a:lnTo>
                  <a:lnTo>
                    <a:pt x="873" y="2028"/>
                  </a:lnTo>
                  <a:lnTo>
                    <a:pt x="873" y="2022"/>
                  </a:lnTo>
                  <a:lnTo>
                    <a:pt x="870" y="2015"/>
                  </a:lnTo>
                  <a:lnTo>
                    <a:pt x="870" y="2011"/>
                  </a:lnTo>
                  <a:lnTo>
                    <a:pt x="862" y="2001"/>
                  </a:lnTo>
                  <a:lnTo>
                    <a:pt x="861" y="1993"/>
                  </a:lnTo>
                  <a:lnTo>
                    <a:pt x="860" y="1993"/>
                  </a:lnTo>
                  <a:lnTo>
                    <a:pt x="859" y="1990"/>
                  </a:lnTo>
                  <a:lnTo>
                    <a:pt x="858" y="1987"/>
                  </a:lnTo>
                  <a:lnTo>
                    <a:pt x="859" y="1984"/>
                  </a:lnTo>
                  <a:lnTo>
                    <a:pt x="860" y="1984"/>
                  </a:lnTo>
                  <a:lnTo>
                    <a:pt x="861" y="1982"/>
                  </a:lnTo>
                  <a:lnTo>
                    <a:pt x="861" y="1979"/>
                  </a:lnTo>
                  <a:lnTo>
                    <a:pt x="856" y="1972"/>
                  </a:lnTo>
                  <a:lnTo>
                    <a:pt x="856" y="1969"/>
                  </a:lnTo>
                  <a:lnTo>
                    <a:pt x="855" y="1969"/>
                  </a:lnTo>
                  <a:lnTo>
                    <a:pt x="854" y="1967"/>
                  </a:lnTo>
                  <a:lnTo>
                    <a:pt x="856" y="1965"/>
                  </a:lnTo>
                  <a:lnTo>
                    <a:pt x="858" y="1958"/>
                  </a:lnTo>
                  <a:lnTo>
                    <a:pt x="856" y="1954"/>
                  </a:lnTo>
                  <a:lnTo>
                    <a:pt x="853" y="1948"/>
                  </a:lnTo>
                  <a:lnTo>
                    <a:pt x="852" y="1945"/>
                  </a:lnTo>
                  <a:lnTo>
                    <a:pt x="854" y="1941"/>
                  </a:lnTo>
                  <a:lnTo>
                    <a:pt x="854" y="1932"/>
                  </a:lnTo>
                  <a:lnTo>
                    <a:pt x="853" y="1929"/>
                  </a:lnTo>
                  <a:lnTo>
                    <a:pt x="852" y="1927"/>
                  </a:lnTo>
                  <a:lnTo>
                    <a:pt x="852" y="1922"/>
                  </a:lnTo>
                  <a:lnTo>
                    <a:pt x="848" y="1914"/>
                  </a:lnTo>
                  <a:lnTo>
                    <a:pt x="848" y="1907"/>
                  </a:lnTo>
                  <a:lnTo>
                    <a:pt x="846" y="1903"/>
                  </a:lnTo>
                  <a:lnTo>
                    <a:pt x="838" y="1896"/>
                  </a:lnTo>
                  <a:lnTo>
                    <a:pt x="829" y="1893"/>
                  </a:lnTo>
                  <a:lnTo>
                    <a:pt x="814" y="1889"/>
                  </a:lnTo>
                  <a:lnTo>
                    <a:pt x="782" y="1889"/>
                  </a:lnTo>
                  <a:lnTo>
                    <a:pt x="769" y="1892"/>
                  </a:lnTo>
                  <a:lnTo>
                    <a:pt x="758" y="1893"/>
                  </a:lnTo>
                  <a:lnTo>
                    <a:pt x="738" y="1888"/>
                  </a:lnTo>
                  <a:lnTo>
                    <a:pt x="716" y="1887"/>
                  </a:lnTo>
                  <a:lnTo>
                    <a:pt x="708" y="1888"/>
                  </a:lnTo>
                  <a:lnTo>
                    <a:pt x="706" y="1891"/>
                  </a:lnTo>
                  <a:lnTo>
                    <a:pt x="706" y="1894"/>
                  </a:lnTo>
                  <a:lnTo>
                    <a:pt x="704" y="1897"/>
                  </a:lnTo>
                  <a:lnTo>
                    <a:pt x="706" y="1897"/>
                  </a:lnTo>
                  <a:lnTo>
                    <a:pt x="706" y="1899"/>
                  </a:lnTo>
                  <a:lnTo>
                    <a:pt x="704" y="1901"/>
                  </a:lnTo>
                  <a:lnTo>
                    <a:pt x="703" y="1901"/>
                  </a:lnTo>
                  <a:lnTo>
                    <a:pt x="703" y="1898"/>
                  </a:lnTo>
                  <a:lnTo>
                    <a:pt x="702" y="1898"/>
                  </a:lnTo>
                  <a:lnTo>
                    <a:pt x="701" y="1899"/>
                  </a:lnTo>
                  <a:lnTo>
                    <a:pt x="702" y="1903"/>
                  </a:lnTo>
                  <a:lnTo>
                    <a:pt x="701" y="1906"/>
                  </a:lnTo>
                  <a:lnTo>
                    <a:pt x="701" y="1903"/>
                  </a:lnTo>
                  <a:lnTo>
                    <a:pt x="700" y="1904"/>
                  </a:lnTo>
                  <a:lnTo>
                    <a:pt x="700" y="1903"/>
                  </a:lnTo>
                  <a:lnTo>
                    <a:pt x="695" y="1907"/>
                  </a:lnTo>
                  <a:lnTo>
                    <a:pt x="693" y="1906"/>
                  </a:lnTo>
                  <a:lnTo>
                    <a:pt x="691" y="1909"/>
                  </a:lnTo>
                  <a:lnTo>
                    <a:pt x="689" y="1908"/>
                  </a:lnTo>
                  <a:lnTo>
                    <a:pt x="687" y="1914"/>
                  </a:lnTo>
                  <a:lnTo>
                    <a:pt x="687" y="1914"/>
                  </a:lnTo>
                  <a:lnTo>
                    <a:pt x="686" y="1913"/>
                  </a:lnTo>
                  <a:lnTo>
                    <a:pt x="686" y="1914"/>
                  </a:lnTo>
                  <a:lnTo>
                    <a:pt x="679" y="1917"/>
                  </a:lnTo>
                  <a:lnTo>
                    <a:pt x="674" y="1919"/>
                  </a:lnTo>
                  <a:lnTo>
                    <a:pt x="673" y="1922"/>
                  </a:lnTo>
                  <a:lnTo>
                    <a:pt x="672" y="1929"/>
                  </a:lnTo>
                  <a:lnTo>
                    <a:pt x="664" y="1937"/>
                  </a:lnTo>
                  <a:lnTo>
                    <a:pt x="661" y="1943"/>
                  </a:lnTo>
                  <a:lnTo>
                    <a:pt x="659" y="1945"/>
                  </a:lnTo>
                  <a:lnTo>
                    <a:pt x="658" y="1953"/>
                  </a:lnTo>
                  <a:lnTo>
                    <a:pt x="658" y="1961"/>
                  </a:lnTo>
                  <a:lnTo>
                    <a:pt x="661" y="1963"/>
                  </a:lnTo>
                  <a:lnTo>
                    <a:pt x="661" y="1971"/>
                  </a:lnTo>
                  <a:lnTo>
                    <a:pt x="662" y="1975"/>
                  </a:lnTo>
                  <a:lnTo>
                    <a:pt x="663" y="1975"/>
                  </a:lnTo>
                  <a:lnTo>
                    <a:pt x="663" y="1974"/>
                  </a:lnTo>
                  <a:lnTo>
                    <a:pt x="664" y="1977"/>
                  </a:lnTo>
                  <a:lnTo>
                    <a:pt x="664" y="1977"/>
                  </a:lnTo>
                  <a:lnTo>
                    <a:pt x="663" y="1980"/>
                  </a:lnTo>
                  <a:lnTo>
                    <a:pt x="664" y="1982"/>
                  </a:lnTo>
                  <a:lnTo>
                    <a:pt x="666" y="1979"/>
                  </a:lnTo>
                  <a:lnTo>
                    <a:pt x="669" y="1980"/>
                  </a:lnTo>
                  <a:lnTo>
                    <a:pt x="669" y="1980"/>
                  </a:lnTo>
                  <a:lnTo>
                    <a:pt x="664" y="1984"/>
                  </a:lnTo>
                  <a:lnTo>
                    <a:pt x="665" y="1990"/>
                  </a:lnTo>
                  <a:lnTo>
                    <a:pt x="663" y="2000"/>
                  </a:lnTo>
                  <a:lnTo>
                    <a:pt x="664" y="2001"/>
                  </a:lnTo>
                  <a:lnTo>
                    <a:pt x="664" y="2005"/>
                  </a:lnTo>
                  <a:lnTo>
                    <a:pt x="666" y="2007"/>
                  </a:lnTo>
                  <a:lnTo>
                    <a:pt x="666" y="2010"/>
                  </a:lnTo>
                  <a:lnTo>
                    <a:pt x="667" y="2011"/>
                  </a:lnTo>
                  <a:lnTo>
                    <a:pt x="669" y="2015"/>
                  </a:lnTo>
                  <a:lnTo>
                    <a:pt x="669" y="2018"/>
                  </a:lnTo>
                  <a:lnTo>
                    <a:pt x="667" y="2019"/>
                  </a:lnTo>
                  <a:lnTo>
                    <a:pt x="666" y="2018"/>
                  </a:lnTo>
                  <a:lnTo>
                    <a:pt x="665" y="2018"/>
                  </a:lnTo>
                  <a:lnTo>
                    <a:pt x="653" y="2026"/>
                  </a:lnTo>
                  <a:lnTo>
                    <a:pt x="635" y="2041"/>
                  </a:lnTo>
                  <a:lnTo>
                    <a:pt x="633" y="2044"/>
                  </a:lnTo>
                  <a:lnTo>
                    <a:pt x="633" y="2048"/>
                  </a:lnTo>
                  <a:lnTo>
                    <a:pt x="633" y="2050"/>
                  </a:lnTo>
                  <a:lnTo>
                    <a:pt x="632" y="2052"/>
                  </a:lnTo>
                  <a:lnTo>
                    <a:pt x="631" y="2052"/>
                  </a:lnTo>
                  <a:lnTo>
                    <a:pt x="627" y="2055"/>
                  </a:lnTo>
                  <a:lnTo>
                    <a:pt x="625" y="2059"/>
                  </a:lnTo>
                  <a:lnTo>
                    <a:pt x="624" y="2065"/>
                  </a:lnTo>
                  <a:lnTo>
                    <a:pt x="623" y="2069"/>
                  </a:lnTo>
                  <a:lnTo>
                    <a:pt x="623" y="2075"/>
                  </a:lnTo>
                  <a:lnTo>
                    <a:pt x="627" y="2081"/>
                  </a:lnTo>
                  <a:lnTo>
                    <a:pt x="629" y="2080"/>
                  </a:lnTo>
                  <a:lnTo>
                    <a:pt x="631" y="2084"/>
                  </a:lnTo>
                  <a:lnTo>
                    <a:pt x="625" y="2094"/>
                  </a:lnTo>
                  <a:lnTo>
                    <a:pt x="621" y="2094"/>
                  </a:lnTo>
                  <a:lnTo>
                    <a:pt x="621" y="2094"/>
                  </a:lnTo>
                  <a:lnTo>
                    <a:pt x="621" y="2104"/>
                  </a:lnTo>
                  <a:lnTo>
                    <a:pt x="623" y="2112"/>
                  </a:lnTo>
                  <a:lnTo>
                    <a:pt x="625" y="2119"/>
                  </a:lnTo>
                  <a:lnTo>
                    <a:pt x="626" y="2120"/>
                  </a:lnTo>
                  <a:lnTo>
                    <a:pt x="629" y="2116"/>
                  </a:lnTo>
                  <a:lnTo>
                    <a:pt x="636" y="2116"/>
                  </a:lnTo>
                  <a:lnTo>
                    <a:pt x="638" y="2117"/>
                  </a:lnTo>
                  <a:lnTo>
                    <a:pt x="638" y="2120"/>
                  </a:lnTo>
                  <a:lnTo>
                    <a:pt x="636" y="2125"/>
                  </a:lnTo>
                  <a:lnTo>
                    <a:pt x="642" y="2126"/>
                  </a:lnTo>
                  <a:lnTo>
                    <a:pt x="646" y="2128"/>
                  </a:lnTo>
                  <a:lnTo>
                    <a:pt x="646" y="2130"/>
                  </a:lnTo>
                  <a:lnTo>
                    <a:pt x="644" y="2135"/>
                  </a:lnTo>
                  <a:lnTo>
                    <a:pt x="646" y="2137"/>
                  </a:lnTo>
                  <a:lnTo>
                    <a:pt x="642" y="2141"/>
                  </a:lnTo>
                  <a:lnTo>
                    <a:pt x="643" y="2143"/>
                  </a:lnTo>
                  <a:lnTo>
                    <a:pt x="643" y="2145"/>
                  </a:lnTo>
                  <a:lnTo>
                    <a:pt x="641" y="2143"/>
                  </a:lnTo>
                  <a:lnTo>
                    <a:pt x="643" y="2146"/>
                  </a:lnTo>
                  <a:lnTo>
                    <a:pt x="643" y="2148"/>
                  </a:lnTo>
                  <a:lnTo>
                    <a:pt x="644" y="2151"/>
                  </a:lnTo>
                  <a:lnTo>
                    <a:pt x="643" y="2154"/>
                  </a:lnTo>
                  <a:lnTo>
                    <a:pt x="647" y="2153"/>
                  </a:lnTo>
                  <a:lnTo>
                    <a:pt x="647" y="2152"/>
                  </a:lnTo>
                  <a:lnTo>
                    <a:pt x="648" y="2159"/>
                  </a:lnTo>
                  <a:lnTo>
                    <a:pt x="648" y="2167"/>
                  </a:lnTo>
                  <a:lnTo>
                    <a:pt x="646" y="2168"/>
                  </a:lnTo>
                  <a:lnTo>
                    <a:pt x="639" y="2171"/>
                  </a:lnTo>
                  <a:lnTo>
                    <a:pt x="634" y="2159"/>
                  </a:lnTo>
                  <a:lnTo>
                    <a:pt x="636" y="2157"/>
                  </a:lnTo>
                  <a:lnTo>
                    <a:pt x="636" y="2157"/>
                  </a:lnTo>
                  <a:lnTo>
                    <a:pt x="632" y="2157"/>
                  </a:lnTo>
                  <a:lnTo>
                    <a:pt x="632" y="2156"/>
                  </a:lnTo>
                  <a:lnTo>
                    <a:pt x="632" y="2153"/>
                  </a:lnTo>
                  <a:lnTo>
                    <a:pt x="635" y="2152"/>
                  </a:lnTo>
                  <a:lnTo>
                    <a:pt x="635" y="2151"/>
                  </a:lnTo>
                  <a:lnTo>
                    <a:pt x="633" y="2150"/>
                  </a:lnTo>
                  <a:lnTo>
                    <a:pt x="632" y="2145"/>
                  </a:lnTo>
                  <a:lnTo>
                    <a:pt x="627" y="2138"/>
                  </a:lnTo>
                  <a:lnTo>
                    <a:pt x="624" y="2141"/>
                  </a:lnTo>
                  <a:lnTo>
                    <a:pt x="623" y="2140"/>
                  </a:lnTo>
                  <a:lnTo>
                    <a:pt x="621" y="2138"/>
                  </a:lnTo>
                  <a:lnTo>
                    <a:pt x="618" y="2133"/>
                  </a:lnTo>
                  <a:lnTo>
                    <a:pt x="613" y="2132"/>
                  </a:lnTo>
                  <a:lnTo>
                    <a:pt x="612" y="2136"/>
                  </a:lnTo>
                  <a:lnTo>
                    <a:pt x="610" y="2136"/>
                  </a:lnTo>
                  <a:lnTo>
                    <a:pt x="604" y="2145"/>
                  </a:lnTo>
                  <a:lnTo>
                    <a:pt x="603" y="2150"/>
                  </a:lnTo>
                  <a:lnTo>
                    <a:pt x="604" y="2152"/>
                  </a:lnTo>
                  <a:lnTo>
                    <a:pt x="604" y="2158"/>
                  </a:lnTo>
                  <a:lnTo>
                    <a:pt x="608" y="2166"/>
                  </a:lnTo>
                  <a:lnTo>
                    <a:pt x="610" y="2167"/>
                  </a:lnTo>
                  <a:lnTo>
                    <a:pt x="610" y="2172"/>
                  </a:lnTo>
                  <a:lnTo>
                    <a:pt x="616" y="2185"/>
                  </a:lnTo>
                  <a:lnTo>
                    <a:pt x="617" y="2190"/>
                  </a:lnTo>
                  <a:lnTo>
                    <a:pt x="619" y="2197"/>
                  </a:lnTo>
                  <a:lnTo>
                    <a:pt x="624" y="2200"/>
                  </a:lnTo>
                  <a:lnTo>
                    <a:pt x="626" y="2204"/>
                  </a:lnTo>
                  <a:lnTo>
                    <a:pt x="626" y="2209"/>
                  </a:lnTo>
                  <a:lnTo>
                    <a:pt x="627" y="2213"/>
                  </a:lnTo>
                  <a:lnTo>
                    <a:pt x="627" y="2216"/>
                  </a:lnTo>
                  <a:lnTo>
                    <a:pt x="628" y="2219"/>
                  </a:lnTo>
                  <a:lnTo>
                    <a:pt x="629" y="2224"/>
                  </a:lnTo>
                  <a:lnTo>
                    <a:pt x="628" y="2226"/>
                  </a:lnTo>
                  <a:lnTo>
                    <a:pt x="627" y="2228"/>
                  </a:lnTo>
                  <a:lnTo>
                    <a:pt x="627" y="2226"/>
                  </a:lnTo>
                  <a:lnTo>
                    <a:pt x="627" y="2226"/>
                  </a:lnTo>
                  <a:lnTo>
                    <a:pt x="625" y="2231"/>
                  </a:lnTo>
                  <a:lnTo>
                    <a:pt x="623" y="2235"/>
                  </a:lnTo>
                  <a:lnTo>
                    <a:pt x="624" y="2237"/>
                  </a:lnTo>
                  <a:lnTo>
                    <a:pt x="623" y="2241"/>
                  </a:lnTo>
                  <a:lnTo>
                    <a:pt x="620" y="2242"/>
                  </a:lnTo>
                  <a:lnTo>
                    <a:pt x="614" y="2250"/>
                  </a:lnTo>
                  <a:lnTo>
                    <a:pt x="613" y="2251"/>
                  </a:lnTo>
                  <a:lnTo>
                    <a:pt x="610" y="2250"/>
                  </a:lnTo>
                  <a:lnTo>
                    <a:pt x="608" y="2242"/>
                  </a:lnTo>
                  <a:lnTo>
                    <a:pt x="606" y="2234"/>
                  </a:lnTo>
                  <a:lnTo>
                    <a:pt x="606" y="2232"/>
                  </a:lnTo>
                  <a:lnTo>
                    <a:pt x="606" y="2230"/>
                  </a:lnTo>
                  <a:lnTo>
                    <a:pt x="606" y="2226"/>
                  </a:lnTo>
                  <a:lnTo>
                    <a:pt x="604" y="2224"/>
                  </a:lnTo>
                  <a:lnTo>
                    <a:pt x="603" y="2225"/>
                  </a:lnTo>
                  <a:lnTo>
                    <a:pt x="603" y="2223"/>
                  </a:lnTo>
                  <a:lnTo>
                    <a:pt x="602" y="2224"/>
                  </a:lnTo>
                  <a:lnTo>
                    <a:pt x="601" y="2221"/>
                  </a:lnTo>
                  <a:lnTo>
                    <a:pt x="600" y="2221"/>
                  </a:lnTo>
                  <a:lnTo>
                    <a:pt x="598" y="2224"/>
                  </a:lnTo>
                  <a:lnTo>
                    <a:pt x="597" y="2223"/>
                  </a:lnTo>
                  <a:lnTo>
                    <a:pt x="594" y="2225"/>
                  </a:lnTo>
                  <a:lnTo>
                    <a:pt x="595" y="2229"/>
                  </a:lnTo>
                  <a:lnTo>
                    <a:pt x="595" y="2231"/>
                  </a:lnTo>
                  <a:lnTo>
                    <a:pt x="594" y="2231"/>
                  </a:lnTo>
                  <a:lnTo>
                    <a:pt x="594" y="2226"/>
                  </a:lnTo>
                  <a:lnTo>
                    <a:pt x="590" y="2225"/>
                  </a:lnTo>
                  <a:lnTo>
                    <a:pt x="590" y="2228"/>
                  </a:lnTo>
                  <a:lnTo>
                    <a:pt x="588" y="2224"/>
                  </a:lnTo>
                  <a:lnTo>
                    <a:pt x="585" y="2228"/>
                  </a:lnTo>
                  <a:lnTo>
                    <a:pt x="585" y="2230"/>
                  </a:lnTo>
                  <a:lnTo>
                    <a:pt x="585" y="2230"/>
                  </a:lnTo>
                  <a:lnTo>
                    <a:pt x="583" y="2232"/>
                  </a:lnTo>
                  <a:lnTo>
                    <a:pt x="583" y="2239"/>
                  </a:lnTo>
                  <a:lnTo>
                    <a:pt x="583" y="2241"/>
                  </a:lnTo>
                  <a:lnTo>
                    <a:pt x="583" y="2251"/>
                  </a:lnTo>
                  <a:lnTo>
                    <a:pt x="581" y="2260"/>
                  </a:lnTo>
                  <a:lnTo>
                    <a:pt x="581" y="2267"/>
                  </a:lnTo>
                  <a:lnTo>
                    <a:pt x="580" y="2270"/>
                  </a:lnTo>
                  <a:lnTo>
                    <a:pt x="580" y="2273"/>
                  </a:lnTo>
                  <a:lnTo>
                    <a:pt x="583" y="2277"/>
                  </a:lnTo>
                  <a:lnTo>
                    <a:pt x="583" y="2282"/>
                  </a:lnTo>
                  <a:lnTo>
                    <a:pt x="586" y="2291"/>
                  </a:lnTo>
                  <a:lnTo>
                    <a:pt x="585" y="2293"/>
                  </a:lnTo>
                  <a:lnTo>
                    <a:pt x="583" y="2294"/>
                  </a:lnTo>
                  <a:lnTo>
                    <a:pt x="583" y="2298"/>
                  </a:lnTo>
                  <a:lnTo>
                    <a:pt x="587" y="2313"/>
                  </a:lnTo>
                  <a:lnTo>
                    <a:pt x="585" y="2314"/>
                  </a:lnTo>
                  <a:lnTo>
                    <a:pt x="587" y="2315"/>
                  </a:lnTo>
                  <a:lnTo>
                    <a:pt x="588" y="2318"/>
                  </a:lnTo>
                  <a:lnTo>
                    <a:pt x="587" y="2322"/>
                  </a:lnTo>
                  <a:lnTo>
                    <a:pt x="588" y="2329"/>
                  </a:lnTo>
                  <a:lnTo>
                    <a:pt x="589" y="2337"/>
                  </a:lnTo>
                  <a:lnTo>
                    <a:pt x="587" y="2345"/>
                  </a:lnTo>
                  <a:lnTo>
                    <a:pt x="587" y="2348"/>
                  </a:lnTo>
                  <a:lnTo>
                    <a:pt x="586" y="2349"/>
                  </a:lnTo>
                  <a:lnTo>
                    <a:pt x="587" y="2351"/>
                  </a:lnTo>
                  <a:lnTo>
                    <a:pt x="585" y="2356"/>
                  </a:lnTo>
                  <a:lnTo>
                    <a:pt x="585" y="2366"/>
                  </a:lnTo>
                  <a:lnTo>
                    <a:pt x="582" y="2371"/>
                  </a:lnTo>
                  <a:lnTo>
                    <a:pt x="580" y="2377"/>
                  </a:lnTo>
                  <a:lnTo>
                    <a:pt x="581" y="2380"/>
                  </a:lnTo>
                  <a:lnTo>
                    <a:pt x="580" y="2385"/>
                  </a:lnTo>
                  <a:lnTo>
                    <a:pt x="581" y="2386"/>
                  </a:lnTo>
                  <a:lnTo>
                    <a:pt x="582" y="2387"/>
                  </a:lnTo>
                  <a:lnTo>
                    <a:pt x="585" y="2391"/>
                  </a:lnTo>
                  <a:lnTo>
                    <a:pt x="586" y="2393"/>
                  </a:lnTo>
                  <a:lnTo>
                    <a:pt x="585" y="2396"/>
                  </a:lnTo>
                  <a:lnTo>
                    <a:pt x="585" y="2396"/>
                  </a:lnTo>
                  <a:lnTo>
                    <a:pt x="586" y="2398"/>
                  </a:lnTo>
                  <a:lnTo>
                    <a:pt x="588" y="2408"/>
                  </a:lnTo>
                  <a:lnTo>
                    <a:pt x="590" y="2410"/>
                  </a:lnTo>
                  <a:lnTo>
                    <a:pt x="590" y="2413"/>
                  </a:lnTo>
                  <a:lnTo>
                    <a:pt x="594" y="2413"/>
                  </a:lnTo>
                  <a:lnTo>
                    <a:pt x="595" y="2416"/>
                  </a:lnTo>
                  <a:lnTo>
                    <a:pt x="595" y="2421"/>
                  </a:lnTo>
                  <a:lnTo>
                    <a:pt x="593" y="2426"/>
                  </a:lnTo>
                  <a:lnTo>
                    <a:pt x="597" y="2433"/>
                  </a:lnTo>
                  <a:lnTo>
                    <a:pt x="598" y="2433"/>
                  </a:lnTo>
                  <a:lnTo>
                    <a:pt x="600" y="2438"/>
                  </a:lnTo>
                  <a:lnTo>
                    <a:pt x="598" y="2441"/>
                  </a:lnTo>
                  <a:lnTo>
                    <a:pt x="600" y="2441"/>
                  </a:lnTo>
                  <a:lnTo>
                    <a:pt x="602" y="2439"/>
                  </a:lnTo>
                  <a:lnTo>
                    <a:pt x="606" y="2443"/>
                  </a:lnTo>
                  <a:lnTo>
                    <a:pt x="606" y="2448"/>
                  </a:lnTo>
                  <a:lnTo>
                    <a:pt x="608" y="2452"/>
                  </a:lnTo>
                  <a:lnTo>
                    <a:pt x="606" y="2457"/>
                  </a:lnTo>
                  <a:lnTo>
                    <a:pt x="608" y="2459"/>
                  </a:lnTo>
                  <a:lnTo>
                    <a:pt x="608" y="2462"/>
                  </a:lnTo>
                  <a:lnTo>
                    <a:pt x="606" y="2463"/>
                  </a:lnTo>
                  <a:lnTo>
                    <a:pt x="606" y="2464"/>
                  </a:lnTo>
                  <a:lnTo>
                    <a:pt x="608" y="2472"/>
                  </a:lnTo>
                  <a:lnTo>
                    <a:pt x="606" y="2481"/>
                  </a:lnTo>
                  <a:lnTo>
                    <a:pt x="608" y="2490"/>
                  </a:lnTo>
                  <a:lnTo>
                    <a:pt x="606" y="2494"/>
                  </a:lnTo>
                  <a:lnTo>
                    <a:pt x="605" y="2495"/>
                  </a:lnTo>
                  <a:lnTo>
                    <a:pt x="606" y="2505"/>
                  </a:lnTo>
                  <a:lnTo>
                    <a:pt x="605" y="2507"/>
                  </a:lnTo>
                  <a:lnTo>
                    <a:pt x="600" y="2506"/>
                  </a:lnTo>
                  <a:lnTo>
                    <a:pt x="600" y="2506"/>
                  </a:lnTo>
                  <a:lnTo>
                    <a:pt x="601" y="2511"/>
                  </a:lnTo>
                  <a:lnTo>
                    <a:pt x="601" y="2511"/>
                  </a:lnTo>
                  <a:lnTo>
                    <a:pt x="603" y="2512"/>
                  </a:lnTo>
                  <a:lnTo>
                    <a:pt x="604" y="2514"/>
                  </a:lnTo>
                  <a:lnTo>
                    <a:pt x="604" y="2516"/>
                  </a:lnTo>
                  <a:lnTo>
                    <a:pt x="602" y="2520"/>
                  </a:lnTo>
                  <a:lnTo>
                    <a:pt x="604" y="2520"/>
                  </a:lnTo>
                  <a:lnTo>
                    <a:pt x="605" y="2524"/>
                  </a:lnTo>
                  <a:lnTo>
                    <a:pt x="606" y="2527"/>
                  </a:lnTo>
                  <a:lnTo>
                    <a:pt x="605" y="2531"/>
                  </a:lnTo>
                  <a:lnTo>
                    <a:pt x="605" y="2535"/>
                  </a:lnTo>
                  <a:lnTo>
                    <a:pt x="604" y="2537"/>
                  </a:lnTo>
                  <a:lnTo>
                    <a:pt x="604" y="2541"/>
                  </a:lnTo>
                  <a:lnTo>
                    <a:pt x="601" y="2547"/>
                  </a:lnTo>
                  <a:lnTo>
                    <a:pt x="600" y="2548"/>
                  </a:lnTo>
                  <a:lnTo>
                    <a:pt x="598" y="2547"/>
                  </a:lnTo>
                  <a:lnTo>
                    <a:pt x="596" y="2548"/>
                  </a:lnTo>
                  <a:lnTo>
                    <a:pt x="596" y="2545"/>
                  </a:lnTo>
                  <a:lnTo>
                    <a:pt x="596" y="2543"/>
                  </a:lnTo>
                  <a:lnTo>
                    <a:pt x="591" y="2550"/>
                  </a:lnTo>
                  <a:lnTo>
                    <a:pt x="591" y="2552"/>
                  </a:lnTo>
                  <a:lnTo>
                    <a:pt x="589" y="2552"/>
                  </a:lnTo>
                  <a:lnTo>
                    <a:pt x="589" y="2554"/>
                  </a:lnTo>
                  <a:lnTo>
                    <a:pt x="589" y="2554"/>
                  </a:lnTo>
                  <a:lnTo>
                    <a:pt x="591" y="2561"/>
                  </a:lnTo>
                  <a:lnTo>
                    <a:pt x="593" y="2562"/>
                  </a:lnTo>
                  <a:lnTo>
                    <a:pt x="596" y="2556"/>
                  </a:lnTo>
                  <a:lnTo>
                    <a:pt x="596" y="2559"/>
                  </a:lnTo>
                  <a:lnTo>
                    <a:pt x="596" y="2566"/>
                  </a:lnTo>
                  <a:lnTo>
                    <a:pt x="598" y="2566"/>
                  </a:lnTo>
                  <a:lnTo>
                    <a:pt x="601" y="2568"/>
                  </a:lnTo>
                  <a:lnTo>
                    <a:pt x="601" y="2574"/>
                  </a:lnTo>
                  <a:lnTo>
                    <a:pt x="602" y="2578"/>
                  </a:lnTo>
                  <a:lnTo>
                    <a:pt x="600" y="2585"/>
                  </a:lnTo>
                  <a:lnTo>
                    <a:pt x="601" y="2590"/>
                  </a:lnTo>
                  <a:lnTo>
                    <a:pt x="602" y="2594"/>
                  </a:lnTo>
                  <a:lnTo>
                    <a:pt x="602" y="2595"/>
                  </a:lnTo>
                  <a:lnTo>
                    <a:pt x="600" y="2595"/>
                  </a:lnTo>
                  <a:lnTo>
                    <a:pt x="597" y="2589"/>
                  </a:lnTo>
                  <a:lnTo>
                    <a:pt x="595" y="2590"/>
                  </a:lnTo>
                  <a:lnTo>
                    <a:pt x="597" y="2593"/>
                  </a:lnTo>
                  <a:lnTo>
                    <a:pt x="597" y="2597"/>
                  </a:lnTo>
                  <a:lnTo>
                    <a:pt x="598" y="2599"/>
                  </a:lnTo>
                  <a:lnTo>
                    <a:pt x="598" y="2602"/>
                  </a:lnTo>
                  <a:lnTo>
                    <a:pt x="600" y="2605"/>
                  </a:lnTo>
                  <a:lnTo>
                    <a:pt x="601" y="2606"/>
                  </a:lnTo>
                  <a:lnTo>
                    <a:pt x="605" y="2608"/>
                  </a:lnTo>
                  <a:lnTo>
                    <a:pt x="605" y="2611"/>
                  </a:lnTo>
                  <a:lnTo>
                    <a:pt x="602" y="2614"/>
                  </a:lnTo>
                  <a:lnTo>
                    <a:pt x="601" y="2614"/>
                  </a:lnTo>
                  <a:lnTo>
                    <a:pt x="598" y="2611"/>
                  </a:lnTo>
                  <a:lnTo>
                    <a:pt x="597" y="2615"/>
                  </a:lnTo>
                  <a:lnTo>
                    <a:pt x="596" y="2616"/>
                  </a:lnTo>
                  <a:lnTo>
                    <a:pt x="594" y="2609"/>
                  </a:lnTo>
                  <a:lnTo>
                    <a:pt x="594" y="2610"/>
                  </a:lnTo>
                  <a:lnTo>
                    <a:pt x="593" y="2609"/>
                  </a:lnTo>
                  <a:lnTo>
                    <a:pt x="593" y="2613"/>
                  </a:lnTo>
                  <a:lnTo>
                    <a:pt x="591" y="2614"/>
                  </a:lnTo>
                  <a:lnTo>
                    <a:pt x="593" y="2620"/>
                  </a:lnTo>
                  <a:lnTo>
                    <a:pt x="594" y="2621"/>
                  </a:lnTo>
                  <a:lnTo>
                    <a:pt x="594" y="2624"/>
                  </a:lnTo>
                  <a:lnTo>
                    <a:pt x="591" y="2630"/>
                  </a:lnTo>
                  <a:lnTo>
                    <a:pt x="590" y="2639"/>
                  </a:lnTo>
                  <a:lnTo>
                    <a:pt x="588" y="2628"/>
                  </a:lnTo>
                  <a:lnTo>
                    <a:pt x="588" y="2618"/>
                  </a:lnTo>
                  <a:lnTo>
                    <a:pt x="583" y="2609"/>
                  </a:lnTo>
                  <a:lnTo>
                    <a:pt x="581" y="2608"/>
                  </a:lnTo>
                  <a:lnTo>
                    <a:pt x="579" y="2605"/>
                  </a:lnTo>
                  <a:lnTo>
                    <a:pt x="578" y="2600"/>
                  </a:lnTo>
                  <a:lnTo>
                    <a:pt x="579" y="2598"/>
                  </a:lnTo>
                  <a:lnTo>
                    <a:pt x="578" y="2597"/>
                  </a:lnTo>
                  <a:lnTo>
                    <a:pt x="578" y="2594"/>
                  </a:lnTo>
                  <a:lnTo>
                    <a:pt x="576" y="2592"/>
                  </a:lnTo>
                  <a:lnTo>
                    <a:pt x="578" y="2587"/>
                  </a:lnTo>
                  <a:lnTo>
                    <a:pt x="579" y="2583"/>
                  </a:lnTo>
                  <a:lnTo>
                    <a:pt x="578" y="2578"/>
                  </a:lnTo>
                  <a:lnTo>
                    <a:pt x="579" y="2573"/>
                  </a:lnTo>
                  <a:lnTo>
                    <a:pt x="578" y="2573"/>
                  </a:lnTo>
                  <a:lnTo>
                    <a:pt x="578" y="2569"/>
                  </a:lnTo>
                  <a:lnTo>
                    <a:pt x="581" y="2569"/>
                  </a:lnTo>
                  <a:lnTo>
                    <a:pt x="582" y="2572"/>
                  </a:lnTo>
                  <a:lnTo>
                    <a:pt x="582" y="2571"/>
                  </a:lnTo>
                  <a:lnTo>
                    <a:pt x="582" y="2568"/>
                  </a:lnTo>
                  <a:lnTo>
                    <a:pt x="583" y="2567"/>
                  </a:lnTo>
                  <a:lnTo>
                    <a:pt x="583" y="2563"/>
                  </a:lnTo>
                  <a:lnTo>
                    <a:pt x="583" y="2562"/>
                  </a:lnTo>
                  <a:lnTo>
                    <a:pt x="585" y="2559"/>
                  </a:lnTo>
                  <a:lnTo>
                    <a:pt x="582" y="2557"/>
                  </a:lnTo>
                  <a:lnTo>
                    <a:pt x="580" y="2558"/>
                  </a:lnTo>
                  <a:lnTo>
                    <a:pt x="578" y="2557"/>
                  </a:lnTo>
                  <a:lnTo>
                    <a:pt x="576" y="2554"/>
                  </a:lnTo>
                  <a:lnTo>
                    <a:pt x="574" y="2553"/>
                  </a:lnTo>
                  <a:lnTo>
                    <a:pt x="570" y="2545"/>
                  </a:lnTo>
                  <a:lnTo>
                    <a:pt x="570" y="2540"/>
                  </a:lnTo>
                  <a:lnTo>
                    <a:pt x="568" y="2538"/>
                  </a:lnTo>
                  <a:lnTo>
                    <a:pt x="567" y="2540"/>
                  </a:lnTo>
                  <a:lnTo>
                    <a:pt x="570" y="2528"/>
                  </a:lnTo>
                  <a:lnTo>
                    <a:pt x="570" y="2526"/>
                  </a:lnTo>
                  <a:lnTo>
                    <a:pt x="568" y="2526"/>
                  </a:lnTo>
                  <a:lnTo>
                    <a:pt x="570" y="2522"/>
                  </a:lnTo>
                  <a:lnTo>
                    <a:pt x="568" y="2520"/>
                  </a:lnTo>
                  <a:lnTo>
                    <a:pt x="565" y="2519"/>
                  </a:lnTo>
                  <a:lnTo>
                    <a:pt x="564" y="2516"/>
                  </a:lnTo>
                  <a:lnTo>
                    <a:pt x="563" y="2517"/>
                  </a:lnTo>
                  <a:lnTo>
                    <a:pt x="562" y="2517"/>
                  </a:lnTo>
                  <a:lnTo>
                    <a:pt x="562" y="2515"/>
                  </a:lnTo>
                  <a:lnTo>
                    <a:pt x="559" y="2515"/>
                  </a:lnTo>
                  <a:lnTo>
                    <a:pt x="557" y="2506"/>
                  </a:lnTo>
                  <a:lnTo>
                    <a:pt x="555" y="2509"/>
                  </a:lnTo>
                  <a:lnTo>
                    <a:pt x="555" y="2506"/>
                  </a:lnTo>
                  <a:lnTo>
                    <a:pt x="552" y="2511"/>
                  </a:lnTo>
                  <a:lnTo>
                    <a:pt x="549" y="2502"/>
                  </a:lnTo>
                  <a:lnTo>
                    <a:pt x="547" y="2506"/>
                  </a:lnTo>
                  <a:lnTo>
                    <a:pt x="547" y="2504"/>
                  </a:lnTo>
                  <a:lnTo>
                    <a:pt x="544" y="2504"/>
                  </a:lnTo>
                  <a:lnTo>
                    <a:pt x="543" y="2501"/>
                  </a:lnTo>
                  <a:lnTo>
                    <a:pt x="542" y="2502"/>
                  </a:lnTo>
                  <a:lnTo>
                    <a:pt x="542" y="2500"/>
                  </a:lnTo>
                  <a:lnTo>
                    <a:pt x="536" y="2500"/>
                  </a:lnTo>
                  <a:lnTo>
                    <a:pt x="533" y="2494"/>
                  </a:lnTo>
                  <a:lnTo>
                    <a:pt x="529" y="2484"/>
                  </a:lnTo>
                  <a:lnTo>
                    <a:pt x="530" y="2480"/>
                  </a:lnTo>
                  <a:lnTo>
                    <a:pt x="528" y="2481"/>
                  </a:lnTo>
                  <a:lnTo>
                    <a:pt x="526" y="2478"/>
                  </a:lnTo>
                  <a:lnTo>
                    <a:pt x="522" y="2476"/>
                  </a:lnTo>
                  <a:lnTo>
                    <a:pt x="521" y="2474"/>
                  </a:lnTo>
                  <a:lnTo>
                    <a:pt x="520" y="2472"/>
                  </a:lnTo>
                  <a:lnTo>
                    <a:pt x="520" y="2468"/>
                  </a:lnTo>
                  <a:lnTo>
                    <a:pt x="519" y="2468"/>
                  </a:lnTo>
                  <a:lnTo>
                    <a:pt x="517" y="2474"/>
                  </a:lnTo>
                  <a:lnTo>
                    <a:pt x="517" y="2478"/>
                  </a:lnTo>
                  <a:lnTo>
                    <a:pt x="515" y="2480"/>
                  </a:lnTo>
                  <a:lnTo>
                    <a:pt x="515" y="2488"/>
                  </a:lnTo>
                  <a:lnTo>
                    <a:pt x="513" y="2495"/>
                  </a:lnTo>
                  <a:lnTo>
                    <a:pt x="512" y="2494"/>
                  </a:lnTo>
                  <a:lnTo>
                    <a:pt x="511" y="2491"/>
                  </a:lnTo>
                  <a:lnTo>
                    <a:pt x="512" y="2488"/>
                  </a:lnTo>
                  <a:lnTo>
                    <a:pt x="511" y="2486"/>
                  </a:lnTo>
                  <a:lnTo>
                    <a:pt x="510" y="2489"/>
                  </a:lnTo>
                  <a:lnTo>
                    <a:pt x="507" y="2485"/>
                  </a:lnTo>
                  <a:lnTo>
                    <a:pt x="505" y="2485"/>
                  </a:lnTo>
                  <a:lnTo>
                    <a:pt x="503" y="2480"/>
                  </a:lnTo>
                  <a:lnTo>
                    <a:pt x="502" y="2483"/>
                  </a:lnTo>
                  <a:lnTo>
                    <a:pt x="502" y="2479"/>
                  </a:lnTo>
                  <a:lnTo>
                    <a:pt x="500" y="2481"/>
                  </a:lnTo>
                  <a:lnTo>
                    <a:pt x="499" y="2483"/>
                  </a:lnTo>
                  <a:lnTo>
                    <a:pt x="499" y="2480"/>
                  </a:lnTo>
                  <a:lnTo>
                    <a:pt x="497" y="2475"/>
                  </a:lnTo>
                  <a:lnTo>
                    <a:pt x="496" y="2474"/>
                  </a:lnTo>
                  <a:lnTo>
                    <a:pt x="496" y="2475"/>
                  </a:lnTo>
                  <a:lnTo>
                    <a:pt x="494" y="2476"/>
                  </a:lnTo>
                  <a:lnTo>
                    <a:pt x="492" y="2475"/>
                  </a:lnTo>
                  <a:lnTo>
                    <a:pt x="491" y="2470"/>
                  </a:lnTo>
                  <a:lnTo>
                    <a:pt x="490" y="2468"/>
                  </a:lnTo>
                  <a:lnTo>
                    <a:pt x="489" y="2462"/>
                  </a:lnTo>
                  <a:lnTo>
                    <a:pt x="487" y="2457"/>
                  </a:lnTo>
                  <a:lnTo>
                    <a:pt x="487" y="2450"/>
                  </a:lnTo>
                  <a:lnTo>
                    <a:pt x="484" y="2449"/>
                  </a:lnTo>
                  <a:lnTo>
                    <a:pt x="483" y="2445"/>
                  </a:lnTo>
                  <a:lnTo>
                    <a:pt x="481" y="2437"/>
                  </a:lnTo>
                  <a:lnTo>
                    <a:pt x="480" y="2434"/>
                  </a:lnTo>
                  <a:lnTo>
                    <a:pt x="477" y="2424"/>
                  </a:lnTo>
                  <a:lnTo>
                    <a:pt x="475" y="2416"/>
                  </a:lnTo>
                  <a:lnTo>
                    <a:pt x="473" y="2400"/>
                  </a:lnTo>
                  <a:lnTo>
                    <a:pt x="474" y="2396"/>
                  </a:lnTo>
                  <a:lnTo>
                    <a:pt x="473" y="2391"/>
                  </a:lnTo>
                  <a:lnTo>
                    <a:pt x="474" y="2385"/>
                  </a:lnTo>
                  <a:lnTo>
                    <a:pt x="476" y="2386"/>
                  </a:lnTo>
                  <a:lnTo>
                    <a:pt x="479" y="2391"/>
                  </a:lnTo>
                  <a:lnTo>
                    <a:pt x="481" y="2391"/>
                  </a:lnTo>
                  <a:lnTo>
                    <a:pt x="482" y="2390"/>
                  </a:lnTo>
                  <a:lnTo>
                    <a:pt x="483" y="2386"/>
                  </a:lnTo>
                  <a:lnTo>
                    <a:pt x="487" y="2382"/>
                  </a:lnTo>
                  <a:lnTo>
                    <a:pt x="487" y="2380"/>
                  </a:lnTo>
                  <a:lnTo>
                    <a:pt x="489" y="2377"/>
                  </a:lnTo>
                  <a:lnTo>
                    <a:pt x="489" y="2375"/>
                  </a:lnTo>
                  <a:lnTo>
                    <a:pt x="491" y="2375"/>
                  </a:lnTo>
                  <a:lnTo>
                    <a:pt x="490" y="2374"/>
                  </a:lnTo>
                  <a:lnTo>
                    <a:pt x="490" y="2371"/>
                  </a:lnTo>
                  <a:lnTo>
                    <a:pt x="491" y="2369"/>
                  </a:lnTo>
                  <a:lnTo>
                    <a:pt x="490" y="2369"/>
                  </a:lnTo>
                  <a:lnTo>
                    <a:pt x="491" y="2364"/>
                  </a:lnTo>
                  <a:lnTo>
                    <a:pt x="489" y="2356"/>
                  </a:lnTo>
                  <a:lnTo>
                    <a:pt x="488" y="2355"/>
                  </a:lnTo>
                  <a:lnTo>
                    <a:pt x="488" y="2351"/>
                  </a:lnTo>
                  <a:lnTo>
                    <a:pt x="490" y="2350"/>
                  </a:lnTo>
                  <a:lnTo>
                    <a:pt x="491" y="2359"/>
                  </a:lnTo>
                  <a:lnTo>
                    <a:pt x="494" y="2364"/>
                  </a:lnTo>
                  <a:lnTo>
                    <a:pt x="495" y="2367"/>
                  </a:lnTo>
                  <a:lnTo>
                    <a:pt x="497" y="2371"/>
                  </a:lnTo>
                  <a:lnTo>
                    <a:pt x="506" y="2366"/>
                  </a:lnTo>
                  <a:lnTo>
                    <a:pt x="511" y="2360"/>
                  </a:lnTo>
                  <a:lnTo>
                    <a:pt x="510" y="2355"/>
                  </a:lnTo>
                  <a:lnTo>
                    <a:pt x="509" y="2355"/>
                  </a:lnTo>
                  <a:lnTo>
                    <a:pt x="509" y="2354"/>
                  </a:lnTo>
                  <a:lnTo>
                    <a:pt x="505" y="2351"/>
                  </a:lnTo>
                  <a:lnTo>
                    <a:pt x="504" y="2349"/>
                  </a:lnTo>
                  <a:lnTo>
                    <a:pt x="505" y="2345"/>
                  </a:lnTo>
                  <a:lnTo>
                    <a:pt x="503" y="2338"/>
                  </a:lnTo>
                  <a:lnTo>
                    <a:pt x="504" y="2332"/>
                  </a:lnTo>
                  <a:lnTo>
                    <a:pt x="507" y="2328"/>
                  </a:lnTo>
                  <a:lnTo>
                    <a:pt x="504" y="2320"/>
                  </a:lnTo>
                  <a:lnTo>
                    <a:pt x="503" y="2312"/>
                  </a:lnTo>
                  <a:lnTo>
                    <a:pt x="503" y="2311"/>
                  </a:lnTo>
                  <a:lnTo>
                    <a:pt x="507" y="2308"/>
                  </a:lnTo>
                  <a:lnTo>
                    <a:pt x="507" y="2306"/>
                  </a:lnTo>
                  <a:lnTo>
                    <a:pt x="507" y="2303"/>
                  </a:lnTo>
                  <a:lnTo>
                    <a:pt x="507" y="2301"/>
                  </a:lnTo>
                  <a:lnTo>
                    <a:pt x="504" y="2298"/>
                  </a:lnTo>
                  <a:lnTo>
                    <a:pt x="498" y="2297"/>
                  </a:lnTo>
                  <a:lnTo>
                    <a:pt x="496" y="2298"/>
                  </a:lnTo>
                  <a:lnTo>
                    <a:pt x="495" y="2297"/>
                  </a:lnTo>
                  <a:lnTo>
                    <a:pt x="496" y="2280"/>
                  </a:lnTo>
                  <a:lnTo>
                    <a:pt x="500" y="2275"/>
                  </a:lnTo>
                  <a:lnTo>
                    <a:pt x="504" y="2276"/>
                  </a:lnTo>
                  <a:lnTo>
                    <a:pt x="505" y="2276"/>
                  </a:lnTo>
                  <a:lnTo>
                    <a:pt x="507" y="2273"/>
                  </a:lnTo>
                  <a:lnTo>
                    <a:pt x="507" y="2270"/>
                  </a:lnTo>
                  <a:lnTo>
                    <a:pt x="505" y="2265"/>
                  </a:lnTo>
                  <a:lnTo>
                    <a:pt x="506" y="2262"/>
                  </a:lnTo>
                  <a:lnTo>
                    <a:pt x="505" y="2261"/>
                  </a:lnTo>
                  <a:lnTo>
                    <a:pt x="498" y="2256"/>
                  </a:lnTo>
                  <a:lnTo>
                    <a:pt x="491" y="2256"/>
                  </a:lnTo>
                  <a:lnTo>
                    <a:pt x="488" y="2254"/>
                  </a:lnTo>
                  <a:lnTo>
                    <a:pt x="489" y="2246"/>
                  </a:lnTo>
                  <a:lnTo>
                    <a:pt x="488" y="2244"/>
                  </a:lnTo>
                  <a:lnTo>
                    <a:pt x="488" y="2239"/>
                  </a:lnTo>
                  <a:lnTo>
                    <a:pt x="491" y="2236"/>
                  </a:lnTo>
                  <a:lnTo>
                    <a:pt x="496" y="2235"/>
                  </a:lnTo>
                  <a:lnTo>
                    <a:pt x="497" y="2231"/>
                  </a:lnTo>
                  <a:lnTo>
                    <a:pt x="499" y="2225"/>
                  </a:lnTo>
                  <a:lnTo>
                    <a:pt x="498" y="2223"/>
                  </a:lnTo>
                  <a:lnTo>
                    <a:pt x="492" y="2221"/>
                  </a:lnTo>
                  <a:lnTo>
                    <a:pt x="490" y="2218"/>
                  </a:lnTo>
                  <a:lnTo>
                    <a:pt x="490" y="2210"/>
                  </a:lnTo>
                  <a:lnTo>
                    <a:pt x="490" y="2206"/>
                  </a:lnTo>
                  <a:lnTo>
                    <a:pt x="488" y="2187"/>
                  </a:lnTo>
                  <a:lnTo>
                    <a:pt x="489" y="2185"/>
                  </a:lnTo>
                  <a:lnTo>
                    <a:pt x="496" y="2188"/>
                  </a:lnTo>
                  <a:lnTo>
                    <a:pt x="499" y="2187"/>
                  </a:lnTo>
                  <a:lnTo>
                    <a:pt x="503" y="2187"/>
                  </a:lnTo>
                  <a:lnTo>
                    <a:pt x="504" y="2182"/>
                  </a:lnTo>
                  <a:lnTo>
                    <a:pt x="505" y="2179"/>
                  </a:lnTo>
                  <a:lnTo>
                    <a:pt x="504" y="2178"/>
                  </a:lnTo>
                  <a:lnTo>
                    <a:pt x="504" y="2176"/>
                  </a:lnTo>
                  <a:lnTo>
                    <a:pt x="503" y="2172"/>
                  </a:lnTo>
                  <a:lnTo>
                    <a:pt x="498" y="2173"/>
                  </a:lnTo>
                  <a:lnTo>
                    <a:pt x="491" y="2164"/>
                  </a:lnTo>
                  <a:lnTo>
                    <a:pt x="489" y="2158"/>
                  </a:lnTo>
                  <a:lnTo>
                    <a:pt x="489" y="2156"/>
                  </a:lnTo>
                  <a:lnTo>
                    <a:pt x="490" y="2153"/>
                  </a:lnTo>
                  <a:lnTo>
                    <a:pt x="488" y="2147"/>
                  </a:lnTo>
                  <a:lnTo>
                    <a:pt x="487" y="2140"/>
                  </a:lnTo>
                  <a:lnTo>
                    <a:pt x="487" y="2138"/>
                  </a:lnTo>
                  <a:lnTo>
                    <a:pt x="487" y="2135"/>
                  </a:lnTo>
                  <a:lnTo>
                    <a:pt x="488" y="2130"/>
                  </a:lnTo>
                  <a:lnTo>
                    <a:pt x="488" y="2126"/>
                  </a:lnTo>
                  <a:lnTo>
                    <a:pt x="488" y="2124"/>
                  </a:lnTo>
                  <a:lnTo>
                    <a:pt x="490" y="2117"/>
                  </a:lnTo>
                  <a:lnTo>
                    <a:pt x="495" y="2112"/>
                  </a:lnTo>
                  <a:lnTo>
                    <a:pt x="499" y="2114"/>
                  </a:lnTo>
                  <a:lnTo>
                    <a:pt x="500" y="2114"/>
                  </a:lnTo>
                  <a:lnTo>
                    <a:pt x="500" y="2107"/>
                  </a:lnTo>
                  <a:lnTo>
                    <a:pt x="503" y="2102"/>
                  </a:lnTo>
                  <a:lnTo>
                    <a:pt x="505" y="2100"/>
                  </a:lnTo>
                  <a:lnTo>
                    <a:pt x="509" y="2099"/>
                  </a:lnTo>
                  <a:lnTo>
                    <a:pt x="510" y="2094"/>
                  </a:lnTo>
                  <a:lnTo>
                    <a:pt x="509" y="2088"/>
                  </a:lnTo>
                  <a:lnTo>
                    <a:pt x="504" y="2083"/>
                  </a:lnTo>
                  <a:lnTo>
                    <a:pt x="499" y="2086"/>
                  </a:lnTo>
                  <a:lnTo>
                    <a:pt x="497" y="2086"/>
                  </a:lnTo>
                  <a:lnTo>
                    <a:pt x="492" y="2091"/>
                  </a:lnTo>
                  <a:lnTo>
                    <a:pt x="487" y="2091"/>
                  </a:lnTo>
                  <a:lnTo>
                    <a:pt x="481" y="2089"/>
                  </a:lnTo>
                  <a:lnTo>
                    <a:pt x="477" y="2085"/>
                  </a:lnTo>
                  <a:lnTo>
                    <a:pt x="475" y="2080"/>
                  </a:lnTo>
                  <a:lnTo>
                    <a:pt x="474" y="2076"/>
                  </a:lnTo>
                  <a:lnTo>
                    <a:pt x="475" y="2069"/>
                  </a:lnTo>
                  <a:lnTo>
                    <a:pt x="474" y="2065"/>
                  </a:lnTo>
                  <a:lnTo>
                    <a:pt x="475" y="2063"/>
                  </a:lnTo>
                  <a:lnTo>
                    <a:pt x="473" y="2060"/>
                  </a:lnTo>
                  <a:lnTo>
                    <a:pt x="470" y="2058"/>
                  </a:lnTo>
                  <a:lnTo>
                    <a:pt x="468" y="2060"/>
                  </a:lnTo>
                  <a:lnTo>
                    <a:pt x="467" y="2058"/>
                  </a:lnTo>
                  <a:lnTo>
                    <a:pt x="467" y="2055"/>
                  </a:lnTo>
                  <a:lnTo>
                    <a:pt x="466" y="2048"/>
                  </a:lnTo>
                  <a:lnTo>
                    <a:pt x="465" y="2044"/>
                  </a:lnTo>
                  <a:lnTo>
                    <a:pt x="464" y="2042"/>
                  </a:lnTo>
                  <a:lnTo>
                    <a:pt x="465" y="2038"/>
                  </a:lnTo>
                  <a:lnTo>
                    <a:pt x="462" y="2031"/>
                  </a:lnTo>
                  <a:lnTo>
                    <a:pt x="464" y="2023"/>
                  </a:lnTo>
                  <a:lnTo>
                    <a:pt x="461" y="2022"/>
                  </a:lnTo>
                  <a:lnTo>
                    <a:pt x="461" y="2017"/>
                  </a:lnTo>
                  <a:lnTo>
                    <a:pt x="462" y="2015"/>
                  </a:lnTo>
                  <a:lnTo>
                    <a:pt x="460" y="2011"/>
                  </a:lnTo>
                  <a:lnTo>
                    <a:pt x="468" y="2005"/>
                  </a:lnTo>
                  <a:lnTo>
                    <a:pt x="488" y="1996"/>
                  </a:lnTo>
                  <a:lnTo>
                    <a:pt x="490" y="1993"/>
                  </a:lnTo>
                  <a:lnTo>
                    <a:pt x="491" y="1991"/>
                  </a:lnTo>
                  <a:lnTo>
                    <a:pt x="492" y="1990"/>
                  </a:lnTo>
                  <a:lnTo>
                    <a:pt x="494" y="1984"/>
                  </a:lnTo>
                  <a:lnTo>
                    <a:pt x="495" y="1974"/>
                  </a:lnTo>
                  <a:lnTo>
                    <a:pt x="495" y="1970"/>
                  </a:lnTo>
                  <a:lnTo>
                    <a:pt x="499" y="1966"/>
                  </a:lnTo>
                  <a:lnTo>
                    <a:pt x="498" y="1951"/>
                  </a:lnTo>
                  <a:lnTo>
                    <a:pt x="498" y="1949"/>
                  </a:lnTo>
                  <a:lnTo>
                    <a:pt x="498" y="1945"/>
                  </a:lnTo>
                  <a:lnTo>
                    <a:pt x="503" y="1937"/>
                  </a:lnTo>
                  <a:lnTo>
                    <a:pt x="504" y="1928"/>
                  </a:lnTo>
                  <a:lnTo>
                    <a:pt x="504" y="1924"/>
                  </a:lnTo>
                  <a:lnTo>
                    <a:pt x="509" y="1918"/>
                  </a:lnTo>
                  <a:lnTo>
                    <a:pt x="511" y="1917"/>
                  </a:lnTo>
                  <a:lnTo>
                    <a:pt x="515" y="1918"/>
                  </a:lnTo>
                  <a:lnTo>
                    <a:pt x="517" y="1915"/>
                  </a:lnTo>
                  <a:lnTo>
                    <a:pt x="515" y="1902"/>
                  </a:lnTo>
                  <a:lnTo>
                    <a:pt x="517" y="1886"/>
                  </a:lnTo>
                  <a:lnTo>
                    <a:pt x="514" y="1872"/>
                  </a:lnTo>
                  <a:lnTo>
                    <a:pt x="514" y="1870"/>
                  </a:lnTo>
                  <a:lnTo>
                    <a:pt x="517" y="1867"/>
                  </a:lnTo>
                  <a:lnTo>
                    <a:pt x="519" y="1865"/>
                  </a:lnTo>
                  <a:lnTo>
                    <a:pt x="520" y="1858"/>
                  </a:lnTo>
                  <a:lnTo>
                    <a:pt x="518" y="1846"/>
                  </a:lnTo>
                  <a:lnTo>
                    <a:pt x="515" y="1842"/>
                  </a:lnTo>
                  <a:lnTo>
                    <a:pt x="511" y="1831"/>
                  </a:lnTo>
                  <a:lnTo>
                    <a:pt x="510" y="1825"/>
                  </a:lnTo>
                  <a:lnTo>
                    <a:pt x="507" y="1821"/>
                  </a:lnTo>
                  <a:lnTo>
                    <a:pt x="509" y="1810"/>
                  </a:lnTo>
                  <a:lnTo>
                    <a:pt x="507" y="1803"/>
                  </a:lnTo>
                  <a:lnTo>
                    <a:pt x="506" y="1802"/>
                  </a:lnTo>
                  <a:lnTo>
                    <a:pt x="498" y="1797"/>
                  </a:lnTo>
                  <a:lnTo>
                    <a:pt x="496" y="1783"/>
                  </a:lnTo>
                  <a:lnTo>
                    <a:pt x="488" y="1768"/>
                  </a:lnTo>
                  <a:lnTo>
                    <a:pt x="487" y="1756"/>
                  </a:lnTo>
                  <a:lnTo>
                    <a:pt x="482" y="1741"/>
                  </a:lnTo>
                  <a:lnTo>
                    <a:pt x="482" y="1733"/>
                  </a:lnTo>
                  <a:lnTo>
                    <a:pt x="488" y="1727"/>
                  </a:lnTo>
                  <a:lnTo>
                    <a:pt x="489" y="1721"/>
                  </a:lnTo>
                  <a:lnTo>
                    <a:pt x="487" y="1710"/>
                  </a:lnTo>
                  <a:lnTo>
                    <a:pt x="488" y="1694"/>
                  </a:lnTo>
                  <a:lnTo>
                    <a:pt x="485" y="1684"/>
                  </a:lnTo>
                  <a:lnTo>
                    <a:pt x="481" y="1676"/>
                  </a:lnTo>
                  <a:lnTo>
                    <a:pt x="479" y="1665"/>
                  </a:lnTo>
                  <a:lnTo>
                    <a:pt x="472" y="1657"/>
                  </a:lnTo>
                  <a:lnTo>
                    <a:pt x="474" y="1649"/>
                  </a:lnTo>
                  <a:lnTo>
                    <a:pt x="474" y="1633"/>
                  </a:lnTo>
                  <a:lnTo>
                    <a:pt x="477" y="1619"/>
                  </a:lnTo>
                  <a:lnTo>
                    <a:pt x="476" y="1608"/>
                  </a:lnTo>
                  <a:lnTo>
                    <a:pt x="480" y="1595"/>
                  </a:lnTo>
                  <a:lnTo>
                    <a:pt x="480" y="1591"/>
                  </a:lnTo>
                  <a:lnTo>
                    <a:pt x="476" y="1581"/>
                  </a:lnTo>
                  <a:lnTo>
                    <a:pt x="477" y="1569"/>
                  </a:lnTo>
                  <a:lnTo>
                    <a:pt x="476" y="1558"/>
                  </a:lnTo>
                  <a:lnTo>
                    <a:pt x="474" y="1553"/>
                  </a:lnTo>
                  <a:lnTo>
                    <a:pt x="469" y="1544"/>
                  </a:lnTo>
                  <a:lnTo>
                    <a:pt x="465" y="1524"/>
                  </a:lnTo>
                  <a:lnTo>
                    <a:pt x="464" y="1523"/>
                  </a:lnTo>
                  <a:lnTo>
                    <a:pt x="457" y="1519"/>
                  </a:lnTo>
                  <a:lnTo>
                    <a:pt x="454" y="1508"/>
                  </a:lnTo>
                  <a:lnTo>
                    <a:pt x="453" y="1504"/>
                  </a:lnTo>
                  <a:lnTo>
                    <a:pt x="452" y="1492"/>
                  </a:lnTo>
                  <a:lnTo>
                    <a:pt x="452" y="1476"/>
                  </a:lnTo>
                  <a:lnTo>
                    <a:pt x="451" y="1473"/>
                  </a:lnTo>
                  <a:lnTo>
                    <a:pt x="449" y="1467"/>
                  </a:lnTo>
                  <a:lnTo>
                    <a:pt x="442" y="1466"/>
                  </a:lnTo>
                  <a:lnTo>
                    <a:pt x="413" y="1465"/>
                  </a:lnTo>
                  <a:lnTo>
                    <a:pt x="409" y="1463"/>
                  </a:lnTo>
                  <a:lnTo>
                    <a:pt x="407" y="1461"/>
                  </a:lnTo>
                  <a:lnTo>
                    <a:pt x="407" y="1451"/>
                  </a:lnTo>
                  <a:lnTo>
                    <a:pt x="409" y="1439"/>
                  </a:lnTo>
                  <a:lnTo>
                    <a:pt x="424" y="1423"/>
                  </a:lnTo>
                  <a:lnTo>
                    <a:pt x="428" y="1418"/>
                  </a:lnTo>
                  <a:lnTo>
                    <a:pt x="429" y="1411"/>
                  </a:lnTo>
                  <a:lnTo>
                    <a:pt x="431" y="1402"/>
                  </a:lnTo>
                  <a:lnTo>
                    <a:pt x="432" y="1395"/>
                  </a:lnTo>
                  <a:lnTo>
                    <a:pt x="434" y="1389"/>
                  </a:lnTo>
                  <a:lnTo>
                    <a:pt x="435" y="1380"/>
                  </a:lnTo>
                  <a:lnTo>
                    <a:pt x="435" y="1372"/>
                  </a:lnTo>
                  <a:lnTo>
                    <a:pt x="436" y="1366"/>
                  </a:lnTo>
                  <a:lnTo>
                    <a:pt x="436" y="1361"/>
                  </a:lnTo>
                  <a:lnTo>
                    <a:pt x="434" y="1348"/>
                  </a:lnTo>
                  <a:lnTo>
                    <a:pt x="431" y="1346"/>
                  </a:lnTo>
                  <a:lnTo>
                    <a:pt x="430" y="1346"/>
                  </a:lnTo>
                  <a:lnTo>
                    <a:pt x="427" y="1347"/>
                  </a:lnTo>
                  <a:lnTo>
                    <a:pt x="422" y="1347"/>
                  </a:lnTo>
                  <a:lnTo>
                    <a:pt x="416" y="1342"/>
                  </a:lnTo>
                  <a:lnTo>
                    <a:pt x="416" y="1332"/>
                  </a:lnTo>
                  <a:lnTo>
                    <a:pt x="416" y="1324"/>
                  </a:lnTo>
                  <a:lnTo>
                    <a:pt x="414" y="1319"/>
                  </a:lnTo>
                  <a:lnTo>
                    <a:pt x="413" y="1310"/>
                  </a:lnTo>
                  <a:lnTo>
                    <a:pt x="412" y="1306"/>
                  </a:lnTo>
                  <a:lnTo>
                    <a:pt x="413" y="1295"/>
                  </a:lnTo>
                  <a:lnTo>
                    <a:pt x="409" y="1294"/>
                  </a:lnTo>
                  <a:lnTo>
                    <a:pt x="405" y="1276"/>
                  </a:lnTo>
                  <a:lnTo>
                    <a:pt x="398" y="1259"/>
                  </a:lnTo>
                  <a:lnTo>
                    <a:pt x="396" y="1247"/>
                  </a:lnTo>
                  <a:lnTo>
                    <a:pt x="392" y="1241"/>
                  </a:lnTo>
                  <a:lnTo>
                    <a:pt x="391" y="1241"/>
                  </a:lnTo>
                  <a:lnTo>
                    <a:pt x="385" y="1243"/>
                  </a:lnTo>
                  <a:lnTo>
                    <a:pt x="378" y="1247"/>
                  </a:lnTo>
                  <a:lnTo>
                    <a:pt x="376" y="1254"/>
                  </a:lnTo>
                  <a:lnTo>
                    <a:pt x="373" y="1258"/>
                  </a:lnTo>
                  <a:lnTo>
                    <a:pt x="370" y="1255"/>
                  </a:lnTo>
                  <a:lnTo>
                    <a:pt x="366" y="1247"/>
                  </a:lnTo>
                  <a:lnTo>
                    <a:pt x="363" y="1247"/>
                  </a:lnTo>
                  <a:lnTo>
                    <a:pt x="360" y="1248"/>
                  </a:lnTo>
                  <a:lnTo>
                    <a:pt x="359" y="1252"/>
                  </a:lnTo>
                  <a:lnTo>
                    <a:pt x="362" y="1258"/>
                  </a:lnTo>
                  <a:lnTo>
                    <a:pt x="362" y="1262"/>
                  </a:lnTo>
                  <a:lnTo>
                    <a:pt x="360" y="1264"/>
                  </a:lnTo>
                  <a:lnTo>
                    <a:pt x="355" y="1268"/>
                  </a:lnTo>
                  <a:lnTo>
                    <a:pt x="353" y="1275"/>
                  </a:lnTo>
                  <a:lnTo>
                    <a:pt x="352" y="1278"/>
                  </a:lnTo>
                  <a:lnTo>
                    <a:pt x="353" y="1281"/>
                  </a:lnTo>
                  <a:lnTo>
                    <a:pt x="352" y="1286"/>
                  </a:lnTo>
                  <a:lnTo>
                    <a:pt x="348" y="1296"/>
                  </a:lnTo>
                  <a:lnTo>
                    <a:pt x="345" y="1300"/>
                  </a:lnTo>
                  <a:lnTo>
                    <a:pt x="335" y="1297"/>
                  </a:lnTo>
                  <a:lnTo>
                    <a:pt x="332" y="1290"/>
                  </a:lnTo>
                  <a:lnTo>
                    <a:pt x="330" y="1288"/>
                  </a:lnTo>
                  <a:lnTo>
                    <a:pt x="329" y="1284"/>
                  </a:lnTo>
                  <a:lnTo>
                    <a:pt x="329" y="1280"/>
                  </a:lnTo>
                  <a:lnTo>
                    <a:pt x="331" y="1273"/>
                  </a:lnTo>
                  <a:lnTo>
                    <a:pt x="328" y="1252"/>
                  </a:lnTo>
                  <a:lnTo>
                    <a:pt x="326" y="1248"/>
                  </a:lnTo>
                  <a:lnTo>
                    <a:pt x="317" y="1234"/>
                  </a:lnTo>
                  <a:lnTo>
                    <a:pt x="305" y="1234"/>
                  </a:lnTo>
                  <a:lnTo>
                    <a:pt x="301" y="1233"/>
                  </a:lnTo>
                  <a:lnTo>
                    <a:pt x="295" y="1224"/>
                  </a:lnTo>
                  <a:lnTo>
                    <a:pt x="294" y="1221"/>
                  </a:lnTo>
                  <a:lnTo>
                    <a:pt x="293" y="1216"/>
                  </a:lnTo>
                  <a:lnTo>
                    <a:pt x="295" y="1200"/>
                  </a:lnTo>
                  <a:lnTo>
                    <a:pt x="292" y="1196"/>
                  </a:lnTo>
                  <a:lnTo>
                    <a:pt x="286" y="1193"/>
                  </a:lnTo>
                  <a:lnTo>
                    <a:pt x="280" y="1180"/>
                  </a:lnTo>
                  <a:lnTo>
                    <a:pt x="277" y="1175"/>
                  </a:lnTo>
                  <a:lnTo>
                    <a:pt x="275" y="1159"/>
                  </a:lnTo>
                  <a:lnTo>
                    <a:pt x="274" y="1150"/>
                  </a:lnTo>
                  <a:lnTo>
                    <a:pt x="271" y="1143"/>
                  </a:lnTo>
                  <a:lnTo>
                    <a:pt x="269" y="1137"/>
                  </a:lnTo>
                  <a:lnTo>
                    <a:pt x="267" y="1134"/>
                  </a:lnTo>
                  <a:lnTo>
                    <a:pt x="265" y="1134"/>
                  </a:lnTo>
                  <a:lnTo>
                    <a:pt x="245" y="1134"/>
                  </a:lnTo>
                  <a:lnTo>
                    <a:pt x="240" y="1125"/>
                  </a:lnTo>
                  <a:lnTo>
                    <a:pt x="239" y="1120"/>
                  </a:lnTo>
                  <a:lnTo>
                    <a:pt x="239" y="1112"/>
                  </a:lnTo>
                  <a:lnTo>
                    <a:pt x="240" y="1099"/>
                  </a:lnTo>
                  <a:lnTo>
                    <a:pt x="240" y="1096"/>
                  </a:lnTo>
                  <a:lnTo>
                    <a:pt x="233" y="1081"/>
                  </a:lnTo>
                  <a:lnTo>
                    <a:pt x="227" y="1076"/>
                  </a:lnTo>
                  <a:lnTo>
                    <a:pt x="225" y="1076"/>
                  </a:lnTo>
                  <a:lnTo>
                    <a:pt x="224" y="1077"/>
                  </a:lnTo>
                  <a:lnTo>
                    <a:pt x="222" y="1075"/>
                  </a:lnTo>
                  <a:lnTo>
                    <a:pt x="215" y="1076"/>
                  </a:lnTo>
                  <a:lnTo>
                    <a:pt x="211" y="1066"/>
                  </a:lnTo>
                  <a:lnTo>
                    <a:pt x="206" y="1063"/>
                  </a:lnTo>
                  <a:lnTo>
                    <a:pt x="202" y="1061"/>
                  </a:lnTo>
                  <a:lnTo>
                    <a:pt x="201" y="1058"/>
                  </a:lnTo>
                  <a:lnTo>
                    <a:pt x="196" y="1040"/>
                  </a:lnTo>
                  <a:lnTo>
                    <a:pt x="194" y="1036"/>
                  </a:lnTo>
                  <a:lnTo>
                    <a:pt x="194" y="1026"/>
                  </a:lnTo>
                  <a:lnTo>
                    <a:pt x="196" y="1023"/>
                  </a:lnTo>
                  <a:lnTo>
                    <a:pt x="194" y="1019"/>
                  </a:lnTo>
                  <a:lnTo>
                    <a:pt x="194" y="1014"/>
                  </a:lnTo>
                  <a:lnTo>
                    <a:pt x="196" y="1009"/>
                  </a:lnTo>
                  <a:lnTo>
                    <a:pt x="196" y="1003"/>
                  </a:lnTo>
                  <a:lnTo>
                    <a:pt x="197" y="1002"/>
                  </a:lnTo>
                  <a:lnTo>
                    <a:pt x="199" y="998"/>
                  </a:lnTo>
                  <a:lnTo>
                    <a:pt x="200" y="994"/>
                  </a:lnTo>
                  <a:lnTo>
                    <a:pt x="200" y="988"/>
                  </a:lnTo>
                  <a:lnTo>
                    <a:pt x="199" y="977"/>
                  </a:lnTo>
                  <a:lnTo>
                    <a:pt x="195" y="968"/>
                  </a:lnTo>
                  <a:lnTo>
                    <a:pt x="194" y="961"/>
                  </a:lnTo>
                  <a:lnTo>
                    <a:pt x="189" y="956"/>
                  </a:lnTo>
                  <a:lnTo>
                    <a:pt x="187" y="956"/>
                  </a:lnTo>
                  <a:lnTo>
                    <a:pt x="185" y="953"/>
                  </a:lnTo>
                  <a:lnTo>
                    <a:pt x="185" y="952"/>
                  </a:lnTo>
                  <a:lnTo>
                    <a:pt x="184" y="947"/>
                  </a:lnTo>
                  <a:lnTo>
                    <a:pt x="182" y="946"/>
                  </a:lnTo>
                  <a:lnTo>
                    <a:pt x="182" y="943"/>
                  </a:lnTo>
                  <a:lnTo>
                    <a:pt x="181" y="942"/>
                  </a:lnTo>
                  <a:lnTo>
                    <a:pt x="182" y="940"/>
                  </a:lnTo>
                  <a:lnTo>
                    <a:pt x="180" y="933"/>
                  </a:lnTo>
                  <a:lnTo>
                    <a:pt x="178" y="933"/>
                  </a:lnTo>
                  <a:lnTo>
                    <a:pt x="170" y="933"/>
                  </a:lnTo>
                  <a:lnTo>
                    <a:pt x="164" y="922"/>
                  </a:lnTo>
                  <a:lnTo>
                    <a:pt x="159" y="917"/>
                  </a:lnTo>
                  <a:lnTo>
                    <a:pt x="156" y="917"/>
                  </a:lnTo>
                  <a:lnTo>
                    <a:pt x="156" y="910"/>
                  </a:lnTo>
                  <a:lnTo>
                    <a:pt x="155" y="906"/>
                  </a:lnTo>
                  <a:lnTo>
                    <a:pt x="147" y="890"/>
                  </a:lnTo>
                  <a:lnTo>
                    <a:pt x="140" y="876"/>
                  </a:lnTo>
                  <a:lnTo>
                    <a:pt x="140" y="870"/>
                  </a:lnTo>
                  <a:lnTo>
                    <a:pt x="144" y="864"/>
                  </a:lnTo>
                  <a:lnTo>
                    <a:pt x="156" y="860"/>
                  </a:lnTo>
                  <a:lnTo>
                    <a:pt x="157" y="857"/>
                  </a:lnTo>
                  <a:lnTo>
                    <a:pt x="157" y="844"/>
                  </a:lnTo>
                  <a:lnTo>
                    <a:pt x="159" y="841"/>
                  </a:lnTo>
                  <a:lnTo>
                    <a:pt x="163" y="838"/>
                  </a:lnTo>
                  <a:lnTo>
                    <a:pt x="163" y="829"/>
                  </a:lnTo>
                  <a:lnTo>
                    <a:pt x="165" y="822"/>
                  </a:lnTo>
                  <a:lnTo>
                    <a:pt x="169" y="813"/>
                  </a:lnTo>
                  <a:lnTo>
                    <a:pt x="172" y="801"/>
                  </a:lnTo>
                  <a:lnTo>
                    <a:pt x="169" y="787"/>
                  </a:lnTo>
                  <a:lnTo>
                    <a:pt x="168" y="771"/>
                  </a:lnTo>
                  <a:lnTo>
                    <a:pt x="169" y="763"/>
                  </a:lnTo>
                  <a:lnTo>
                    <a:pt x="170" y="756"/>
                  </a:lnTo>
                  <a:lnTo>
                    <a:pt x="166" y="755"/>
                  </a:lnTo>
                  <a:lnTo>
                    <a:pt x="162" y="755"/>
                  </a:lnTo>
                  <a:lnTo>
                    <a:pt x="161" y="750"/>
                  </a:lnTo>
                  <a:lnTo>
                    <a:pt x="156" y="739"/>
                  </a:lnTo>
                  <a:lnTo>
                    <a:pt x="155" y="735"/>
                  </a:lnTo>
                  <a:lnTo>
                    <a:pt x="156" y="730"/>
                  </a:lnTo>
                  <a:lnTo>
                    <a:pt x="156" y="730"/>
                  </a:lnTo>
                  <a:lnTo>
                    <a:pt x="153" y="729"/>
                  </a:lnTo>
                  <a:lnTo>
                    <a:pt x="146" y="732"/>
                  </a:lnTo>
                  <a:lnTo>
                    <a:pt x="142" y="732"/>
                  </a:lnTo>
                  <a:lnTo>
                    <a:pt x="141" y="729"/>
                  </a:lnTo>
                  <a:lnTo>
                    <a:pt x="140" y="725"/>
                  </a:lnTo>
                  <a:lnTo>
                    <a:pt x="141" y="720"/>
                  </a:lnTo>
                  <a:lnTo>
                    <a:pt x="141" y="714"/>
                  </a:lnTo>
                  <a:lnTo>
                    <a:pt x="139" y="710"/>
                  </a:lnTo>
                  <a:lnTo>
                    <a:pt x="135" y="706"/>
                  </a:lnTo>
                  <a:lnTo>
                    <a:pt x="133" y="701"/>
                  </a:lnTo>
                  <a:lnTo>
                    <a:pt x="135" y="696"/>
                  </a:lnTo>
                  <a:lnTo>
                    <a:pt x="143" y="688"/>
                  </a:lnTo>
                  <a:lnTo>
                    <a:pt x="144" y="682"/>
                  </a:lnTo>
                  <a:lnTo>
                    <a:pt x="149" y="681"/>
                  </a:lnTo>
                  <a:lnTo>
                    <a:pt x="149" y="681"/>
                  </a:lnTo>
                  <a:lnTo>
                    <a:pt x="159" y="670"/>
                  </a:lnTo>
                  <a:lnTo>
                    <a:pt x="163" y="661"/>
                  </a:lnTo>
                  <a:lnTo>
                    <a:pt x="177" y="654"/>
                  </a:lnTo>
                  <a:lnTo>
                    <a:pt x="176" y="646"/>
                  </a:lnTo>
                  <a:lnTo>
                    <a:pt x="172" y="637"/>
                  </a:lnTo>
                  <a:lnTo>
                    <a:pt x="168" y="634"/>
                  </a:lnTo>
                  <a:lnTo>
                    <a:pt x="162" y="625"/>
                  </a:lnTo>
                  <a:lnTo>
                    <a:pt x="158" y="621"/>
                  </a:lnTo>
                  <a:lnTo>
                    <a:pt x="155" y="615"/>
                  </a:lnTo>
                  <a:lnTo>
                    <a:pt x="147" y="608"/>
                  </a:lnTo>
                  <a:lnTo>
                    <a:pt x="144" y="604"/>
                  </a:lnTo>
                  <a:lnTo>
                    <a:pt x="143" y="598"/>
                  </a:lnTo>
                  <a:lnTo>
                    <a:pt x="141" y="589"/>
                  </a:lnTo>
                  <a:lnTo>
                    <a:pt x="136" y="585"/>
                  </a:lnTo>
                  <a:lnTo>
                    <a:pt x="135" y="582"/>
                  </a:lnTo>
                  <a:lnTo>
                    <a:pt x="134" y="571"/>
                  </a:lnTo>
                  <a:lnTo>
                    <a:pt x="132" y="569"/>
                  </a:lnTo>
                  <a:lnTo>
                    <a:pt x="128" y="572"/>
                  </a:lnTo>
                  <a:lnTo>
                    <a:pt x="125" y="567"/>
                  </a:lnTo>
                  <a:lnTo>
                    <a:pt x="119" y="564"/>
                  </a:lnTo>
                  <a:lnTo>
                    <a:pt x="115" y="561"/>
                  </a:lnTo>
                  <a:lnTo>
                    <a:pt x="109" y="552"/>
                  </a:lnTo>
                  <a:lnTo>
                    <a:pt x="105" y="553"/>
                  </a:lnTo>
                  <a:lnTo>
                    <a:pt x="104" y="556"/>
                  </a:lnTo>
                  <a:lnTo>
                    <a:pt x="103" y="556"/>
                  </a:lnTo>
                  <a:lnTo>
                    <a:pt x="103" y="553"/>
                  </a:lnTo>
                  <a:lnTo>
                    <a:pt x="104" y="547"/>
                  </a:lnTo>
                  <a:lnTo>
                    <a:pt x="104" y="542"/>
                  </a:lnTo>
                  <a:lnTo>
                    <a:pt x="98" y="535"/>
                  </a:lnTo>
                  <a:lnTo>
                    <a:pt x="94" y="532"/>
                  </a:lnTo>
                  <a:lnTo>
                    <a:pt x="93" y="527"/>
                  </a:lnTo>
                  <a:lnTo>
                    <a:pt x="94" y="525"/>
                  </a:lnTo>
                  <a:lnTo>
                    <a:pt x="95" y="522"/>
                  </a:lnTo>
                  <a:lnTo>
                    <a:pt x="95" y="517"/>
                  </a:lnTo>
                  <a:lnTo>
                    <a:pt x="93" y="510"/>
                  </a:lnTo>
                  <a:lnTo>
                    <a:pt x="87" y="507"/>
                  </a:lnTo>
                  <a:lnTo>
                    <a:pt x="86" y="505"/>
                  </a:lnTo>
                  <a:lnTo>
                    <a:pt x="86" y="493"/>
                  </a:lnTo>
                  <a:lnTo>
                    <a:pt x="82" y="480"/>
                  </a:lnTo>
                  <a:lnTo>
                    <a:pt x="77" y="475"/>
                  </a:lnTo>
                  <a:lnTo>
                    <a:pt x="77" y="469"/>
                  </a:lnTo>
                  <a:lnTo>
                    <a:pt x="74" y="465"/>
                  </a:lnTo>
                  <a:lnTo>
                    <a:pt x="71" y="465"/>
                  </a:lnTo>
                  <a:lnTo>
                    <a:pt x="66" y="468"/>
                  </a:lnTo>
                  <a:lnTo>
                    <a:pt x="64" y="468"/>
                  </a:lnTo>
                  <a:lnTo>
                    <a:pt x="59" y="468"/>
                  </a:lnTo>
                  <a:lnTo>
                    <a:pt x="56" y="464"/>
                  </a:lnTo>
                  <a:lnTo>
                    <a:pt x="53" y="464"/>
                  </a:lnTo>
                  <a:lnTo>
                    <a:pt x="47" y="471"/>
                  </a:lnTo>
                  <a:lnTo>
                    <a:pt x="44" y="473"/>
                  </a:lnTo>
                  <a:lnTo>
                    <a:pt x="41" y="471"/>
                  </a:lnTo>
                  <a:lnTo>
                    <a:pt x="37" y="468"/>
                  </a:lnTo>
                  <a:lnTo>
                    <a:pt x="29" y="480"/>
                  </a:lnTo>
                  <a:lnTo>
                    <a:pt x="24" y="484"/>
                  </a:lnTo>
                  <a:lnTo>
                    <a:pt x="21" y="488"/>
                  </a:lnTo>
                  <a:lnTo>
                    <a:pt x="19" y="490"/>
                  </a:lnTo>
                  <a:lnTo>
                    <a:pt x="13" y="496"/>
                  </a:lnTo>
                  <a:lnTo>
                    <a:pt x="6" y="499"/>
                  </a:lnTo>
                  <a:lnTo>
                    <a:pt x="5" y="497"/>
                  </a:lnTo>
                  <a:lnTo>
                    <a:pt x="5" y="494"/>
                  </a:lnTo>
                  <a:lnTo>
                    <a:pt x="5" y="479"/>
                  </a:lnTo>
                  <a:lnTo>
                    <a:pt x="0" y="467"/>
                  </a:lnTo>
                  <a:lnTo>
                    <a:pt x="0" y="455"/>
                  </a:lnTo>
                  <a:lnTo>
                    <a:pt x="5" y="431"/>
                  </a:lnTo>
                  <a:lnTo>
                    <a:pt x="3" y="422"/>
                  </a:lnTo>
                  <a:lnTo>
                    <a:pt x="2" y="417"/>
                  </a:lnTo>
                  <a:lnTo>
                    <a:pt x="3" y="400"/>
                  </a:lnTo>
                  <a:lnTo>
                    <a:pt x="5" y="386"/>
                  </a:lnTo>
                  <a:lnTo>
                    <a:pt x="7" y="381"/>
                  </a:lnTo>
                  <a:lnTo>
                    <a:pt x="10" y="369"/>
                  </a:lnTo>
                  <a:lnTo>
                    <a:pt x="13" y="360"/>
                  </a:lnTo>
                  <a:lnTo>
                    <a:pt x="13" y="339"/>
                  </a:lnTo>
                  <a:lnTo>
                    <a:pt x="17" y="328"/>
                  </a:lnTo>
                  <a:lnTo>
                    <a:pt x="18" y="317"/>
                  </a:lnTo>
                  <a:lnTo>
                    <a:pt x="18" y="313"/>
                  </a:lnTo>
                  <a:lnTo>
                    <a:pt x="18" y="308"/>
                  </a:lnTo>
                  <a:lnTo>
                    <a:pt x="17" y="306"/>
                  </a:lnTo>
                  <a:lnTo>
                    <a:pt x="17" y="301"/>
                  </a:lnTo>
                  <a:lnTo>
                    <a:pt x="15" y="293"/>
                  </a:lnTo>
                  <a:lnTo>
                    <a:pt x="15" y="273"/>
                  </a:lnTo>
                  <a:lnTo>
                    <a:pt x="13" y="272"/>
                  </a:lnTo>
                  <a:lnTo>
                    <a:pt x="13" y="266"/>
                  </a:lnTo>
                  <a:lnTo>
                    <a:pt x="12" y="257"/>
                  </a:lnTo>
                  <a:lnTo>
                    <a:pt x="10" y="254"/>
                  </a:lnTo>
                  <a:lnTo>
                    <a:pt x="9" y="245"/>
                  </a:lnTo>
                  <a:lnTo>
                    <a:pt x="9" y="240"/>
                  </a:lnTo>
                  <a:lnTo>
                    <a:pt x="7" y="235"/>
                  </a:lnTo>
                  <a:lnTo>
                    <a:pt x="6" y="231"/>
                  </a:lnTo>
                  <a:lnTo>
                    <a:pt x="4" y="224"/>
                  </a:lnTo>
                  <a:lnTo>
                    <a:pt x="5" y="221"/>
                  </a:lnTo>
                  <a:lnTo>
                    <a:pt x="5" y="203"/>
                  </a:lnTo>
                  <a:lnTo>
                    <a:pt x="3" y="183"/>
                  </a:lnTo>
                  <a:lnTo>
                    <a:pt x="5" y="161"/>
                  </a:lnTo>
                  <a:lnTo>
                    <a:pt x="3" y="150"/>
                  </a:lnTo>
                  <a:lnTo>
                    <a:pt x="3" y="137"/>
                  </a:lnTo>
                  <a:lnTo>
                    <a:pt x="3" y="132"/>
                  </a:lnTo>
                  <a:lnTo>
                    <a:pt x="11" y="107"/>
                  </a:lnTo>
                  <a:lnTo>
                    <a:pt x="14" y="100"/>
                  </a:lnTo>
                  <a:lnTo>
                    <a:pt x="14" y="94"/>
                  </a:lnTo>
                  <a:lnTo>
                    <a:pt x="17" y="86"/>
                  </a:lnTo>
                  <a:lnTo>
                    <a:pt x="17" y="84"/>
                  </a:lnTo>
                  <a:lnTo>
                    <a:pt x="18" y="80"/>
                  </a:lnTo>
                  <a:lnTo>
                    <a:pt x="20" y="80"/>
                  </a:lnTo>
                  <a:lnTo>
                    <a:pt x="25" y="70"/>
                  </a:lnTo>
                  <a:lnTo>
                    <a:pt x="32" y="64"/>
                  </a:lnTo>
                  <a:lnTo>
                    <a:pt x="42" y="50"/>
                  </a:lnTo>
                  <a:lnTo>
                    <a:pt x="45" y="41"/>
                  </a:lnTo>
                  <a:lnTo>
                    <a:pt x="52" y="32"/>
                  </a:lnTo>
                  <a:lnTo>
                    <a:pt x="52" y="29"/>
                  </a:lnTo>
                  <a:lnTo>
                    <a:pt x="53" y="26"/>
                  </a:lnTo>
                  <a:lnTo>
                    <a:pt x="57" y="22"/>
                  </a:lnTo>
                  <a:lnTo>
                    <a:pt x="60" y="22"/>
                  </a:lnTo>
                  <a:lnTo>
                    <a:pt x="62" y="21"/>
                  </a:lnTo>
                  <a:lnTo>
                    <a:pt x="65" y="21"/>
                  </a:lnTo>
                  <a:lnTo>
                    <a:pt x="66" y="18"/>
                  </a:lnTo>
                  <a:lnTo>
                    <a:pt x="66" y="13"/>
                  </a:lnTo>
                  <a:lnTo>
                    <a:pt x="67" y="15"/>
                  </a:lnTo>
                  <a:lnTo>
                    <a:pt x="67" y="17"/>
                  </a:lnTo>
                  <a:lnTo>
                    <a:pt x="68" y="17"/>
                  </a:lnTo>
                  <a:lnTo>
                    <a:pt x="74" y="5"/>
                  </a:lnTo>
                  <a:lnTo>
                    <a:pt x="81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6" name="Freeform 631" descr="30%"/>
            <p:cNvSpPr>
              <a:spLocks/>
            </p:cNvSpPr>
            <p:nvPr/>
          </p:nvSpPr>
          <p:spPr bwMode="auto">
            <a:xfrm>
              <a:off x="3074842" y="5122679"/>
              <a:ext cx="5845" cy="0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3" y="4"/>
                </a:cxn>
                <a:cxn ang="0">
                  <a:pos x="1" y="5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3" y="3"/>
                </a:cxn>
              </a:cxnLst>
              <a:rect l="0" t="0" r="r" b="b"/>
              <a:pathLst>
                <a:path w="3" h="5">
                  <a:moveTo>
                    <a:pt x="3" y="3"/>
                  </a:moveTo>
                  <a:lnTo>
                    <a:pt x="3" y="4"/>
                  </a:lnTo>
                  <a:lnTo>
                    <a:pt x="1" y="5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7" name="Freeform 632" descr="30%"/>
            <p:cNvSpPr>
              <a:spLocks/>
            </p:cNvSpPr>
            <p:nvPr/>
          </p:nvSpPr>
          <p:spPr bwMode="auto">
            <a:xfrm>
              <a:off x="3162528" y="5007955"/>
              <a:ext cx="5845" cy="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1"/>
                </a:cxn>
                <a:cxn ang="0">
                  <a:pos x="1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1" h="5">
                  <a:moveTo>
                    <a:pt x="1" y="0"/>
                  </a:moveTo>
                  <a:lnTo>
                    <a:pt x="1" y="1"/>
                  </a:lnTo>
                  <a:lnTo>
                    <a:pt x="1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8" name="Freeform 633" descr="30%"/>
            <p:cNvSpPr>
              <a:spLocks/>
            </p:cNvSpPr>
            <p:nvPr/>
          </p:nvSpPr>
          <p:spPr bwMode="auto">
            <a:xfrm>
              <a:off x="3109917" y="5107035"/>
              <a:ext cx="5845" cy="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2"/>
                </a:cxn>
                <a:cxn ang="0">
                  <a:pos x="0" y="4"/>
                </a:cxn>
                <a:cxn ang="0">
                  <a:pos x="1" y="0"/>
                </a:cxn>
              </a:cxnLst>
              <a:rect l="0" t="0" r="r" b="b"/>
              <a:pathLst>
                <a:path w="1" h="4">
                  <a:moveTo>
                    <a:pt x="1" y="0"/>
                  </a:moveTo>
                  <a:lnTo>
                    <a:pt x="1" y="2"/>
                  </a:lnTo>
                  <a:lnTo>
                    <a:pt x="0" y="4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9" name="Freeform 634" descr="30%"/>
            <p:cNvSpPr>
              <a:spLocks/>
            </p:cNvSpPr>
            <p:nvPr/>
          </p:nvSpPr>
          <p:spPr bwMode="auto">
            <a:xfrm>
              <a:off x="2811787" y="4841084"/>
              <a:ext cx="0" cy="0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0" name="Freeform 635" descr="30%"/>
            <p:cNvSpPr>
              <a:spLocks/>
            </p:cNvSpPr>
            <p:nvPr/>
          </p:nvSpPr>
          <p:spPr bwMode="auto">
            <a:xfrm>
              <a:off x="3191753" y="4877587"/>
              <a:ext cx="5845" cy="521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3"/>
                  </a:lnTo>
                  <a:lnTo>
                    <a:pt x="0" y="5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1" name="Freeform 636" descr="30%"/>
            <p:cNvSpPr>
              <a:spLocks/>
            </p:cNvSpPr>
            <p:nvPr/>
          </p:nvSpPr>
          <p:spPr bwMode="auto">
            <a:xfrm>
              <a:off x="3337896" y="5685870"/>
              <a:ext cx="46766" cy="78221"/>
            </a:xfrm>
            <a:custGeom>
              <a:avLst/>
              <a:gdLst/>
              <a:ahLst/>
              <a:cxnLst>
                <a:cxn ang="0">
                  <a:pos x="30" y="31"/>
                </a:cxn>
                <a:cxn ang="0">
                  <a:pos x="31" y="34"/>
                </a:cxn>
                <a:cxn ang="0">
                  <a:pos x="34" y="33"/>
                </a:cxn>
                <a:cxn ang="0">
                  <a:pos x="41" y="44"/>
                </a:cxn>
                <a:cxn ang="0">
                  <a:pos x="45" y="60"/>
                </a:cxn>
                <a:cxn ang="0">
                  <a:pos x="44" y="64"/>
                </a:cxn>
                <a:cxn ang="0">
                  <a:pos x="46" y="74"/>
                </a:cxn>
                <a:cxn ang="0">
                  <a:pos x="49" y="90"/>
                </a:cxn>
                <a:cxn ang="0">
                  <a:pos x="47" y="91"/>
                </a:cxn>
                <a:cxn ang="0">
                  <a:pos x="49" y="93"/>
                </a:cxn>
                <a:cxn ang="0">
                  <a:pos x="49" y="106"/>
                </a:cxn>
                <a:cxn ang="0">
                  <a:pos x="50" y="114"/>
                </a:cxn>
                <a:cxn ang="0">
                  <a:pos x="50" y="116"/>
                </a:cxn>
                <a:cxn ang="0">
                  <a:pos x="50" y="127"/>
                </a:cxn>
                <a:cxn ang="0">
                  <a:pos x="52" y="136"/>
                </a:cxn>
                <a:cxn ang="0">
                  <a:pos x="48" y="138"/>
                </a:cxn>
                <a:cxn ang="0">
                  <a:pos x="47" y="142"/>
                </a:cxn>
                <a:cxn ang="0">
                  <a:pos x="46" y="138"/>
                </a:cxn>
                <a:cxn ang="0">
                  <a:pos x="42" y="133"/>
                </a:cxn>
                <a:cxn ang="0">
                  <a:pos x="42" y="128"/>
                </a:cxn>
                <a:cxn ang="0">
                  <a:pos x="41" y="121"/>
                </a:cxn>
                <a:cxn ang="0">
                  <a:pos x="38" y="117"/>
                </a:cxn>
                <a:cxn ang="0">
                  <a:pos x="35" y="115"/>
                </a:cxn>
                <a:cxn ang="0">
                  <a:pos x="33" y="114"/>
                </a:cxn>
                <a:cxn ang="0">
                  <a:pos x="29" y="107"/>
                </a:cxn>
                <a:cxn ang="0">
                  <a:pos x="26" y="104"/>
                </a:cxn>
                <a:cxn ang="0">
                  <a:pos x="24" y="102"/>
                </a:cxn>
                <a:cxn ang="0">
                  <a:pos x="23" y="100"/>
                </a:cxn>
                <a:cxn ang="0">
                  <a:pos x="22" y="99"/>
                </a:cxn>
                <a:cxn ang="0">
                  <a:pos x="21" y="99"/>
                </a:cxn>
                <a:cxn ang="0">
                  <a:pos x="16" y="84"/>
                </a:cxn>
                <a:cxn ang="0">
                  <a:pos x="15" y="79"/>
                </a:cxn>
                <a:cxn ang="0">
                  <a:pos x="14" y="69"/>
                </a:cxn>
                <a:cxn ang="0">
                  <a:pos x="12" y="63"/>
                </a:cxn>
                <a:cxn ang="0">
                  <a:pos x="14" y="62"/>
                </a:cxn>
                <a:cxn ang="0">
                  <a:pos x="9" y="57"/>
                </a:cxn>
                <a:cxn ang="0">
                  <a:pos x="9" y="45"/>
                </a:cxn>
                <a:cxn ang="0">
                  <a:pos x="6" y="33"/>
                </a:cxn>
                <a:cxn ang="0">
                  <a:pos x="4" y="29"/>
                </a:cxn>
                <a:cxn ang="0">
                  <a:pos x="2" y="15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7" y="7"/>
                </a:cxn>
                <a:cxn ang="0">
                  <a:pos x="10" y="16"/>
                </a:cxn>
                <a:cxn ang="0">
                  <a:pos x="12" y="22"/>
                </a:cxn>
                <a:cxn ang="0">
                  <a:pos x="15" y="24"/>
                </a:cxn>
                <a:cxn ang="0">
                  <a:pos x="17" y="33"/>
                </a:cxn>
                <a:cxn ang="0">
                  <a:pos x="17" y="39"/>
                </a:cxn>
                <a:cxn ang="0">
                  <a:pos x="19" y="39"/>
                </a:cxn>
                <a:cxn ang="0">
                  <a:pos x="22" y="32"/>
                </a:cxn>
                <a:cxn ang="0">
                  <a:pos x="22" y="24"/>
                </a:cxn>
                <a:cxn ang="0">
                  <a:pos x="27" y="31"/>
                </a:cxn>
              </a:cxnLst>
              <a:rect l="0" t="0" r="r" b="b"/>
              <a:pathLst>
                <a:path w="52" h="145">
                  <a:moveTo>
                    <a:pt x="27" y="31"/>
                  </a:moveTo>
                  <a:lnTo>
                    <a:pt x="30" y="31"/>
                  </a:lnTo>
                  <a:lnTo>
                    <a:pt x="30" y="33"/>
                  </a:lnTo>
                  <a:lnTo>
                    <a:pt x="31" y="34"/>
                  </a:lnTo>
                  <a:lnTo>
                    <a:pt x="32" y="28"/>
                  </a:lnTo>
                  <a:lnTo>
                    <a:pt x="34" y="33"/>
                  </a:lnTo>
                  <a:lnTo>
                    <a:pt x="35" y="33"/>
                  </a:lnTo>
                  <a:lnTo>
                    <a:pt x="41" y="44"/>
                  </a:lnTo>
                  <a:lnTo>
                    <a:pt x="42" y="55"/>
                  </a:lnTo>
                  <a:lnTo>
                    <a:pt x="45" y="60"/>
                  </a:lnTo>
                  <a:lnTo>
                    <a:pt x="45" y="63"/>
                  </a:lnTo>
                  <a:lnTo>
                    <a:pt x="44" y="64"/>
                  </a:lnTo>
                  <a:lnTo>
                    <a:pt x="45" y="69"/>
                  </a:lnTo>
                  <a:lnTo>
                    <a:pt x="46" y="74"/>
                  </a:lnTo>
                  <a:lnTo>
                    <a:pt x="46" y="78"/>
                  </a:lnTo>
                  <a:lnTo>
                    <a:pt x="49" y="90"/>
                  </a:lnTo>
                  <a:lnTo>
                    <a:pt x="49" y="90"/>
                  </a:lnTo>
                  <a:lnTo>
                    <a:pt x="47" y="91"/>
                  </a:lnTo>
                  <a:lnTo>
                    <a:pt x="47" y="93"/>
                  </a:lnTo>
                  <a:lnTo>
                    <a:pt x="49" y="93"/>
                  </a:lnTo>
                  <a:lnTo>
                    <a:pt x="49" y="99"/>
                  </a:lnTo>
                  <a:lnTo>
                    <a:pt x="49" y="106"/>
                  </a:lnTo>
                  <a:lnTo>
                    <a:pt x="49" y="110"/>
                  </a:lnTo>
                  <a:lnTo>
                    <a:pt x="50" y="114"/>
                  </a:lnTo>
                  <a:lnTo>
                    <a:pt x="49" y="116"/>
                  </a:lnTo>
                  <a:lnTo>
                    <a:pt x="50" y="116"/>
                  </a:lnTo>
                  <a:lnTo>
                    <a:pt x="49" y="121"/>
                  </a:lnTo>
                  <a:lnTo>
                    <a:pt x="50" y="127"/>
                  </a:lnTo>
                  <a:lnTo>
                    <a:pt x="50" y="131"/>
                  </a:lnTo>
                  <a:lnTo>
                    <a:pt x="52" y="136"/>
                  </a:lnTo>
                  <a:lnTo>
                    <a:pt x="52" y="137"/>
                  </a:lnTo>
                  <a:lnTo>
                    <a:pt x="48" y="138"/>
                  </a:lnTo>
                  <a:lnTo>
                    <a:pt x="48" y="145"/>
                  </a:lnTo>
                  <a:lnTo>
                    <a:pt x="47" y="142"/>
                  </a:lnTo>
                  <a:lnTo>
                    <a:pt x="47" y="140"/>
                  </a:lnTo>
                  <a:lnTo>
                    <a:pt x="46" y="138"/>
                  </a:lnTo>
                  <a:lnTo>
                    <a:pt x="46" y="135"/>
                  </a:lnTo>
                  <a:lnTo>
                    <a:pt x="42" y="133"/>
                  </a:lnTo>
                  <a:lnTo>
                    <a:pt x="44" y="130"/>
                  </a:lnTo>
                  <a:lnTo>
                    <a:pt x="42" y="128"/>
                  </a:lnTo>
                  <a:lnTo>
                    <a:pt x="42" y="122"/>
                  </a:lnTo>
                  <a:lnTo>
                    <a:pt x="41" y="121"/>
                  </a:lnTo>
                  <a:lnTo>
                    <a:pt x="38" y="121"/>
                  </a:lnTo>
                  <a:lnTo>
                    <a:pt x="38" y="117"/>
                  </a:lnTo>
                  <a:lnTo>
                    <a:pt x="35" y="117"/>
                  </a:lnTo>
                  <a:lnTo>
                    <a:pt x="35" y="115"/>
                  </a:lnTo>
                  <a:lnTo>
                    <a:pt x="34" y="117"/>
                  </a:lnTo>
                  <a:lnTo>
                    <a:pt x="33" y="114"/>
                  </a:lnTo>
                  <a:lnTo>
                    <a:pt x="30" y="112"/>
                  </a:lnTo>
                  <a:lnTo>
                    <a:pt x="29" y="107"/>
                  </a:lnTo>
                  <a:lnTo>
                    <a:pt x="27" y="107"/>
                  </a:lnTo>
                  <a:lnTo>
                    <a:pt x="26" y="104"/>
                  </a:lnTo>
                  <a:lnTo>
                    <a:pt x="25" y="104"/>
                  </a:lnTo>
                  <a:lnTo>
                    <a:pt x="24" y="102"/>
                  </a:lnTo>
                  <a:lnTo>
                    <a:pt x="24" y="101"/>
                  </a:lnTo>
                  <a:lnTo>
                    <a:pt x="23" y="100"/>
                  </a:lnTo>
                  <a:lnTo>
                    <a:pt x="23" y="97"/>
                  </a:lnTo>
                  <a:lnTo>
                    <a:pt x="22" y="99"/>
                  </a:lnTo>
                  <a:lnTo>
                    <a:pt x="21" y="97"/>
                  </a:lnTo>
                  <a:lnTo>
                    <a:pt x="21" y="99"/>
                  </a:lnTo>
                  <a:lnTo>
                    <a:pt x="17" y="90"/>
                  </a:lnTo>
                  <a:lnTo>
                    <a:pt x="16" y="84"/>
                  </a:lnTo>
                  <a:lnTo>
                    <a:pt x="16" y="83"/>
                  </a:lnTo>
                  <a:lnTo>
                    <a:pt x="15" y="79"/>
                  </a:lnTo>
                  <a:lnTo>
                    <a:pt x="14" y="71"/>
                  </a:lnTo>
                  <a:lnTo>
                    <a:pt x="14" y="69"/>
                  </a:lnTo>
                  <a:lnTo>
                    <a:pt x="12" y="67"/>
                  </a:lnTo>
                  <a:lnTo>
                    <a:pt x="12" y="63"/>
                  </a:lnTo>
                  <a:lnTo>
                    <a:pt x="14" y="63"/>
                  </a:lnTo>
                  <a:lnTo>
                    <a:pt x="14" y="62"/>
                  </a:lnTo>
                  <a:lnTo>
                    <a:pt x="12" y="62"/>
                  </a:lnTo>
                  <a:lnTo>
                    <a:pt x="9" y="57"/>
                  </a:lnTo>
                  <a:lnTo>
                    <a:pt x="8" y="52"/>
                  </a:lnTo>
                  <a:lnTo>
                    <a:pt x="9" y="45"/>
                  </a:lnTo>
                  <a:lnTo>
                    <a:pt x="6" y="39"/>
                  </a:lnTo>
                  <a:lnTo>
                    <a:pt x="6" y="33"/>
                  </a:lnTo>
                  <a:lnTo>
                    <a:pt x="4" y="32"/>
                  </a:lnTo>
                  <a:lnTo>
                    <a:pt x="4" y="29"/>
                  </a:lnTo>
                  <a:lnTo>
                    <a:pt x="3" y="28"/>
                  </a:lnTo>
                  <a:lnTo>
                    <a:pt x="2" y="15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2"/>
                  </a:lnTo>
                  <a:lnTo>
                    <a:pt x="4" y="5"/>
                  </a:lnTo>
                  <a:lnTo>
                    <a:pt x="7" y="7"/>
                  </a:lnTo>
                  <a:lnTo>
                    <a:pt x="7" y="12"/>
                  </a:lnTo>
                  <a:lnTo>
                    <a:pt x="10" y="16"/>
                  </a:lnTo>
                  <a:lnTo>
                    <a:pt x="10" y="21"/>
                  </a:lnTo>
                  <a:lnTo>
                    <a:pt x="12" y="22"/>
                  </a:lnTo>
                  <a:lnTo>
                    <a:pt x="14" y="21"/>
                  </a:lnTo>
                  <a:lnTo>
                    <a:pt x="15" y="24"/>
                  </a:lnTo>
                  <a:lnTo>
                    <a:pt x="16" y="29"/>
                  </a:lnTo>
                  <a:lnTo>
                    <a:pt x="17" y="33"/>
                  </a:lnTo>
                  <a:lnTo>
                    <a:pt x="18" y="34"/>
                  </a:lnTo>
                  <a:lnTo>
                    <a:pt x="17" y="39"/>
                  </a:lnTo>
                  <a:lnTo>
                    <a:pt x="17" y="42"/>
                  </a:lnTo>
                  <a:lnTo>
                    <a:pt x="19" y="39"/>
                  </a:lnTo>
                  <a:lnTo>
                    <a:pt x="21" y="33"/>
                  </a:lnTo>
                  <a:lnTo>
                    <a:pt x="22" y="32"/>
                  </a:lnTo>
                  <a:lnTo>
                    <a:pt x="22" y="31"/>
                  </a:lnTo>
                  <a:lnTo>
                    <a:pt x="22" y="24"/>
                  </a:lnTo>
                  <a:lnTo>
                    <a:pt x="25" y="24"/>
                  </a:lnTo>
                  <a:lnTo>
                    <a:pt x="27" y="3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2" name="Freeform 637" descr="30%"/>
            <p:cNvSpPr>
              <a:spLocks/>
            </p:cNvSpPr>
            <p:nvPr/>
          </p:nvSpPr>
          <p:spPr bwMode="auto">
            <a:xfrm>
              <a:off x="3068997" y="5127894"/>
              <a:ext cx="5845" cy="0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1" y="5"/>
                </a:cxn>
              </a:cxnLst>
              <a:rect l="0" t="0" r="r" b="b"/>
              <a:pathLst>
                <a:path w="4" h="5">
                  <a:moveTo>
                    <a:pt x="1" y="5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4" y="2"/>
                  </a:lnTo>
                  <a:lnTo>
                    <a:pt x="1" y="5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3" name="Freeform 638" descr="30%"/>
            <p:cNvSpPr>
              <a:spLocks/>
            </p:cNvSpPr>
            <p:nvPr/>
          </p:nvSpPr>
          <p:spPr bwMode="auto">
            <a:xfrm>
              <a:off x="3039771" y="5226974"/>
              <a:ext cx="169523" cy="245092"/>
            </a:xfrm>
            <a:custGeom>
              <a:avLst/>
              <a:gdLst/>
              <a:ahLst/>
              <a:cxnLst>
                <a:cxn ang="0">
                  <a:pos x="67" y="51"/>
                </a:cxn>
                <a:cxn ang="0">
                  <a:pos x="74" y="74"/>
                </a:cxn>
                <a:cxn ang="0">
                  <a:pos x="76" y="93"/>
                </a:cxn>
                <a:cxn ang="0">
                  <a:pos x="80" y="107"/>
                </a:cxn>
                <a:cxn ang="0">
                  <a:pos x="91" y="126"/>
                </a:cxn>
                <a:cxn ang="0">
                  <a:pos x="106" y="144"/>
                </a:cxn>
                <a:cxn ang="0">
                  <a:pos x="123" y="165"/>
                </a:cxn>
                <a:cxn ang="0">
                  <a:pos x="143" y="192"/>
                </a:cxn>
                <a:cxn ang="0">
                  <a:pos x="158" y="218"/>
                </a:cxn>
                <a:cxn ang="0">
                  <a:pos x="166" y="227"/>
                </a:cxn>
                <a:cxn ang="0">
                  <a:pos x="179" y="248"/>
                </a:cxn>
                <a:cxn ang="0">
                  <a:pos x="174" y="289"/>
                </a:cxn>
                <a:cxn ang="0">
                  <a:pos x="165" y="285"/>
                </a:cxn>
                <a:cxn ang="0">
                  <a:pos x="160" y="287"/>
                </a:cxn>
                <a:cxn ang="0">
                  <a:pos x="143" y="295"/>
                </a:cxn>
                <a:cxn ang="0">
                  <a:pos x="138" y="315"/>
                </a:cxn>
                <a:cxn ang="0">
                  <a:pos x="131" y="351"/>
                </a:cxn>
                <a:cxn ang="0">
                  <a:pos x="135" y="389"/>
                </a:cxn>
                <a:cxn ang="0">
                  <a:pos x="137" y="419"/>
                </a:cxn>
                <a:cxn ang="0">
                  <a:pos x="136" y="428"/>
                </a:cxn>
                <a:cxn ang="0">
                  <a:pos x="130" y="455"/>
                </a:cxn>
                <a:cxn ang="0">
                  <a:pos x="121" y="449"/>
                </a:cxn>
                <a:cxn ang="0">
                  <a:pos x="108" y="440"/>
                </a:cxn>
                <a:cxn ang="0">
                  <a:pos x="105" y="443"/>
                </a:cxn>
                <a:cxn ang="0">
                  <a:pos x="95" y="433"/>
                </a:cxn>
                <a:cxn ang="0">
                  <a:pos x="91" y="429"/>
                </a:cxn>
                <a:cxn ang="0">
                  <a:pos x="84" y="443"/>
                </a:cxn>
                <a:cxn ang="0">
                  <a:pos x="82" y="443"/>
                </a:cxn>
                <a:cxn ang="0">
                  <a:pos x="70" y="418"/>
                </a:cxn>
                <a:cxn ang="0">
                  <a:pos x="61" y="413"/>
                </a:cxn>
                <a:cxn ang="0">
                  <a:pos x="54" y="412"/>
                </a:cxn>
                <a:cxn ang="0">
                  <a:pos x="48" y="405"/>
                </a:cxn>
                <a:cxn ang="0">
                  <a:pos x="44" y="408"/>
                </a:cxn>
                <a:cxn ang="0">
                  <a:pos x="39" y="397"/>
                </a:cxn>
                <a:cxn ang="0">
                  <a:pos x="35" y="381"/>
                </a:cxn>
                <a:cxn ang="0">
                  <a:pos x="29" y="363"/>
                </a:cxn>
                <a:cxn ang="0">
                  <a:pos x="24" y="352"/>
                </a:cxn>
                <a:cxn ang="0">
                  <a:pos x="17" y="335"/>
                </a:cxn>
                <a:cxn ang="0">
                  <a:pos x="18" y="317"/>
                </a:cxn>
                <a:cxn ang="0">
                  <a:pos x="17" y="303"/>
                </a:cxn>
                <a:cxn ang="0">
                  <a:pos x="10" y="290"/>
                </a:cxn>
                <a:cxn ang="0">
                  <a:pos x="10" y="265"/>
                </a:cxn>
                <a:cxn ang="0">
                  <a:pos x="15" y="263"/>
                </a:cxn>
                <a:cxn ang="0">
                  <a:pos x="21" y="251"/>
                </a:cxn>
                <a:cxn ang="0">
                  <a:pos x="29" y="241"/>
                </a:cxn>
                <a:cxn ang="0">
                  <a:pos x="21" y="220"/>
                </a:cxn>
                <a:cxn ang="0">
                  <a:pos x="20" y="202"/>
                </a:cxn>
                <a:cxn ang="0">
                  <a:pos x="25" y="187"/>
                </a:cxn>
                <a:cxn ang="0">
                  <a:pos x="21" y="163"/>
                </a:cxn>
                <a:cxn ang="0">
                  <a:pos x="18" y="143"/>
                </a:cxn>
                <a:cxn ang="0">
                  <a:pos x="0" y="118"/>
                </a:cxn>
                <a:cxn ang="0">
                  <a:pos x="12" y="69"/>
                </a:cxn>
                <a:cxn ang="0">
                  <a:pos x="28" y="31"/>
                </a:cxn>
                <a:cxn ang="0">
                  <a:pos x="30" y="14"/>
                </a:cxn>
                <a:cxn ang="0">
                  <a:pos x="40" y="18"/>
                </a:cxn>
                <a:cxn ang="0">
                  <a:pos x="50" y="0"/>
                </a:cxn>
                <a:cxn ang="0">
                  <a:pos x="60" y="35"/>
                </a:cxn>
              </a:cxnLst>
              <a:rect l="0" t="0" r="r" b="b"/>
              <a:pathLst>
                <a:path w="182" h="455">
                  <a:moveTo>
                    <a:pt x="60" y="35"/>
                  </a:moveTo>
                  <a:lnTo>
                    <a:pt x="60" y="39"/>
                  </a:lnTo>
                  <a:lnTo>
                    <a:pt x="62" y="41"/>
                  </a:lnTo>
                  <a:lnTo>
                    <a:pt x="63" y="45"/>
                  </a:lnTo>
                  <a:lnTo>
                    <a:pt x="63" y="49"/>
                  </a:lnTo>
                  <a:lnTo>
                    <a:pt x="65" y="51"/>
                  </a:lnTo>
                  <a:lnTo>
                    <a:pt x="67" y="51"/>
                  </a:lnTo>
                  <a:lnTo>
                    <a:pt x="65" y="56"/>
                  </a:lnTo>
                  <a:lnTo>
                    <a:pt x="66" y="59"/>
                  </a:lnTo>
                  <a:lnTo>
                    <a:pt x="69" y="60"/>
                  </a:lnTo>
                  <a:lnTo>
                    <a:pt x="71" y="59"/>
                  </a:lnTo>
                  <a:lnTo>
                    <a:pt x="70" y="65"/>
                  </a:lnTo>
                  <a:lnTo>
                    <a:pt x="74" y="69"/>
                  </a:lnTo>
                  <a:lnTo>
                    <a:pt x="74" y="74"/>
                  </a:lnTo>
                  <a:lnTo>
                    <a:pt x="75" y="74"/>
                  </a:lnTo>
                  <a:lnTo>
                    <a:pt x="76" y="78"/>
                  </a:lnTo>
                  <a:lnTo>
                    <a:pt x="75" y="83"/>
                  </a:lnTo>
                  <a:lnTo>
                    <a:pt x="74" y="85"/>
                  </a:lnTo>
                  <a:lnTo>
                    <a:pt x="74" y="87"/>
                  </a:lnTo>
                  <a:lnTo>
                    <a:pt x="74" y="91"/>
                  </a:lnTo>
                  <a:lnTo>
                    <a:pt x="76" y="93"/>
                  </a:lnTo>
                  <a:lnTo>
                    <a:pt x="76" y="97"/>
                  </a:lnTo>
                  <a:lnTo>
                    <a:pt x="75" y="100"/>
                  </a:lnTo>
                  <a:lnTo>
                    <a:pt x="76" y="104"/>
                  </a:lnTo>
                  <a:lnTo>
                    <a:pt x="78" y="107"/>
                  </a:lnTo>
                  <a:lnTo>
                    <a:pt x="78" y="104"/>
                  </a:lnTo>
                  <a:lnTo>
                    <a:pt x="80" y="104"/>
                  </a:lnTo>
                  <a:lnTo>
                    <a:pt x="80" y="107"/>
                  </a:lnTo>
                  <a:lnTo>
                    <a:pt x="82" y="116"/>
                  </a:lnTo>
                  <a:lnTo>
                    <a:pt x="83" y="117"/>
                  </a:lnTo>
                  <a:lnTo>
                    <a:pt x="85" y="121"/>
                  </a:lnTo>
                  <a:lnTo>
                    <a:pt x="88" y="121"/>
                  </a:lnTo>
                  <a:lnTo>
                    <a:pt x="89" y="124"/>
                  </a:lnTo>
                  <a:lnTo>
                    <a:pt x="90" y="124"/>
                  </a:lnTo>
                  <a:lnTo>
                    <a:pt x="91" y="126"/>
                  </a:lnTo>
                  <a:lnTo>
                    <a:pt x="91" y="128"/>
                  </a:lnTo>
                  <a:lnTo>
                    <a:pt x="92" y="133"/>
                  </a:lnTo>
                  <a:lnTo>
                    <a:pt x="92" y="134"/>
                  </a:lnTo>
                  <a:lnTo>
                    <a:pt x="93" y="137"/>
                  </a:lnTo>
                  <a:lnTo>
                    <a:pt x="97" y="140"/>
                  </a:lnTo>
                  <a:lnTo>
                    <a:pt x="105" y="142"/>
                  </a:lnTo>
                  <a:lnTo>
                    <a:pt x="106" y="144"/>
                  </a:lnTo>
                  <a:lnTo>
                    <a:pt x="107" y="144"/>
                  </a:lnTo>
                  <a:lnTo>
                    <a:pt x="109" y="149"/>
                  </a:lnTo>
                  <a:lnTo>
                    <a:pt x="111" y="149"/>
                  </a:lnTo>
                  <a:lnTo>
                    <a:pt x="112" y="156"/>
                  </a:lnTo>
                  <a:lnTo>
                    <a:pt x="121" y="160"/>
                  </a:lnTo>
                  <a:lnTo>
                    <a:pt x="123" y="163"/>
                  </a:lnTo>
                  <a:lnTo>
                    <a:pt x="123" y="165"/>
                  </a:lnTo>
                  <a:lnTo>
                    <a:pt x="127" y="168"/>
                  </a:lnTo>
                  <a:lnTo>
                    <a:pt x="129" y="173"/>
                  </a:lnTo>
                  <a:lnTo>
                    <a:pt x="134" y="174"/>
                  </a:lnTo>
                  <a:lnTo>
                    <a:pt x="134" y="175"/>
                  </a:lnTo>
                  <a:lnTo>
                    <a:pt x="136" y="180"/>
                  </a:lnTo>
                  <a:lnTo>
                    <a:pt x="137" y="182"/>
                  </a:lnTo>
                  <a:lnTo>
                    <a:pt x="143" y="192"/>
                  </a:lnTo>
                  <a:lnTo>
                    <a:pt x="144" y="197"/>
                  </a:lnTo>
                  <a:lnTo>
                    <a:pt x="146" y="197"/>
                  </a:lnTo>
                  <a:lnTo>
                    <a:pt x="146" y="201"/>
                  </a:lnTo>
                  <a:lnTo>
                    <a:pt x="148" y="205"/>
                  </a:lnTo>
                  <a:lnTo>
                    <a:pt x="149" y="205"/>
                  </a:lnTo>
                  <a:lnTo>
                    <a:pt x="154" y="216"/>
                  </a:lnTo>
                  <a:lnTo>
                    <a:pt x="158" y="218"/>
                  </a:lnTo>
                  <a:lnTo>
                    <a:pt x="158" y="217"/>
                  </a:lnTo>
                  <a:lnTo>
                    <a:pt x="159" y="217"/>
                  </a:lnTo>
                  <a:lnTo>
                    <a:pt x="158" y="218"/>
                  </a:lnTo>
                  <a:lnTo>
                    <a:pt x="160" y="220"/>
                  </a:lnTo>
                  <a:lnTo>
                    <a:pt x="160" y="221"/>
                  </a:lnTo>
                  <a:lnTo>
                    <a:pt x="162" y="227"/>
                  </a:lnTo>
                  <a:lnTo>
                    <a:pt x="166" y="227"/>
                  </a:lnTo>
                  <a:lnTo>
                    <a:pt x="167" y="228"/>
                  </a:lnTo>
                  <a:lnTo>
                    <a:pt x="167" y="235"/>
                  </a:lnTo>
                  <a:lnTo>
                    <a:pt x="168" y="236"/>
                  </a:lnTo>
                  <a:lnTo>
                    <a:pt x="168" y="238"/>
                  </a:lnTo>
                  <a:lnTo>
                    <a:pt x="171" y="239"/>
                  </a:lnTo>
                  <a:lnTo>
                    <a:pt x="179" y="243"/>
                  </a:lnTo>
                  <a:lnTo>
                    <a:pt x="179" y="248"/>
                  </a:lnTo>
                  <a:lnTo>
                    <a:pt x="181" y="256"/>
                  </a:lnTo>
                  <a:lnTo>
                    <a:pt x="180" y="261"/>
                  </a:lnTo>
                  <a:lnTo>
                    <a:pt x="181" y="265"/>
                  </a:lnTo>
                  <a:lnTo>
                    <a:pt x="182" y="268"/>
                  </a:lnTo>
                  <a:lnTo>
                    <a:pt x="180" y="273"/>
                  </a:lnTo>
                  <a:lnTo>
                    <a:pt x="175" y="275"/>
                  </a:lnTo>
                  <a:lnTo>
                    <a:pt x="174" y="289"/>
                  </a:lnTo>
                  <a:lnTo>
                    <a:pt x="171" y="298"/>
                  </a:lnTo>
                  <a:lnTo>
                    <a:pt x="169" y="298"/>
                  </a:lnTo>
                  <a:lnTo>
                    <a:pt x="169" y="293"/>
                  </a:lnTo>
                  <a:lnTo>
                    <a:pt x="168" y="296"/>
                  </a:lnTo>
                  <a:lnTo>
                    <a:pt x="166" y="293"/>
                  </a:lnTo>
                  <a:lnTo>
                    <a:pt x="162" y="293"/>
                  </a:lnTo>
                  <a:lnTo>
                    <a:pt x="165" y="285"/>
                  </a:lnTo>
                  <a:lnTo>
                    <a:pt x="164" y="287"/>
                  </a:lnTo>
                  <a:lnTo>
                    <a:pt x="162" y="285"/>
                  </a:lnTo>
                  <a:lnTo>
                    <a:pt x="162" y="284"/>
                  </a:lnTo>
                  <a:lnTo>
                    <a:pt x="161" y="288"/>
                  </a:lnTo>
                  <a:lnTo>
                    <a:pt x="160" y="289"/>
                  </a:lnTo>
                  <a:lnTo>
                    <a:pt x="160" y="288"/>
                  </a:lnTo>
                  <a:lnTo>
                    <a:pt x="160" y="287"/>
                  </a:lnTo>
                  <a:lnTo>
                    <a:pt x="158" y="289"/>
                  </a:lnTo>
                  <a:lnTo>
                    <a:pt x="157" y="289"/>
                  </a:lnTo>
                  <a:lnTo>
                    <a:pt x="157" y="287"/>
                  </a:lnTo>
                  <a:lnTo>
                    <a:pt x="156" y="284"/>
                  </a:lnTo>
                  <a:lnTo>
                    <a:pt x="145" y="290"/>
                  </a:lnTo>
                  <a:lnTo>
                    <a:pt x="143" y="293"/>
                  </a:lnTo>
                  <a:lnTo>
                    <a:pt x="143" y="295"/>
                  </a:lnTo>
                  <a:lnTo>
                    <a:pt x="142" y="294"/>
                  </a:lnTo>
                  <a:lnTo>
                    <a:pt x="139" y="299"/>
                  </a:lnTo>
                  <a:lnTo>
                    <a:pt x="138" y="310"/>
                  </a:lnTo>
                  <a:lnTo>
                    <a:pt x="139" y="311"/>
                  </a:lnTo>
                  <a:lnTo>
                    <a:pt x="138" y="313"/>
                  </a:lnTo>
                  <a:lnTo>
                    <a:pt x="138" y="314"/>
                  </a:lnTo>
                  <a:lnTo>
                    <a:pt x="138" y="315"/>
                  </a:lnTo>
                  <a:lnTo>
                    <a:pt x="137" y="316"/>
                  </a:lnTo>
                  <a:lnTo>
                    <a:pt x="135" y="320"/>
                  </a:lnTo>
                  <a:lnTo>
                    <a:pt x="135" y="326"/>
                  </a:lnTo>
                  <a:lnTo>
                    <a:pt x="134" y="334"/>
                  </a:lnTo>
                  <a:lnTo>
                    <a:pt x="134" y="341"/>
                  </a:lnTo>
                  <a:lnTo>
                    <a:pt x="133" y="347"/>
                  </a:lnTo>
                  <a:lnTo>
                    <a:pt x="131" y="351"/>
                  </a:lnTo>
                  <a:lnTo>
                    <a:pt x="133" y="363"/>
                  </a:lnTo>
                  <a:lnTo>
                    <a:pt x="133" y="367"/>
                  </a:lnTo>
                  <a:lnTo>
                    <a:pt x="134" y="367"/>
                  </a:lnTo>
                  <a:lnTo>
                    <a:pt x="131" y="369"/>
                  </a:lnTo>
                  <a:lnTo>
                    <a:pt x="131" y="373"/>
                  </a:lnTo>
                  <a:lnTo>
                    <a:pt x="133" y="382"/>
                  </a:lnTo>
                  <a:lnTo>
                    <a:pt x="135" y="389"/>
                  </a:lnTo>
                  <a:lnTo>
                    <a:pt x="134" y="395"/>
                  </a:lnTo>
                  <a:lnTo>
                    <a:pt x="135" y="395"/>
                  </a:lnTo>
                  <a:lnTo>
                    <a:pt x="134" y="399"/>
                  </a:lnTo>
                  <a:lnTo>
                    <a:pt x="135" y="402"/>
                  </a:lnTo>
                  <a:lnTo>
                    <a:pt x="134" y="405"/>
                  </a:lnTo>
                  <a:lnTo>
                    <a:pt x="133" y="409"/>
                  </a:lnTo>
                  <a:lnTo>
                    <a:pt x="137" y="419"/>
                  </a:lnTo>
                  <a:lnTo>
                    <a:pt x="138" y="420"/>
                  </a:lnTo>
                  <a:lnTo>
                    <a:pt x="142" y="426"/>
                  </a:lnTo>
                  <a:lnTo>
                    <a:pt x="141" y="429"/>
                  </a:lnTo>
                  <a:lnTo>
                    <a:pt x="138" y="428"/>
                  </a:lnTo>
                  <a:lnTo>
                    <a:pt x="138" y="429"/>
                  </a:lnTo>
                  <a:lnTo>
                    <a:pt x="137" y="428"/>
                  </a:lnTo>
                  <a:lnTo>
                    <a:pt x="136" y="428"/>
                  </a:lnTo>
                  <a:lnTo>
                    <a:pt x="136" y="443"/>
                  </a:lnTo>
                  <a:lnTo>
                    <a:pt x="135" y="444"/>
                  </a:lnTo>
                  <a:lnTo>
                    <a:pt x="135" y="449"/>
                  </a:lnTo>
                  <a:lnTo>
                    <a:pt x="133" y="450"/>
                  </a:lnTo>
                  <a:lnTo>
                    <a:pt x="134" y="452"/>
                  </a:lnTo>
                  <a:lnTo>
                    <a:pt x="134" y="455"/>
                  </a:lnTo>
                  <a:lnTo>
                    <a:pt x="130" y="455"/>
                  </a:lnTo>
                  <a:lnTo>
                    <a:pt x="128" y="454"/>
                  </a:lnTo>
                  <a:lnTo>
                    <a:pt x="128" y="452"/>
                  </a:lnTo>
                  <a:lnTo>
                    <a:pt x="124" y="451"/>
                  </a:lnTo>
                  <a:lnTo>
                    <a:pt x="123" y="448"/>
                  </a:lnTo>
                  <a:lnTo>
                    <a:pt x="123" y="452"/>
                  </a:lnTo>
                  <a:lnTo>
                    <a:pt x="122" y="452"/>
                  </a:lnTo>
                  <a:lnTo>
                    <a:pt x="121" y="449"/>
                  </a:lnTo>
                  <a:lnTo>
                    <a:pt x="116" y="444"/>
                  </a:lnTo>
                  <a:lnTo>
                    <a:pt x="112" y="433"/>
                  </a:lnTo>
                  <a:lnTo>
                    <a:pt x="111" y="435"/>
                  </a:lnTo>
                  <a:lnTo>
                    <a:pt x="109" y="436"/>
                  </a:lnTo>
                  <a:lnTo>
                    <a:pt x="111" y="439"/>
                  </a:lnTo>
                  <a:lnTo>
                    <a:pt x="109" y="441"/>
                  </a:lnTo>
                  <a:lnTo>
                    <a:pt x="108" y="440"/>
                  </a:lnTo>
                  <a:lnTo>
                    <a:pt x="108" y="436"/>
                  </a:lnTo>
                  <a:lnTo>
                    <a:pt x="107" y="438"/>
                  </a:lnTo>
                  <a:lnTo>
                    <a:pt x="105" y="434"/>
                  </a:lnTo>
                  <a:lnTo>
                    <a:pt x="104" y="435"/>
                  </a:lnTo>
                  <a:lnTo>
                    <a:pt x="105" y="439"/>
                  </a:lnTo>
                  <a:lnTo>
                    <a:pt x="105" y="439"/>
                  </a:lnTo>
                  <a:lnTo>
                    <a:pt x="105" y="443"/>
                  </a:lnTo>
                  <a:lnTo>
                    <a:pt x="103" y="444"/>
                  </a:lnTo>
                  <a:lnTo>
                    <a:pt x="103" y="445"/>
                  </a:lnTo>
                  <a:lnTo>
                    <a:pt x="98" y="445"/>
                  </a:lnTo>
                  <a:lnTo>
                    <a:pt x="96" y="436"/>
                  </a:lnTo>
                  <a:lnTo>
                    <a:pt x="97" y="435"/>
                  </a:lnTo>
                  <a:lnTo>
                    <a:pt x="97" y="434"/>
                  </a:lnTo>
                  <a:lnTo>
                    <a:pt x="95" y="433"/>
                  </a:lnTo>
                  <a:lnTo>
                    <a:pt x="95" y="434"/>
                  </a:lnTo>
                  <a:lnTo>
                    <a:pt x="95" y="435"/>
                  </a:lnTo>
                  <a:lnTo>
                    <a:pt x="92" y="435"/>
                  </a:lnTo>
                  <a:lnTo>
                    <a:pt x="92" y="434"/>
                  </a:lnTo>
                  <a:lnTo>
                    <a:pt x="93" y="434"/>
                  </a:lnTo>
                  <a:lnTo>
                    <a:pt x="93" y="431"/>
                  </a:lnTo>
                  <a:lnTo>
                    <a:pt x="91" y="429"/>
                  </a:lnTo>
                  <a:lnTo>
                    <a:pt x="89" y="431"/>
                  </a:lnTo>
                  <a:lnTo>
                    <a:pt x="89" y="436"/>
                  </a:lnTo>
                  <a:lnTo>
                    <a:pt x="88" y="438"/>
                  </a:lnTo>
                  <a:lnTo>
                    <a:pt x="86" y="436"/>
                  </a:lnTo>
                  <a:lnTo>
                    <a:pt x="86" y="438"/>
                  </a:lnTo>
                  <a:lnTo>
                    <a:pt x="84" y="438"/>
                  </a:lnTo>
                  <a:lnTo>
                    <a:pt x="84" y="443"/>
                  </a:lnTo>
                  <a:lnTo>
                    <a:pt x="83" y="443"/>
                  </a:lnTo>
                  <a:lnTo>
                    <a:pt x="83" y="443"/>
                  </a:lnTo>
                  <a:lnTo>
                    <a:pt x="84" y="448"/>
                  </a:lnTo>
                  <a:lnTo>
                    <a:pt x="86" y="452"/>
                  </a:lnTo>
                  <a:lnTo>
                    <a:pt x="83" y="451"/>
                  </a:lnTo>
                  <a:lnTo>
                    <a:pt x="82" y="444"/>
                  </a:lnTo>
                  <a:lnTo>
                    <a:pt x="82" y="443"/>
                  </a:lnTo>
                  <a:lnTo>
                    <a:pt x="80" y="433"/>
                  </a:lnTo>
                  <a:lnTo>
                    <a:pt x="77" y="429"/>
                  </a:lnTo>
                  <a:lnTo>
                    <a:pt x="76" y="425"/>
                  </a:lnTo>
                  <a:lnTo>
                    <a:pt x="74" y="424"/>
                  </a:lnTo>
                  <a:lnTo>
                    <a:pt x="73" y="422"/>
                  </a:lnTo>
                  <a:lnTo>
                    <a:pt x="73" y="420"/>
                  </a:lnTo>
                  <a:lnTo>
                    <a:pt x="70" y="418"/>
                  </a:lnTo>
                  <a:lnTo>
                    <a:pt x="69" y="418"/>
                  </a:lnTo>
                  <a:lnTo>
                    <a:pt x="68" y="417"/>
                  </a:lnTo>
                  <a:lnTo>
                    <a:pt x="65" y="418"/>
                  </a:lnTo>
                  <a:lnTo>
                    <a:pt x="65" y="417"/>
                  </a:lnTo>
                  <a:lnTo>
                    <a:pt x="63" y="417"/>
                  </a:lnTo>
                  <a:lnTo>
                    <a:pt x="62" y="414"/>
                  </a:lnTo>
                  <a:lnTo>
                    <a:pt x="61" y="413"/>
                  </a:lnTo>
                  <a:lnTo>
                    <a:pt x="62" y="415"/>
                  </a:lnTo>
                  <a:lnTo>
                    <a:pt x="61" y="420"/>
                  </a:lnTo>
                  <a:lnTo>
                    <a:pt x="61" y="423"/>
                  </a:lnTo>
                  <a:lnTo>
                    <a:pt x="60" y="423"/>
                  </a:lnTo>
                  <a:lnTo>
                    <a:pt x="57" y="419"/>
                  </a:lnTo>
                  <a:lnTo>
                    <a:pt x="57" y="415"/>
                  </a:lnTo>
                  <a:lnTo>
                    <a:pt x="54" y="412"/>
                  </a:lnTo>
                  <a:lnTo>
                    <a:pt x="53" y="403"/>
                  </a:lnTo>
                  <a:lnTo>
                    <a:pt x="53" y="403"/>
                  </a:lnTo>
                  <a:lnTo>
                    <a:pt x="53" y="399"/>
                  </a:lnTo>
                  <a:lnTo>
                    <a:pt x="52" y="398"/>
                  </a:lnTo>
                  <a:lnTo>
                    <a:pt x="50" y="405"/>
                  </a:lnTo>
                  <a:lnTo>
                    <a:pt x="48" y="404"/>
                  </a:lnTo>
                  <a:lnTo>
                    <a:pt x="48" y="405"/>
                  </a:lnTo>
                  <a:lnTo>
                    <a:pt x="50" y="407"/>
                  </a:lnTo>
                  <a:lnTo>
                    <a:pt x="50" y="410"/>
                  </a:lnTo>
                  <a:lnTo>
                    <a:pt x="48" y="409"/>
                  </a:lnTo>
                  <a:lnTo>
                    <a:pt x="47" y="412"/>
                  </a:lnTo>
                  <a:lnTo>
                    <a:pt x="47" y="410"/>
                  </a:lnTo>
                  <a:lnTo>
                    <a:pt x="46" y="412"/>
                  </a:lnTo>
                  <a:lnTo>
                    <a:pt x="44" y="408"/>
                  </a:lnTo>
                  <a:lnTo>
                    <a:pt x="43" y="408"/>
                  </a:lnTo>
                  <a:lnTo>
                    <a:pt x="43" y="405"/>
                  </a:lnTo>
                  <a:lnTo>
                    <a:pt x="42" y="405"/>
                  </a:lnTo>
                  <a:lnTo>
                    <a:pt x="43" y="403"/>
                  </a:lnTo>
                  <a:lnTo>
                    <a:pt x="40" y="402"/>
                  </a:lnTo>
                  <a:lnTo>
                    <a:pt x="40" y="398"/>
                  </a:lnTo>
                  <a:lnTo>
                    <a:pt x="39" y="397"/>
                  </a:lnTo>
                  <a:lnTo>
                    <a:pt x="39" y="389"/>
                  </a:lnTo>
                  <a:lnTo>
                    <a:pt x="40" y="387"/>
                  </a:lnTo>
                  <a:lnTo>
                    <a:pt x="38" y="379"/>
                  </a:lnTo>
                  <a:lnTo>
                    <a:pt x="38" y="373"/>
                  </a:lnTo>
                  <a:lnTo>
                    <a:pt x="36" y="374"/>
                  </a:lnTo>
                  <a:lnTo>
                    <a:pt x="36" y="379"/>
                  </a:lnTo>
                  <a:lnTo>
                    <a:pt x="35" y="381"/>
                  </a:lnTo>
                  <a:lnTo>
                    <a:pt x="33" y="379"/>
                  </a:lnTo>
                  <a:lnTo>
                    <a:pt x="32" y="376"/>
                  </a:lnTo>
                  <a:lnTo>
                    <a:pt x="32" y="374"/>
                  </a:lnTo>
                  <a:lnTo>
                    <a:pt x="32" y="373"/>
                  </a:lnTo>
                  <a:lnTo>
                    <a:pt x="30" y="367"/>
                  </a:lnTo>
                  <a:lnTo>
                    <a:pt x="30" y="363"/>
                  </a:lnTo>
                  <a:lnTo>
                    <a:pt x="29" y="363"/>
                  </a:lnTo>
                  <a:lnTo>
                    <a:pt x="29" y="360"/>
                  </a:lnTo>
                  <a:lnTo>
                    <a:pt x="28" y="357"/>
                  </a:lnTo>
                  <a:lnTo>
                    <a:pt x="27" y="357"/>
                  </a:lnTo>
                  <a:lnTo>
                    <a:pt x="25" y="356"/>
                  </a:lnTo>
                  <a:lnTo>
                    <a:pt x="27" y="353"/>
                  </a:lnTo>
                  <a:lnTo>
                    <a:pt x="24" y="353"/>
                  </a:lnTo>
                  <a:lnTo>
                    <a:pt x="24" y="352"/>
                  </a:lnTo>
                  <a:lnTo>
                    <a:pt x="22" y="351"/>
                  </a:lnTo>
                  <a:lnTo>
                    <a:pt x="21" y="350"/>
                  </a:lnTo>
                  <a:lnTo>
                    <a:pt x="20" y="340"/>
                  </a:lnTo>
                  <a:lnTo>
                    <a:pt x="20" y="337"/>
                  </a:lnTo>
                  <a:lnTo>
                    <a:pt x="20" y="335"/>
                  </a:lnTo>
                  <a:lnTo>
                    <a:pt x="17" y="336"/>
                  </a:lnTo>
                  <a:lnTo>
                    <a:pt x="17" y="335"/>
                  </a:lnTo>
                  <a:lnTo>
                    <a:pt x="15" y="335"/>
                  </a:lnTo>
                  <a:lnTo>
                    <a:pt x="14" y="334"/>
                  </a:lnTo>
                  <a:lnTo>
                    <a:pt x="14" y="325"/>
                  </a:lnTo>
                  <a:lnTo>
                    <a:pt x="17" y="326"/>
                  </a:lnTo>
                  <a:lnTo>
                    <a:pt x="20" y="322"/>
                  </a:lnTo>
                  <a:lnTo>
                    <a:pt x="18" y="320"/>
                  </a:lnTo>
                  <a:lnTo>
                    <a:pt x="18" y="317"/>
                  </a:lnTo>
                  <a:lnTo>
                    <a:pt x="17" y="315"/>
                  </a:lnTo>
                  <a:lnTo>
                    <a:pt x="17" y="315"/>
                  </a:lnTo>
                  <a:lnTo>
                    <a:pt x="20" y="316"/>
                  </a:lnTo>
                  <a:lnTo>
                    <a:pt x="22" y="316"/>
                  </a:lnTo>
                  <a:lnTo>
                    <a:pt x="22" y="310"/>
                  </a:lnTo>
                  <a:lnTo>
                    <a:pt x="18" y="306"/>
                  </a:lnTo>
                  <a:lnTo>
                    <a:pt x="17" y="303"/>
                  </a:lnTo>
                  <a:lnTo>
                    <a:pt x="16" y="299"/>
                  </a:lnTo>
                  <a:lnTo>
                    <a:pt x="16" y="295"/>
                  </a:lnTo>
                  <a:lnTo>
                    <a:pt x="15" y="296"/>
                  </a:lnTo>
                  <a:lnTo>
                    <a:pt x="15" y="293"/>
                  </a:lnTo>
                  <a:lnTo>
                    <a:pt x="14" y="294"/>
                  </a:lnTo>
                  <a:lnTo>
                    <a:pt x="14" y="293"/>
                  </a:lnTo>
                  <a:lnTo>
                    <a:pt x="10" y="290"/>
                  </a:lnTo>
                  <a:lnTo>
                    <a:pt x="10" y="283"/>
                  </a:lnTo>
                  <a:lnTo>
                    <a:pt x="8" y="279"/>
                  </a:lnTo>
                  <a:lnTo>
                    <a:pt x="8" y="277"/>
                  </a:lnTo>
                  <a:lnTo>
                    <a:pt x="9" y="275"/>
                  </a:lnTo>
                  <a:lnTo>
                    <a:pt x="8" y="273"/>
                  </a:lnTo>
                  <a:lnTo>
                    <a:pt x="9" y="272"/>
                  </a:lnTo>
                  <a:lnTo>
                    <a:pt x="10" y="265"/>
                  </a:lnTo>
                  <a:lnTo>
                    <a:pt x="12" y="270"/>
                  </a:lnTo>
                  <a:lnTo>
                    <a:pt x="13" y="270"/>
                  </a:lnTo>
                  <a:lnTo>
                    <a:pt x="12" y="267"/>
                  </a:lnTo>
                  <a:lnTo>
                    <a:pt x="14" y="265"/>
                  </a:lnTo>
                  <a:lnTo>
                    <a:pt x="13" y="263"/>
                  </a:lnTo>
                  <a:lnTo>
                    <a:pt x="14" y="263"/>
                  </a:lnTo>
                  <a:lnTo>
                    <a:pt x="15" y="263"/>
                  </a:lnTo>
                  <a:lnTo>
                    <a:pt x="16" y="262"/>
                  </a:lnTo>
                  <a:lnTo>
                    <a:pt x="16" y="263"/>
                  </a:lnTo>
                  <a:lnTo>
                    <a:pt x="17" y="261"/>
                  </a:lnTo>
                  <a:lnTo>
                    <a:pt x="18" y="261"/>
                  </a:lnTo>
                  <a:lnTo>
                    <a:pt x="21" y="253"/>
                  </a:lnTo>
                  <a:lnTo>
                    <a:pt x="20" y="252"/>
                  </a:lnTo>
                  <a:lnTo>
                    <a:pt x="21" y="251"/>
                  </a:lnTo>
                  <a:lnTo>
                    <a:pt x="23" y="256"/>
                  </a:lnTo>
                  <a:lnTo>
                    <a:pt x="25" y="257"/>
                  </a:lnTo>
                  <a:lnTo>
                    <a:pt x="28" y="252"/>
                  </a:lnTo>
                  <a:lnTo>
                    <a:pt x="28" y="248"/>
                  </a:lnTo>
                  <a:lnTo>
                    <a:pt x="30" y="246"/>
                  </a:lnTo>
                  <a:lnTo>
                    <a:pt x="29" y="243"/>
                  </a:lnTo>
                  <a:lnTo>
                    <a:pt x="29" y="241"/>
                  </a:lnTo>
                  <a:lnTo>
                    <a:pt x="28" y="239"/>
                  </a:lnTo>
                  <a:lnTo>
                    <a:pt x="27" y="233"/>
                  </a:lnTo>
                  <a:lnTo>
                    <a:pt x="27" y="233"/>
                  </a:lnTo>
                  <a:lnTo>
                    <a:pt x="27" y="231"/>
                  </a:lnTo>
                  <a:lnTo>
                    <a:pt x="23" y="227"/>
                  </a:lnTo>
                  <a:lnTo>
                    <a:pt x="22" y="222"/>
                  </a:lnTo>
                  <a:lnTo>
                    <a:pt x="21" y="220"/>
                  </a:lnTo>
                  <a:lnTo>
                    <a:pt x="21" y="215"/>
                  </a:lnTo>
                  <a:lnTo>
                    <a:pt x="21" y="212"/>
                  </a:lnTo>
                  <a:lnTo>
                    <a:pt x="20" y="212"/>
                  </a:lnTo>
                  <a:lnTo>
                    <a:pt x="20" y="210"/>
                  </a:lnTo>
                  <a:lnTo>
                    <a:pt x="22" y="205"/>
                  </a:lnTo>
                  <a:lnTo>
                    <a:pt x="21" y="204"/>
                  </a:lnTo>
                  <a:lnTo>
                    <a:pt x="20" y="202"/>
                  </a:lnTo>
                  <a:lnTo>
                    <a:pt x="20" y="201"/>
                  </a:lnTo>
                  <a:lnTo>
                    <a:pt x="22" y="197"/>
                  </a:lnTo>
                  <a:lnTo>
                    <a:pt x="23" y="197"/>
                  </a:lnTo>
                  <a:lnTo>
                    <a:pt x="25" y="194"/>
                  </a:lnTo>
                  <a:lnTo>
                    <a:pt x="24" y="192"/>
                  </a:lnTo>
                  <a:lnTo>
                    <a:pt x="24" y="191"/>
                  </a:lnTo>
                  <a:lnTo>
                    <a:pt x="25" y="187"/>
                  </a:lnTo>
                  <a:lnTo>
                    <a:pt x="25" y="187"/>
                  </a:lnTo>
                  <a:lnTo>
                    <a:pt x="24" y="184"/>
                  </a:lnTo>
                  <a:lnTo>
                    <a:pt x="28" y="178"/>
                  </a:lnTo>
                  <a:lnTo>
                    <a:pt x="27" y="175"/>
                  </a:lnTo>
                  <a:lnTo>
                    <a:pt x="27" y="175"/>
                  </a:lnTo>
                  <a:lnTo>
                    <a:pt x="27" y="169"/>
                  </a:lnTo>
                  <a:lnTo>
                    <a:pt x="21" y="163"/>
                  </a:lnTo>
                  <a:lnTo>
                    <a:pt x="22" y="160"/>
                  </a:lnTo>
                  <a:lnTo>
                    <a:pt x="22" y="158"/>
                  </a:lnTo>
                  <a:lnTo>
                    <a:pt x="23" y="154"/>
                  </a:lnTo>
                  <a:lnTo>
                    <a:pt x="22" y="148"/>
                  </a:lnTo>
                  <a:lnTo>
                    <a:pt x="18" y="147"/>
                  </a:lnTo>
                  <a:lnTo>
                    <a:pt x="20" y="144"/>
                  </a:lnTo>
                  <a:lnTo>
                    <a:pt x="18" y="143"/>
                  </a:lnTo>
                  <a:lnTo>
                    <a:pt x="16" y="142"/>
                  </a:lnTo>
                  <a:lnTo>
                    <a:pt x="16" y="139"/>
                  </a:lnTo>
                  <a:lnTo>
                    <a:pt x="14" y="138"/>
                  </a:lnTo>
                  <a:lnTo>
                    <a:pt x="13" y="133"/>
                  </a:lnTo>
                  <a:lnTo>
                    <a:pt x="10" y="129"/>
                  </a:lnTo>
                  <a:lnTo>
                    <a:pt x="4" y="123"/>
                  </a:lnTo>
                  <a:lnTo>
                    <a:pt x="0" y="118"/>
                  </a:lnTo>
                  <a:lnTo>
                    <a:pt x="5" y="107"/>
                  </a:lnTo>
                  <a:lnTo>
                    <a:pt x="4" y="101"/>
                  </a:lnTo>
                  <a:lnTo>
                    <a:pt x="4" y="98"/>
                  </a:lnTo>
                  <a:lnTo>
                    <a:pt x="8" y="90"/>
                  </a:lnTo>
                  <a:lnTo>
                    <a:pt x="12" y="81"/>
                  </a:lnTo>
                  <a:lnTo>
                    <a:pt x="10" y="75"/>
                  </a:lnTo>
                  <a:lnTo>
                    <a:pt x="12" y="69"/>
                  </a:lnTo>
                  <a:lnTo>
                    <a:pt x="13" y="67"/>
                  </a:lnTo>
                  <a:lnTo>
                    <a:pt x="15" y="56"/>
                  </a:lnTo>
                  <a:lnTo>
                    <a:pt x="18" y="52"/>
                  </a:lnTo>
                  <a:lnTo>
                    <a:pt x="20" y="49"/>
                  </a:lnTo>
                  <a:lnTo>
                    <a:pt x="22" y="43"/>
                  </a:lnTo>
                  <a:lnTo>
                    <a:pt x="27" y="38"/>
                  </a:lnTo>
                  <a:lnTo>
                    <a:pt x="28" y="31"/>
                  </a:lnTo>
                  <a:lnTo>
                    <a:pt x="28" y="26"/>
                  </a:lnTo>
                  <a:lnTo>
                    <a:pt x="25" y="23"/>
                  </a:lnTo>
                  <a:lnTo>
                    <a:pt x="25" y="18"/>
                  </a:lnTo>
                  <a:lnTo>
                    <a:pt x="28" y="17"/>
                  </a:lnTo>
                  <a:lnTo>
                    <a:pt x="28" y="15"/>
                  </a:lnTo>
                  <a:lnTo>
                    <a:pt x="29" y="17"/>
                  </a:lnTo>
                  <a:lnTo>
                    <a:pt x="30" y="14"/>
                  </a:lnTo>
                  <a:lnTo>
                    <a:pt x="31" y="15"/>
                  </a:lnTo>
                  <a:lnTo>
                    <a:pt x="35" y="14"/>
                  </a:lnTo>
                  <a:lnTo>
                    <a:pt x="36" y="15"/>
                  </a:lnTo>
                  <a:lnTo>
                    <a:pt x="36" y="14"/>
                  </a:lnTo>
                  <a:lnTo>
                    <a:pt x="38" y="15"/>
                  </a:lnTo>
                  <a:lnTo>
                    <a:pt x="39" y="15"/>
                  </a:lnTo>
                  <a:lnTo>
                    <a:pt x="40" y="18"/>
                  </a:lnTo>
                  <a:lnTo>
                    <a:pt x="40" y="15"/>
                  </a:lnTo>
                  <a:lnTo>
                    <a:pt x="43" y="14"/>
                  </a:lnTo>
                  <a:lnTo>
                    <a:pt x="45" y="12"/>
                  </a:lnTo>
                  <a:lnTo>
                    <a:pt x="46" y="12"/>
                  </a:lnTo>
                  <a:lnTo>
                    <a:pt x="47" y="10"/>
                  </a:lnTo>
                  <a:lnTo>
                    <a:pt x="48" y="3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5" y="10"/>
                  </a:lnTo>
                  <a:lnTo>
                    <a:pt x="54" y="23"/>
                  </a:lnTo>
                  <a:lnTo>
                    <a:pt x="58" y="24"/>
                  </a:lnTo>
                  <a:lnTo>
                    <a:pt x="59" y="30"/>
                  </a:lnTo>
                  <a:lnTo>
                    <a:pt x="61" y="35"/>
                  </a:lnTo>
                  <a:lnTo>
                    <a:pt x="60" y="35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4" name="Freeform 639" descr="30%"/>
            <p:cNvSpPr>
              <a:spLocks/>
            </p:cNvSpPr>
            <p:nvPr/>
          </p:nvSpPr>
          <p:spPr bwMode="auto">
            <a:xfrm>
              <a:off x="2817633" y="4841084"/>
              <a:ext cx="0" cy="0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5" name="Freeform 640" descr="30%"/>
            <p:cNvSpPr>
              <a:spLocks/>
            </p:cNvSpPr>
            <p:nvPr/>
          </p:nvSpPr>
          <p:spPr bwMode="auto">
            <a:xfrm>
              <a:off x="3039771" y="5023599"/>
              <a:ext cx="5845" cy="521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" y="0"/>
                </a:cxn>
                <a:cxn ang="0">
                  <a:pos x="2" y="4"/>
                </a:cxn>
                <a:cxn ang="0">
                  <a:pos x="1" y="4"/>
                </a:cxn>
                <a:cxn ang="0">
                  <a:pos x="0" y="2"/>
                </a:cxn>
                <a:cxn ang="0">
                  <a:pos x="2" y="0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3" y="0"/>
                  </a:lnTo>
                  <a:lnTo>
                    <a:pt x="2" y="4"/>
                  </a:lnTo>
                  <a:lnTo>
                    <a:pt x="1" y="4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6" name="Freeform 641" descr="30%"/>
            <p:cNvSpPr>
              <a:spLocks/>
            </p:cNvSpPr>
            <p:nvPr/>
          </p:nvSpPr>
          <p:spPr bwMode="auto">
            <a:xfrm>
              <a:off x="3068997" y="5107035"/>
              <a:ext cx="46766" cy="57362"/>
            </a:xfrm>
            <a:custGeom>
              <a:avLst/>
              <a:gdLst/>
              <a:ahLst/>
              <a:cxnLst>
                <a:cxn ang="0">
                  <a:pos x="45" y="3"/>
                </a:cxn>
                <a:cxn ang="0">
                  <a:pos x="46" y="5"/>
                </a:cxn>
                <a:cxn ang="0">
                  <a:pos x="46" y="6"/>
                </a:cxn>
                <a:cxn ang="0">
                  <a:pos x="48" y="13"/>
                </a:cxn>
                <a:cxn ang="0">
                  <a:pos x="48" y="20"/>
                </a:cxn>
                <a:cxn ang="0">
                  <a:pos x="51" y="31"/>
                </a:cxn>
                <a:cxn ang="0">
                  <a:pos x="50" y="46"/>
                </a:cxn>
                <a:cxn ang="0">
                  <a:pos x="51" y="54"/>
                </a:cxn>
                <a:cxn ang="0">
                  <a:pos x="48" y="54"/>
                </a:cxn>
                <a:cxn ang="0">
                  <a:pos x="48" y="63"/>
                </a:cxn>
                <a:cxn ang="0">
                  <a:pos x="53" y="68"/>
                </a:cxn>
                <a:cxn ang="0">
                  <a:pos x="55" y="72"/>
                </a:cxn>
                <a:cxn ang="0">
                  <a:pos x="56" y="76"/>
                </a:cxn>
                <a:cxn ang="0">
                  <a:pos x="53" y="88"/>
                </a:cxn>
                <a:cxn ang="0">
                  <a:pos x="52" y="93"/>
                </a:cxn>
                <a:cxn ang="0">
                  <a:pos x="53" y="101"/>
                </a:cxn>
                <a:cxn ang="0">
                  <a:pos x="47" y="94"/>
                </a:cxn>
                <a:cxn ang="0">
                  <a:pos x="48" y="91"/>
                </a:cxn>
                <a:cxn ang="0">
                  <a:pos x="47" y="82"/>
                </a:cxn>
                <a:cxn ang="0">
                  <a:pos x="44" y="82"/>
                </a:cxn>
                <a:cxn ang="0">
                  <a:pos x="43" y="87"/>
                </a:cxn>
                <a:cxn ang="0">
                  <a:pos x="38" y="87"/>
                </a:cxn>
                <a:cxn ang="0">
                  <a:pos x="44" y="81"/>
                </a:cxn>
                <a:cxn ang="0">
                  <a:pos x="44" y="75"/>
                </a:cxn>
                <a:cxn ang="0">
                  <a:pos x="36" y="63"/>
                </a:cxn>
                <a:cxn ang="0">
                  <a:pos x="29" y="65"/>
                </a:cxn>
                <a:cxn ang="0">
                  <a:pos x="25" y="67"/>
                </a:cxn>
                <a:cxn ang="0">
                  <a:pos x="15" y="75"/>
                </a:cxn>
                <a:cxn ang="0">
                  <a:pos x="12" y="80"/>
                </a:cxn>
                <a:cxn ang="0">
                  <a:pos x="9" y="86"/>
                </a:cxn>
                <a:cxn ang="0">
                  <a:pos x="6" y="91"/>
                </a:cxn>
                <a:cxn ang="0">
                  <a:pos x="3" y="87"/>
                </a:cxn>
                <a:cxn ang="0">
                  <a:pos x="0" y="75"/>
                </a:cxn>
                <a:cxn ang="0">
                  <a:pos x="0" y="66"/>
                </a:cxn>
                <a:cxn ang="0">
                  <a:pos x="5" y="50"/>
                </a:cxn>
                <a:cxn ang="0">
                  <a:pos x="7" y="42"/>
                </a:cxn>
                <a:cxn ang="0">
                  <a:pos x="13" y="41"/>
                </a:cxn>
                <a:cxn ang="0">
                  <a:pos x="16" y="34"/>
                </a:cxn>
                <a:cxn ang="0">
                  <a:pos x="17" y="25"/>
                </a:cxn>
                <a:cxn ang="0">
                  <a:pos x="17" y="18"/>
                </a:cxn>
                <a:cxn ang="0">
                  <a:pos x="21" y="19"/>
                </a:cxn>
                <a:cxn ang="0">
                  <a:pos x="23" y="15"/>
                </a:cxn>
                <a:cxn ang="0">
                  <a:pos x="27" y="6"/>
                </a:cxn>
                <a:cxn ang="0">
                  <a:pos x="30" y="9"/>
                </a:cxn>
                <a:cxn ang="0">
                  <a:pos x="37" y="2"/>
                </a:cxn>
                <a:cxn ang="0">
                  <a:pos x="41" y="4"/>
                </a:cxn>
                <a:cxn ang="0">
                  <a:pos x="46" y="0"/>
                </a:cxn>
                <a:cxn ang="0">
                  <a:pos x="46" y="2"/>
                </a:cxn>
              </a:cxnLst>
              <a:rect l="0" t="0" r="r" b="b"/>
              <a:pathLst>
                <a:path w="56" h="101">
                  <a:moveTo>
                    <a:pt x="46" y="2"/>
                  </a:moveTo>
                  <a:lnTo>
                    <a:pt x="45" y="3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46" y="3"/>
                  </a:lnTo>
                  <a:lnTo>
                    <a:pt x="46" y="6"/>
                  </a:lnTo>
                  <a:lnTo>
                    <a:pt x="47" y="8"/>
                  </a:lnTo>
                  <a:lnTo>
                    <a:pt x="48" y="13"/>
                  </a:lnTo>
                  <a:lnTo>
                    <a:pt x="47" y="15"/>
                  </a:lnTo>
                  <a:lnTo>
                    <a:pt x="48" y="20"/>
                  </a:lnTo>
                  <a:lnTo>
                    <a:pt x="48" y="26"/>
                  </a:lnTo>
                  <a:lnTo>
                    <a:pt x="51" y="31"/>
                  </a:lnTo>
                  <a:lnTo>
                    <a:pt x="50" y="35"/>
                  </a:lnTo>
                  <a:lnTo>
                    <a:pt x="50" y="46"/>
                  </a:lnTo>
                  <a:lnTo>
                    <a:pt x="52" y="51"/>
                  </a:lnTo>
                  <a:lnTo>
                    <a:pt x="51" y="54"/>
                  </a:lnTo>
                  <a:lnTo>
                    <a:pt x="48" y="52"/>
                  </a:lnTo>
                  <a:lnTo>
                    <a:pt x="48" y="54"/>
                  </a:lnTo>
                  <a:lnTo>
                    <a:pt x="47" y="63"/>
                  </a:lnTo>
                  <a:lnTo>
                    <a:pt x="48" y="63"/>
                  </a:lnTo>
                  <a:lnTo>
                    <a:pt x="51" y="67"/>
                  </a:lnTo>
                  <a:lnTo>
                    <a:pt x="53" y="68"/>
                  </a:lnTo>
                  <a:lnTo>
                    <a:pt x="53" y="70"/>
                  </a:lnTo>
                  <a:lnTo>
                    <a:pt x="55" y="72"/>
                  </a:lnTo>
                  <a:lnTo>
                    <a:pt x="55" y="75"/>
                  </a:lnTo>
                  <a:lnTo>
                    <a:pt x="56" y="76"/>
                  </a:lnTo>
                  <a:lnTo>
                    <a:pt x="53" y="83"/>
                  </a:lnTo>
                  <a:lnTo>
                    <a:pt x="53" y="88"/>
                  </a:lnTo>
                  <a:lnTo>
                    <a:pt x="52" y="89"/>
                  </a:lnTo>
                  <a:lnTo>
                    <a:pt x="52" y="93"/>
                  </a:lnTo>
                  <a:lnTo>
                    <a:pt x="53" y="98"/>
                  </a:lnTo>
                  <a:lnTo>
                    <a:pt x="53" y="101"/>
                  </a:lnTo>
                  <a:lnTo>
                    <a:pt x="50" y="98"/>
                  </a:lnTo>
                  <a:lnTo>
                    <a:pt x="47" y="94"/>
                  </a:lnTo>
                  <a:lnTo>
                    <a:pt x="47" y="93"/>
                  </a:lnTo>
                  <a:lnTo>
                    <a:pt x="48" y="91"/>
                  </a:lnTo>
                  <a:lnTo>
                    <a:pt x="50" y="86"/>
                  </a:lnTo>
                  <a:lnTo>
                    <a:pt x="47" y="82"/>
                  </a:lnTo>
                  <a:lnTo>
                    <a:pt x="46" y="81"/>
                  </a:lnTo>
                  <a:lnTo>
                    <a:pt x="44" y="82"/>
                  </a:lnTo>
                  <a:lnTo>
                    <a:pt x="44" y="86"/>
                  </a:lnTo>
                  <a:lnTo>
                    <a:pt x="43" y="87"/>
                  </a:lnTo>
                  <a:lnTo>
                    <a:pt x="39" y="88"/>
                  </a:lnTo>
                  <a:lnTo>
                    <a:pt x="38" y="87"/>
                  </a:lnTo>
                  <a:lnTo>
                    <a:pt x="38" y="86"/>
                  </a:lnTo>
                  <a:lnTo>
                    <a:pt x="44" y="81"/>
                  </a:lnTo>
                  <a:lnTo>
                    <a:pt x="44" y="78"/>
                  </a:lnTo>
                  <a:lnTo>
                    <a:pt x="44" y="75"/>
                  </a:lnTo>
                  <a:lnTo>
                    <a:pt x="41" y="70"/>
                  </a:lnTo>
                  <a:lnTo>
                    <a:pt x="36" y="63"/>
                  </a:lnTo>
                  <a:lnTo>
                    <a:pt x="31" y="63"/>
                  </a:lnTo>
                  <a:lnTo>
                    <a:pt x="29" y="65"/>
                  </a:lnTo>
                  <a:lnTo>
                    <a:pt x="28" y="62"/>
                  </a:lnTo>
                  <a:lnTo>
                    <a:pt x="25" y="67"/>
                  </a:lnTo>
                  <a:lnTo>
                    <a:pt x="20" y="67"/>
                  </a:lnTo>
                  <a:lnTo>
                    <a:pt x="15" y="75"/>
                  </a:lnTo>
                  <a:lnTo>
                    <a:pt x="15" y="77"/>
                  </a:lnTo>
                  <a:lnTo>
                    <a:pt x="12" y="80"/>
                  </a:lnTo>
                  <a:lnTo>
                    <a:pt x="12" y="85"/>
                  </a:lnTo>
                  <a:lnTo>
                    <a:pt x="9" y="86"/>
                  </a:lnTo>
                  <a:lnTo>
                    <a:pt x="7" y="88"/>
                  </a:lnTo>
                  <a:lnTo>
                    <a:pt x="6" y="91"/>
                  </a:lnTo>
                  <a:lnTo>
                    <a:pt x="6" y="91"/>
                  </a:lnTo>
                  <a:lnTo>
                    <a:pt x="3" y="87"/>
                  </a:lnTo>
                  <a:lnTo>
                    <a:pt x="0" y="81"/>
                  </a:lnTo>
                  <a:lnTo>
                    <a:pt x="0" y="75"/>
                  </a:lnTo>
                  <a:lnTo>
                    <a:pt x="1" y="70"/>
                  </a:lnTo>
                  <a:lnTo>
                    <a:pt x="0" y="66"/>
                  </a:lnTo>
                  <a:lnTo>
                    <a:pt x="1" y="55"/>
                  </a:lnTo>
                  <a:lnTo>
                    <a:pt x="5" y="50"/>
                  </a:lnTo>
                  <a:lnTo>
                    <a:pt x="6" y="45"/>
                  </a:lnTo>
                  <a:lnTo>
                    <a:pt x="7" y="42"/>
                  </a:lnTo>
                  <a:lnTo>
                    <a:pt x="9" y="44"/>
                  </a:lnTo>
                  <a:lnTo>
                    <a:pt x="13" y="41"/>
                  </a:lnTo>
                  <a:lnTo>
                    <a:pt x="14" y="40"/>
                  </a:lnTo>
                  <a:lnTo>
                    <a:pt x="16" y="34"/>
                  </a:lnTo>
                  <a:lnTo>
                    <a:pt x="17" y="29"/>
                  </a:lnTo>
                  <a:lnTo>
                    <a:pt x="17" y="25"/>
                  </a:lnTo>
                  <a:lnTo>
                    <a:pt x="17" y="24"/>
                  </a:lnTo>
                  <a:lnTo>
                    <a:pt x="17" y="18"/>
                  </a:lnTo>
                  <a:lnTo>
                    <a:pt x="18" y="18"/>
                  </a:lnTo>
                  <a:lnTo>
                    <a:pt x="21" y="19"/>
                  </a:lnTo>
                  <a:lnTo>
                    <a:pt x="22" y="18"/>
                  </a:lnTo>
                  <a:lnTo>
                    <a:pt x="23" y="15"/>
                  </a:lnTo>
                  <a:lnTo>
                    <a:pt x="27" y="13"/>
                  </a:lnTo>
                  <a:lnTo>
                    <a:pt x="27" y="6"/>
                  </a:lnTo>
                  <a:lnTo>
                    <a:pt x="27" y="6"/>
                  </a:lnTo>
                  <a:lnTo>
                    <a:pt x="30" y="9"/>
                  </a:lnTo>
                  <a:lnTo>
                    <a:pt x="37" y="5"/>
                  </a:lnTo>
                  <a:lnTo>
                    <a:pt x="37" y="2"/>
                  </a:lnTo>
                  <a:lnTo>
                    <a:pt x="38" y="0"/>
                  </a:lnTo>
                  <a:lnTo>
                    <a:pt x="41" y="4"/>
                  </a:lnTo>
                  <a:lnTo>
                    <a:pt x="44" y="4"/>
                  </a:lnTo>
                  <a:lnTo>
                    <a:pt x="46" y="0"/>
                  </a:lnTo>
                  <a:lnTo>
                    <a:pt x="46" y="3"/>
                  </a:lnTo>
                  <a:lnTo>
                    <a:pt x="46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7" name="Freeform 642" descr="30%"/>
            <p:cNvSpPr>
              <a:spLocks/>
            </p:cNvSpPr>
            <p:nvPr/>
          </p:nvSpPr>
          <p:spPr bwMode="auto">
            <a:xfrm>
              <a:off x="2817633" y="4841084"/>
              <a:ext cx="0" cy="0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" y="2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" name="Freeform 643" descr="30%"/>
            <p:cNvSpPr>
              <a:spLocks/>
            </p:cNvSpPr>
            <p:nvPr/>
          </p:nvSpPr>
          <p:spPr bwMode="auto">
            <a:xfrm>
              <a:off x="3063151" y="5143538"/>
              <a:ext cx="5845" cy="521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1" y="0"/>
                </a:cxn>
                <a:cxn ang="0">
                  <a:pos x="2" y="1"/>
                </a:cxn>
                <a:cxn ang="0">
                  <a:pos x="2" y="2"/>
                </a:cxn>
              </a:cxnLst>
              <a:rect l="0" t="0" r="r" b="b"/>
              <a:pathLst>
                <a:path w="2" h="4">
                  <a:moveTo>
                    <a:pt x="2" y="2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9" name="Freeform 644" descr="30%"/>
            <p:cNvSpPr>
              <a:spLocks/>
            </p:cNvSpPr>
            <p:nvPr/>
          </p:nvSpPr>
          <p:spPr bwMode="auto">
            <a:xfrm>
              <a:off x="3694482" y="3662555"/>
              <a:ext cx="23380" cy="31288"/>
            </a:xfrm>
            <a:custGeom>
              <a:avLst/>
              <a:gdLst/>
              <a:ahLst/>
              <a:cxnLst>
                <a:cxn ang="0">
                  <a:pos x="1" y="16"/>
                </a:cxn>
                <a:cxn ang="0">
                  <a:pos x="3" y="12"/>
                </a:cxn>
                <a:cxn ang="0">
                  <a:pos x="5" y="0"/>
                </a:cxn>
                <a:cxn ang="0">
                  <a:pos x="6" y="2"/>
                </a:cxn>
                <a:cxn ang="0">
                  <a:pos x="9" y="2"/>
                </a:cxn>
                <a:cxn ang="0">
                  <a:pos x="10" y="0"/>
                </a:cxn>
                <a:cxn ang="0">
                  <a:pos x="10" y="3"/>
                </a:cxn>
                <a:cxn ang="0">
                  <a:pos x="13" y="7"/>
                </a:cxn>
                <a:cxn ang="0">
                  <a:pos x="12" y="29"/>
                </a:cxn>
                <a:cxn ang="0">
                  <a:pos x="12" y="36"/>
                </a:cxn>
                <a:cxn ang="0">
                  <a:pos x="10" y="56"/>
                </a:cxn>
                <a:cxn ang="0">
                  <a:pos x="13" y="57"/>
                </a:cxn>
                <a:cxn ang="0">
                  <a:pos x="21" y="54"/>
                </a:cxn>
                <a:cxn ang="0">
                  <a:pos x="24" y="56"/>
                </a:cxn>
                <a:cxn ang="0">
                  <a:pos x="23" y="56"/>
                </a:cxn>
                <a:cxn ang="0">
                  <a:pos x="20" y="60"/>
                </a:cxn>
                <a:cxn ang="0">
                  <a:pos x="18" y="61"/>
                </a:cxn>
                <a:cxn ang="0">
                  <a:pos x="17" y="66"/>
                </a:cxn>
                <a:cxn ang="0">
                  <a:pos x="9" y="64"/>
                </a:cxn>
                <a:cxn ang="0">
                  <a:pos x="9" y="66"/>
                </a:cxn>
                <a:cxn ang="0">
                  <a:pos x="0" y="65"/>
                </a:cxn>
                <a:cxn ang="0">
                  <a:pos x="1" y="62"/>
                </a:cxn>
                <a:cxn ang="0">
                  <a:pos x="0" y="62"/>
                </a:cxn>
                <a:cxn ang="0">
                  <a:pos x="0" y="52"/>
                </a:cxn>
                <a:cxn ang="0">
                  <a:pos x="1" y="35"/>
                </a:cxn>
                <a:cxn ang="0">
                  <a:pos x="1" y="31"/>
                </a:cxn>
                <a:cxn ang="0">
                  <a:pos x="1" y="31"/>
                </a:cxn>
                <a:cxn ang="0">
                  <a:pos x="0" y="25"/>
                </a:cxn>
                <a:cxn ang="0">
                  <a:pos x="1" y="16"/>
                </a:cxn>
              </a:cxnLst>
              <a:rect l="0" t="0" r="r" b="b"/>
              <a:pathLst>
                <a:path w="24" h="66">
                  <a:moveTo>
                    <a:pt x="1" y="16"/>
                  </a:moveTo>
                  <a:lnTo>
                    <a:pt x="3" y="12"/>
                  </a:lnTo>
                  <a:lnTo>
                    <a:pt x="5" y="0"/>
                  </a:lnTo>
                  <a:lnTo>
                    <a:pt x="6" y="2"/>
                  </a:lnTo>
                  <a:lnTo>
                    <a:pt x="9" y="2"/>
                  </a:lnTo>
                  <a:lnTo>
                    <a:pt x="10" y="0"/>
                  </a:lnTo>
                  <a:lnTo>
                    <a:pt x="10" y="3"/>
                  </a:lnTo>
                  <a:lnTo>
                    <a:pt x="13" y="7"/>
                  </a:lnTo>
                  <a:lnTo>
                    <a:pt x="12" y="29"/>
                  </a:lnTo>
                  <a:lnTo>
                    <a:pt x="12" y="36"/>
                  </a:lnTo>
                  <a:lnTo>
                    <a:pt x="10" y="56"/>
                  </a:lnTo>
                  <a:lnTo>
                    <a:pt x="13" y="57"/>
                  </a:lnTo>
                  <a:lnTo>
                    <a:pt x="21" y="54"/>
                  </a:lnTo>
                  <a:lnTo>
                    <a:pt x="24" y="56"/>
                  </a:lnTo>
                  <a:lnTo>
                    <a:pt x="23" y="56"/>
                  </a:lnTo>
                  <a:lnTo>
                    <a:pt x="20" y="60"/>
                  </a:lnTo>
                  <a:lnTo>
                    <a:pt x="18" y="61"/>
                  </a:lnTo>
                  <a:lnTo>
                    <a:pt x="17" y="66"/>
                  </a:lnTo>
                  <a:lnTo>
                    <a:pt x="9" y="64"/>
                  </a:lnTo>
                  <a:lnTo>
                    <a:pt x="9" y="66"/>
                  </a:lnTo>
                  <a:lnTo>
                    <a:pt x="0" y="65"/>
                  </a:lnTo>
                  <a:lnTo>
                    <a:pt x="1" y="62"/>
                  </a:lnTo>
                  <a:lnTo>
                    <a:pt x="0" y="62"/>
                  </a:lnTo>
                  <a:lnTo>
                    <a:pt x="0" y="52"/>
                  </a:lnTo>
                  <a:lnTo>
                    <a:pt x="1" y="35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0" y="25"/>
                  </a:lnTo>
                  <a:lnTo>
                    <a:pt x="1" y="16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0" name="Freeform 645" descr="30%"/>
            <p:cNvSpPr>
              <a:spLocks/>
            </p:cNvSpPr>
            <p:nvPr/>
          </p:nvSpPr>
          <p:spPr bwMode="auto">
            <a:xfrm>
              <a:off x="3706172" y="3662555"/>
              <a:ext cx="23380" cy="31288"/>
            </a:xfrm>
            <a:custGeom>
              <a:avLst/>
              <a:gdLst/>
              <a:ahLst/>
              <a:cxnLst>
                <a:cxn ang="0">
                  <a:pos x="2" y="29"/>
                </a:cxn>
                <a:cxn ang="0">
                  <a:pos x="9" y="29"/>
                </a:cxn>
                <a:cxn ang="0">
                  <a:pos x="11" y="24"/>
                </a:cxn>
                <a:cxn ang="0">
                  <a:pos x="11" y="16"/>
                </a:cxn>
                <a:cxn ang="0">
                  <a:pos x="17" y="0"/>
                </a:cxn>
                <a:cxn ang="0">
                  <a:pos x="23" y="7"/>
                </a:cxn>
                <a:cxn ang="0">
                  <a:pos x="21" y="12"/>
                </a:cxn>
                <a:cxn ang="0">
                  <a:pos x="25" y="16"/>
                </a:cxn>
                <a:cxn ang="0">
                  <a:pos x="23" y="25"/>
                </a:cxn>
                <a:cxn ang="0">
                  <a:pos x="22" y="25"/>
                </a:cxn>
                <a:cxn ang="0">
                  <a:pos x="22" y="26"/>
                </a:cxn>
                <a:cxn ang="0">
                  <a:pos x="24" y="28"/>
                </a:cxn>
                <a:cxn ang="0">
                  <a:pos x="24" y="29"/>
                </a:cxn>
                <a:cxn ang="0">
                  <a:pos x="22" y="30"/>
                </a:cxn>
                <a:cxn ang="0">
                  <a:pos x="24" y="34"/>
                </a:cxn>
                <a:cxn ang="0">
                  <a:pos x="23" y="34"/>
                </a:cxn>
                <a:cxn ang="0">
                  <a:pos x="26" y="39"/>
                </a:cxn>
                <a:cxn ang="0">
                  <a:pos x="26" y="40"/>
                </a:cxn>
                <a:cxn ang="0">
                  <a:pos x="23" y="42"/>
                </a:cxn>
                <a:cxn ang="0">
                  <a:pos x="23" y="49"/>
                </a:cxn>
                <a:cxn ang="0">
                  <a:pos x="18" y="50"/>
                </a:cxn>
                <a:cxn ang="0">
                  <a:pos x="15" y="47"/>
                </a:cxn>
                <a:cxn ang="0">
                  <a:pos x="16" y="52"/>
                </a:cxn>
                <a:cxn ang="0">
                  <a:pos x="14" y="56"/>
                </a:cxn>
                <a:cxn ang="0">
                  <a:pos x="11" y="54"/>
                </a:cxn>
                <a:cxn ang="0">
                  <a:pos x="3" y="57"/>
                </a:cxn>
                <a:cxn ang="0">
                  <a:pos x="0" y="56"/>
                </a:cxn>
                <a:cxn ang="0">
                  <a:pos x="2" y="36"/>
                </a:cxn>
                <a:cxn ang="0">
                  <a:pos x="2" y="29"/>
                </a:cxn>
              </a:cxnLst>
              <a:rect l="0" t="0" r="r" b="b"/>
              <a:pathLst>
                <a:path w="26" h="57">
                  <a:moveTo>
                    <a:pt x="2" y="29"/>
                  </a:moveTo>
                  <a:lnTo>
                    <a:pt x="9" y="29"/>
                  </a:lnTo>
                  <a:lnTo>
                    <a:pt x="11" y="24"/>
                  </a:lnTo>
                  <a:lnTo>
                    <a:pt x="11" y="16"/>
                  </a:lnTo>
                  <a:lnTo>
                    <a:pt x="17" y="0"/>
                  </a:lnTo>
                  <a:lnTo>
                    <a:pt x="23" y="7"/>
                  </a:lnTo>
                  <a:lnTo>
                    <a:pt x="21" y="12"/>
                  </a:lnTo>
                  <a:lnTo>
                    <a:pt x="25" y="16"/>
                  </a:lnTo>
                  <a:lnTo>
                    <a:pt x="23" y="25"/>
                  </a:lnTo>
                  <a:lnTo>
                    <a:pt x="22" y="25"/>
                  </a:lnTo>
                  <a:lnTo>
                    <a:pt x="22" y="26"/>
                  </a:lnTo>
                  <a:lnTo>
                    <a:pt x="24" y="28"/>
                  </a:lnTo>
                  <a:lnTo>
                    <a:pt x="24" y="29"/>
                  </a:lnTo>
                  <a:lnTo>
                    <a:pt x="22" y="30"/>
                  </a:lnTo>
                  <a:lnTo>
                    <a:pt x="24" y="34"/>
                  </a:lnTo>
                  <a:lnTo>
                    <a:pt x="23" y="34"/>
                  </a:lnTo>
                  <a:lnTo>
                    <a:pt x="26" y="39"/>
                  </a:lnTo>
                  <a:lnTo>
                    <a:pt x="26" y="40"/>
                  </a:lnTo>
                  <a:lnTo>
                    <a:pt x="23" y="42"/>
                  </a:lnTo>
                  <a:lnTo>
                    <a:pt x="23" y="49"/>
                  </a:lnTo>
                  <a:lnTo>
                    <a:pt x="18" y="50"/>
                  </a:lnTo>
                  <a:lnTo>
                    <a:pt x="15" y="47"/>
                  </a:lnTo>
                  <a:lnTo>
                    <a:pt x="16" y="52"/>
                  </a:lnTo>
                  <a:lnTo>
                    <a:pt x="14" y="56"/>
                  </a:lnTo>
                  <a:lnTo>
                    <a:pt x="11" y="54"/>
                  </a:lnTo>
                  <a:lnTo>
                    <a:pt x="3" y="57"/>
                  </a:lnTo>
                  <a:lnTo>
                    <a:pt x="0" y="56"/>
                  </a:lnTo>
                  <a:lnTo>
                    <a:pt x="2" y="36"/>
                  </a:lnTo>
                  <a:lnTo>
                    <a:pt x="2" y="29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1" name="Freeform 646" descr="30%"/>
            <p:cNvSpPr>
              <a:spLocks/>
            </p:cNvSpPr>
            <p:nvPr/>
          </p:nvSpPr>
          <p:spPr bwMode="auto">
            <a:xfrm>
              <a:off x="3700327" y="3615623"/>
              <a:ext cx="58456" cy="67791"/>
            </a:xfrm>
            <a:custGeom>
              <a:avLst/>
              <a:gdLst/>
              <a:ahLst/>
              <a:cxnLst>
                <a:cxn ang="0">
                  <a:pos x="0" y="92"/>
                </a:cxn>
                <a:cxn ang="0">
                  <a:pos x="6" y="74"/>
                </a:cxn>
                <a:cxn ang="0">
                  <a:pos x="10" y="60"/>
                </a:cxn>
                <a:cxn ang="0">
                  <a:pos x="16" y="39"/>
                </a:cxn>
                <a:cxn ang="0">
                  <a:pos x="43" y="6"/>
                </a:cxn>
                <a:cxn ang="0">
                  <a:pos x="51" y="2"/>
                </a:cxn>
                <a:cxn ang="0">
                  <a:pos x="49" y="4"/>
                </a:cxn>
                <a:cxn ang="0">
                  <a:pos x="46" y="11"/>
                </a:cxn>
                <a:cxn ang="0">
                  <a:pos x="39" y="17"/>
                </a:cxn>
                <a:cxn ang="0">
                  <a:pos x="41" y="23"/>
                </a:cxn>
                <a:cxn ang="0">
                  <a:pos x="48" y="28"/>
                </a:cxn>
                <a:cxn ang="0">
                  <a:pos x="56" y="35"/>
                </a:cxn>
                <a:cxn ang="0">
                  <a:pos x="60" y="39"/>
                </a:cxn>
                <a:cxn ang="0">
                  <a:pos x="58" y="40"/>
                </a:cxn>
                <a:cxn ang="0">
                  <a:pos x="48" y="58"/>
                </a:cxn>
                <a:cxn ang="0">
                  <a:pos x="45" y="74"/>
                </a:cxn>
                <a:cxn ang="0">
                  <a:pos x="48" y="90"/>
                </a:cxn>
                <a:cxn ang="0">
                  <a:pos x="38" y="84"/>
                </a:cxn>
                <a:cxn ang="0">
                  <a:pos x="41" y="95"/>
                </a:cxn>
                <a:cxn ang="0">
                  <a:pos x="39" y="100"/>
                </a:cxn>
                <a:cxn ang="0">
                  <a:pos x="35" y="104"/>
                </a:cxn>
                <a:cxn ang="0">
                  <a:pos x="30" y="111"/>
                </a:cxn>
                <a:cxn ang="0">
                  <a:pos x="31" y="118"/>
                </a:cxn>
                <a:cxn ang="0">
                  <a:pos x="33" y="123"/>
                </a:cxn>
                <a:cxn ang="0">
                  <a:pos x="29" y="125"/>
                </a:cxn>
                <a:cxn ang="0">
                  <a:pos x="27" y="122"/>
                </a:cxn>
                <a:cxn ang="0">
                  <a:pos x="29" y="120"/>
                </a:cxn>
                <a:cxn ang="0">
                  <a:pos x="27" y="117"/>
                </a:cxn>
                <a:cxn ang="0">
                  <a:pos x="30" y="108"/>
                </a:cxn>
                <a:cxn ang="0">
                  <a:pos x="28" y="99"/>
                </a:cxn>
                <a:cxn ang="0">
                  <a:pos x="16" y="108"/>
                </a:cxn>
                <a:cxn ang="0">
                  <a:pos x="14" y="121"/>
                </a:cxn>
                <a:cxn ang="0">
                  <a:pos x="8" y="99"/>
                </a:cxn>
                <a:cxn ang="0">
                  <a:pos x="5" y="92"/>
                </a:cxn>
                <a:cxn ang="0">
                  <a:pos x="1" y="94"/>
                </a:cxn>
              </a:cxnLst>
              <a:rect l="0" t="0" r="r" b="b"/>
              <a:pathLst>
                <a:path w="60" h="127">
                  <a:moveTo>
                    <a:pt x="0" y="92"/>
                  </a:moveTo>
                  <a:lnTo>
                    <a:pt x="0" y="92"/>
                  </a:lnTo>
                  <a:lnTo>
                    <a:pt x="1" y="86"/>
                  </a:lnTo>
                  <a:lnTo>
                    <a:pt x="6" y="74"/>
                  </a:lnTo>
                  <a:lnTo>
                    <a:pt x="7" y="65"/>
                  </a:lnTo>
                  <a:lnTo>
                    <a:pt x="10" y="60"/>
                  </a:lnTo>
                  <a:lnTo>
                    <a:pt x="15" y="49"/>
                  </a:lnTo>
                  <a:lnTo>
                    <a:pt x="16" y="39"/>
                  </a:lnTo>
                  <a:lnTo>
                    <a:pt x="22" y="24"/>
                  </a:lnTo>
                  <a:lnTo>
                    <a:pt x="43" y="6"/>
                  </a:lnTo>
                  <a:lnTo>
                    <a:pt x="46" y="0"/>
                  </a:lnTo>
                  <a:lnTo>
                    <a:pt x="51" y="2"/>
                  </a:lnTo>
                  <a:lnTo>
                    <a:pt x="51" y="4"/>
                  </a:lnTo>
                  <a:lnTo>
                    <a:pt x="49" y="4"/>
                  </a:lnTo>
                  <a:lnTo>
                    <a:pt x="49" y="7"/>
                  </a:lnTo>
                  <a:lnTo>
                    <a:pt x="46" y="11"/>
                  </a:lnTo>
                  <a:lnTo>
                    <a:pt x="42" y="13"/>
                  </a:lnTo>
                  <a:lnTo>
                    <a:pt x="39" y="17"/>
                  </a:lnTo>
                  <a:lnTo>
                    <a:pt x="41" y="18"/>
                  </a:lnTo>
                  <a:lnTo>
                    <a:pt x="41" y="23"/>
                  </a:lnTo>
                  <a:lnTo>
                    <a:pt x="43" y="26"/>
                  </a:lnTo>
                  <a:lnTo>
                    <a:pt x="48" y="28"/>
                  </a:lnTo>
                  <a:lnTo>
                    <a:pt x="51" y="33"/>
                  </a:lnTo>
                  <a:lnTo>
                    <a:pt x="56" y="35"/>
                  </a:lnTo>
                  <a:lnTo>
                    <a:pt x="60" y="33"/>
                  </a:lnTo>
                  <a:lnTo>
                    <a:pt x="60" y="39"/>
                  </a:lnTo>
                  <a:lnTo>
                    <a:pt x="59" y="38"/>
                  </a:lnTo>
                  <a:lnTo>
                    <a:pt x="58" y="40"/>
                  </a:lnTo>
                  <a:lnTo>
                    <a:pt x="57" y="52"/>
                  </a:lnTo>
                  <a:lnTo>
                    <a:pt x="48" y="58"/>
                  </a:lnTo>
                  <a:lnTo>
                    <a:pt x="43" y="68"/>
                  </a:lnTo>
                  <a:lnTo>
                    <a:pt x="45" y="74"/>
                  </a:lnTo>
                  <a:lnTo>
                    <a:pt x="46" y="87"/>
                  </a:lnTo>
                  <a:lnTo>
                    <a:pt x="48" y="90"/>
                  </a:lnTo>
                  <a:lnTo>
                    <a:pt x="41" y="81"/>
                  </a:lnTo>
                  <a:lnTo>
                    <a:pt x="38" y="84"/>
                  </a:lnTo>
                  <a:lnTo>
                    <a:pt x="37" y="91"/>
                  </a:lnTo>
                  <a:lnTo>
                    <a:pt x="41" y="95"/>
                  </a:lnTo>
                  <a:lnTo>
                    <a:pt x="41" y="97"/>
                  </a:lnTo>
                  <a:lnTo>
                    <a:pt x="39" y="100"/>
                  </a:lnTo>
                  <a:lnTo>
                    <a:pt x="36" y="99"/>
                  </a:lnTo>
                  <a:lnTo>
                    <a:pt x="35" y="104"/>
                  </a:lnTo>
                  <a:lnTo>
                    <a:pt x="33" y="106"/>
                  </a:lnTo>
                  <a:lnTo>
                    <a:pt x="30" y="111"/>
                  </a:lnTo>
                  <a:lnTo>
                    <a:pt x="30" y="116"/>
                  </a:lnTo>
                  <a:lnTo>
                    <a:pt x="31" y="118"/>
                  </a:lnTo>
                  <a:lnTo>
                    <a:pt x="31" y="120"/>
                  </a:lnTo>
                  <a:lnTo>
                    <a:pt x="33" y="123"/>
                  </a:lnTo>
                  <a:lnTo>
                    <a:pt x="30" y="127"/>
                  </a:lnTo>
                  <a:lnTo>
                    <a:pt x="29" y="125"/>
                  </a:lnTo>
                  <a:lnTo>
                    <a:pt x="29" y="126"/>
                  </a:lnTo>
                  <a:lnTo>
                    <a:pt x="27" y="122"/>
                  </a:lnTo>
                  <a:lnTo>
                    <a:pt x="29" y="121"/>
                  </a:lnTo>
                  <a:lnTo>
                    <a:pt x="29" y="120"/>
                  </a:lnTo>
                  <a:lnTo>
                    <a:pt x="27" y="118"/>
                  </a:lnTo>
                  <a:lnTo>
                    <a:pt x="27" y="117"/>
                  </a:lnTo>
                  <a:lnTo>
                    <a:pt x="28" y="117"/>
                  </a:lnTo>
                  <a:lnTo>
                    <a:pt x="30" y="108"/>
                  </a:lnTo>
                  <a:lnTo>
                    <a:pt x="26" y="104"/>
                  </a:lnTo>
                  <a:lnTo>
                    <a:pt x="28" y="99"/>
                  </a:lnTo>
                  <a:lnTo>
                    <a:pt x="22" y="92"/>
                  </a:lnTo>
                  <a:lnTo>
                    <a:pt x="16" y="108"/>
                  </a:lnTo>
                  <a:lnTo>
                    <a:pt x="16" y="116"/>
                  </a:lnTo>
                  <a:lnTo>
                    <a:pt x="14" y="121"/>
                  </a:lnTo>
                  <a:lnTo>
                    <a:pt x="7" y="121"/>
                  </a:lnTo>
                  <a:lnTo>
                    <a:pt x="8" y="99"/>
                  </a:lnTo>
                  <a:lnTo>
                    <a:pt x="5" y="95"/>
                  </a:lnTo>
                  <a:lnTo>
                    <a:pt x="5" y="92"/>
                  </a:lnTo>
                  <a:lnTo>
                    <a:pt x="4" y="94"/>
                  </a:lnTo>
                  <a:lnTo>
                    <a:pt x="1" y="94"/>
                  </a:lnTo>
                  <a:lnTo>
                    <a:pt x="0" y="9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2" name="Freeform 647" descr="30%"/>
            <p:cNvSpPr>
              <a:spLocks/>
            </p:cNvSpPr>
            <p:nvPr/>
          </p:nvSpPr>
          <p:spPr bwMode="auto">
            <a:xfrm>
              <a:off x="3712018" y="3657341"/>
              <a:ext cx="40921" cy="41718"/>
            </a:xfrm>
            <a:custGeom>
              <a:avLst/>
              <a:gdLst/>
              <a:ahLst/>
              <a:cxnLst>
                <a:cxn ang="0">
                  <a:pos x="0" y="77"/>
                </a:cxn>
                <a:cxn ang="0">
                  <a:pos x="1" y="72"/>
                </a:cxn>
                <a:cxn ang="0">
                  <a:pos x="3" y="71"/>
                </a:cxn>
                <a:cxn ang="0">
                  <a:pos x="6" y="67"/>
                </a:cxn>
                <a:cxn ang="0">
                  <a:pos x="7" y="67"/>
                </a:cxn>
                <a:cxn ang="0">
                  <a:pos x="9" y="63"/>
                </a:cxn>
                <a:cxn ang="0">
                  <a:pos x="8" y="58"/>
                </a:cxn>
                <a:cxn ang="0">
                  <a:pos x="11" y="61"/>
                </a:cxn>
                <a:cxn ang="0">
                  <a:pos x="16" y="60"/>
                </a:cxn>
                <a:cxn ang="0">
                  <a:pos x="16" y="53"/>
                </a:cxn>
                <a:cxn ang="0">
                  <a:pos x="19" y="51"/>
                </a:cxn>
                <a:cxn ang="0">
                  <a:pos x="19" y="50"/>
                </a:cxn>
                <a:cxn ang="0">
                  <a:pos x="16" y="45"/>
                </a:cxn>
                <a:cxn ang="0">
                  <a:pos x="17" y="45"/>
                </a:cxn>
                <a:cxn ang="0">
                  <a:pos x="17" y="44"/>
                </a:cxn>
                <a:cxn ang="0">
                  <a:pos x="18" y="46"/>
                </a:cxn>
                <a:cxn ang="0">
                  <a:pos x="21" y="42"/>
                </a:cxn>
                <a:cxn ang="0">
                  <a:pos x="19" y="39"/>
                </a:cxn>
                <a:cxn ang="0">
                  <a:pos x="19" y="37"/>
                </a:cxn>
                <a:cxn ang="0">
                  <a:pos x="18" y="35"/>
                </a:cxn>
                <a:cxn ang="0">
                  <a:pos x="18" y="30"/>
                </a:cxn>
                <a:cxn ang="0">
                  <a:pos x="21" y="25"/>
                </a:cxn>
                <a:cxn ang="0">
                  <a:pos x="23" y="23"/>
                </a:cxn>
                <a:cxn ang="0">
                  <a:pos x="24" y="18"/>
                </a:cxn>
                <a:cxn ang="0">
                  <a:pos x="27" y="19"/>
                </a:cxn>
                <a:cxn ang="0">
                  <a:pos x="29" y="16"/>
                </a:cxn>
                <a:cxn ang="0">
                  <a:pos x="29" y="14"/>
                </a:cxn>
                <a:cxn ang="0">
                  <a:pos x="25" y="10"/>
                </a:cxn>
                <a:cxn ang="0">
                  <a:pos x="26" y="3"/>
                </a:cxn>
                <a:cxn ang="0">
                  <a:pos x="29" y="0"/>
                </a:cxn>
                <a:cxn ang="0">
                  <a:pos x="36" y="9"/>
                </a:cxn>
                <a:cxn ang="0">
                  <a:pos x="41" y="16"/>
                </a:cxn>
                <a:cxn ang="0">
                  <a:pos x="40" y="24"/>
                </a:cxn>
                <a:cxn ang="0">
                  <a:pos x="33" y="41"/>
                </a:cxn>
                <a:cxn ang="0">
                  <a:pos x="36" y="41"/>
                </a:cxn>
                <a:cxn ang="0">
                  <a:pos x="39" y="44"/>
                </a:cxn>
                <a:cxn ang="0">
                  <a:pos x="44" y="53"/>
                </a:cxn>
                <a:cxn ang="0">
                  <a:pos x="39" y="58"/>
                </a:cxn>
                <a:cxn ang="0">
                  <a:pos x="30" y="71"/>
                </a:cxn>
                <a:cxn ang="0">
                  <a:pos x="19" y="84"/>
                </a:cxn>
                <a:cxn ang="0">
                  <a:pos x="0" y="77"/>
                </a:cxn>
              </a:cxnLst>
              <a:rect l="0" t="0" r="r" b="b"/>
              <a:pathLst>
                <a:path w="44" h="84">
                  <a:moveTo>
                    <a:pt x="0" y="77"/>
                  </a:moveTo>
                  <a:lnTo>
                    <a:pt x="1" y="72"/>
                  </a:lnTo>
                  <a:lnTo>
                    <a:pt x="3" y="71"/>
                  </a:lnTo>
                  <a:lnTo>
                    <a:pt x="6" y="67"/>
                  </a:lnTo>
                  <a:lnTo>
                    <a:pt x="7" y="67"/>
                  </a:lnTo>
                  <a:lnTo>
                    <a:pt x="9" y="63"/>
                  </a:lnTo>
                  <a:lnTo>
                    <a:pt x="8" y="58"/>
                  </a:lnTo>
                  <a:lnTo>
                    <a:pt x="11" y="61"/>
                  </a:lnTo>
                  <a:lnTo>
                    <a:pt x="16" y="60"/>
                  </a:lnTo>
                  <a:lnTo>
                    <a:pt x="16" y="53"/>
                  </a:lnTo>
                  <a:lnTo>
                    <a:pt x="19" y="51"/>
                  </a:lnTo>
                  <a:lnTo>
                    <a:pt x="19" y="50"/>
                  </a:lnTo>
                  <a:lnTo>
                    <a:pt x="16" y="45"/>
                  </a:lnTo>
                  <a:lnTo>
                    <a:pt x="17" y="45"/>
                  </a:lnTo>
                  <a:lnTo>
                    <a:pt x="17" y="44"/>
                  </a:lnTo>
                  <a:lnTo>
                    <a:pt x="18" y="46"/>
                  </a:lnTo>
                  <a:lnTo>
                    <a:pt x="21" y="42"/>
                  </a:lnTo>
                  <a:lnTo>
                    <a:pt x="19" y="39"/>
                  </a:lnTo>
                  <a:lnTo>
                    <a:pt x="19" y="37"/>
                  </a:lnTo>
                  <a:lnTo>
                    <a:pt x="18" y="35"/>
                  </a:lnTo>
                  <a:lnTo>
                    <a:pt x="18" y="30"/>
                  </a:lnTo>
                  <a:lnTo>
                    <a:pt x="21" y="25"/>
                  </a:lnTo>
                  <a:lnTo>
                    <a:pt x="23" y="23"/>
                  </a:lnTo>
                  <a:lnTo>
                    <a:pt x="24" y="18"/>
                  </a:lnTo>
                  <a:lnTo>
                    <a:pt x="27" y="19"/>
                  </a:lnTo>
                  <a:lnTo>
                    <a:pt x="29" y="16"/>
                  </a:lnTo>
                  <a:lnTo>
                    <a:pt x="29" y="14"/>
                  </a:lnTo>
                  <a:lnTo>
                    <a:pt x="25" y="10"/>
                  </a:lnTo>
                  <a:lnTo>
                    <a:pt x="26" y="3"/>
                  </a:lnTo>
                  <a:lnTo>
                    <a:pt x="29" y="0"/>
                  </a:lnTo>
                  <a:lnTo>
                    <a:pt x="36" y="9"/>
                  </a:lnTo>
                  <a:lnTo>
                    <a:pt x="41" y="16"/>
                  </a:lnTo>
                  <a:lnTo>
                    <a:pt x="40" y="24"/>
                  </a:lnTo>
                  <a:lnTo>
                    <a:pt x="33" y="41"/>
                  </a:lnTo>
                  <a:lnTo>
                    <a:pt x="36" y="41"/>
                  </a:lnTo>
                  <a:lnTo>
                    <a:pt x="39" y="44"/>
                  </a:lnTo>
                  <a:lnTo>
                    <a:pt x="44" y="53"/>
                  </a:lnTo>
                  <a:lnTo>
                    <a:pt x="39" y="58"/>
                  </a:lnTo>
                  <a:lnTo>
                    <a:pt x="30" y="71"/>
                  </a:lnTo>
                  <a:lnTo>
                    <a:pt x="19" y="84"/>
                  </a:lnTo>
                  <a:lnTo>
                    <a:pt x="0" y="77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3" name="Freeform 648" descr="30%"/>
            <p:cNvSpPr>
              <a:spLocks/>
            </p:cNvSpPr>
            <p:nvPr/>
          </p:nvSpPr>
          <p:spPr bwMode="auto">
            <a:xfrm>
              <a:off x="3747093" y="3646911"/>
              <a:ext cx="52611" cy="36503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9" y="26"/>
                </a:cxn>
                <a:cxn ang="0">
                  <a:pos x="21" y="0"/>
                </a:cxn>
                <a:cxn ang="0">
                  <a:pos x="31" y="8"/>
                </a:cxn>
                <a:cxn ang="0">
                  <a:pos x="43" y="27"/>
                </a:cxn>
                <a:cxn ang="0">
                  <a:pos x="46" y="32"/>
                </a:cxn>
                <a:cxn ang="0">
                  <a:pos x="52" y="14"/>
                </a:cxn>
                <a:cxn ang="0">
                  <a:pos x="53" y="15"/>
                </a:cxn>
                <a:cxn ang="0">
                  <a:pos x="56" y="13"/>
                </a:cxn>
                <a:cxn ang="0">
                  <a:pos x="57" y="13"/>
                </a:cxn>
                <a:cxn ang="0">
                  <a:pos x="58" y="10"/>
                </a:cxn>
                <a:cxn ang="0">
                  <a:pos x="59" y="11"/>
                </a:cxn>
                <a:cxn ang="0">
                  <a:pos x="59" y="13"/>
                </a:cxn>
                <a:cxn ang="0">
                  <a:pos x="61" y="15"/>
                </a:cxn>
                <a:cxn ang="0">
                  <a:pos x="60" y="20"/>
                </a:cxn>
                <a:cxn ang="0">
                  <a:pos x="57" y="19"/>
                </a:cxn>
                <a:cxn ang="0">
                  <a:pos x="53" y="29"/>
                </a:cxn>
                <a:cxn ang="0">
                  <a:pos x="46" y="32"/>
                </a:cxn>
                <a:cxn ang="0">
                  <a:pos x="46" y="34"/>
                </a:cxn>
                <a:cxn ang="0">
                  <a:pos x="38" y="36"/>
                </a:cxn>
                <a:cxn ang="0">
                  <a:pos x="35" y="40"/>
                </a:cxn>
                <a:cxn ang="0">
                  <a:pos x="28" y="55"/>
                </a:cxn>
                <a:cxn ang="0">
                  <a:pos x="21" y="60"/>
                </a:cxn>
                <a:cxn ang="0">
                  <a:pos x="14" y="65"/>
                </a:cxn>
                <a:cxn ang="0">
                  <a:pos x="12" y="68"/>
                </a:cxn>
                <a:cxn ang="0">
                  <a:pos x="11" y="69"/>
                </a:cxn>
                <a:cxn ang="0">
                  <a:pos x="6" y="60"/>
                </a:cxn>
                <a:cxn ang="0">
                  <a:pos x="3" y="57"/>
                </a:cxn>
                <a:cxn ang="0">
                  <a:pos x="0" y="57"/>
                </a:cxn>
                <a:cxn ang="0">
                  <a:pos x="7" y="40"/>
                </a:cxn>
                <a:cxn ang="0">
                  <a:pos x="8" y="32"/>
                </a:cxn>
              </a:cxnLst>
              <a:rect l="0" t="0" r="r" b="b"/>
              <a:pathLst>
                <a:path w="61" h="69">
                  <a:moveTo>
                    <a:pt x="8" y="32"/>
                  </a:moveTo>
                  <a:lnTo>
                    <a:pt x="9" y="26"/>
                  </a:lnTo>
                  <a:lnTo>
                    <a:pt x="21" y="0"/>
                  </a:lnTo>
                  <a:lnTo>
                    <a:pt x="31" y="8"/>
                  </a:lnTo>
                  <a:lnTo>
                    <a:pt x="43" y="27"/>
                  </a:lnTo>
                  <a:lnTo>
                    <a:pt x="46" y="32"/>
                  </a:lnTo>
                  <a:lnTo>
                    <a:pt x="52" y="14"/>
                  </a:lnTo>
                  <a:lnTo>
                    <a:pt x="53" y="15"/>
                  </a:lnTo>
                  <a:lnTo>
                    <a:pt x="56" y="13"/>
                  </a:lnTo>
                  <a:lnTo>
                    <a:pt x="57" y="13"/>
                  </a:lnTo>
                  <a:lnTo>
                    <a:pt x="58" y="10"/>
                  </a:lnTo>
                  <a:lnTo>
                    <a:pt x="59" y="11"/>
                  </a:lnTo>
                  <a:lnTo>
                    <a:pt x="59" y="13"/>
                  </a:lnTo>
                  <a:lnTo>
                    <a:pt x="61" y="15"/>
                  </a:lnTo>
                  <a:lnTo>
                    <a:pt x="60" y="20"/>
                  </a:lnTo>
                  <a:lnTo>
                    <a:pt x="57" y="19"/>
                  </a:lnTo>
                  <a:lnTo>
                    <a:pt x="53" y="29"/>
                  </a:lnTo>
                  <a:lnTo>
                    <a:pt x="46" y="32"/>
                  </a:lnTo>
                  <a:lnTo>
                    <a:pt x="46" y="34"/>
                  </a:lnTo>
                  <a:lnTo>
                    <a:pt x="38" y="36"/>
                  </a:lnTo>
                  <a:lnTo>
                    <a:pt x="35" y="40"/>
                  </a:lnTo>
                  <a:lnTo>
                    <a:pt x="28" y="55"/>
                  </a:lnTo>
                  <a:lnTo>
                    <a:pt x="21" y="60"/>
                  </a:lnTo>
                  <a:lnTo>
                    <a:pt x="14" y="65"/>
                  </a:lnTo>
                  <a:lnTo>
                    <a:pt x="12" y="68"/>
                  </a:lnTo>
                  <a:lnTo>
                    <a:pt x="11" y="69"/>
                  </a:lnTo>
                  <a:lnTo>
                    <a:pt x="6" y="60"/>
                  </a:lnTo>
                  <a:lnTo>
                    <a:pt x="3" y="57"/>
                  </a:lnTo>
                  <a:lnTo>
                    <a:pt x="0" y="57"/>
                  </a:lnTo>
                  <a:lnTo>
                    <a:pt x="7" y="40"/>
                  </a:lnTo>
                  <a:lnTo>
                    <a:pt x="8" y="3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4" name="Freeform 649" descr="30%"/>
            <p:cNvSpPr>
              <a:spLocks/>
            </p:cNvSpPr>
            <p:nvPr/>
          </p:nvSpPr>
          <p:spPr bwMode="auto">
            <a:xfrm>
              <a:off x="3741248" y="3620837"/>
              <a:ext cx="58456" cy="41718"/>
            </a:xfrm>
            <a:custGeom>
              <a:avLst/>
              <a:gdLst/>
              <a:ahLst/>
              <a:cxnLst>
                <a:cxn ang="0">
                  <a:pos x="17" y="17"/>
                </a:cxn>
                <a:cxn ang="0">
                  <a:pos x="18" y="14"/>
                </a:cxn>
                <a:cxn ang="0">
                  <a:pos x="20" y="14"/>
                </a:cxn>
                <a:cxn ang="0">
                  <a:pos x="21" y="10"/>
                </a:cxn>
                <a:cxn ang="0">
                  <a:pos x="22" y="8"/>
                </a:cxn>
                <a:cxn ang="0">
                  <a:pos x="28" y="10"/>
                </a:cxn>
                <a:cxn ang="0">
                  <a:pos x="28" y="7"/>
                </a:cxn>
                <a:cxn ang="0">
                  <a:pos x="30" y="8"/>
                </a:cxn>
                <a:cxn ang="0">
                  <a:pos x="31" y="7"/>
                </a:cxn>
                <a:cxn ang="0">
                  <a:pos x="33" y="6"/>
                </a:cxn>
                <a:cxn ang="0">
                  <a:pos x="36" y="8"/>
                </a:cxn>
                <a:cxn ang="0">
                  <a:pos x="38" y="6"/>
                </a:cxn>
                <a:cxn ang="0">
                  <a:pos x="43" y="6"/>
                </a:cxn>
                <a:cxn ang="0">
                  <a:pos x="43" y="10"/>
                </a:cxn>
                <a:cxn ang="0">
                  <a:pos x="45" y="11"/>
                </a:cxn>
                <a:cxn ang="0">
                  <a:pos x="48" y="8"/>
                </a:cxn>
                <a:cxn ang="0">
                  <a:pos x="48" y="6"/>
                </a:cxn>
                <a:cxn ang="0">
                  <a:pos x="49" y="5"/>
                </a:cxn>
                <a:cxn ang="0">
                  <a:pos x="51" y="8"/>
                </a:cxn>
                <a:cxn ang="0">
                  <a:pos x="54" y="7"/>
                </a:cxn>
                <a:cxn ang="0">
                  <a:pos x="55" y="3"/>
                </a:cxn>
                <a:cxn ang="0">
                  <a:pos x="58" y="0"/>
                </a:cxn>
                <a:cxn ang="0">
                  <a:pos x="59" y="1"/>
                </a:cxn>
                <a:cxn ang="0">
                  <a:pos x="64" y="1"/>
                </a:cxn>
                <a:cxn ang="0">
                  <a:pos x="64" y="2"/>
                </a:cxn>
                <a:cxn ang="0">
                  <a:pos x="64" y="3"/>
                </a:cxn>
                <a:cxn ang="0">
                  <a:pos x="66" y="13"/>
                </a:cxn>
                <a:cxn ang="0">
                  <a:pos x="62" y="18"/>
                </a:cxn>
                <a:cxn ang="0">
                  <a:pos x="61" y="23"/>
                </a:cxn>
                <a:cxn ang="0">
                  <a:pos x="62" y="26"/>
                </a:cxn>
                <a:cxn ang="0">
                  <a:pos x="61" y="27"/>
                </a:cxn>
                <a:cxn ang="0">
                  <a:pos x="62" y="28"/>
                </a:cxn>
                <a:cxn ang="0">
                  <a:pos x="62" y="36"/>
                </a:cxn>
                <a:cxn ang="0">
                  <a:pos x="64" y="37"/>
                </a:cxn>
                <a:cxn ang="0">
                  <a:pos x="64" y="40"/>
                </a:cxn>
                <a:cxn ang="0">
                  <a:pos x="66" y="39"/>
                </a:cxn>
                <a:cxn ang="0">
                  <a:pos x="66" y="42"/>
                </a:cxn>
                <a:cxn ang="0">
                  <a:pos x="61" y="60"/>
                </a:cxn>
                <a:cxn ang="0">
                  <a:pos x="60" y="59"/>
                </a:cxn>
                <a:cxn ang="0">
                  <a:pos x="59" y="62"/>
                </a:cxn>
                <a:cxn ang="0">
                  <a:pos x="58" y="62"/>
                </a:cxn>
                <a:cxn ang="0">
                  <a:pos x="55" y="64"/>
                </a:cxn>
                <a:cxn ang="0">
                  <a:pos x="54" y="63"/>
                </a:cxn>
                <a:cxn ang="0">
                  <a:pos x="48" y="81"/>
                </a:cxn>
                <a:cxn ang="0">
                  <a:pos x="45" y="76"/>
                </a:cxn>
                <a:cxn ang="0">
                  <a:pos x="33" y="57"/>
                </a:cxn>
                <a:cxn ang="0">
                  <a:pos x="23" y="49"/>
                </a:cxn>
                <a:cxn ang="0">
                  <a:pos x="11" y="75"/>
                </a:cxn>
                <a:cxn ang="0">
                  <a:pos x="10" y="81"/>
                </a:cxn>
                <a:cxn ang="0">
                  <a:pos x="5" y="74"/>
                </a:cxn>
                <a:cxn ang="0">
                  <a:pos x="3" y="71"/>
                </a:cxn>
                <a:cxn ang="0">
                  <a:pos x="2" y="58"/>
                </a:cxn>
                <a:cxn ang="0">
                  <a:pos x="0" y="52"/>
                </a:cxn>
                <a:cxn ang="0">
                  <a:pos x="5" y="42"/>
                </a:cxn>
                <a:cxn ang="0">
                  <a:pos x="14" y="36"/>
                </a:cxn>
                <a:cxn ang="0">
                  <a:pos x="15" y="24"/>
                </a:cxn>
                <a:cxn ang="0">
                  <a:pos x="16" y="22"/>
                </a:cxn>
                <a:cxn ang="0">
                  <a:pos x="17" y="23"/>
                </a:cxn>
                <a:cxn ang="0">
                  <a:pos x="17" y="17"/>
                </a:cxn>
              </a:cxnLst>
              <a:rect l="0" t="0" r="r" b="b"/>
              <a:pathLst>
                <a:path w="66" h="81">
                  <a:moveTo>
                    <a:pt x="17" y="17"/>
                  </a:moveTo>
                  <a:lnTo>
                    <a:pt x="18" y="14"/>
                  </a:lnTo>
                  <a:lnTo>
                    <a:pt x="20" y="14"/>
                  </a:lnTo>
                  <a:lnTo>
                    <a:pt x="21" y="10"/>
                  </a:lnTo>
                  <a:lnTo>
                    <a:pt x="22" y="8"/>
                  </a:lnTo>
                  <a:lnTo>
                    <a:pt x="28" y="10"/>
                  </a:lnTo>
                  <a:lnTo>
                    <a:pt x="28" y="7"/>
                  </a:lnTo>
                  <a:lnTo>
                    <a:pt x="30" y="8"/>
                  </a:lnTo>
                  <a:lnTo>
                    <a:pt x="31" y="7"/>
                  </a:lnTo>
                  <a:lnTo>
                    <a:pt x="33" y="6"/>
                  </a:lnTo>
                  <a:lnTo>
                    <a:pt x="36" y="8"/>
                  </a:lnTo>
                  <a:lnTo>
                    <a:pt x="38" y="6"/>
                  </a:lnTo>
                  <a:lnTo>
                    <a:pt x="43" y="6"/>
                  </a:lnTo>
                  <a:lnTo>
                    <a:pt x="43" y="10"/>
                  </a:lnTo>
                  <a:lnTo>
                    <a:pt x="45" y="11"/>
                  </a:lnTo>
                  <a:lnTo>
                    <a:pt x="48" y="8"/>
                  </a:lnTo>
                  <a:lnTo>
                    <a:pt x="48" y="6"/>
                  </a:lnTo>
                  <a:lnTo>
                    <a:pt x="49" y="5"/>
                  </a:lnTo>
                  <a:lnTo>
                    <a:pt x="51" y="8"/>
                  </a:lnTo>
                  <a:lnTo>
                    <a:pt x="54" y="7"/>
                  </a:lnTo>
                  <a:lnTo>
                    <a:pt x="55" y="3"/>
                  </a:lnTo>
                  <a:lnTo>
                    <a:pt x="58" y="0"/>
                  </a:lnTo>
                  <a:lnTo>
                    <a:pt x="59" y="1"/>
                  </a:lnTo>
                  <a:lnTo>
                    <a:pt x="64" y="1"/>
                  </a:lnTo>
                  <a:lnTo>
                    <a:pt x="64" y="2"/>
                  </a:lnTo>
                  <a:lnTo>
                    <a:pt x="64" y="3"/>
                  </a:lnTo>
                  <a:lnTo>
                    <a:pt x="66" y="13"/>
                  </a:lnTo>
                  <a:lnTo>
                    <a:pt x="62" y="18"/>
                  </a:lnTo>
                  <a:lnTo>
                    <a:pt x="61" y="23"/>
                  </a:lnTo>
                  <a:lnTo>
                    <a:pt x="62" y="26"/>
                  </a:lnTo>
                  <a:lnTo>
                    <a:pt x="61" y="27"/>
                  </a:lnTo>
                  <a:lnTo>
                    <a:pt x="62" y="28"/>
                  </a:lnTo>
                  <a:lnTo>
                    <a:pt x="62" y="36"/>
                  </a:lnTo>
                  <a:lnTo>
                    <a:pt x="64" y="37"/>
                  </a:lnTo>
                  <a:lnTo>
                    <a:pt x="64" y="40"/>
                  </a:lnTo>
                  <a:lnTo>
                    <a:pt x="66" y="39"/>
                  </a:lnTo>
                  <a:lnTo>
                    <a:pt x="66" y="42"/>
                  </a:lnTo>
                  <a:lnTo>
                    <a:pt x="61" y="60"/>
                  </a:lnTo>
                  <a:lnTo>
                    <a:pt x="60" y="59"/>
                  </a:lnTo>
                  <a:lnTo>
                    <a:pt x="59" y="62"/>
                  </a:lnTo>
                  <a:lnTo>
                    <a:pt x="58" y="62"/>
                  </a:lnTo>
                  <a:lnTo>
                    <a:pt x="55" y="64"/>
                  </a:lnTo>
                  <a:lnTo>
                    <a:pt x="54" y="63"/>
                  </a:lnTo>
                  <a:lnTo>
                    <a:pt x="48" y="81"/>
                  </a:lnTo>
                  <a:lnTo>
                    <a:pt x="45" y="76"/>
                  </a:lnTo>
                  <a:lnTo>
                    <a:pt x="33" y="57"/>
                  </a:lnTo>
                  <a:lnTo>
                    <a:pt x="23" y="49"/>
                  </a:lnTo>
                  <a:lnTo>
                    <a:pt x="11" y="75"/>
                  </a:lnTo>
                  <a:lnTo>
                    <a:pt x="10" y="81"/>
                  </a:lnTo>
                  <a:lnTo>
                    <a:pt x="5" y="74"/>
                  </a:lnTo>
                  <a:lnTo>
                    <a:pt x="3" y="71"/>
                  </a:lnTo>
                  <a:lnTo>
                    <a:pt x="2" y="58"/>
                  </a:lnTo>
                  <a:lnTo>
                    <a:pt x="0" y="52"/>
                  </a:lnTo>
                  <a:lnTo>
                    <a:pt x="5" y="42"/>
                  </a:lnTo>
                  <a:lnTo>
                    <a:pt x="14" y="36"/>
                  </a:lnTo>
                  <a:lnTo>
                    <a:pt x="15" y="24"/>
                  </a:lnTo>
                  <a:lnTo>
                    <a:pt x="16" y="22"/>
                  </a:lnTo>
                  <a:lnTo>
                    <a:pt x="17" y="23"/>
                  </a:lnTo>
                  <a:lnTo>
                    <a:pt x="17" y="17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5" name="Freeform 650" descr="30%"/>
            <p:cNvSpPr>
              <a:spLocks/>
            </p:cNvSpPr>
            <p:nvPr/>
          </p:nvSpPr>
          <p:spPr bwMode="auto">
            <a:xfrm>
              <a:off x="3706172" y="3573905"/>
              <a:ext cx="122757" cy="67791"/>
            </a:xfrm>
            <a:custGeom>
              <a:avLst/>
              <a:gdLst/>
              <a:ahLst/>
              <a:cxnLst>
                <a:cxn ang="0">
                  <a:pos x="0" y="126"/>
                </a:cxn>
                <a:cxn ang="0">
                  <a:pos x="1" y="126"/>
                </a:cxn>
                <a:cxn ang="0">
                  <a:pos x="6" y="119"/>
                </a:cxn>
                <a:cxn ang="0">
                  <a:pos x="7" y="114"/>
                </a:cxn>
                <a:cxn ang="0">
                  <a:pos x="11" y="104"/>
                </a:cxn>
                <a:cxn ang="0">
                  <a:pos x="11" y="101"/>
                </a:cxn>
                <a:cxn ang="0">
                  <a:pos x="12" y="97"/>
                </a:cxn>
                <a:cxn ang="0">
                  <a:pos x="17" y="86"/>
                </a:cxn>
                <a:cxn ang="0">
                  <a:pos x="20" y="82"/>
                </a:cxn>
                <a:cxn ang="0">
                  <a:pos x="22" y="78"/>
                </a:cxn>
                <a:cxn ang="0">
                  <a:pos x="26" y="74"/>
                </a:cxn>
                <a:cxn ang="0">
                  <a:pos x="29" y="71"/>
                </a:cxn>
                <a:cxn ang="0">
                  <a:pos x="30" y="69"/>
                </a:cxn>
                <a:cxn ang="0">
                  <a:pos x="31" y="62"/>
                </a:cxn>
                <a:cxn ang="0">
                  <a:pos x="39" y="51"/>
                </a:cxn>
                <a:cxn ang="0">
                  <a:pos x="43" y="41"/>
                </a:cxn>
                <a:cxn ang="0">
                  <a:pos x="44" y="36"/>
                </a:cxn>
                <a:cxn ang="0">
                  <a:pos x="50" y="34"/>
                </a:cxn>
                <a:cxn ang="0">
                  <a:pos x="52" y="33"/>
                </a:cxn>
                <a:cxn ang="0">
                  <a:pos x="62" y="29"/>
                </a:cxn>
                <a:cxn ang="0">
                  <a:pos x="65" y="24"/>
                </a:cxn>
                <a:cxn ang="0">
                  <a:pos x="69" y="18"/>
                </a:cxn>
                <a:cxn ang="0">
                  <a:pos x="73" y="14"/>
                </a:cxn>
                <a:cxn ang="0">
                  <a:pos x="75" y="10"/>
                </a:cxn>
                <a:cxn ang="0">
                  <a:pos x="81" y="2"/>
                </a:cxn>
                <a:cxn ang="0">
                  <a:pos x="84" y="0"/>
                </a:cxn>
                <a:cxn ang="0">
                  <a:pos x="89" y="4"/>
                </a:cxn>
                <a:cxn ang="0">
                  <a:pos x="85" y="4"/>
                </a:cxn>
                <a:cxn ang="0">
                  <a:pos x="82" y="4"/>
                </a:cxn>
                <a:cxn ang="0">
                  <a:pos x="81" y="9"/>
                </a:cxn>
                <a:cxn ang="0">
                  <a:pos x="77" y="19"/>
                </a:cxn>
                <a:cxn ang="0">
                  <a:pos x="76" y="38"/>
                </a:cxn>
                <a:cxn ang="0">
                  <a:pos x="90" y="41"/>
                </a:cxn>
                <a:cxn ang="0">
                  <a:pos x="107" y="49"/>
                </a:cxn>
                <a:cxn ang="0">
                  <a:pos x="127" y="71"/>
                </a:cxn>
                <a:cxn ang="0">
                  <a:pos x="118" y="75"/>
                </a:cxn>
                <a:cxn ang="0">
                  <a:pos x="113" y="77"/>
                </a:cxn>
                <a:cxn ang="0">
                  <a:pos x="105" y="83"/>
                </a:cxn>
                <a:cxn ang="0">
                  <a:pos x="95" y="91"/>
                </a:cxn>
                <a:cxn ang="0">
                  <a:pos x="91" y="93"/>
                </a:cxn>
                <a:cxn ang="0">
                  <a:pos x="87" y="98"/>
                </a:cxn>
                <a:cxn ang="0">
                  <a:pos x="84" y="96"/>
                </a:cxn>
                <a:cxn ang="0">
                  <a:pos x="81" y="101"/>
                </a:cxn>
                <a:cxn ang="0">
                  <a:pos x="79" y="96"/>
                </a:cxn>
                <a:cxn ang="0">
                  <a:pos x="72" y="98"/>
                </a:cxn>
                <a:cxn ang="0">
                  <a:pos x="67" y="97"/>
                </a:cxn>
                <a:cxn ang="0">
                  <a:pos x="64" y="97"/>
                </a:cxn>
                <a:cxn ang="0">
                  <a:pos x="58" y="98"/>
                </a:cxn>
                <a:cxn ang="0">
                  <a:pos x="56" y="104"/>
                </a:cxn>
                <a:cxn ang="0">
                  <a:pos x="53" y="107"/>
                </a:cxn>
                <a:cxn ang="0">
                  <a:pos x="44" y="107"/>
                </a:cxn>
                <a:cxn ang="0">
                  <a:pos x="36" y="100"/>
                </a:cxn>
                <a:cxn ang="0">
                  <a:pos x="34" y="92"/>
                </a:cxn>
                <a:cxn ang="0">
                  <a:pos x="35" y="87"/>
                </a:cxn>
                <a:cxn ang="0">
                  <a:pos x="42" y="81"/>
                </a:cxn>
                <a:cxn ang="0">
                  <a:pos x="44" y="78"/>
                </a:cxn>
                <a:cxn ang="0">
                  <a:pos x="39" y="74"/>
                </a:cxn>
                <a:cxn ang="0">
                  <a:pos x="15" y="98"/>
                </a:cxn>
                <a:cxn ang="0">
                  <a:pos x="8" y="123"/>
                </a:cxn>
                <a:cxn ang="0">
                  <a:pos x="0" y="132"/>
                </a:cxn>
                <a:cxn ang="0">
                  <a:pos x="0" y="130"/>
                </a:cxn>
              </a:cxnLst>
              <a:rect l="0" t="0" r="r" b="b"/>
              <a:pathLst>
                <a:path w="127" h="134">
                  <a:moveTo>
                    <a:pt x="0" y="124"/>
                  </a:moveTo>
                  <a:lnTo>
                    <a:pt x="0" y="126"/>
                  </a:lnTo>
                  <a:lnTo>
                    <a:pt x="1" y="123"/>
                  </a:lnTo>
                  <a:lnTo>
                    <a:pt x="1" y="126"/>
                  </a:lnTo>
                  <a:lnTo>
                    <a:pt x="5" y="119"/>
                  </a:lnTo>
                  <a:lnTo>
                    <a:pt x="6" y="119"/>
                  </a:lnTo>
                  <a:lnTo>
                    <a:pt x="6" y="116"/>
                  </a:lnTo>
                  <a:lnTo>
                    <a:pt x="7" y="114"/>
                  </a:lnTo>
                  <a:lnTo>
                    <a:pt x="11" y="108"/>
                  </a:lnTo>
                  <a:lnTo>
                    <a:pt x="11" y="104"/>
                  </a:lnTo>
                  <a:lnTo>
                    <a:pt x="11" y="103"/>
                  </a:lnTo>
                  <a:lnTo>
                    <a:pt x="11" y="101"/>
                  </a:lnTo>
                  <a:lnTo>
                    <a:pt x="12" y="100"/>
                  </a:lnTo>
                  <a:lnTo>
                    <a:pt x="12" y="97"/>
                  </a:lnTo>
                  <a:lnTo>
                    <a:pt x="15" y="93"/>
                  </a:lnTo>
                  <a:lnTo>
                    <a:pt x="17" y="86"/>
                  </a:lnTo>
                  <a:lnTo>
                    <a:pt x="20" y="83"/>
                  </a:lnTo>
                  <a:lnTo>
                    <a:pt x="20" y="82"/>
                  </a:lnTo>
                  <a:lnTo>
                    <a:pt x="22" y="81"/>
                  </a:lnTo>
                  <a:lnTo>
                    <a:pt x="22" y="78"/>
                  </a:lnTo>
                  <a:lnTo>
                    <a:pt x="24" y="77"/>
                  </a:lnTo>
                  <a:lnTo>
                    <a:pt x="26" y="74"/>
                  </a:lnTo>
                  <a:lnTo>
                    <a:pt x="28" y="72"/>
                  </a:lnTo>
                  <a:lnTo>
                    <a:pt x="29" y="71"/>
                  </a:lnTo>
                  <a:lnTo>
                    <a:pt x="28" y="69"/>
                  </a:lnTo>
                  <a:lnTo>
                    <a:pt x="30" y="69"/>
                  </a:lnTo>
                  <a:lnTo>
                    <a:pt x="30" y="65"/>
                  </a:lnTo>
                  <a:lnTo>
                    <a:pt x="31" y="62"/>
                  </a:lnTo>
                  <a:lnTo>
                    <a:pt x="31" y="59"/>
                  </a:lnTo>
                  <a:lnTo>
                    <a:pt x="39" y="51"/>
                  </a:lnTo>
                  <a:lnTo>
                    <a:pt x="41" y="46"/>
                  </a:lnTo>
                  <a:lnTo>
                    <a:pt x="43" y="41"/>
                  </a:lnTo>
                  <a:lnTo>
                    <a:pt x="43" y="38"/>
                  </a:lnTo>
                  <a:lnTo>
                    <a:pt x="44" y="36"/>
                  </a:lnTo>
                  <a:lnTo>
                    <a:pt x="45" y="35"/>
                  </a:lnTo>
                  <a:lnTo>
                    <a:pt x="50" y="34"/>
                  </a:lnTo>
                  <a:lnTo>
                    <a:pt x="51" y="31"/>
                  </a:lnTo>
                  <a:lnTo>
                    <a:pt x="52" y="33"/>
                  </a:lnTo>
                  <a:lnTo>
                    <a:pt x="59" y="26"/>
                  </a:lnTo>
                  <a:lnTo>
                    <a:pt x="62" y="29"/>
                  </a:lnTo>
                  <a:lnTo>
                    <a:pt x="64" y="23"/>
                  </a:lnTo>
                  <a:lnTo>
                    <a:pt x="65" y="24"/>
                  </a:lnTo>
                  <a:lnTo>
                    <a:pt x="67" y="22"/>
                  </a:lnTo>
                  <a:lnTo>
                    <a:pt x="69" y="18"/>
                  </a:lnTo>
                  <a:lnTo>
                    <a:pt x="69" y="15"/>
                  </a:lnTo>
                  <a:lnTo>
                    <a:pt x="73" y="14"/>
                  </a:lnTo>
                  <a:lnTo>
                    <a:pt x="73" y="12"/>
                  </a:lnTo>
                  <a:lnTo>
                    <a:pt x="75" y="10"/>
                  </a:lnTo>
                  <a:lnTo>
                    <a:pt x="75" y="8"/>
                  </a:lnTo>
                  <a:lnTo>
                    <a:pt x="81" y="2"/>
                  </a:lnTo>
                  <a:lnTo>
                    <a:pt x="82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9" y="4"/>
                  </a:lnTo>
                  <a:lnTo>
                    <a:pt x="87" y="8"/>
                  </a:lnTo>
                  <a:lnTo>
                    <a:pt x="85" y="4"/>
                  </a:lnTo>
                  <a:lnTo>
                    <a:pt x="82" y="3"/>
                  </a:lnTo>
                  <a:lnTo>
                    <a:pt x="82" y="4"/>
                  </a:lnTo>
                  <a:lnTo>
                    <a:pt x="81" y="7"/>
                  </a:lnTo>
                  <a:lnTo>
                    <a:pt x="81" y="9"/>
                  </a:lnTo>
                  <a:lnTo>
                    <a:pt x="77" y="17"/>
                  </a:lnTo>
                  <a:lnTo>
                    <a:pt x="77" y="19"/>
                  </a:lnTo>
                  <a:lnTo>
                    <a:pt x="85" y="23"/>
                  </a:lnTo>
                  <a:lnTo>
                    <a:pt x="76" y="38"/>
                  </a:lnTo>
                  <a:lnTo>
                    <a:pt x="85" y="44"/>
                  </a:lnTo>
                  <a:lnTo>
                    <a:pt x="90" y="41"/>
                  </a:lnTo>
                  <a:lnTo>
                    <a:pt x="98" y="33"/>
                  </a:lnTo>
                  <a:lnTo>
                    <a:pt x="107" y="49"/>
                  </a:lnTo>
                  <a:lnTo>
                    <a:pt x="121" y="64"/>
                  </a:lnTo>
                  <a:lnTo>
                    <a:pt x="127" y="71"/>
                  </a:lnTo>
                  <a:lnTo>
                    <a:pt x="121" y="74"/>
                  </a:lnTo>
                  <a:lnTo>
                    <a:pt x="118" y="75"/>
                  </a:lnTo>
                  <a:lnTo>
                    <a:pt x="115" y="75"/>
                  </a:lnTo>
                  <a:lnTo>
                    <a:pt x="113" y="77"/>
                  </a:lnTo>
                  <a:lnTo>
                    <a:pt x="112" y="77"/>
                  </a:lnTo>
                  <a:lnTo>
                    <a:pt x="105" y="83"/>
                  </a:lnTo>
                  <a:lnTo>
                    <a:pt x="100" y="91"/>
                  </a:lnTo>
                  <a:lnTo>
                    <a:pt x="95" y="91"/>
                  </a:lnTo>
                  <a:lnTo>
                    <a:pt x="94" y="90"/>
                  </a:lnTo>
                  <a:lnTo>
                    <a:pt x="91" y="93"/>
                  </a:lnTo>
                  <a:lnTo>
                    <a:pt x="90" y="97"/>
                  </a:lnTo>
                  <a:lnTo>
                    <a:pt x="87" y="98"/>
                  </a:lnTo>
                  <a:lnTo>
                    <a:pt x="85" y="95"/>
                  </a:lnTo>
                  <a:lnTo>
                    <a:pt x="84" y="96"/>
                  </a:lnTo>
                  <a:lnTo>
                    <a:pt x="84" y="98"/>
                  </a:lnTo>
                  <a:lnTo>
                    <a:pt x="81" y="101"/>
                  </a:lnTo>
                  <a:lnTo>
                    <a:pt x="79" y="100"/>
                  </a:lnTo>
                  <a:lnTo>
                    <a:pt x="79" y="96"/>
                  </a:lnTo>
                  <a:lnTo>
                    <a:pt x="74" y="96"/>
                  </a:lnTo>
                  <a:lnTo>
                    <a:pt x="72" y="98"/>
                  </a:lnTo>
                  <a:lnTo>
                    <a:pt x="69" y="96"/>
                  </a:lnTo>
                  <a:lnTo>
                    <a:pt x="67" y="97"/>
                  </a:lnTo>
                  <a:lnTo>
                    <a:pt x="66" y="98"/>
                  </a:lnTo>
                  <a:lnTo>
                    <a:pt x="64" y="97"/>
                  </a:lnTo>
                  <a:lnTo>
                    <a:pt x="64" y="100"/>
                  </a:lnTo>
                  <a:lnTo>
                    <a:pt x="58" y="98"/>
                  </a:lnTo>
                  <a:lnTo>
                    <a:pt x="57" y="100"/>
                  </a:lnTo>
                  <a:lnTo>
                    <a:pt x="56" y="104"/>
                  </a:lnTo>
                  <a:lnTo>
                    <a:pt x="54" y="104"/>
                  </a:lnTo>
                  <a:lnTo>
                    <a:pt x="53" y="107"/>
                  </a:lnTo>
                  <a:lnTo>
                    <a:pt x="49" y="109"/>
                  </a:lnTo>
                  <a:lnTo>
                    <a:pt x="44" y="107"/>
                  </a:lnTo>
                  <a:lnTo>
                    <a:pt x="41" y="102"/>
                  </a:lnTo>
                  <a:lnTo>
                    <a:pt x="36" y="100"/>
                  </a:lnTo>
                  <a:lnTo>
                    <a:pt x="34" y="97"/>
                  </a:lnTo>
                  <a:lnTo>
                    <a:pt x="34" y="92"/>
                  </a:lnTo>
                  <a:lnTo>
                    <a:pt x="32" y="91"/>
                  </a:lnTo>
                  <a:lnTo>
                    <a:pt x="35" y="87"/>
                  </a:lnTo>
                  <a:lnTo>
                    <a:pt x="39" y="85"/>
                  </a:lnTo>
                  <a:lnTo>
                    <a:pt x="42" y="81"/>
                  </a:lnTo>
                  <a:lnTo>
                    <a:pt x="42" y="78"/>
                  </a:lnTo>
                  <a:lnTo>
                    <a:pt x="44" y="78"/>
                  </a:lnTo>
                  <a:lnTo>
                    <a:pt x="44" y="76"/>
                  </a:lnTo>
                  <a:lnTo>
                    <a:pt x="39" y="74"/>
                  </a:lnTo>
                  <a:lnTo>
                    <a:pt x="36" y="80"/>
                  </a:lnTo>
                  <a:lnTo>
                    <a:pt x="15" y="98"/>
                  </a:lnTo>
                  <a:lnTo>
                    <a:pt x="9" y="113"/>
                  </a:lnTo>
                  <a:lnTo>
                    <a:pt x="8" y="123"/>
                  </a:lnTo>
                  <a:lnTo>
                    <a:pt x="3" y="134"/>
                  </a:lnTo>
                  <a:lnTo>
                    <a:pt x="0" y="132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0" y="124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6" name="Freeform 651" descr="30%"/>
            <p:cNvSpPr>
              <a:spLocks/>
            </p:cNvSpPr>
            <p:nvPr/>
          </p:nvSpPr>
          <p:spPr bwMode="auto">
            <a:xfrm>
              <a:off x="3741248" y="3662555"/>
              <a:ext cx="58456" cy="52147"/>
            </a:xfrm>
            <a:custGeom>
              <a:avLst/>
              <a:gdLst/>
              <a:ahLst/>
              <a:cxnLst>
                <a:cxn ang="0">
                  <a:pos x="39" y="87"/>
                </a:cxn>
                <a:cxn ang="0">
                  <a:pos x="37" y="87"/>
                </a:cxn>
                <a:cxn ang="0">
                  <a:pos x="35" y="87"/>
                </a:cxn>
                <a:cxn ang="0">
                  <a:pos x="33" y="90"/>
                </a:cxn>
                <a:cxn ang="0">
                  <a:pos x="25" y="93"/>
                </a:cxn>
                <a:cxn ang="0">
                  <a:pos x="19" y="93"/>
                </a:cxn>
                <a:cxn ang="0">
                  <a:pos x="17" y="92"/>
                </a:cxn>
                <a:cxn ang="0">
                  <a:pos x="15" y="90"/>
                </a:cxn>
                <a:cxn ang="0">
                  <a:pos x="15" y="90"/>
                </a:cxn>
                <a:cxn ang="0">
                  <a:pos x="15" y="90"/>
                </a:cxn>
                <a:cxn ang="0">
                  <a:pos x="11" y="86"/>
                </a:cxn>
                <a:cxn ang="0">
                  <a:pos x="0" y="55"/>
                </a:cxn>
                <a:cxn ang="0">
                  <a:pos x="9" y="42"/>
                </a:cxn>
                <a:cxn ang="0">
                  <a:pos x="14" y="37"/>
                </a:cxn>
                <a:cxn ang="0">
                  <a:pos x="15" y="36"/>
                </a:cxn>
                <a:cxn ang="0">
                  <a:pos x="17" y="33"/>
                </a:cxn>
                <a:cxn ang="0">
                  <a:pos x="24" y="28"/>
                </a:cxn>
                <a:cxn ang="0">
                  <a:pos x="31" y="23"/>
                </a:cxn>
                <a:cxn ang="0">
                  <a:pos x="38" y="8"/>
                </a:cxn>
                <a:cxn ang="0">
                  <a:pos x="41" y="4"/>
                </a:cxn>
                <a:cxn ang="0">
                  <a:pos x="49" y="2"/>
                </a:cxn>
                <a:cxn ang="0">
                  <a:pos x="49" y="0"/>
                </a:cxn>
                <a:cxn ang="0">
                  <a:pos x="57" y="19"/>
                </a:cxn>
                <a:cxn ang="0">
                  <a:pos x="57" y="24"/>
                </a:cxn>
                <a:cxn ang="0">
                  <a:pos x="61" y="37"/>
                </a:cxn>
                <a:cxn ang="0">
                  <a:pos x="61" y="49"/>
                </a:cxn>
                <a:cxn ang="0">
                  <a:pos x="63" y="62"/>
                </a:cxn>
                <a:cxn ang="0">
                  <a:pos x="67" y="87"/>
                </a:cxn>
                <a:cxn ang="0">
                  <a:pos x="67" y="93"/>
                </a:cxn>
                <a:cxn ang="0">
                  <a:pos x="61" y="92"/>
                </a:cxn>
                <a:cxn ang="0">
                  <a:pos x="61" y="91"/>
                </a:cxn>
                <a:cxn ang="0">
                  <a:pos x="57" y="90"/>
                </a:cxn>
                <a:cxn ang="0">
                  <a:pos x="49" y="90"/>
                </a:cxn>
                <a:cxn ang="0">
                  <a:pos x="41" y="85"/>
                </a:cxn>
                <a:cxn ang="0">
                  <a:pos x="40" y="87"/>
                </a:cxn>
                <a:cxn ang="0">
                  <a:pos x="39" y="88"/>
                </a:cxn>
                <a:cxn ang="0">
                  <a:pos x="39" y="87"/>
                </a:cxn>
              </a:cxnLst>
              <a:rect l="0" t="0" r="r" b="b"/>
              <a:pathLst>
                <a:path w="67" h="93">
                  <a:moveTo>
                    <a:pt x="39" y="87"/>
                  </a:moveTo>
                  <a:lnTo>
                    <a:pt x="37" y="87"/>
                  </a:lnTo>
                  <a:lnTo>
                    <a:pt x="35" y="87"/>
                  </a:lnTo>
                  <a:lnTo>
                    <a:pt x="33" y="90"/>
                  </a:lnTo>
                  <a:lnTo>
                    <a:pt x="25" y="93"/>
                  </a:lnTo>
                  <a:lnTo>
                    <a:pt x="19" y="93"/>
                  </a:lnTo>
                  <a:lnTo>
                    <a:pt x="17" y="92"/>
                  </a:lnTo>
                  <a:lnTo>
                    <a:pt x="15" y="90"/>
                  </a:lnTo>
                  <a:lnTo>
                    <a:pt x="15" y="90"/>
                  </a:lnTo>
                  <a:lnTo>
                    <a:pt x="15" y="90"/>
                  </a:lnTo>
                  <a:lnTo>
                    <a:pt x="11" y="86"/>
                  </a:lnTo>
                  <a:lnTo>
                    <a:pt x="0" y="55"/>
                  </a:lnTo>
                  <a:lnTo>
                    <a:pt x="9" y="42"/>
                  </a:lnTo>
                  <a:lnTo>
                    <a:pt x="14" y="37"/>
                  </a:lnTo>
                  <a:lnTo>
                    <a:pt x="15" y="36"/>
                  </a:lnTo>
                  <a:lnTo>
                    <a:pt x="17" y="33"/>
                  </a:lnTo>
                  <a:lnTo>
                    <a:pt x="24" y="28"/>
                  </a:lnTo>
                  <a:lnTo>
                    <a:pt x="31" y="23"/>
                  </a:lnTo>
                  <a:lnTo>
                    <a:pt x="38" y="8"/>
                  </a:lnTo>
                  <a:lnTo>
                    <a:pt x="41" y="4"/>
                  </a:lnTo>
                  <a:lnTo>
                    <a:pt x="49" y="2"/>
                  </a:lnTo>
                  <a:lnTo>
                    <a:pt x="49" y="0"/>
                  </a:lnTo>
                  <a:lnTo>
                    <a:pt x="57" y="19"/>
                  </a:lnTo>
                  <a:lnTo>
                    <a:pt x="57" y="24"/>
                  </a:lnTo>
                  <a:lnTo>
                    <a:pt x="61" y="37"/>
                  </a:lnTo>
                  <a:lnTo>
                    <a:pt x="61" y="49"/>
                  </a:lnTo>
                  <a:lnTo>
                    <a:pt x="63" y="62"/>
                  </a:lnTo>
                  <a:lnTo>
                    <a:pt x="67" y="87"/>
                  </a:lnTo>
                  <a:lnTo>
                    <a:pt x="67" y="93"/>
                  </a:lnTo>
                  <a:lnTo>
                    <a:pt x="61" y="92"/>
                  </a:lnTo>
                  <a:lnTo>
                    <a:pt x="61" y="91"/>
                  </a:lnTo>
                  <a:lnTo>
                    <a:pt x="57" y="90"/>
                  </a:lnTo>
                  <a:lnTo>
                    <a:pt x="49" y="90"/>
                  </a:lnTo>
                  <a:lnTo>
                    <a:pt x="41" y="85"/>
                  </a:lnTo>
                  <a:lnTo>
                    <a:pt x="40" y="87"/>
                  </a:lnTo>
                  <a:lnTo>
                    <a:pt x="39" y="88"/>
                  </a:lnTo>
                  <a:lnTo>
                    <a:pt x="39" y="87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7" name="Freeform 652" descr="30%"/>
            <p:cNvSpPr>
              <a:spLocks/>
            </p:cNvSpPr>
            <p:nvPr/>
          </p:nvSpPr>
          <p:spPr bwMode="auto">
            <a:xfrm>
              <a:off x="3647716" y="3615623"/>
              <a:ext cx="58456" cy="57362"/>
            </a:xfrm>
            <a:custGeom>
              <a:avLst/>
              <a:gdLst/>
              <a:ahLst/>
              <a:cxnLst>
                <a:cxn ang="0">
                  <a:pos x="4" y="72"/>
                </a:cxn>
                <a:cxn ang="0">
                  <a:pos x="10" y="65"/>
                </a:cxn>
                <a:cxn ang="0">
                  <a:pos x="16" y="52"/>
                </a:cxn>
                <a:cxn ang="0">
                  <a:pos x="23" y="51"/>
                </a:cxn>
                <a:cxn ang="0">
                  <a:pos x="25" y="45"/>
                </a:cxn>
                <a:cxn ang="0">
                  <a:pos x="32" y="37"/>
                </a:cxn>
                <a:cxn ang="0">
                  <a:pos x="42" y="28"/>
                </a:cxn>
                <a:cxn ang="0">
                  <a:pos x="43" y="16"/>
                </a:cxn>
                <a:cxn ang="0">
                  <a:pos x="43" y="8"/>
                </a:cxn>
                <a:cxn ang="0">
                  <a:pos x="46" y="0"/>
                </a:cxn>
                <a:cxn ang="0">
                  <a:pos x="48" y="3"/>
                </a:cxn>
                <a:cxn ang="0">
                  <a:pos x="52" y="6"/>
                </a:cxn>
                <a:cxn ang="0">
                  <a:pos x="54" y="8"/>
                </a:cxn>
                <a:cxn ang="0">
                  <a:pos x="52" y="24"/>
                </a:cxn>
                <a:cxn ang="0">
                  <a:pos x="47" y="28"/>
                </a:cxn>
                <a:cxn ang="0">
                  <a:pos x="54" y="46"/>
                </a:cxn>
                <a:cxn ang="0">
                  <a:pos x="64" y="58"/>
                </a:cxn>
                <a:cxn ang="0">
                  <a:pos x="64" y="60"/>
                </a:cxn>
                <a:cxn ang="0">
                  <a:pos x="64" y="67"/>
                </a:cxn>
                <a:cxn ang="0">
                  <a:pos x="58" y="88"/>
                </a:cxn>
                <a:cxn ang="0">
                  <a:pos x="57" y="94"/>
                </a:cxn>
                <a:cxn ang="0">
                  <a:pos x="53" y="110"/>
                </a:cxn>
                <a:cxn ang="0">
                  <a:pos x="50" y="119"/>
                </a:cxn>
                <a:cxn ang="0">
                  <a:pos x="45" y="113"/>
                </a:cxn>
                <a:cxn ang="0">
                  <a:pos x="41" y="112"/>
                </a:cxn>
                <a:cxn ang="0">
                  <a:pos x="35" y="106"/>
                </a:cxn>
                <a:cxn ang="0">
                  <a:pos x="35" y="101"/>
                </a:cxn>
                <a:cxn ang="0">
                  <a:pos x="30" y="99"/>
                </a:cxn>
                <a:cxn ang="0">
                  <a:pos x="22" y="88"/>
                </a:cxn>
                <a:cxn ang="0">
                  <a:pos x="16" y="80"/>
                </a:cxn>
                <a:cxn ang="0">
                  <a:pos x="11" y="80"/>
                </a:cxn>
                <a:cxn ang="0">
                  <a:pos x="0" y="84"/>
                </a:cxn>
              </a:cxnLst>
              <a:rect l="0" t="0" r="r" b="b"/>
              <a:pathLst>
                <a:path w="67" h="119">
                  <a:moveTo>
                    <a:pt x="0" y="84"/>
                  </a:moveTo>
                  <a:lnTo>
                    <a:pt x="4" y="72"/>
                  </a:lnTo>
                  <a:lnTo>
                    <a:pt x="5" y="66"/>
                  </a:lnTo>
                  <a:lnTo>
                    <a:pt x="10" y="65"/>
                  </a:lnTo>
                  <a:lnTo>
                    <a:pt x="12" y="60"/>
                  </a:lnTo>
                  <a:lnTo>
                    <a:pt x="16" y="52"/>
                  </a:lnTo>
                  <a:lnTo>
                    <a:pt x="20" y="52"/>
                  </a:lnTo>
                  <a:lnTo>
                    <a:pt x="23" y="51"/>
                  </a:lnTo>
                  <a:lnTo>
                    <a:pt x="25" y="47"/>
                  </a:lnTo>
                  <a:lnTo>
                    <a:pt x="25" y="45"/>
                  </a:lnTo>
                  <a:lnTo>
                    <a:pt x="28" y="41"/>
                  </a:lnTo>
                  <a:lnTo>
                    <a:pt x="32" y="37"/>
                  </a:lnTo>
                  <a:lnTo>
                    <a:pt x="34" y="32"/>
                  </a:lnTo>
                  <a:lnTo>
                    <a:pt x="42" y="28"/>
                  </a:lnTo>
                  <a:lnTo>
                    <a:pt x="46" y="25"/>
                  </a:lnTo>
                  <a:lnTo>
                    <a:pt x="43" y="16"/>
                  </a:lnTo>
                  <a:lnTo>
                    <a:pt x="43" y="16"/>
                  </a:lnTo>
                  <a:lnTo>
                    <a:pt x="43" y="8"/>
                  </a:lnTo>
                  <a:lnTo>
                    <a:pt x="46" y="8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48" y="3"/>
                  </a:lnTo>
                  <a:lnTo>
                    <a:pt x="52" y="5"/>
                  </a:lnTo>
                  <a:lnTo>
                    <a:pt x="52" y="6"/>
                  </a:lnTo>
                  <a:lnTo>
                    <a:pt x="53" y="5"/>
                  </a:lnTo>
                  <a:lnTo>
                    <a:pt x="54" y="8"/>
                  </a:lnTo>
                  <a:lnTo>
                    <a:pt x="54" y="16"/>
                  </a:lnTo>
                  <a:lnTo>
                    <a:pt x="52" y="24"/>
                  </a:lnTo>
                  <a:lnTo>
                    <a:pt x="52" y="29"/>
                  </a:lnTo>
                  <a:lnTo>
                    <a:pt x="47" y="28"/>
                  </a:lnTo>
                  <a:lnTo>
                    <a:pt x="50" y="42"/>
                  </a:lnTo>
                  <a:lnTo>
                    <a:pt x="54" y="46"/>
                  </a:lnTo>
                  <a:lnTo>
                    <a:pt x="64" y="52"/>
                  </a:lnTo>
                  <a:lnTo>
                    <a:pt x="64" y="58"/>
                  </a:lnTo>
                  <a:lnTo>
                    <a:pt x="64" y="58"/>
                  </a:lnTo>
                  <a:lnTo>
                    <a:pt x="64" y="60"/>
                  </a:lnTo>
                  <a:lnTo>
                    <a:pt x="67" y="62"/>
                  </a:lnTo>
                  <a:lnTo>
                    <a:pt x="64" y="67"/>
                  </a:lnTo>
                  <a:lnTo>
                    <a:pt x="63" y="76"/>
                  </a:lnTo>
                  <a:lnTo>
                    <a:pt x="58" y="88"/>
                  </a:lnTo>
                  <a:lnTo>
                    <a:pt x="57" y="94"/>
                  </a:lnTo>
                  <a:lnTo>
                    <a:pt x="57" y="94"/>
                  </a:lnTo>
                  <a:lnTo>
                    <a:pt x="55" y="106"/>
                  </a:lnTo>
                  <a:lnTo>
                    <a:pt x="53" y="110"/>
                  </a:lnTo>
                  <a:lnTo>
                    <a:pt x="52" y="114"/>
                  </a:lnTo>
                  <a:lnTo>
                    <a:pt x="50" y="119"/>
                  </a:lnTo>
                  <a:lnTo>
                    <a:pt x="45" y="113"/>
                  </a:lnTo>
                  <a:lnTo>
                    <a:pt x="45" y="113"/>
                  </a:lnTo>
                  <a:lnTo>
                    <a:pt x="43" y="114"/>
                  </a:lnTo>
                  <a:lnTo>
                    <a:pt x="41" y="112"/>
                  </a:lnTo>
                  <a:lnTo>
                    <a:pt x="39" y="107"/>
                  </a:lnTo>
                  <a:lnTo>
                    <a:pt x="35" y="106"/>
                  </a:lnTo>
                  <a:lnTo>
                    <a:pt x="37" y="102"/>
                  </a:lnTo>
                  <a:lnTo>
                    <a:pt x="35" y="101"/>
                  </a:lnTo>
                  <a:lnTo>
                    <a:pt x="30" y="103"/>
                  </a:lnTo>
                  <a:lnTo>
                    <a:pt x="30" y="99"/>
                  </a:lnTo>
                  <a:lnTo>
                    <a:pt x="27" y="98"/>
                  </a:lnTo>
                  <a:lnTo>
                    <a:pt x="22" y="88"/>
                  </a:lnTo>
                  <a:lnTo>
                    <a:pt x="20" y="88"/>
                  </a:lnTo>
                  <a:lnTo>
                    <a:pt x="16" y="80"/>
                  </a:lnTo>
                  <a:lnTo>
                    <a:pt x="14" y="83"/>
                  </a:lnTo>
                  <a:lnTo>
                    <a:pt x="11" y="80"/>
                  </a:lnTo>
                  <a:lnTo>
                    <a:pt x="5" y="83"/>
                  </a:lnTo>
                  <a:lnTo>
                    <a:pt x="0" y="84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8" name="Freeform 653" descr="30%"/>
            <p:cNvSpPr>
              <a:spLocks/>
            </p:cNvSpPr>
            <p:nvPr/>
          </p:nvSpPr>
          <p:spPr bwMode="auto">
            <a:xfrm>
              <a:off x="3624330" y="3662555"/>
              <a:ext cx="52611" cy="46933"/>
            </a:xfrm>
            <a:custGeom>
              <a:avLst/>
              <a:gdLst/>
              <a:ahLst/>
              <a:cxnLst>
                <a:cxn ang="0">
                  <a:pos x="7" y="4"/>
                </a:cxn>
                <a:cxn ang="0">
                  <a:pos x="11" y="0"/>
                </a:cxn>
                <a:cxn ang="0">
                  <a:pos x="16" y="0"/>
                </a:cxn>
                <a:cxn ang="0">
                  <a:pos x="20" y="4"/>
                </a:cxn>
                <a:cxn ang="0">
                  <a:pos x="22" y="10"/>
                </a:cxn>
                <a:cxn ang="0">
                  <a:pos x="24" y="15"/>
                </a:cxn>
                <a:cxn ang="0">
                  <a:pos x="26" y="14"/>
                </a:cxn>
                <a:cxn ang="0">
                  <a:pos x="32" y="9"/>
                </a:cxn>
                <a:cxn ang="0">
                  <a:pos x="31" y="13"/>
                </a:cxn>
                <a:cxn ang="0">
                  <a:pos x="35" y="19"/>
                </a:cxn>
                <a:cxn ang="0">
                  <a:pos x="35" y="21"/>
                </a:cxn>
                <a:cxn ang="0">
                  <a:pos x="33" y="23"/>
                </a:cxn>
                <a:cxn ang="0">
                  <a:pos x="33" y="28"/>
                </a:cxn>
                <a:cxn ang="0">
                  <a:pos x="40" y="36"/>
                </a:cxn>
                <a:cxn ang="0">
                  <a:pos x="46" y="42"/>
                </a:cxn>
                <a:cxn ang="0">
                  <a:pos x="53" y="50"/>
                </a:cxn>
                <a:cxn ang="0">
                  <a:pos x="46" y="62"/>
                </a:cxn>
                <a:cxn ang="0">
                  <a:pos x="38" y="86"/>
                </a:cxn>
                <a:cxn ang="0">
                  <a:pos x="30" y="86"/>
                </a:cxn>
                <a:cxn ang="0">
                  <a:pos x="33" y="78"/>
                </a:cxn>
                <a:cxn ang="0">
                  <a:pos x="30" y="75"/>
                </a:cxn>
                <a:cxn ang="0">
                  <a:pos x="28" y="72"/>
                </a:cxn>
                <a:cxn ang="0">
                  <a:pos x="28" y="68"/>
                </a:cxn>
                <a:cxn ang="0">
                  <a:pos x="28" y="61"/>
                </a:cxn>
                <a:cxn ang="0">
                  <a:pos x="30" y="60"/>
                </a:cxn>
                <a:cxn ang="0">
                  <a:pos x="28" y="55"/>
                </a:cxn>
                <a:cxn ang="0">
                  <a:pos x="30" y="49"/>
                </a:cxn>
                <a:cxn ang="0">
                  <a:pos x="27" y="45"/>
                </a:cxn>
                <a:cxn ang="0">
                  <a:pos x="23" y="36"/>
                </a:cxn>
                <a:cxn ang="0">
                  <a:pos x="19" y="36"/>
                </a:cxn>
                <a:cxn ang="0">
                  <a:pos x="18" y="34"/>
                </a:cxn>
                <a:cxn ang="0">
                  <a:pos x="16" y="29"/>
                </a:cxn>
                <a:cxn ang="0">
                  <a:pos x="13" y="26"/>
                </a:cxn>
                <a:cxn ang="0">
                  <a:pos x="3" y="21"/>
                </a:cxn>
                <a:cxn ang="0">
                  <a:pos x="3" y="19"/>
                </a:cxn>
                <a:cxn ang="0">
                  <a:pos x="0" y="19"/>
                </a:cxn>
                <a:cxn ang="0">
                  <a:pos x="0" y="16"/>
                </a:cxn>
                <a:cxn ang="0">
                  <a:pos x="2" y="13"/>
                </a:cxn>
                <a:cxn ang="0">
                  <a:pos x="4" y="10"/>
                </a:cxn>
                <a:cxn ang="0">
                  <a:pos x="7" y="10"/>
                </a:cxn>
                <a:cxn ang="0">
                  <a:pos x="7" y="5"/>
                </a:cxn>
                <a:cxn ang="0">
                  <a:pos x="7" y="4"/>
                </a:cxn>
              </a:cxnLst>
              <a:rect l="0" t="0" r="r" b="b"/>
              <a:pathLst>
                <a:path w="53" h="86">
                  <a:moveTo>
                    <a:pt x="7" y="4"/>
                  </a:moveTo>
                  <a:lnTo>
                    <a:pt x="11" y="0"/>
                  </a:lnTo>
                  <a:lnTo>
                    <a:pt x="16" y="0"/>
                  </a:lnTo>
                  <a:lnTo>
                    <a:pt x="20" y="4"/>
                  </a:lnTo>
                  <a:lnTo>
                    <a:pt x="22" y="10"/>
                  </a:lnTo>
                  <a:lnTo>
                    <a:pt x="24" y="15"/>
                  </a:lnTo>
                  <a:lnTo>
                    <a:pt x="26" y="14"/>
                  </a:lnTo>
                  <a:lnTo>
                    <a:pt x="32" y="9"/>
                  </a:lnTo>
                  <a:lnTo>
                    <a:pt x="31" y="13"/>
                  </a:lnTo>
                  <a:lnTo>
                    <a:pt x="35" y="19"/>
                  </a:lnTo>
                  <a:lnTo>
                    <a:pt x="35" y="21"/>
                  </a:lnTo>
                  <a:lnTo>
                    <a:pt x="33" y="23"/>
                  </a:lnTo>
                  <a:lnTo>
                    <a:pt x="33" y="28"/>
                  </a:lnTo>
                  <a:lnTo>
                    <a:pt x="40" y="36"/>
                  </a:lnTo>
                  <a:lnTo>
                    <a:pt x="46" y="42"/>
                  </a:lnTo>
                  <a:lnTo>
                    <a:pt x="53" y="50"/>
                  </a:lnTo>
                  <a:lnTo>
                    <a:pt x="46" y="62"/>
                  </a:lnTo>
                  <a:lnTo>
                    <a:pt x="38" y="86"/>
                  </a:lnTo>
                  <a:lnTo>
                    <a:pt x="30" y="86"/>
                  </a:lnTo>
                  <a:lnTo>
                    <a:pt x="33" y="78"/>
                  </a:lnTo>
                  <a:lnTo>
                    <a:pt x="30" y="75"/>
                  </a:lnTo>
                  <a:lnTo>
                    <a:pt x="28" y="72"/>
                  </a:lnTo>
                  <a:lnTo>
                    <a:pt x="28" y="68"/>
                  </a:lnTo>
                  <a:lnTo>
                    <a:pt x="28" y="61"/>
                  </a:lnTo>
                  <a:lnTo>
                    <a:pt x="30" y="60"/>
                  </a:lnTo>
                  <a:lnTo>
                    <a:pt x="28" y="55"/>
                  </a:lnTo>
                  <a:lnTo>
                    <a:pt x="30" y="49"/>
                  </a:lnTo>
                  <a:lnTo>
                    <a:pt x="27" y="45"/>
                  </a:lnTo>
                  <a:lnTo>
                    <a:pt x="23" y="36"/>
                  </a:lnTo>
                  <a:lnTo>
                    <a:pt x="19" y="36"/>
                  </a:lnTo>
                  <a:lnTo>
                    <a:pt x="18" y="34"/>
                  </a:lnTo>
                  <a:lnTo>
                    <a:pt x="16" y="29"/>
                  </a:lnTo>
                  <a:lnTo>
                    <a:pt x="13" y="26"/>
                  </a:lnTo>
                  <a:lnTo>
                    <a:pt x="3" y="21"/>
                  </a:lnTo>
                  <a:lnTo>
                    <a:pt x="3" y="19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2" y="13"/>
                  </a:lnTo>
                  <a:lnTo>
                    <a:pt x="4" y="10"/>
                  </a:lnTo>
                  <a:lnTo>
                    <a:pt x="7" y="10"/>
                  </a:lnTo>
                  <a:lnTo>
                    <a:pt x="7" y="5"/>
                  </a:lnTo>
                  <a:lnTo>
                    <a:pt x="7" y="4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9" name="Freeform 654" descr="30%"/>
            <p:cNvSpPr>
              <a:spLocks/>
            </p:cNvSpPr>
            <p:nvPr/>
          </p:nvSpPr>
          <p:spPr bwMode="auto">
            <a:xfrm>
              <a:off x="3653561" y="3652126"/>
              <a:ext cx="40921" cy="41718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7" y="0"/>
                </a:cxn>
                <a:cxn ang="0">
                  <a:pos x="10" y="3"/>
                </a:cxn>
                <a:cxn ang="0">
                  <a:pos x="12" y="0"/>
                </a:cxn>
                <a:cxn ang="0">
                  <a:pos x="16" y="8"/>
                </a:cxn>
                <a:cxn ang="0">
                  <a:pos x="18" y="8"/>
                </a:cxn>
                <a:cxn ang="0">
                  <a:pos x="23" y="18"/>
                </a:cxn>
                <a:cxn ang="0">
                  <a:pos x="26" y="19"/>
                </a:cxn>
                <a:cxn ang="0">
                  <a:pos x="26" y="23"/>
                </a:cxn>
                <a:cxn ang="0">
                  <a:pos x="31" y="21"/>
                </a:cxn>
                <a:cxn ang="0">
                  <a:pos x="33" y="22"/>
                </a:cxn>
                <a:cxn ang="0">
                  <a:pos x="31" y="26"/>
                </a:cxn>
                <a:cxn ang="0">
                  <a:pos x="35" y="27"/>
                </a:cxn>
                <a:cxn ang="0">
                  <a:pos x="37" y="32"/>
                </a:cxn>
                <a:cxn ang="0">
                  <a:pos x="39" y="34"/>
                </a:cxn>
                <a:cxn ang="0">
                  <a:pos x="41" y="33"/>
                </a:cxn>
                <a:cxn ang="0">
                  <a:pos x="41" y="33"/>
                </a:cxn>
                <a:cxn ang="0">
                  <a:pos x="46" y="39"/>
                </a:cxn>
                <a:cxn ang="0">
                  <a:pos x="45" y="44"/>
                </a:cxn>
                <a:cxn ang="0">
                  <a:pos x="41" y="52"/>
                </a:cxn>
                <a:cxn ang="0">
                  <a:pos x="38" y="54"/>
                </a:cxn>
                <a:cxn ang="0">
                  <a:pos x="35" y="59"/>
                </a:cxn>
                <a:cxn ang="0">
                  <a:pos x="26" y="69"/>
                </a:cxn>
                <a:cxn ang="0">
                  <a:pos x="19" y="61"/>
                </a:cxn>
                <a:cxn ang="0">
                  <a:pos x="13" y="55"/>
                </a:cxn>
                <a:cxn ang="0">
                  <a:pos x="6" y="47"/>
                </a:cxn>
                <a:cxn ang="0">
                  <a:pos x="6" y="42"/>
                </a:cxn>
                <a:cxn ang="0">
                  <a:pos x="8" y="40"/>
                </a:cxn>
                <a:cxn ang="0">
                  <a:pos x="8" y="38"/>
                </a:cxn>
                <a:cxn ang="0">
                  <a:pos x="4" y="32"/>
                </a:cxn>
                <a:cxn ang="0">
                  <a:pos x="5" y="28"/>
                </a:cxn>
                <a:cxn ang="0">
                  <a:pos x="5" y="28"/>
                </a:cxn>
                <a:cxn ang="0">
                  <a:pos x="5" y="24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1" y="8"/>
                </a:cxn>
                <a:cxn ang="0">
                  <a:pos x="1" y="3"/>
                </a:cxn>
              </a:cxnLst>
              <a:rect l="0" t="0" r="r" b="b"/>
              <a:pathLst>
                <a:path w="46" h="69">
                  <a:moveTo>
                    <a:pt x="1" y="3"/>
                  </a:moveTo>
                  <a:lnTo>
                    <a:pt x="7" y="0"/>
                  </a:lnTo>
                  <a:lnTo>
                    <a:pt x="10" y="3"/>
                  </a:lnTo>
                  <a:lnTo>
                    <a:pt x="12" y="0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23" y="18"/>
                  </a:lnTo>
                  <a:lnTo>
                    <a:pt x="26" y="19"/>
                  </a:lnTo>
                  <a:lnTo>
                    <a:pt x="26" y="23"/>
                  </a:lnTo>
                  <a:lnTo>
                    <a:pt x="31" y="21"/>
                  </a:lnTo>
                  <a:lnTo>
                    <a:pt x="33" y="22"/>
                  </a:lnTo>
                  <a:lnTo>
                    <a:pt x="31" y="26"/>
                  </a:lnTo>
                  <a:lnTo>
                    <a:pt x="35" y="27"/>
                  </a:lnTo>
                  <a:lnTo>
                    <a:pt x="37" y="32"/>
                  </a:lnTo>
                  <a:lnTo>
                    <a:pt x="39" y="34"/>
                  </a:lnTo>
                  <a:lnTo>
                    <a:pt x="41" y="33"/>
                  </a:lnTo>
                  <a:lnTo>
                    <a:pt x="41" y="33"/>
                  </a:lnTo>
                  <a:lnTo>
                    <a:pt x="46" y="39"/>
                  </a:lnTo>
                  <a:lnTo>
                    <a:pt x="45" y="44"/>
                  </a:lnTo>
                  <a:lnTo>
                    <a:pt x="41" y="52"/>
                  </a:lnTo>
                  <a:lnTo>
                    <a:pt x="38" y="54"/>
                  </a:lnTo>
                  <a:lnTo>
                    <a:pt x="35" y="59"/>
                  </a:lnTo>
                  <a:lnTo>
                    <a:pt x="26" y="69"/>
                  </a:lnTo>
                  <a:lnTo>
                    <a:pt x="19" y="61"/>
                  </a:lnTo>
                  <a:lnTo>
                    <a:pt x="13" y="55"/>
                  </a:lnTo>
                  <a:lnTo>
                    <a:pt x="6" y="47"/>
                  </a:lnTo>
                  <a:lnTo>
                    <a:pt x="6" y="42"/>
                  </a:lnTo>
                  <a:lnTo>
                    <a:pt x="8" y="40"/>
                  </a:lnTo>
                  <a:lnTo>
                    <a:pt x="8" y="38"/>
                  </a:lnTo>
                  <a:lnTo>
                    <a:pt x="4" y="32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5" y="24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1" y="8"/>
                  </a:lnTo>
                  <a:lnTo>
                    <a:pt x="1" y="3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0" name="Freeform 655" descr="30%"/>
            <p:cNvSpPr>
              <a:spLocks/>
            </p:cNvSpPr>
            <p:nvPr/>
          </p:nvSpPr>
          <p:spPr bwMode="auto">
            <a:xfrm>
              <a:off x="3624330" y="3365316"/>
              <a:ext cx="356586" cy="328528"/>
            </a:xfrm>
            <a:custGeom>
              <a:avLst/>
              <a:gdLst/>
              <a:ahLst/>
              <a:cxnLst>
                <a:cxn ang="0">
                  <a:pos x="12" y="92"/>
                </a:cxn>
                <a:cxn ang="0">
                  <a:pos x="23" y="48"/>
                </a:cxn>
                <a:cxn ang="0">
                  <a:pos x="48" y="17"/>
                </a:cxn>
                <a:cxn ang="0">
                  <a:pos x="66" y="9"/>
                </a:cxn>
                <a:cxn ang="0">
                  <a:pos x="82" y="6"/>
                </a:cxn>
                <a:cxn ang="0">
                  <a:pos x="104" y="6"/>
                </a:cxn>
                <a:cxn ang="0">
                  <a:pos x="125" y="19"/>
                </a:cxn>
                <a:cxn ang="0">
                  <a:pos x="146" y="28"/>
                </a:cxn>
                <a:cxn ang="0">
                  <a:pos x="168" y="44"/>
                </a:cxn>
                <a:cxn ang="0">
                  <a:pos x="206" y="65"/>
                </a:cxn>
                <a:cxn ang="0">
                  <a:pos x="233" y="75"/>
                </a:cxn>
                <a:cxn ang="0">
                  <a:pos x="264" y="94"/>
                </a:cxn>
                <a:cxn ang="0">
                  <a:pos x="284" y="117"/>
                </a:cxn>
                <a:cxn ang="0">
                  <a:pos x="307" y="157"/>
                </a:cxn>
                <a:cxn ang="0">
                  <a:pos x="322" y="183"/>
                </a:cxn>
                <a:cxn ang="0">
                  <a:pos x="328" y="190"/>
                </a:cxn>
                <a:cxn ang="0">
                  <a:pos x="338" y="213"/>
                </a:cxn>
                <a:cxn ang="0">
                  <a:pos x="353" y="234"/>
                </a:cxn>
                <a:cxn ang="0">
                  <a:pos x="376" y="260"/>
                </a:cxn>
                <a:cxn ang="0">
                  <a:pos x="361" y="282"/>
                </a:cxn>
                <a:cxn ang="0">
                  <a:pos x="381" y="317"/>
                </a:cxn>
                <a:cxn ang="0">
                  <a:pos x="365" y="324"/>
                </a:cxn>
                <a:cxn ang="0">
                  <a:pos x="360" y="355"/>
                </a:cxn>
                <a:cxn ang="0">
                  <a:pos x="361" y="390"/>
                </a:cxn>
                <a:cxn ang="0">
                  <a:pos x="358" y="361"/>
                </a:cxn>
                <a:cxn ang="0">
                  <a:pos x="315" y="385"/>
                </a:cxn>
                <a:cxn ang="0">
                  <a:pos x="298" y="448"/>
                </a:cxn>
                <a:cxn ang="0">
                  <a:pos x="313" y="486"/>
                </a:cxn>
                <a:cxn ang="0">
                  <a:pos x="311" y="500"/>
                </a:cxn>
                <a:cxn ang="0">
                  <a:pos x="315" y="530"/>
                </a:cxn>
                <a:cxn ang="0">
                  <a:pos x="316" y="556"/>
                </a:cxn>
                <a:cxn ang="0">
                  <a:pos x="321" y="566"/>
                </a:cxn>
                <a:cxn ang="0">
                  <a:pos x="329" y="578"/>
                </a:cxn>
                <a:cxn ang="0">
                  <a:pos x="334" y="592"/>
                </a:cxn>
                <a:cxn ang="0">
                  <a:pos x="316" y="609"/>
                </a:cxn>
                <a:cxn ang="0">
                  <a:pos x="285" y="579"/>
                </a:cxn>
                <a:cxn ang="0">
                  <a:pos x="267" y="547"/>
                </a:cxn>
                <a:cxn ang="0">
                  <a:pos x="263" y="510"/>
                </a:cxn>
                <a:cxn ang="0">
                  <a:pos x="232" y="483"/>
                </a:cxn>
                <a:cxn ang="0">
                  <a:pos x="209" y="452"/>
                </a:cxn>
                <a:cxn ang="0">
                  <a:pos x="165" y="407"/>
                </a:cxn>
                <a:cxn ang="0">
                  <a:pos x="175" y="396"/>
                </a:cxn>
                <a:cxn ang="0">
                  <a:pos x="162" y="392"/>
                </a:cxn>
                <a:cxn ang="0">
                  <a:pos x="163" y="351"/>
                </a:cxn>
                <a:cxn ang="0">
                  <a:pos x="175" y="334"/>
                </a:cxn>
                <a:cxn ang="0">
                  <a:pos x="169" y="310"/>
                </a:cxn>
                <a:cxn ang="0">
                  <a:pos x="145" y="288"/>
                </a:cxn>
                <a:cxn ang="0">
                  <a:pos x="133" y="257"/>
                </a:cxn>
                <a:cxn ang="0">
                  <a:pos x="127" y="213"/>
                </a:cxn>
                <a:cxn ang="0">
                  <a:pos x="95" y="229"/>
                </a:cxn>
                <a:cxn ang="0">
                  <a:pos x="66" y="205"/>
                </a:cxn>
                <a:cxn ang="0">
                  <a:pos x="40" y="229"/>
                </a:cxn>
                <a:cxn ang="0">
                  <a:pos x="5" y="232"/>
                </a:cxn>
                <a:cxn ang="0">
                  <a:pos x="2" y="213"/>
                </a:cxn>
                <a:cxn ang="0">
                  <a:pos x="4" y="192"/>
                </a:cxn>
              </a:cxnLst>
              <a:rect l="0" t="0" r="r" b="b"/>
              <a:pathLst>
                <a:path w="381" h="609">
                  <a:moveTo>
                    <a:pt x="0" y="179"/>
                  </a:moveTo>
                  <a:lnTo>
                    <a:pt x="1" y="157"/>
                  </a:lnTo>
                  <a:lnTo>
                    <a:pt x="3" y="143"/>
                  </a:lnTo>
                  <a:lnTo>
                    <a:pt x="2" y="122"/>
                  </a:lnTo>
                  <a:lnTo>
                    <a:pt x="3" y="111"/>
                  </a:lnTo>
                  <a:lnTo>
                    <a:pt x="10" y="100"/>
                  </a:lnTo>
                  <a:lnTo>
                    <a:pt x="12" y="92"/>
                  </a:lnTo>
                  <a:lnTo>
                    <a:pt x="12" y="80"/>
                  </a:lnTo>
                  <a:lnTo>
                    <a:pt x="13" y="79"/>
                  </a:lnTo>
                  <a:lnTo>
                    <a:pt x="18" y="78"/>
                  </a:lnTo>
                  <a:lnTo>
                    <a:pt x="24" y="73"/>
                  </a:lnTo>
                  <a:lnTo>
                    <a:pt x="26" y="73"/>
                  </a:lnTo>
                  <a:lnTo>
                    <a:pt x="27" y="71"/>
                  </a:lnTo>
                  <a:lnTo>
                    <a:pt x="23" y="48"/>
                  </a:lnTo>
                  <a:lnTo>
                    <a:pt x="23" y="44"/>
                  </a:lnTo>
                  <a:lnTo>
                    <a:pt x="25" y="40"/>
                  </a:lnTo>
                  <a:lnTo>
                    <a:pt x="26" y="36"/>
                  </a:lnTo>
                  <a:lnTo>
                    <a:pt x="28" y="33"/>
                  </a:lnTo>
                  <a:lnTo>
                    <a:pt x="42" y="31"/>
                  </a:lnTo>
                  <a:lnTo>
                    <a:pt x="44" y="29"/>
                  </a:lnTo>
                  <a:lnTo>
                    <a:pt x="48" y="17"/>
                  </a:lnTo>
                  <a:lnTo>
                    <a:pt x="48" y="11"/>
                  </a:lnTo>
                  <a:lnTo>
                    <a:pt x="49" y="3"/>
                  </a:lnTo>
                  <a:lnTo>
                    <a:pt x="49" y="1"/>
                  </a:lnTo>
                  <a:lnTo>
                    <a:pt x="50" y="1"/>
                  </a:lnTo>
                  <a:lnTo>
                    <a:pt x="54" y="7"/>
                  </a:lnTo>
                  <a:lnTo>
                    <a:pt x="64" y="6"/>
                  </a:lnTo>
                  <a:lnTo>
                    <a:pt x="66" y="9"/>
                  </a:lnTo>
                  <a:lnTo>
                    <a:pt x="69" y="9"/>
                  </a:lnTo>
                  <a:lnTo>
                    <a:pt x="71" y="8"/>
                  </a:lnTo>
                  <a:lnTo>
                    <a:pt x="74" y="5"/>
                  </a:lnTo>
                  <a:lnTo>
                    <a:pt x="78" y="1"/>
                  </a:lnTo>
                  <a:lnTo>
                    <a:pt x="81" y="0"/>
                  </a:lnTo>
                  <a:lnTo>
                    <a:pt x="82" y="2"/>
                  </a:lnTo>
                  <a:lnTo>
                    <a:pt x="82" y="6"/>
                  </a:lnTo>
                  <a:lnTo>
                    <a:pt x="84" y="11"/>
                  </a:lnTo>
                  <a:lnTo>
                    <a:pt x="86" y="16"/>
                  </a:lnTo>
                  <a:lnTo>
                    <a:pt x="89" y="14"/>
                  </a:lnTo>
                  <a:lnTo>
                    <a:pt x="91" y="11"/>
                  </a:lnTo>
                  <a:lnTo>
                    <a:pt x="92" y="9"/>
                  </a:lnTo>
                  <a:lnTo>
                    <a:pt x="99" y="11"/>
                  </a:lnTo>
                  <a:lnTo>
                    <a:pt x="104" y="6"/>
                  </a:lnTo>
                  <a:lnTo>
                    <a:pt x="108" y="7"/>
                  </a:lnTo>
                  <a:lnTo>
                    <a:pt x="111" y="7"/>
                  </a:lnTo>
                  <a:lnTo>
                    <a:pt x="115" y="2"/>
                  </a:lnTo>
                  <a:lnTo>
                    <a:pt x="116" y="3"/>
                  </a:lnTo>
                  <a:lnTo>
                    <a:pt x="120" y="7"/>
                  </a:lnTo>
                  <a:lnTo>
                    <a:pt x="123" y="9"/>
                  </a:lnTo>
                  <a:lnTo>
                    <a:pt x="125" y="19"/>
                  </a:lnTo>
                  <a:lnTo>
                    <a:pt x="127" y="29"/>
                  </a:lnTo>
                  <a:lnTo>
                    <a:pt x="131" y="33"/>
                  </a:lnTo>
                  <a:lnTo>
                    <a:pt x="132" y="34"/>
                  </a:lnTo>
                  <a:lnTo>
                    <a:pt x="133" y="33"/>
                  </a:lnTo>
                  <a:lnTo>
                    <a:pt x="135" y="34"/>
                  </a:lnTo>
                  <a:lnTo>
                    <a:pt x="140" y="33"/>
                  </a:lnTo>
                  <a:lnTo>
                    <a:pt x="146" y="28"/>
                  </a:lnTo>
                  <a:lnTo>
                    <a:pt x="148" y="22"/>
                  </a:lnTo>
                  <a:lnTo>
                    <a:pt x="148" y="22"/>
                  </a:lnTo>
                  <a:lnTo>
                    <a:pt x="152" y="24"/>
                  </a:lnTo>
                  <a:lnTo>
                    <a:pt x="155" y="33"/>
                  </a:lnTo>
                  <a:lnTo>
                    <a:pt x="161" y="37"/>
                  </a:lnTo>
                  <a:lnTo>
                    <a:pt x="162" y="40"/>
                  </a:lnTo>
                  <a:lnTo>
                    <a:pt x="168" y="44"/>
                  </a:lnTo>
                  <a:lnTo>
                    <a:pt x="169" y="49"/>
                  </a:lnTo>
                  <a:lnTo>
                    <a:pt x="170" y="50"/>
                  </a:lnTo>
                  <a:lnTo>
                    <a:pt x="176" y="49"/>
                  </a:lnTo>
                  <a:lnTo>
                    <a:pt x="182" y="52"/>
                  </a:lnTo>
                  <a:lnTo>
                    <a:pt x="190" y="58"/>
                  </a:lnTo>
                  <a:lnTo>
                    <a:pt x="200" y="58"/>
                  </a:lnTo>
                  <a:lnTo>
                    <a:pt x="206" y="65"/>
                  </a:lnTo>
                  <a:lnTo>
                    <a:pt x="208" y="66"/>
                  </a:lnTo>
                  <a:lnTo>
                    <a:pt x="210" y="74"/>
                  </a:lnTo>
                  <a:lnTo>
                    <a:pt x="217" y="76"/>
                  </a:lnTo>
                  <a:lnTo>
                    <a:pt x="222" y="81"/>
                  </a:lnTo>
                  <a:lnTo>
                    <a:pt x="226" y="80"/>
                  </a:lnTo>
                  <a:lnTo>
                    <a:pt x="230" y="75"/>
                  </a:lnTo>
                  <a:lnTo>
                    <a:pt x="233" y="75"/>
                  </a:lnTo>
                  <a:lnTo>
                    <a:pt x="241" y="80"/>
                  </a:lnTo>
                  <a:lnTo>
                    <a:pt x="246" y="80"/>
                  </a:lnTo>
                  <a:lnTo>
                    <a:pt x="252" y="89"/>
                  </a:lnTo>
                  <a:lnTo>
                    <a:pt x="255" y="90"/>
                  </a:lnTo>
                  <a:lnTo>
                    <a:pt x="258" y="92"/>
                  </a:lnTo>
                  <a:lnTo>
                    <a:pt x="260" y="91"/>
                  </a:lnTo>
                  <a:lnTo>
                    <a:pt x="264" y="94"/>
                  </a:lnTo>
                  <a:lnTo>
                    <a:pt x="267" y="97"/>
                  </a:lnTo>
                  <a:lnTo>
                    <a:pt x="270" y="96"/>
                  </a:lnTo>
                  <a:lnTo>
                    <a:pt x="273" y="99"/>
                  </a:lnTo>
                  <a:lnTo>
                    <a:pt x="276" y="101"/>
                  </a:lnTo>
                  <a:lnTo>
                    <a:pt x="277" y="106"/>
                  </a:lnTo>
                  <a:lnTo>
                    <a:pt x="279" y="107"/>
                  </a:lnTo>
                  <a:lnTo>
                    <a:pt x="284" y="117"/>
                  </a:lnTo>
                  <a:lnTo>
                    <a:pt x="286" y="125"/>
                  </a:lnTo>
                  <a:lnTo>
                    <a:pt x="290" y="128"/>
                  </a:lnTo>
                  <a:lnTo>
                    <a:pt x="290" y="131"/>
                  </a:lnTo>
                  <a:lnTo>
                    <a:pt x="292" y="136"/>
                  </a:lnTo>
                  <a:lnTo>
                    <a:pt x="297" y="138"/>
                  </a:lnTo>
                  <a:lnTo>
                    <a:pt x="299" y="146"/>
                  </a:lnTo>
                  <a:lnTo>
                    <a:pt x="307" y="157"/>
                  </a:lnTo>
                  <a:lnTo>
                    <a:pt x="308" y="161"/>
                  </a:lnTo>
                  <a:lnTo>
                    <a:pt x="308" y="166"/>
                  </a:lnTo>
                  <a:lnTo>
                    <a:pt x="313" y="169"/>
                  </a:lnTo>
                  <a:lnTo>
                    <a:pt x="313" y="173"/>
                  </a:lnTo>
                  <a:lnTo>
                    <a:pt x="314" y="175"/>
                  </a:lnTo>
                  <a:lnTo>
                    <a:pt x="321" y="179"/>
                  </a:lnTo>
                  <a:lnTo>
                    <a:pt x="322" y="183"/>
                  </a:lnTo>
                  <a:lnTo>
                    <a:pt x="324" y="185"/>
                  </a:lnTo>
                  <a:lnTo>
                    <a:pt x="323" y="185"/>
                  </a:lnTo>
                  <a:lnTo>
                    <a:pt x="324" y="187"/>
                  </a:lnTo>
                  <a:lnTo>
                    <a:pt x="327" y="187"/>
                  </a:lnTo>
                  <a:lnTo>
                    <a:pt x="327" y="190"/>
                  </a:lnTo>
                  <a:lnTo>
                    <a:pt x="327" y="192"/>
                  </a:lnTo>
                  <a:lnTo>
                    <a:pt x="328" y="190"/>
                  </a:lnTo>
                  <a:lnTo>
                    <a:pt x="329" y="194"/>
                  </a:lnTo>
                  <a:lnTo>
                    <a:pt x="331" y="194"/>
                  </a:lnTo>
                  <a:lnTo>
                    <a:pt x="331" y="198"/>
                  </a:lnTo>
                  <a:lnTo>
                    <a:pt x="332" y="199"/>
                  </a:lnTo>
                  <a:lnTo>
                    <a:pt x="332" y="203"/>
                  </a:lnTo>
                  <a:lnTo>
                    <a:pt x="334" y="203"/>
                  </a:lnTo>
                  <a:lnTo>
                    <a:pt x="338" y="213"/>
                  </a:lnTo>
                  <a:lnTo>
                    <a:pt x="346" y="221"/>
                  </a:lnTo>
                  <a:lnTo>
                    <a:pt x="351" y="221"/>
                  </a:lnTo>
                  <a:lnTo>
                    <a:pt x="351" y="225"/>
                  </a:lnTo>
                  <a:lnTo>
                    <a:pt x="353" y="226"/>
                  </a:lnTo>
                  <a:lnTo>
                    <a:pt x="353" y="232"/>
                  </a:lnTo>
                  <a:lnTo>
                    <a:pt x="354" y="234"/>
                  </a:lnTo>
                  <a:lnTo>
                    <a:pt x="353" y="234"/>
                  </a:lnTo>
                  <a:lnTo>
                    <a:pt x="353" y="237"/>
                  </a:lnTo>
                  <a:lnTo>
                    <a:pt x="361" y="241"/>
                  </a:lnTo>
                  <a:lnTo>
                    <a:pt x="365" y="249"/>
                  </a:lnTo>
                  <a:lnTo>
                    <a:pt x="373" y="250"/>
                  </a:lnTo>
                  <a:lnTo>
                    <a:pt x="374" y="251"/>
                  </a:lnTo>
                  <a:lnTo>
                    <a:pt x="375" y="256"/>
                  </a:lnTo>
                  <a:lnTo>
                    <a:pt x="376" y="260"/>
                  </a:lnTo>
                  <a:lnTo>
                    <a:pt x="375" y="262"/>
                  </a:lnTo>
                  <a:lnTo>
                    <a:pt x="375" y="266"/>
                  </a:lnTo>
                  <a:lnTo>
                    <a:pt x="372" y="268"/>
                  </a:lnTo>
                  <a:lnTo>
                    <a:pt x="367" y="267"/>
                  </a:lnTo>
                  <a:lnTo>
                    <a:pt x="365" y="271"/>
                  </a:lnTo>
                  <a:lnTo>
                    <a:pt x="364" y="277"/>
                  </a:lnTo>
                  <a:lnTo>
                    <a:pt x="361" y="282"/>
                  </a:lnTo>
                  <a:lnTo>
                    <a:pt x="364" y="287"/>
                  </a:lnTo>
                  <a:lnTo>
                    <a:pt x="365" y="294"/>
                  </a:lnTo>
                  <a:lnTo>
                    <a:pt x="368" y="303"/>
                  </a:lnTo>
                  <a:lnTo>
                    <a:pt x="373" y="305"/>
                  </a:lnTo>
                  <a:lnTo>
                    <a:pt x="377" y="305"/>
                  </a:lnTo>
                  <a:lnTo>
                    <a:pt x="381" y="313"/>
                  </a:lnTo>
                  <a:lnTo>
                    <a:pt x="381" y="317"/>
                  </a:lnTo>
                  <a:lnTo>
                    <a:pt x="381" y="319"/>
                  </a:lnTo>
                  <a:lnTo>
                    <a:pt x="379" y="319"/>
                  </a:lnTo>
                  <a:lnTo>
                    <a:pt x="375" y="317"/>
                  </a:lnTo>
                  <a:lnTo>
                    <a:pt x="373" y="317"/>
                  </a:lnTo>
                  <a:lnTo>
                    <a:pt x="370" y="322"/>
                  </a:lnTo>
                  <a:lnTo>
                    <a:pt x="368" y="322"/>
                  </a:lnTo>
                  <a:lnTo>
                    <a:pt x="365" y="324"/>
                  </a:lnTo>
                  <a:lnTo>
                    <a:pt x="364" y="327"/>
                  </a:lnTo>
                  <a:lnTo>
                    <a:pt x="365" y="336"/>
                  </a:lnTo>
                  <a:lnTo>
                    <a:pt x="367" y="339"/>
                  </a:lnTo>
                  <a:lnTo>
                    <a:pt x="364" y="341"/>
                  </a:lnTo>
                  <a:lnTo>
                    <a:pt x="361" y="348"/>
                  </a:lnTo>
                  <a:lnTo>
                    <a:pt x="361" y="353"/>
                  </a:lnTo>
                  <a:lnTo>
                    <a:pt x="360" y="355"/>
                  </a:lnTo>
                  <a:lnTo>
                    <a:pt x="360" y="359"/>
                  </a:lnTo>
                  <a:lnTo>
                    <a:pt x="362" y="362"/>
                  </a:lnTo>
                  <a:lnTo>
                    <a:pt x="361" y="365"/>
                  </a:lnTo>
                  <a:lnTo>
                    <a:pt x="362" y="369"/>
                  </a:lnTo>
                  <a:lnTo>
                    <a:pt x="365" y="376"/>
                  </a:lnTo>
                  <a:lnTo>
                    <a:pt x="364" y="381"/>
                  </a:lnTo>
                  <a:lnTo>
                    <a:pt x="361" y="390"/>
                  </a:lnTo>
                  <a:lnTo>
                    <a:pt x="361" y="390"/>
                  </a:lnTo>
                  <a:lnTo>
                    <a:pt x="361" y="388"/>
                  </a:lnTo>
                  <a:lnTo>
                    <a:pt x="361" y="383"/>
                  </a:lnTo>
                  <a:lnTo>
                    <a:pt x="361" y="376"/>
                  </a:lnTo>
                  <a:lnTo>
                    <a:pt x="359" y="369"/>
                  </a:lnTo>
                  <a:lnTo>
                    <a:pt x="359" y="364"/>
                  </a:lnTo>
                  <a:lnTo>
                    <a:pt x="358" y="361"/>
                  </a:lnTo>
                  <a:lnTo>
                    <a:pt x="358" y="355"/>
                  </a:lnTo>
                  <a:lnTo>
                    <a:pt x="352" y="353"/>
                  </a:lnTo>
                  <a:lnTo>
                    <a:pt x="342" y="355"/>
                  </a:lnTo>
                  <a:lnTo>
                    <a:pt x="329" y="365"/>
                  </a:lnTo>
                  <a:lnTo>
                    <a:pt x="317" y="377"/>
                  </a:lnTo>
                  <a:lnTo>
                    <a:pt x="316" y="381"/>
                  </a:lnTo>
                  <a:lnTo>
                    <a:pt x="315" y="385"/>
                  </a:lnTo>
                  <a:lnTo>
                    <a:pt x="305" y="397"/>
                  </a:lnTo>
                  <a:lnTo>
                    <a:pt x="301" y="403"/>
                  </a:lnTo>
                  <a:lnTo>
                    <a:pt x="298" y="410"/>
                  </a:lnTo>
                  <a:lnTo>
                    <a:pt x="297" y="417"/>
                  </a:lnTo>
                  <a:lnTo>
                    <a:pt x="297" y="431"/>
                  </a:lnTo>
                  <a:lnTo>
                    <a:pt x="297" y="440"/>
                  </a:lnTo>
                  <a:lnTo>
                    <a:pt x="298" y="448"/>
                  </a:lnTo>
                  <a:lnTo>
                    <a:pt x="301" y="459"/>
                  </a:lnTo>
                  <a:lnTo>
                    <a:pt x="305" y="466"/>
                  </a:lnTo>
                  <a:lnTo>
                    <a:pt x="307" y="475"/>
                  </a:lnTo>
                  <a:lnTo>
                    <a:pt x="309" y="479"/>
                  </a:lnTo>
                  <a:lnTo>
                    <a:pt x="311" y="483"/>
                  </a:lnTo>
                  <a:lnTo>
                    <a:pt x="313" y="485"/>
                  </a:lnTo>
                  <a:lnTo>
                    <a:pt x="313" y="486"/>
                  </a:lnTo>
                  <a:lnTo>
                    <a:pt x="314" y="486"/>
                  </a:lnTo>
                  <a:lnTo>
                    <a:pt x="313" y="490"/>
                  </a:lnTo>
                  <a:lnTo>
                    <a:pt x="312" y="489"/>
                  </a:lnTo>
                  <a:lnTo>
                    <a:pt x="312" y="489"/>
                  </a:lnTo>
                  <a:lnTo>
                    <a:pt x="311" y="491"/>
                  </a:lnTo>
                  <a:lnTo>
                    <a:pt x="312" y="495"/>
                  </a:lnTo>
                  <a:lnTo>
                    <a:pt x="311" y="500"/>
                  </a:lnTo>
                  <a:lnTo>
                    <a:pt x="312" y="504"/>
                  </a:lnTo>
                  <a:lnTo>
                    <a:pt x="311" y="507"/>
                  </a:lnTo>
                  <a:lnTo>
                    <a:pt x="311" y="507"/>
                  </a:lnTo>
                  <a:lnTo>
                    <a:pt x="311" y="510"/>
                  </a:lnTo>
                  <a:lnTo>
                    <a:pt x="309" y="515"/>
                  </a:lnTo>
                  <a:lnTo>
                    <a:pt x="312" y="525"/>
                  </a:lnTo>
                  <a:lnTo>
                    <a:pt x="315" y="530"/>
                  </a:lnTo>
                  <a:lnTo>
                    <a:pt x="314" y="535"/>
                  </a:lnTo>
                  <a:lnTo>
                    <a:pt x="314" y="536"/>
                  </a:lnTo>
                  <a:lnTo>
                    <a:pt x="314" y="540"/>
                  </a:lnTo>
                  <a:lnTo>
                    <a:pt x="314" y="542"/>
                  </a:lnTo>
                  <a:lnTo>
                    <a:pt x="313" y="543"/>
                  </a:lnTo>
                  <a:lnTo>
                    <a:pt x="313" y="547"/>
                  </a:lnTo>
                  <a:lnTo>
                    <a:pt x="316" y="556"/>
                  </a:lnTo>
                  <a:lnTo>
                    <a:pt x="319" y="556"/>
                  </a:lnTo>
                  <a:lnTo>
                    <a:pt x="317" y="557"/>
                  </a:lnTo>
                  <a:lnTo>
                    <a:pt x="319" y="557"/>
                  </a:lnTo>
                  <a:lnTo>
                    <a:pt x="320" y="558"/>
                  </a:lnTo>
                  <a:lnTo>
                    <a:pt x="321" y="561"/>
                  </a:lnTo>
                  <a:lnTo>
                    <a:pt x="321" y="561"/>
                  </a:lnTo>
                  <a:lnTo>
                    <a:pt x="321" y="566"/>
                  </a:lnTo>
                  <a:lnTo>
                    <a:pt x="321" y="567"/>
                  </a:lnTo>
                  <a:lnTo>
                    <a:pt x="320" y="567"/>
                  </a:lnTo>
                  <a:lnTo>
                    <a:pt x="320" y="568"/>
                  </a:lnTo>
                  <a:lnTo>
                    <a:pt x="321" y="572"/>
                  </a:lnTo>
                  <a:lnTo>
                    <a:pt x="326" y="575"/>
                  </a:lnTo>
                  <a:lnTo>
                    <a:pt x="327" y="575"/>
                  </a:lnTo>
                  <a:lnTo>
                    <a:pt x="329" y="578"/>
                  </a:lnTo>
                  <a:lnTo>
                    <a:pt x="329" y="584"/>
                  </a:lnTo>
                  <a:lnTo>
                    <a:pt x="329" y="585"/>
                  </a:lnTo>
                  <a:lnTo>
                    <a:pt x="329" y="588"/>
                  </a:lnTo>
                  <a:lnTo>
                    <a:pt x="331" y="592"/>
                  </a:lnTo>
                  <a:lnTo>
                    <a:pt x="332" y="590"/>
                  </a:lnTo>
                  <a:lnTo>
                    <a:pt x="334" y="592"/>
                  </a:lnTo>
                  <a:lnTo>
                    <a:pt x="334" y="592"/>
                  </a:lnTo>
                  <a:lnTo>
                    <a:pt x="332" y="595"/>
                  </a:lnTo>
                  <a:lnTo>
                    <a:pt x="335" y="598"/>
                  </a:lnTo>
                  <a:lnTo>
                    <a:pt x="334" y="600"/>
                  </a:lnTo>
                  <a:lnTo>
                    <a:pt x="332" y="601"/>
                  </a:lnTo>
                  <a:lnTo>
                    <a:pt x="334" y="606"/>
                  </a:lnTo>
                  <a:lnTo>
                    <a:pt x="321" y="606"/>
                  </a:lnTo>
                  <a:lnTo>
                    <a:pt x="316" y="609"/>
                  </a:lnTo>
                  <a:lnTo>
                    <a:pt x="309" y="609"/>
                  </a:lnTo>
                  <a:lnTo>
                    <a:pt x="300" y="604"/>
                  </a:lnTo>
                  <a:lnTo>
                    <a:pt x="291" y="592"/>
                  </a:lnTo>
                  <a:lnTo>
                    <a:pt x="289" y="588"/>
                  </a:lnTo>
                  <a:lnTo>
                    <a:pt x="290" y="587"/>
                  </a:lnTo>
                  <a:lnTo>
                    <a:pt x="288" y="582"/>
                  </a:lnTo>
                  <a:lnTo>
                    <a:pt x="285" y="579"/>
                  </a:lnTo>
                  <a:lnTo>
                    <a:pt x="283" y="577"/>
                  </a:lnTo>
                  <a:lnTo>
                    <a:pt x="281" y="577"/>
                  </a:lnTo>
                  <a:lnTo>
                    <a:pt x="279" y="574"/>
                  </a:lnTo>
                  <a:lnTo>
                    <a:pt x="277" y="573"/>
                  </a:lnTo>
                  <a:lnTo>
                    <a:pt x="276" y="567"/>
                  </a:lnTo>
                  <a:lnTo>
                    <a:pt x="269" y="554"/>
                  </a:lnTo>
                  <a:lnTo>
                    <a:pt x="267" y="547"/>
                  </a:lnTo>
                  <a:lnTo>
                    <a:pt x="273" y="540"/>
                  </a:lnTo>
                  <a:lnTo>
                    <a:pt x="283" y="532"/>
                  </a:lnTo>
                  <a:lnTo>
                    <a:pt x="281" y="532"/>
                  </a:lnTo>
                  <a:lnTo>
                    <a:pt x="276" y="526"/>
                  </a:lnTo>
                  <a:lnTo>
                    <a:pt x="273" y="523"/>
                  </a:lnTo>
                  <a:lnTo>
                    <a:pt x="268" y="514"/>
                  </a:lnTo>
                  <a:lnTo>
                    <a:pt x="263" y="510"/>
                  </a:lnTo>
                  <a:lnTo>
                    <a:pt x="255" y="497"/>
                  </a:lnTo>
                  <a:lnTo>
                    <a:pt x="252" y="490"/>
                  </a:lnTo>
                  <a:lnTo>
                    <a:pt x="246" y="488"/>
                  </a:lnTo>
                  <a:lnTo>
                    <a:pt x="243" y="484"/>
                  </a:lnTo>
                  <a:lnTo>
                    <a:pt x="236" y="484"/>
                  </a:lnTo>
                  <a:lnTo>
                    <a:pt x="233" y="483"/>
                  </a:lnTo>
                  <a:lnTo>
                    <a:pt x="232" y="483"/>
                  </a:lnTo>
                  <a:lnTo>
                    <a:pt x="235" y="478"/>
                  </a:lnTo>
                  <a:lnTo>
                    <a:pt x="231" y="475"/>
                  </a:lnTo>
                  <a:lnTo>
                    <a:pt x="225" y="475"/>
                  </a:lnTo>
                  <a:lnTo>
                    <a:pt x="222" y="468"/>
                  </a:lnTo>
                  <a:lnTo>
                    <a:pt x="217" y="464"/>
                  </a:lnTo>
                  <a:lnTo>
                    <a:pt x="215" y="459"/>
                  </a:lnTo>
                  <a:lnTo>
                    <a:pt x="209" y="452"/>
                  </a:lnTo>
                  <a:lnTo>
                    <a:pt x="195" y="437"/>
                  </a:lnTo>
                  <a:lnTo>
                    <a:pt x="186" y="421"/>
                  </a:lnTo>
                  <a:lnTo>
                    <a:pt x="178" y="429"/>
                  </a:lnTo>
                  <a:lnTo>
                    <a:pt x="173" y="432"/>
                  </a:lnTo>
                  <a:lnTo>
                    <a:pt x="164" y="426"/>
                  </a:lnTo>
                  <a:lnTo>
                    <a:pt x="173" y="411"/>
                  </a:lnTo>
                  <a:lnTo>
                    <a:pt x="165" y="407"/>
                  </a:lnTo>
                  <a:lnTo>
                    <a:pt x="165" y="405"/>
                  </a:lnTo>
                  <a:lnTo>
                    <a:pt x="169" y="397"/>
                  </a:lnTo>
                  <a:lnTo>
                    <a:pt x="169" y="395"/>
                  </a:lnTo>
                  <a:lnTo>
                    <a:pt x="170" y="392"/>
                  </a:lnTo>
                  <a:lnTo>
                    <a:pt x="170" y="391"/>
                  </a:lnTo>
                  <a:lnTo>
                    <a:pt x="173" y="392"/>
                  </a:lnTo>
                  <a:lnTo>
                    <a:pt x="175" y="396"/>
                  </a:lnTo>
                  <a:lnTo>
                    <a:pt x="177" y="392"/>
                  </a:lnTo>
                  <a:lnTo>
                    <a:pt x="172" y="388"/>
                  </a:lnTo>
                  <a:lnTo>
                    <a:pt x="172" y="388"/>
                  </a:lnTo>
                  <a:lnTo>
                    <a:pt x="170" y="388"/>
                  </a:lnTo>
                  <a:lnTo>
                    <a:pt x="169" y="390"/>
                  </a:lnTo>
                  <a:lnTo>
                    <a:pt x="163" y="396"/>
                  </a:lnTo>
                  <a:lnTo>
                    <a:pt x="162" y="392"/>
                  </a:lnTo>
                  <a:lnTo>
                    <a:pt x="162" y="387"/>
                  </a:lnTo>
                  <a:lnTo>
                    <a:pt x="163" y="380"/>
                  </a:lnTo>
                  <a:lnTo>
                    <a:pt x="164" y="375"/>
                  </a:lnTo>
                  <a:lnTo>
                    <a:pt x="163" y="367"/>
                  </a:lnTo>
                  <a:lnTo>
                    <a:pt x="163" y="361"/>
                  </a:lnTo>
                  <a:lnTo>
                    <a:pt x="162" y="356"/>
                  </a:lnTo>
                  <a:lnTo>
                    <a:pt x="163" y="351"/>
                  </a:lnTo>
                  <a:lnTo>
                    <a:pt x="164" y="349"/>
                  </a:lnTo>
                  <a:lnTo>
                    <a:pt x="167" y="346"/>
                  </a:lnTo>
                  <a:lnTo>
                    <a:pt x="167" y="345"/>
                  </a:lnTo>
                  <a:lnTo>
                    <a:pt x="168" y="344"/>
                  </a:lnTo>
                  <a:lnTo>
                    <a:pt x="169" y="340"/>
                  </a:lnTo>
                  <a:lnTo>
                    <a:pt x="173" y="336"/>
                  </a:lnTo>
                  <a:lnTo>
                    <a:pt x="175" y="334"/>
                  </a:lnTo>
                  <a:lnTo>
                    <a:pt x="175" y="330"/>
                  </a:lnTo>
                  <a:lnTo>
                    <a:pt x="176" y="333"/>
                  </a:lnTo>
                  <a:lnTo>
                    <a:pt x="176" y="329"/>
                  </a:lnTo>
                  <a:lnTo>
                    <a:pt x="176" y="327"/>
                  </a:lnTo>
                  <a:lnTo>
                    <a:pt x="175" y="320"/>
                  </a:lnTo>
                  <a:lnTo>
                    <a:pt x="170" y="314"/>
                  </a:lnTo>
                  <a:lnTo>
                    <a:pt x="169" y="310"/>
                  </a:lnTo>
                  <a:lnTo>
                    <a:pt x="165" y="312"/>
                  </a:lnTo>
                  <a:lnTo>
                    <a:pt x="160" y="302"/>
                  </a:lnTo>
                  <a:lnTo>
                    <a:pt x="158" y="299"/>
                  </a:lnTo>
                  <a:lnTo>
                    <a:pt x="155" y="298"/>
                  </a:lnTo>
                  <a:lnTo>
                    <a:pt x="152" y="299"/>
                  </a:lnTo>
                  <a:lnTo>
                    <a:pt x="149" y="298"/>
                  </a:lnTo>
                  <a:lnTo>
                    <a:pt x="145" y="288"/>
                  </a:lnTo>
                  <a:lnTo>
                    <a:pt x="145" y="279"/>
                  </a:lnTo>
                  <a:lnTo>
                    <a:pt x="145" y="279"/>
                  </a:lnTo>
                  <a:lnTo>
                    <a:pt x="139" y="278"/>
                  </a:lnTo>
                  <a:lnTo>
                    <a:pt x="138" y="277"/>
                  </a:lnTo>
                  <a:lnTo>
                    <a:pt x="138" y="267"/>
                  </a:lnTo>
                  <a:lnTo>
                    <a:pt x="131" y="263"/>
                  </a:lnTo>
                  <a:lnTo>
                    <a:pt x="133" y="257"/>
                  </a:lnTo>
                  <a:lnTo>
                    <a:pt x="134" y="246"/>
                  </a:lnTo>
                  <a:lnTo>
                    <a:pt x="137" y="239"/>
                  </a:lnTo>
                  <a:lnTo>
                    <a:pt x="138" y="229"/>
                  </a:lnTo>
                  <a:lnTo>
                    <a:pt x="139" y="218"/>
                  </a:lnTo>
                  <a:lnTo>
                    <a:pt x="137" y="211"/>
                  </a:lnTo>
                  <a:lnTo>
                    <a:pt x="133" y="210"/>
                  </a:lnTo>
                  <a:lnTo>
                    <a:pt x="127" y="213"/>
                  </a:lnTo>
                  <a:lnTo>
                    <a:pt x="125" y="213"/>
                  </a:lnTo>
                  <a:lnTo>
                    <a:pt x="122" y="216"/>
                  </a:lnTo>
                  <a:lnTo>
                    <a:pt x="112" y="218"/>
                  </a:lnTo>
                  <a:lnTo>
                    <a:pt x="107" y="221"/>
                  </a:lnTo>
                  <a:lnTo>
                    <a:pt x="101" y="227"/>
                  </a:lnTo>
                  <a:lnTo>
                    <a:pt x="96" y="230"/>
                  </a:lnTo>
                  <a:lnTo>
                    <a:pt x="95" y="229"/>
                  </a:lnTo>
                  <a:lnTo>
                    <a:pt x="94" y="225"/>
                  </a:lnTo>
                  <a:lnTo>
                    <a:pt x="93" y="216"/>
                  </a:lnTo>
                  <a:lnTo>
                    <a:pt x="92" y="213"/>
                  </a:lnTo>
                  <a:lnTo>
                    <a:pt x="81" y="210"/>
                  </a:lnTo>
                  <a:lnTo>
                    <a:pt x="79" y="208"/>
                  </a:lnTo>
                  <a:lnTo>
                    <a:pt x="76" y="206"/>
                  </a:lnTo>
                  <a:lnTo>
                    <a:pt x="66" y="205"/>
                  </a:lnTo>
                  <a:lnTo>
                    <a:pt x="56" y="208"/>
                  </a:lnTo>
                  <a:lnTo>
                    <a:pt x="49" y="203"/>
                  </a:lnTo>
                  <a:lnTo>
                    <a:pt x="47" y="198"/>
                  </a:lnTo>
                  <a:lnTo>
                    <a:pt x="43" y="201"/>
                  </a:lnTo>
                  <a:lnTo>
                    <a:pt x="34" y="215"/>
                  </a:lnTo>
                  <a:lnTo>
                    <a:pt x="38" y="224"/>
                  </a:lnTo>
                  <a:lnTo>
                    <a:pt x="40" y="229"/>
                  </a:lnTo>
                  <a:lnTo>
                    <a:pt x="40" y="235"/>
                  </a:lnTo>
                  <a:lnTo>
                    <a:pt x="41" y="246"/>
                  </a:lnTo>
                  <a:lnTo>
                    <a:pt x="39" y="257"/>
                  </a:lnTo>
                  <a:lnTo>
                    <a:pt x="31" y="246"/>
                  </a:lnTo>
                  <a:lnTo>
                    <a:pt x="21" y="239"/>
                  </a:lnTo>
                  <a:lnTo>
                    <a:pt x="12" y="232"/>
                  </a:lnTo>
                  <a:lnTo>
                    <a:pt x="5" y="232"/>
                  </a:lnTo>
                  <a:lnTo>
                    <a:pt x="1" y="230"/>
                  </a:lnTo>
                  <a:lnTo>
                    <a:pt x="1" y="229"/>
                  </a:lnTo>
                  <a:lnTo>
                    <a:pt x="1" y="227"/>
                  </a:lnTo>
                  <a:lnTo>
                    <a:pt x="1" y="225"/>
                  </a:lnTo>
                  <a:lnTo>
                    <a:pt x="1" y="223"/>
                  </a:lnTo>
                  <a:lnTo>
                    <a:pt x="2" y="218"/>
                  </a:lnTo>
                  <a:lnTo>
                    <a:pt x="2" y="213"/>
                  </a:lnTo>
                  <a:lnTo>
                    <a:pt x="4" y="210"/>
                  </a:lnTo>
                  <a:lnTo>
                    <a:pt x="4" y="206"/>
                  </a:lnTo>
                  <a:lnTo>
                    <a:pt x="5" y="205"/>
                  </a:lnTo>
                  <a:lnTo>
                    <a:pt x="6" y="204"/>
                  </a:lnTo>
                  <a:lnTo>
                    <a:pt x="1" y="196"/>
                  </a:lnTo>
                  <a:lnTo>
                    <a:pt x="3" y="192"/>
                  </a:lnTo>
                  <a:lnTo>
                    <a:pt x="4" y="192"/>
                  </a:lnTo>
                  <a:lnTo>
                    <a:pt x="2" y="189"/>
                  </a:lnTo>
                  <a:lnTo>
                    <a:pt x="4" y="187"/>
                  </a:lnTo>
                  <a:lnTo>
                    <a:pt x="4" y="180"/>
                  </a:lnTo>
                  <a:lnTo>
                    <a:pt x="0" y="179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1" name="Rectangle 656" descr="30%"/>
            <p:cNvSpPr>
              <a:spLocks noChangeArrowheads="1"/>
            </p:cNvSpPr>
            <p:nvPr/>
          </p:nvSpPr>
          <p:spPr bwMode="auto">
            <a:xfrm>
              <a:off x="3998452" y="3516543"/>
              <a:ext cx="0" cy="0"/>
            </a:xfrm>
            <a:prstGeom prst="rect">
              <a:avLst/>
            </a:prstGeom>
            <a:grpFill/>
            <a:ln w="3175">
              <a:solidFill>
                <a:schemeClr val="tx1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2" name="Freeform 657" descr="30%"/>
            <p:cNvSpPr>
              <a:spLocks/>
            </p:cNvSpPr>
            <p:nvPr/>
          </p:nvSpPr>
          <p:spPr bwMode="auto">
            <a:xfrm>
              <a:off x="3992607" y="3511328"/>
              <a:ext cx="0" cy="5215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4" y="4"/>
                </a:cxn>
                <a:cxn ang="0">
                  <a:pos x="3" y="6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4" y="4"/>
                  </a:lnTo>
                  <a:lnTo>
                    <a:pt x="3" y="6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3" name="Freeform 658" descr="30%"/>
            <p:cNvSpPr>
              <a:spLocks/>
            </p:cNvSpPr>
            <p:nvPr/>
          </p:nvSpPr>
          <p:spPr bwMode="auto">
            <a:xfrm>
              <a:off x="3618486" y="283411"/>
              <a:ext cx="917765" cy="578835"/>
            </a:xfrm>
            <a:custGeom>
              <a:avLst/>
              <a:gdLst/>
              <a:ahLst/>
              <a:cxnLst>
                <a:cxn ang="0">
                  <a:pos x="59" y="303"/>
                </a:cxn>
                <a:cxn ang="0">
                  <a:pos x="129" y="308"/>
                </a:cxn>
                <a:cxn ang="0">
                  <a:pos x="161" y="242"/>
                </a:cxn>
                <a:cxn ang="0">
                  <a:pos x="209" y="223"/>
                </a:cxn>
                <a:cxn ang="0">
                  <a:pos x="245" y="187"/>
                </a:cxn>
                <a:cxn ang="0">
                  <a:pos x="271" y="201"/>
                </a:cxn>
                <a:cxn ang="0">
                  <a:pos x="305" y="239"/>
                </a:cxn>
                <a:cxn ang="0">
                  <a:pos x="337" y="190"/>
                </a:cxn>
                <a:cxn ang="0">
                  <a:pos x="367" y="209"/>
                </a:cxn>
                <a:cxn ang="0">
                  <a:pos x="376" y="151"/>
                </a:cxn>
                <a:cxn ang="0">
                  <a:pos x="388" y="59"/>
                </a:cxn>
                <a:cxn ang="0">
                  <a:pos x="422" y="62"/>
                </a:cxn>
                <a:cxn ang="0">
                  <a:pos x="459" y="68"/>
                </a:cxn>
                <a:cxn ang="0">
                  <a:pos x="476" y="106"/>
                </a:cxn>
                <a:cxn ang="0">
                  <a:pos x="490" y="63"/>
                </a:cxn>
                <a:cxn ang="0">
                  <a:pos x="521" y="37"/>
                </a:cxn>
                <a:cxn ang="0">
                  <a:pos x="549" y="7"/>
                </a:cxn>
                <a:cxn ang="0">
                  <a:pos x="572" y="45"/>
                </a:cxn>
                <a:cxn ang="0">
                  <a:pos x="579" y="100"/>
                </a:cxn>
                <a:cxn ang="0">
                  <a:pos x="613" y="84"/>
                </a:cxn>
                <a:cxn ang="0">
                  <a:pos x="640" y="85"/>
                </a:cxn>
                <a:cxn ang="0">
                  <a:pos x="672" y="74"/>
                </a:cxn>
                <a:cxn ang="0">
                  <a:pos x="705" y="91"/>
                </a:cxn>
                <a:cxn ang="0">
                  <a:pos x="733" y="34"/>
                </a:cxn>
                <a:cxn ang="0">
                  <a:pos x="778" y="16"/>
                </a:cxn>
                <a:cxn ang="0">
                  <a:pos x="787" y="62"/>
                </a:cxn>
                <a:cxn ang="0">
                  <a:pos x="802" y="142"/>
                </a:cxn>
                <a:cxn ang="0">
                  <a:pos x="829" y="193"/>
                </a:cxn>
                <a:cxn ang="0">
                  <a:pos x="840" y="263"/>
                </a:cxn>
                <a:cxn ang="0">
                  <a:pos x="884" y="253"/>
                </a:cxn>
                <a:cxn ang="0">
                  <a:pos x="898" y="273"/>
                </a:cxn>
                <a:cxn ang="0">
                  <a:pos x="949" y="293"/>
                </a:cxn>
                <a:cxn ang="0">
                  <a:pos x="966" y="350"/>
                </a:cxn>
                <a:cxn ang="0">
                  <a:pos x="984" y="384"/>
                </a:cxn>
                <a:cxn ang="0">
                  <a:pos x="949" y="419"/>
                </a:cxn>
                <a:cxn ang="0">
                  <a:pos x="915" y="440"/>
                </a:cxn>
                <a:cxn ang="0">
                  <a:pos x="868" y="478"/>
                </a:cxn>
                <a:cxn ang="0">
                  <a:pos x="833" y="511"/>
                </a:cxn>
                <a:cxn ang="0">
                  <a:pos x="810" y="584"/>
                </a:cxn>
                <a:cxn ang="0">
                  <a:pos x="756" y="566"/>
                </a:cxn>
                <a:cxn ang="0">
                  <a:pos x="746" y="626"/>
                </a:cxn>
                <a:cxn ang="0">
                  <a:pos x="726" y="625"/>
                </a:cxn>
                <a:cxn ang="0">
                  <a:pos x="740" y="699"/>
                </a:cxn>
                <a:cxn ang="0">
                  <a:pos x="741" y="754"/>
                </a:cxn>
                <a:cxn ang="0">
                  <a:pos x="684" y="831"/>
                </a:cxn>
                <a:cxn ang="0">
                  <a:pos x="619" y="905"/>
                </a:cxn>
                <a:cxn ang="0">
                  <a:pos x="575" y="915"/>
                </a:cxn>
                <a:cxn ang="0">
                  <a:pos x="536" y="980"/>
                </a:cxn>
                <a:cxn ang="0">
                  <a:pos x="548" y="1024"/>
                </a:cxn>
                <a:cxn ang="0">
                  <a:pos x="491" y="1031"/>
                </a:cxn>
                <a:cxn ang="0">
                  <a:pos x="384" y="968"/>
                </a:cxn>
                <a:cxn ang="0">
                  <a:pos x="349" y="901"/>
                </a:cxn>
                <a:cxn ang="0">
                  <a:pos x="326" y="852"/>
                </a:cxn>
                <a:cxn ang="0">
                  <a:pos x="302" y="831"/>
                </a:cxn>
                <a:cxn ang="0">
                  <a:pos x="247" y="834"/>
                </a:cxn>
                <a:cxn ang="0">
                  <a:pos x="193" y="793"/>
                </a:cxn>
                <a:cxn ang="0">
                  <a:pos x="146" y="749"/>
                </a:cxn>
                <a:cxn ang="0">
                  <a:pos x="83" y="666"/>
                </a:cxn>
                <a:cxn ang="0">
                  <a:pos x="73" y="600"/>
                </a:cxn>
                <a:cxn ang="0">
                  <a:pos x="72" y="526"/>
                </a:cxn>
                <a:cxn ang="0">
                  <a:pos x="52" y="462"/>
                </a:cxn>
                <a:cxn ang="0">
                  <a:pos x="4" y="375"/>
                </a:cxn>
              </a:cxnLst>
              <a:rect l="0" t="0" r="r" b="b"/>
              <a:pathLst>
                <a:path w="990" h="1082">
                  <a:moveTo>
                    <a:pt x="2" y="354"/>
                  </a:moveTo>
                  <a:lnTo>
                    <a:pt x="5" y="351"/>
                  </a:lnTo>
                  <a:lnTo>
                    <a:pt x="12" y="354"/>
                  </a:lnTo>
                  <a:lnTo>
                    <a:pt x="20" y="346"/>
                  </a:lnTo>
                  <a:lnTo>
                    <a:pt x="20" y="344"/>
                  </a:lnTo>
                  <a:lnTo>
                    <a:pt x="21" y="339"/>
                  </a:lnTo>
                  <a:lnTo>
                    <a:pt x="21" y="320"/>
                  </a:lnTo>
                  <a:lnTo>
                    <a:pt x="26" y="315"/>
                  </a:lnTo>
                  <a:lnTo>
                    <a:pt x="33" y="312"/>
                  </a:lnTo>
                  <a:lnTo>
                    <a:pt x="37" y="301"/>
                  </a:lnTo>
                  <a:lnTo>
                    <a:pt x="43" y="292"/>
                  </a:lnTo>
                  <a:lnTo>
                    <a:pt x="47" y="296"/>
                  </a:lnTo>
                  <a:lnTo>
                    <a:pt x="59" y="303"/>
                  </a:lnTo>
                  <a:lnTo>
                    <a:pt x="80" y="301"/>
                  </a:lnTo>
                  <a:lnTo>
                    <a:pt x="91" y="296"/>
                  </a:lnTo>
                  <a:lnTo>
                    <a:pt x="96" y="302"/>
                  </a:lnTo>
                  <a:lnTo>
                    <a:pt x="102" y="301"/>
                  </a:lnTo>
                  <a:lnTo>
                    <a:pt x="106" y="305"/>
                  </a:lnTo>
                  <a:lnTo>
                    <a:pt x="114" y="304"/>
                  </a:lnTo>
                  <a:lnTo>
                    <a:pt x="119" y="309"/>
                  </a:lnTo>
                  <a:lnTo>
                    <a:pt x="119" y="314"/>
                  </a:lnTo>
                  <a:lnTo>
                    <a:pt x="124" y="318"/>
                  </a:lnTo>
                  <a:lnTo>
                    <a:pt x="125" y="317"/>
                  </a:lnTo>
                  <a:lnTo>
                    <a:pt x="126" y="315"/>
                  </a:lnTo>
                  <a:lnTo>
                    <a:pt x="127" y="309"/>
                  </a:lnTo>
                  <a:lnTo>
                    <a:pt x="129" y="308"/>
                  </a:lnTo>
                  <a:lnTo>
                    <a:pt x="131" y="304"/>
                  </a:lnTo>
                  <a:lnTo>
                    <a:pt x="133" y="297"/>
                  </a:lnTo>
                  <a:lnTo>
                    <a:pt x="136" y="286"/>
                  </a:lnTo>
                  <a:lnTo>
                    <a:pt x="139" y="283"/>
                  </a:lnTo>
                  <a:lnTo>
                    <a:pt x="141" y="282"/>
                  </a:lnTo>
                  <a:lnTo>
                    <a:pt x="142" y="279"/>
                  </a:lnTo>
                  <a:lnTo>
                    <a:pt x="143" y="276"/>
                  </a:lnTo>
                  <a:lnTo>
                    <a:pt x="143" y="268"/>
                  </a:lnTo>
                  <a:lnTo>
                    <a:pt x="149" y="251"/>
                  </a:lnTo>
                  <a:lnTo>
                    <a:pt x="153" y="246"/>
                  </a:lnTo>
                  <a:lnTo>
                    <a:pt x="155" y="245"/>
                  </a:lnTo>
                  <a:lnTo>
                    <a:pt x="159" y="242"/>
                  </a:lnTo>
                  <a:lnTo>
                    <a:pt x="161" y="242"/>
                  </a:lnTo>
                  <a:lnTo>
                    <a:pt x="162" y="246"/>
                  </a:lnTo>
                  <a:lnTo>
                    <a:pt x="166" y="245"/>
                  </a:lnTo>
                  <a:lnTo>
                    <a:pt x="172" y="247"/>
                  </a:lnTo>
                  <a:lnTo>
                    <a:pt x="176" y="245"/>
                  </a:lnTo>
                  <a:lnTo>
                    <a:pt x="179" y="246"/>
                  </a:lnTo>
                  <a:lnTo>
                    <a:pt x="181" y="242"/>
                  </a:lnTo>
                  <a:lnTo>
                    <a:pt x="189" y="239"/>
                  </a:lnTo>
                  <a:lnTo>
                    <a:pt x="195" y="240"/>
                  </a:lnTo>
                  <a:lnTo>
                    <a:pt x="196" y="231"/>
                  </a:lnTo>
                  <a:lnTo>
                    <a:pt x="199" y="227"/>
                  </a:lnTo>
                  <a:lnTo>
                    <a:pt x="200" y="223"/>
                  </a:lnTo>
                  <a:lnTo>
                    <a:pt x="205" y="224"/>
                  </a:lnTo>
                  <a:lnTo>
                    <a:pt x="209" y="223"/>
                  </a:lnTo>
                  <a:lnTo>
                    <a:pt x="210" y="225"/>
                  </a:lnTo>
                  <a:lnTo>
                    <a:pt x="210" y="225"/>
                  </a:lnTo>
                  <a:lnTo>
                    <a:pt x="216" y="219"/>
                  </a:lnTo>
                  <a:lnTo>
                    <a:pt x="220" y="215"/>
                  </a:lnTo>
                  <a:lnTo>
                    <a:pt x="225" y="216"/>
                  </a:lnTo>
                  <a:lnTo>
                    <a:pt x="227" y="223"/>
                  </a:lnTo>
                  <a:lnTo>
                    <a:pt x="229" y="221"/>
                  </a:lnTo>
                  <a:lnTo>
                    <a:pt x="233" y="219"/>
                  </a:lnTo>
                  <a:lnTo>
                    <a:pt x="234" y="215"/>
                  </a:lnTo>
                  <a:lnTo>
                    <a:pt x="237" y="211"/>
                  </a:lnTo>
                  <a:lnTo>
                    <a:pt x="241" y="210"/>
                  </a:lnTo>
                  <a:lnTo>
                    <a:pt x="242" y="206"/>
                  </a:lnTo>
                  <a:lnTo>
                    <a:pt x="245" y="187"/>
                  </a:lnTo>
                  <a:lnTo>
                    <a:pt x="244" y="182"/>
                  </a:lnTo>
                  <a:lnTo>
                    <a:pt x="245" y="178"/>
                  </a:lnTo>
                  <a:lnTo>
                    <a:pt x="244" y="173"/>
                  </a:lnTo>
                  <a:lnTo>
                    <a:pt x="249" y="167"/>
                  </a:lnTo>
                  <a:lnTo>
                    <a:pt x="249" y="167"/>
                  </a:lnTo>
                  <a:lnTo>
                    <a:pt x="250" y="170"/>
                  </a:lnTo>
                  <a:lnTo>
                    <a:pt x="252" y="173"/>
                  </a:lnTo>
                  <a:lnTo>
                    <a:pt x="260" y="180"/>
                  </a:lnTo>
                  <a:lnTo>
                    <a:pt x="264" y="185"/>
                  </a:lnTo>
                  <a:lnTo>
                    <a:pt x="263" y="192"/>
                  </a:lnTo>
                  <a:lnTo>
                    <a:pt x="263" y="197"/>
                  </a:lnTo>
                  <a:lnTo>
                    <a:pt x="264" y="198"/>
                  </a:lnTo>
                  <a:lnTo>
                    <a:pt x="271" y="201"/>
                  </a:lnTo>
                  <a:lnTo>
                    <a:pt x="271" y="214"/>
                  </a:lnTo>
                  <a:lnTo>
                    <a:pt x="273" y="224"/>
                  </a:lnTo>
                  <a:lnTo>
                    <a:pt x="277" y="224"/>
                  </a:lnTo>
                  <a:lnTo>
                    <a:pt x="278" y="225"/>
                  </a:lnTo>
                  <a:lnTo>
                    <a:pt x="280" y="224"/>
                  </a:lnTo>
                  <a:lnTo>
                    <a:pt x="283" y="227"/>
                  </a:lnTo>
                  <a:lnTo>
                    <a:pt x="285" y="229"/>
                  </a:lnTo>
                  <a:lnTo>
                    <a:pt x="286" y="232"/>
                  </a:lnTo>
                  <a:lnTo>
                    <a:pt x="290" y="235"/>
                  </a:lnTo>
                  <a:lnTo>
                    <a:pt x="292" y="241"/>
                  </a:lnTo>
                  <a:lnTo>
                    <a:pt x="297" y="244"/>
                  </a:lnTo>
                  <a:lnTo>
                    <a:pt x="300" y="244"/>
                  </a:lnTo>
                  <a:lnTo>
                    <a:pt x="305" y="239"/>
                  </a:lnTo>
                  <a:lnTo>
                    <a:pt x="307" y="236"/>
                  </a:lnTo>
                  <a:lnTo>
                    <a:pt x="307" y="231"/>
                  </a:lnTo>
                  <a:lnTo>
                    <a:pt x="309" y="229"/>
                  </a:lnTo>
                  <a:lnTo>
                    <a:pt x="311" y="229"/>
                  </a:lnTo>
                  <a:lnTo>
                    <a:pt x="314" y="224"/>
                  </a:lnTo>
                  <a:lnTo>
                    <a:pt x="316" y="224"/>
                  </a:lnTo>
                  <a:lnTo>
                    <a:pt x="317" y="216"/>
                  </a:lnTo>
                  <a:lnTo>
                    <a:pt x="318" y="213"/>
                  </a:lnTo>
                  <a:lnTo>
                    <a:pt x="324" y="215"/>
                  </a:lnTo>
                  <a:lnTo>
                    <a:pt x="326" y="211"/>
                  </a:lnTo>
                  <a:lnTo>
                    <a:pt x="329" y="210"/>
                  </a:lnTo>
                  <a:lnTo>
                    <a:pt x="335" y="194"/>
                  </a:lnTo>
                  <a:lnTo>
                    <a:pt x="337" y="190"/>
                  </a:lnTo>
                  <a:lnTo>
                    <a:pt x="339" y="192"/>
                  </a:lnTo>
                  <a:lnTo>
                    <a:pt x="339" y="194"/>
                  </a:lnTo>
                  <a:lnTo>
                    <a:pt x="339" y="204"/>
                  </a:lnTo>
                  <a:lnTo>
                    <a:pt x="343" y="211"/>
                  </a:lnTo>
                  <a:lnTo>
                    <a:pt x="345" y="213"/>
                  </a:lnTo>
                  <a:lnTo>
                    <a:pt x="348" y="210"/>
                  </a:lnTo>
                  <a:lnTo>
                    <a:pt x="353" y="209"/>
                  </a:lnTo>
                  <a:lnTo>
                    <a:pt x="353" y="210"/>
                  </a:lnTo>
                  <a:lnTo>
                    <a:pt x="353" y="213"/>
                  </a:lnTo>
                  <a:lnTo>
                    <a:pt x="355" y="219"/>
                  </a:lnTo>
                  <a:lnTo>
                    <a:pt x="362" y="218"/>
                  </a:lnTo>
                  <a:lnTo>
                    <a:pt x="366" y="213"/>
                  </a:lnTo>
                  <a:lnTo>
                    <a:pt x="367" y="209"/>
                  </a:lnTo>
                  <a:lnTo>
                    <a:pt x="370" y="203"/>
                  </a:lnTo>
                  <a:lnTo>
                    <a:pt x="381" y="195"/>
                  </a:lnTo>
                  <a:lnTo>
                    <a:pt x="384" y="197"/>
                  </a:lnTo>
                  <a:lnTo>
                    <a:pt x="384" y="194"/>
                  </a:lnTo>
                  <a:lnTo>
                    <a:pt x="385" y="187"/>
                  </a:lnTo>
                  <a:lnTo>
                    <a:pt x="383" y="179"/>
                  </a:lnTo>
                  <a:lnTo>
                    <a:pt x="382" y="177"/>
                  </a:lnTo>
                  <a:lnTo>
                    <a:pt x="383" y="172"/>
                  </a:lnTo>
                  <a:lnTo>
                    <a:pt x="381" y="168"/>
                  </a:lnTo>
                  <a:lnTo>
                    <a:pt x="381" y="164"/>
                  </a:lnTo>
                  <a:lnTo>
                    <a:pt x="374" y="158"/>
                  </a:lnTo>
                  <a:lnTo>
                    <a:pt x="374" y="154"/>
                  </a:lnTo>
                  <a:lnTo>
                    <a:pt x="376" y="151"/>
                  </a:lnTo>
                  <a:lnTo>
                    <a:pt x="376" y="147"/>
                  </a:lnTo>
                  <a:lnTo>
                    <a:pt x="377" y="138"/>
                  </a:lnTo>
                  <a:lnTo>
                    <a:pt x="378" y="131"/>
                  </a:lnTo>
                  <a:lnTo>
                    <a:pt x="376" y="123"/>
                  </a:lnTo>
                  <a:lnTo>
                    <a:pt x="374" y="115"/>
                  </a:lnTo>
                  <a:lnTo>
                    <a:pt x="373" y="111"/>
                  </a:lnTo>
                  <a:lnTo>
                    <a:pt x="374" y="104"/>
                  </a:lnTo>
                  <a:lnTo>
                    <a:pt x="373" y="94"/>
                  </a:lnTo>
                  <a:lnTo>
                    <a:pt x="377" y="84"/>
                  </a:lnTo>
                  <a:lnTo>
                    <a:pt x="382" y="81"/>
                  </a:lnTo>
                  <a:lnTo>
                    <a:pt x="385" y="76"/>
                  </a:lnTo>
                  <a:lnTo>
                    <a:pt x="386" y="73"/>
                  </a:lnTo>
                  <a:lnTo>
                    <a:pt x="388" y="59"/>
                  </a:lnTo>
                  <a:lnTo>
                    <a:pt x="389" y="58"/>
                  </a:lnTo>
                  <a:lnTo>
                    <a:pt x="390" y="58"/>
                  </a:lnTo>
                  <a:lnTo>
                    <a:pt x="393" y="54"/>
                  </a:lnTo>
                  <a:lnTo>
                    <a:pt x="397" y="53"/>
                  </a:lnTo>
                  <a:lnTo>
                    <a:pt x="397" y="52"/>
                  </a:lnTo>
                  <a:lnTo>
                    <a:pt x="401" y="49"/>
                  </a:lnTo>
                  <a:lnTo>
                    <a:pt x="408" y="42"/>
                  </a:lnTo>
                  <a:lnTo>
                    <a:pt x="411" y="44"/>
                  </a:lnTo>
                  <a:lnTo>
                    <a:pt x="412" y="48"/>
                  </a:lnTo>
                  <a:lnTo>
                    <a:pt x="412" y="54"/>
                  </a:lnTo>
                  <a:lnTo>
                    <a:pt x="413" y="55"/>
                  </a:lnTo>
                  <a:lnTo>
                    <a:pt x="419" y="57"/>
                  </a:lnTo>
                  <a:lnTo>
                    <a:pt x="422" y="62"/>
                  </a:lnTo>
                  <a:lnTo>
                    <a:pt x="424" y="62"/>
                  </a:lnTo>
                  <a:lnTo>
                    <a:pt x="427" y="62"/>
                  </a:lnTo>
                  <a:lnTo>
                    <a:pt x="429" y="58"/>
                  </a:lnTo>
                  <a:lnTo>
                    <a:pt x="434" y="60"/>
                  </a:lnTo>
                  <a:lnTo>
                    <a:pt x="435" y="62"/>
                  </a:lnTo>
                  <a:lnTo>
                    <a:pt x="435" y="71"/>
                  </a:lnTo>
                  <a:lnTo>
                    <a:pt x="436" y="73"/>
                  </a:lnTo>
                  <a:lnTo>
                    <a:pt x="438" y="70"/>
                  </a:lnTo>
                  <a:lnTo>
                    <a:pt x="442" y="70"/>
                  </a:lnTo>
                  <a:lnTo>
                    <a:pt x="445" y="65"/>
                  </a:lnTo>
                  <a:lnTo>
                    <a:pt x="450" y="63"/>
                  </a:lnTo>
                  <a:lnTo>
                    <a:pt x="457" y="65"/>
                  </a:lnTo>
                  <a:lnTo>
                    <a:pt x="459" y="68"/>
                  </a:lnTo>
                  <a:lnTo>
                    <a:pt x="459" y="78"/>
                  </a:lnTo>
                  <a:lnTo>
                    <a:pt x="459" y="80"/>
                  </a:lnTo>
                  <a:lnTo>
                    <a:pt x="461" y="83"/>
                  </a:lnTo>
                  <a:lnTo>
                    <a:pt x="464" y="83"/>
                  </a:lnTo>
                  <a:lnTo>
                    <a:pt x="465" y="88"/>
                  </a:lnTo>
                  <a:lnTo>
                    <a:pt x="470" y="90"/>
                  </a:lnTo>
                  <a:lnTo>
                    <a:pt x="470" y="92"/>
                  </a:lnTo>
                  <a:lnTo>
                    <a:pt x="470" y="94"/>
                  </a:lnTo>
                  <a:lnTo>
                    <a:pt x="468" y="97"/>
                  </a:lnTo>
                  <a:lnTo>
                    <a:pt x="469" y="102"/>
                  </a:lnTo>
                  <a:lnTo>
                    <a:pt x="470" y="105"/>
                  </a:lnTo>
                  <a:lnTo>
                    <a:pt x="473" y="104"/>
                  </a:lnTo>
                  <a:lnTo>
                    <a:pt x="476" y="106"/>
                  </a:lnTo>
                  <a:lnTo>
                    <a:pt x="479" y="104"/>
                  </a:lnTo>
                  <a:lnTo>
                    <a:pt x="481" y="104"/>
                  </a:lnTo>
                  <a:lnTo>
                    <a:pt x="484" y="100"/>
                  </a:lnTo>
                  <a:lnTo>
                    <a:pt x="485" y="97"/>
                  </a:lnTo>
                  <a:lnTo>
                    <a:pt x="487" y="95"/>
                  </a:lnTo>
                  <a:lnTo>
                    <a:pt x="487" y="92"/>
                  </a:lnTo>
                  <a:lnTo>
                    <a:pt x="485" y="88"/>
                  </a:lnTo>
                  <a:lnTo>
                    <a:pt x="485" y="83"/>
                  </a:lnTo>
                  <a:lnTo>
                    <a:pt x="483" y="76"/>
                  </a:lnTo>
                  <a:lnTo>
                    <a:pt x="483" y="75"/>
                  </a:lnTo>
                  <a:lnTo>
                    <a:pt x="488" y="74"/>
                  </a:lnTo>
                  <a:lnTo>
                    <a:pt x="489" y="71"/>
                  </a:lnTo>
                  <a:lnTo>
                    <a:pt x="490" y="63"/>
                  </a:lnTo>
                  <a:lnTo>
                    <a:pt x="492" y="64"/>
                  </a:lnTo>
                  <a:lnTo>
                    <a:pt x="496" y="57"/>
                  </a:lnTo>
                  <a:lnTo>
                    <a:pt x="500" y="53"/>
                  </a:lnTo>
                  <a:lnTo>
                    <a:pt x="499" y="45"/>
                  </a:lnTo>
                  <a:lnTo>
                    <a:pt x="500" y="43"/>
                  </a:lnTo>
                  <a:lnTo>
                    <a:pt x="504" y="39"/>
                  </a:lnTo>
                  <a:lnTo>
                    <a:pt x="507" y="44"/>
                  </a:lnTo>
                  <a:lnTo>
                    <a:pt x="514" y="45"/>
                  </a:lnTo>
                  <a:lnTo>
                    <a:pt x="517" y="48"/>
                  </a:lnTo>
                  <a:lnTo>
                    <a:pt x="518" y="48"/>
                  </a:lnTo>
                  <a:lnTo>
                    <a:pt x="519" y="45"/>
                  </a:lnTo>
                  <a:lnTo>
                    <a:pt x="519" y="42"/>
                  </a:lnTo>
                  <a:lnTo>
                    <a:pt x="521" y="37"/>
                  </a:lnTo>
                  <a:lnTo>
                    <a:pt x="525" y="36"/>
                  </a:lnTo>
                  <a:lnTo>
                    <a:pt x="525" y="33"/>
                  </a:lnTo>
                  <a:lnTo>
                    <a:pt x="527" y="31"/>
                  </a:lnTo>
                  <a:lnTo>
                    <a:pt x="526" y="26"/>
                  </a:lnTo>
                  <a:lnTo>
                    <a:pt x="527" y="21"/>
                  </a:lnTo>
                  <a:lnTo>
                    <a:pt x="530" y="19"/>
                  </a:lnTo>
                  <a:lnTo>
                    <a:pt x="535" y="11"/>
                  </a:lnTo>
                  <a:lnTo>
                    <a:pt x="537" y="12"/>
                  </a:lnTo>
                  <a:lnTo>
                    <a:pt x="538" y="6"/>
                  </a:lnTo>
                  <a:lnTo>
                    <a:pt x="543" y="6"/>
                  </a:lnTo>
                  <a:lnTo>
                    <a:pt x="544" y="1"/>
                  </a:lnTo>
                  <a:lnTo>
                    <a:pt x="545" y="0"/>
                  </a:lnTo>
                  <a:lnTo>
                    <a:pt x="549" y="7"/>
                  </a:lnTo>
                  <a:lnTo>
                    <a:pt x="551" y="5"/>
                  </a:lnTo>
                  <a:lnTo>
                    <a:pt x="553" y="6"/>
                  </a:lnTo>
                  <a:lnTo>
                    <a:pt x="557" y="10"/>
                  </a:lnTo>
                  <a:lnTo>
                    <a:pt x="557" y="13"/>
                  </a:lnTo>
                  <a:lnTo>
                    <a:pt x="555" y="16"/>
                  </a:lnTo>
                  <a:lnTo>
                    <a:pt x="553" y="21"/>
                  </a:lnTo>
                  <a:lnTo>
                    <a:pt x="552" y="24"/>
                  </a:lnTo>
                  <a:lnTo>
                    <a:pt x="555" y="28"/>
                  </a:lnTo>
                  <a:lnTo>
                    <a:pt x="558" y="31"/>
                  </a:lnTo>
                  <a:lnTo>
                    <a:pt x="563" y="37"/>
                  </a:lnTo>
                  <a:lnTo>
                    <a:pt x="567" y="38"/>
                  </a:lnTo>
                  <a:lnTo>
                    <a:pt x="568" y="42"/>
                  </a:lnTo>
                  <a:lnTo>
                    <a:pt x="572" y="45"/>
                  </a:lnTo>
                  <a:lnTo>
                    <a:pt x="575" y="50"/>
                  </a:lnTo>
                  <a:lnTo>
                    <a:pt x="575" y="52"/>
                  </a:lnTo>
                  <a:lnTo>
                    <a:pt x="576" y="58"/>
                  </a:lnTo>
                  <a:lnTo>
                    <a:pt x="580" y="63"/>
                  </a:lnTo>
                  <a:lnTo>
                    <a:pt x="579" y="68"/>
                  </a:lnTo>
                  <a:lnTo>
                    <a:pt x="578" y="71"/>
                  </a:lnTo>
                  <a:lnTo>
                    <a:pt x="576" y="78"/>
                  </a:lnTo>
                  <a:lnTo>
                    <a:pt x="574" y="81"/>
                  </a:lnTo>
                  <a:lnTo>
                    <a:pt x="574" y="86"/>
                  </a:lnTo>
                  <a:lnTo>
                    <a:pt x="574" y="88"/>
                  </a:lnTo>
                  <a:lnTo>
                    <a:pt x="578" y="89"/>
                  </a:lnTo>
                  <a:lnTo>
                    <a:pt x="576" y="96"/>
                  </a:lnTo>
                  <a:lnTo>
                    <a:pt x="579" y="100"/>
                  </a:lnTo>
                  <a:lnTo>
                    <a:pt x="579" y="107"/>
                  </a:lnTo>
                  <a:lnTo>
                    <a:pt x="581" y="111"/>
                  </a:lnTo>
                  <a:lnTo>
                    <a:pt x="585" y="106"/>
                  </a:lnTo>
                  <a:lnTo>
                    <a:pt x="590" y="105"/>
                  </a:lnTo>
                  <a:lnTo>
                    <a:pt x="591" y="100"/>
                  </a:lnTo>
                  <a:lnTo>
                    <a:pt x="594" y="96"/>
                  </a:lnTo>
                  <a:lnTo>
                    <a:pt x="596" y="96"/>
                  </a:lnTo>
                  <a:lnTo>
                    <a:pt x="597" y="94"/>
                  </a:lnTo>
                  <a:lnTo>
                    <a:pt x="599" y="95"/>
                  </a:lnTo>
                  <a:lnTo>
                    <a:pt x="601" y="92"/>
                  </a:lnTo>
                  <a:lnTo>
                    <a:pt x="604" y="94"/>
                  </a:lnTo>
                  <a:lnTo>
                    <a:pt x="610" y="83"/>
                  </a:lnTo>
                  <a:lnTo>
                    <a:pt x="613" y="84"/>
                  </a:lnTo>
                  <a:lnTo>
                    <a:pt x="614" y="86"/>
                  </a:lnTo>
                  <a:lnTo>
                    <a:pt x="619" y="85"/>
                  </a:lnTo>
                  <a:lnTo>
                    <a:pt x="624" y="90"/>
                  </a:lnTo>
                  <a:lnTo>
                    <a:pt x="626" y="90"/>
                  </a:lnTo>
                  <a:lnTo>
                    <a:pt x="627" y="96"/>
                  </a:lnTo>
                  <a:lnTo>
                    <a:pt x="629" y="101"/>
                  </a:lnTo>
                  <a:lnTo>
                    <a:pt x="632" y="100"/>
                  </a:lnTo>
                  <a:lnTo>
                    <a:pt x="633" y="99"/>
                  </a:lnTo>
                  <a:lnTo>
                    <a:pt x="635" y="99"/>
                  </a:lnTo>
                  <a:lnTo>
                    <a:pt x="636" y="96"/>
                  </a:lnTo>
                  <a:lnTo>
                    <a:pt x="635" y="91"/>
                  </a:lnTo>
                  <a:lnTo>
                    <a:pt x="640" y="89"/>
                  </a:lnTo>
                  <a:lnTo>
                    <a:pt x="640" y="85"/>
                  </a:lnTo>
                  <a:lnTo>
                    <a:pt x="642" y="83"/>
                  </a:lnTo>
                  <a:lnTo>
                    <a:pt x="644" y="76"/>
                  </a:lnTo>
                  <a:lnTo>
                    <a:pt x="649" y="68"/>
                  </a:lnTo>
                  <a:lnTo>
                    <a:pt x="651" y="65"/>
                  </a:lnTo>
                  <a:lnTo>
                    <a:pt x="656" y="68"/>
                  </a:lnTo>
                  <a:lnTo>
                    <a:pt x="657" y="66"/>
                  </a:lnTo>
                  <a:lnTo>
                    <a:pt x="657" y="63"/>
                  </a:lnTo>
                  <a:lnTo>
                    <a:pt x="658" y="62"/>
                  </a:lnTo>
                  <a:lnTo>
                    <a:pt x="664" y="63"/>
                  </a:lnTo>
                  <a:lnTo>
                    <a:pt x="666" y="59"/>
                  </a:lnTo>
                  <a:lnTo>
                    <a:pt x="671" y="63"/>
                  </a:lnTo>
                  <a:lnTo>
                    <a:pt x="671" y="66"/>
                  </a:lnTo>
                  <a:lnTo>
                    <a:pt x="672" y="74"/>
                  </a:lnTo>
                  <a:lnTo>
                    <a:pt x="676" y="79"/>
                  </a:lnTo>
                  <a:lnTo>
                    <a:pt x="680" y="80"/>
                  </a:lnTo>
                  <a:lnTo>
                    <a:pt x="682" y="78"/>
                  </a:lnTo>
                  <a:lnTo>
                    <a:pt x="685" y="78"/>
                  </a:lnTo>
                  <a:lnTo>
                    <a:pt x="687" y="81"/>
                  </a:lnTo>
                  <a:lnTo>
                    <a:pt x="689" y="83"/>
                  </a:lnTo>
                  <a:lnTo>
                    <a:pt x="690" y="84"/>
                  </a:lnTo>
                  <a:lnTo>
                    <a:pt x="696" y="78"/>
                  </a:lnTo>
                  <a:lnTo>
                    <a:pt x="697" y="83"/>
                  </a:lnTo>
                  <a:lnTo>
                    <a:pt x="701" y="86"/>
                  </a:lnTo>
                  <a:lnTo>
                    <a:pt x="702" y="90"/>
                  </a:lnTo>
                  <a:lnTo>
                    <a:pt x="704" y="91"/>
                  </a:lnTo>
                  <a:lnTo>
                    <a:pt x="705" y="91"/>
                  </a:lnTo>
                  <a:lnTo>
                    <a:pt x="709" y="89"/>
                  </a:lnTo>
                  <a:lnTo>
                    <a:pt x="712" y="80"/>
                  </a:lnTo>
                  <a:lnTo>
                    <a:pt x="716" y="79"/>
                  </a:lnTo>
                  <a:lnTo>
                    <a:pt x="716" y="68"/>
                  </a:lnTo>
                  <a:lnTo>
                    <a:pt x="714" y="62"/>
                  </a:lnTo>
                  <a:lnTo>
                    <a:pt x="716" y="53"/>
                  </a:lnTo>
                  <a:lnTo>
                    <a:pt x="717" y="50"/>
                  </a:lnTo>
                  <a:lnTo>
                    <a:pt x="720" y="50"/>
                  </a:lnTo>
                  <a:lnTo>
                    <a:pt x="722" y="48"/>
                  </a:lnTo>
                  <a:lnTo>
                    <a:pt x="724" y="47"/>
                  </a:lnTo>
                  <a:lnTo>
                    <a:pt x="724" y="42"/>
                  </a:lnTo>
                  <a:lnTo>
                    <a:pt x="727" y="37"/>
                  </a:lnTo>
                  <a:lnTo>
                    <a:pt x="733" y="34"/>
                  </a:lnTo>
                  <a:lnTo>
                    <a:pt x="733" y="33"/>
                  </a:lnTo>
                  <a:lnTo>
                    <a:pt x="733" y="29"/>
                  </a:lnTo>
                  <a:lnTo>
                    <a:pt x="739" y="29"/>
                  </a:lnTo>
                  <a:lnTo>
                    <a:pt x="741" y="32"/>
                  </a:lnTo>
                  <a:lnTo>
                    <a:pt x="742" y="36"/>
                  </a:lnTo>
                  <a:lnTo>
                    <a:pt x="745" y="32"/>
                  </a:lnTo>
                  <a:lnTo>
                    <a:pt x="746" y="27"/>
                  </a:lnTo>
                  <a:lnTo>
                    <a:pt x="756" y="28"/>
                  </a:lnTo>
                  <a:lnTo>
                    <a:pt x="760" y="22"/>
                  </a:lnTo>
                  <a:lnTo>
                    <a:pt x="763" y="17"/>
                  </a:lnTo>
                  <a:lnTo>
                    <a:pt x="767" y="12"/>
                  </a:lnTo>
                  <a:lnTo>
                    <a:pt x="769" y="10"/>
                  </a:lnTo>
                  <a:lnTo>
                    <a:pt x="778" y="16"/>
                  </a:lnTo>
                  <a:lnTo>
                    <a:pt x="778" y="17"/>
                  </a:lnTo>
                  <a:lnTo>
                    <a:pt x="778" y="21"/>
                  </a:lnTo>
                  <a:lnTo>
                    <a:pt x="777" y="31"/>
                  </a:lnTo>
                  <a:lnTo>
                    <a:pt x="777" y="32"/>
                  </a:lnTo>
                  <a:lnTo>
                    <a:pt x="778" y="33"/>
                  </a:lnTo>
                  <a:lnTo>
                    <a:pt x="779" y="31"/>
                  </a:lnTo>
                  <a:lnTo>
                    <a:pt x="785" y="28"/>
                  </a:lnTo>
                  <a:lnTo>
                    <a:pt x="794" y="43"/>
                  </a:lnTo>
                  <a:lnTo>
                    <a:pt x="794" y="45"/>
                  </a:lnTo>
                  <a:lnTo>
                    <a:pt x="792" y="48"/>
                  </a:lnTo>
                  <a:lnTo>
                    <a:pt x="790" y="50"/>
                  </a:lnTo>
                  <a:lnTo>
                    <a:pt x="790" y="55"/>
                  </a:lnTo>
                  <a:lnTo>
                    <a:pt x="787" y="62"/>
                  </a:lnTo>
                  <a:lnTo>
                    <a:pt x="793" y="76"/>
                  </a:lnTo>
                  <a:lnTo>
                    <a:pt x="796" y="79"/>
                  </a:lnTo>
                  <a:lnTo>
                    <a:pt x="798" y="85"/>
                  </a:lnTo>
                  <a:lnTo>
                    <a:pt x="795" y="88"/>
                  </a:lnTo>
                  <a:lnTo>
                    <a:pt x="795" y="89"/>
                  </a:lnTo>
                  <a:lnTo>
                    <a:pt x="799" y="95"/>
                  </a:lnTo>
                  <a:lnTo>
                    <a:pt x="801" y="102"/>
                  </a:lnTo>
                  <a:lnTo>
                    <a:pt x="802" y="110"/>
                  </a:lnTo>
                  <a:lnTo>
                    <a:pt x="801" y="115"/>
                  </a:lnTo>
                  <a:lnTo>
                    <a:pt x="801" y="120"/>
                  </a:lnTo>
                  <a:lnTo>
                    <a:pt x="799" y="128"/>
                  </a:lnTo>
                  <a:lnTo>
                    <a:pt x="802" y="133"/>
                  </a:lnTo>
                  <a:lnTo>
                    <a:pt x="802" y="142"/>
                  </a:lnTo>
                  <a:lnTo>
                    <a:pt x="807" y="149"/>
                  </a:lnTo>
                  <a:lnTo>
                    <a:pt x="807" y="156"/>
                  </a:lnTo>
                  <a:lnTo>
                    <a:pt x="808" y="162"/>
                  </a:lnTo>
                  <a:lnTo>
                    <a:pt x="808" y="166"/>
                  </a:lnTo>
                  <a:lnTo>
                    <a:pt x="810" y="172"/>
                  </a:lnTo>
                  <a:lnTo>
                    <a:pt x="810" y="179"/>
                  </a:lnTo>
                  <a:lnTo>
                    <a:pt x="815" y="179"/>
                  </a:lnTo>
                  <a:lnTo>
                    <a:pt x="817" y="182"/>
                  </a:lnTo>
                  <a:lnTo>
                    <a:pt x="820" y="183"/>
                  </a:lnTo>
                  <a:lnTo>
                    <a:pt x="821" y="189"/>
                  </a:lnTo>
                  <a:lnTo>
                    <a:pt x="822" y="192"/>
                  </a:lnTo>
                  <a:lnTo>
                    <a:pt x="825" y="193"/>
                  </a:lnTo>
                  <a:lnTo>
                    <a:pt x="829" y="193"/>
                  </a:lnTo>
                  <a:lnTo>
                    <a:pt x="830" y="194"/>
                  </a:lnTo>
                  <a:lnTo>
                    <a:pt x="832" y="213"/>
                  </a:lnTo>
                  <a:lnTo>
                    <a:pt x="830" y="215"/>
                  </a:lnTo>
                  <a:lnTo>
                    <a:pt x="831" y="221"/>
                  </a:lnTo>
                  <a:lnTo>
                    <a:pt x="830" y="226"/>
                  </a:lnTo>
                  <a:lnTo>
                    <a:pt x="831" y="232"/>
                  </a:lnTo>
                  <a:lnTo>
                    <a:pt x="831" y="237"/>
                  </a:lnTo>
                  <a:lnTo>
                    <a:pt x="834" y="247"/>
                  </a:lnTo>
                  <a:lnTo>
                    <a:pt x="834" y="250"/>
                  </a:lnTo>
                  <a:lnTo>
                    <a:pt x="837" y="251"/>
                  </a:lnTo>
                  <a:lnTo>
                    <a:pt x="838" y="251"/>
                  </a:lnTo>
                  <a:lnTo>
                    <a:pt x="838" y="258"/>
                  </a:lnTo>
                  <a:lnTo>
                    <a:pt x="840" y="263"/>
                  </a:lnTo>
                  <a:lnTo>
                    <a:pt x="845" y="270"/>
                  </a:lnTo>
                  <a:lnTo>
                    <a:pt x="846" y="270"/>
                  </a:lnTo>
                  <a:lnTo>
                    <a:pt x="848" y="268"/>
                  </a:lnTo>
                  <a:lnTo>
                    <a:pt x="851" y="265"/>
                  </a:lnTo>
                  <a:lnTo>
                    <a:pt x="854" y="261"/>
                  </a:lnTo>
                  <a:lnTo>
                    <a:pt x="858" y="255"/>
                  </a:lnTo>
                  <a:lnTo>
                    <a:pt x="859" y="257"/>
                  </a:lnTo>
                  <a:lnTo>
                    <a:pt x="862" y="256"/>
                  </a:lnTo>
                  <a:lnTo>
                    <a:pt x="869" y="257"/>
                  </a:lnTo>
                  <a:lnTo>
                    <a:pt x="875" y="251"/>
                  </a:lnTo>
                  <a:lnTo>
                    <a:pt x="878" y="252"/>
                  </a:lnTo>
                  <a:lnTo>
                    <a:pt x="882" y="250"/>
                  </a:lnTo>
                  <a:lnTo>
                    <a:pt x="884" y="253"/>
                  </a:lnTo>
                  <a:lnTo>
                    <a:pt x="887" y="255"/>
                  </a:lnTo>
                  <a:lnTo>
                    <a:pt x="886" y="258"/>
                  </a:lnTo>
                  <a:lnTo>
                    <a:pt x="882" y="265"/>
                  </a:lnTo>
                  <a:lnTo>
                    <a:pt x="883" y="266"/>
                  </a:lnTo>
                  <a:lnTo>
                    <a:pt x="883" y="275"/>
                  </a:lnTo>
                  <a:lnTo>
                    <a:pt x="881" y="279"/>
                  </a:lnTo>
                  <a:lnTo>
                    <a:pt x="883" y="281"/>
                  </a:lnTo>
                  <a:lnTo>
                    <a:pt x="884" y="284"/>
                  </a:lnTo>
                  <a:lnTo>
                    <a:pt x="884" y="283"/>
                  </a:lnTo>
                  <a:lnTo>
                    <a:pt x="885" y="279"/>
                  </a:lnTo>
                  <a:lnTo>
                    <a:pt x="886" y="278"/>
                  </a:lnTo>
                  <a:lnTo>
                    <a:pt x="896" y="279"/>
                  </a:lnTo>
                  <a:lnTo>
                    <a:pt x="898" y="273"/>
                  </a:lnTo>
                  <a:lnTo>
                    <a:pt x="902" y="267"/>
                  </a:lnTo>
                  <a:lnTo>
                    <a:pt x="908" y="271"/>
                  </a:lnTo>
                  <a:lnTo>
                    <a:pt x="912" y="279"/>
                  </a:lnTo>
                  <a:lnTo>
                    <a:pt x="916" y="277"/>
                  </a:lnTo>
                  <a:lnTo>
                    <a:pt x="920" y="278"/>
                  </a:lnTo>
                  <a:lnTo>
                    <a:pt x="923" y="276"/>
                  </a:lnTo>
                  <a:lnTo>
                    <a:pt x="925" y="276"/>
                  </a:lnTo>
                  <a:lnTo>
                    <a:pt x="931" y="278"/>
                  </a:lnTo>
                  <a:lnTo>
                    <a:pt x="932" y="277"/>
                  </a:lnTo>
                  <a:lnTo>
                    <a:pt x="937" y="283"/>
                  </a:lnTo>
                  <a:lnTo>
                    <a:pt x="940" y="281"/>
                  </a:lnTo>
                  <a:lnTo>
                    <a:pt x="944" y="283"/>
                  </a:lnTo>
                  <a:lnTo>
                    <a:pt x="949" y="293"/>
                  </a:lnTo>
                  <a:lnTo>
                    <a:pt x="949" y="297"/>
                  </a:lnTo>
                  <a:lnTo>
                    <a:pt x="947" y="302"/>
                  </a:lnTo>
                  <a:lnTo>
                    <a:pt x="949" y="304"/>
                  </a:lnTo>
                  <a:lnTo>
                    <a:pt x="949" y="308"/>
                  </a:lnTo>
                  <a:lnTo>
                    <a:pt x="950" y="313"/>
                  </a:lnTo>
                  <a:lnTo>
                    <a:pt x="949" y="317"/>
                  </a:lnTo>
                  <a:lnTo>
                    <a:pt x="952" y="325"/>
                  </a:lnTo>
                  <a:lnTo>
                    <a:pt x="954" y="327"/>
                  </a:lnTo>
                  <a:lnTo>
                    <a:pt x="954" y="333"/>
                  </a:lnTo>
                  <a:lnTo>
                    <a:pt x="958" y="338"/>
                  </a:lnTo>
                  <a:lnTo>
                    <a:pt x="957" y="343"/>
                  </a:lnTo>
                  <a:lnTo>
                    <a:pt x="958" y="346"/>
                  </a:lnTo>
                  <a:lnTo>
                    <a:pt x="966" y="350"/>
                  </a:lnTo>
                  <a:lnTo>
                    <a:pt x="967" y="353"/>
                  </a:lnTo>
                  <a:lnTo>
                    <a:pt x="972" y="354"/>
                  </a:lnTo>
                  <a:lnTo>
                    <a:pt x="972" y="356"/>
                  </a:lnTo>
                  <a:lnTo>
                    <a:pt x="970" y="359"/>
                  </a:lnTo>
                  <a:lnTo>
                    <a:pt x="969" y="360"/>
                  </a:lnTo>
                  <a:lnTo>
                    <a:pt x="975" y="369"/>
                  </a:lnTo>
                  <a:lnTo>
                    <a:pt x="978" y="374"/>
                  </a:lnTo>
                  <a:lnTo>
                    <a:pt x="983" y="375"/>
                  </a:lnTo>
                  <a:lnTo>
                    <a:pt x="984" y="377"/>
                  </a:lnTo>
                  <a:lnTo>
                    <a:pt x="985" y="380"/>
                  </a:lnTo>
                  <a:lnTo>
                    <a:pt x="990" y="382"/>
                  </a:lnTo>
                  <a:lnTo>
                    <a:pt x="988" y="384"/>
                  </a:lnTo>
                  <a:lnTo>
                    <a:pt x="984" y="384"/>
                  </a:lnTo>
                  <a:lnTo>
                    <a:pt x="984" y="388"/>
                  </a:lnTo>
                  <a:lnTo>
                    <a:pt x="981" y="392"/>
                  </a:lnTo>
                  <a:lnTo>
                    <a:pt x="978" y="400"/>
                  </a:lnTo>
                  <a:lnTo>
                    <a:pt x="977" y="401"/>
                  </a:lnTo>
                  <a:lnTo>
                    <a:pt x="974" y="402"/>
                  </a:lnTo>
                  <a:lnTo>
                    <a:pt x="970" y="410"/>
                  </a:lnTo>
                  <a:lnTo>
                    <a:pt x="968" y="411"/>
                  </a:lnTo>
                  <a:lnTo>
                    <a:pt x="966" y="410"/>
                  </a:lnTo>
                  <a:lnTo>
                    <a:pt x="962" y="413"/>
                  </a:lnTo>
                  <a:lnTo>
                    <a:pt x="960" y="414"/>
                  </a:lnTo>
                  <a:lnTo>
                    <a:pt x="954" y="413"/>
                  </a:lnTo>
                  <a:lnTo>
                    <a:pt x="951" y="421"/>
                  </a:lnTo>
                  <a:lnTo>
                    <a:pt x="949" y="419"/>
                  </a:lnTo>
                  <a:lnTo>
                    <a:pt x="943" y="410"/>
                  </a:lnTo>
                  <a:lnTo>
                    <a:pt x="939" y="406"/>
                  </a:lnTo>
                  <a:lnTo>
                    <a:pt x="937" y="403"/>
                  </a:lnTo>
                  <a:lnTo>
                    <a:pt x="936" y="400"/>
                  </a:lnTo>
                  <a:lnTo>
                    <a:pt x="936" y="392"/>
                  </a:lnTo>
                  <a:lnTo>
                    <a:pt x="931" y="387"/>
                  </a:lnTo>
                  <a:lnTo>
                    <a:pt x="924" y="385"/>
                  </a:lnTo>
                  <a:lnTo>
                    <a:pt x="923" y="388"/>
                  </a:lnTo>
                  <a:lnTo>
                    <a:pt x="922" y="396"/>
                  </a:lnTo>
                  <a:lnTo>
                    <a:pt x="921" y="411"/>
                  </a:lnTo>
                  <a:lnTo>
                    <a:pt x="919" y="417"/>
                  </a:lnTo>
                  <a:lnTo>
                    <a:pt x="920" y="424"/>
                  </a:lnTo>
                  <a:lnTo>
                    <a:pt x="915" y="440"/>
                  </a:lnTo>
                  <a:lnTo>
                    <a:pt x="913" y="460"/>
                  </a:lnTo>
                  <a:lnTo>
                    <a:pt x="912" y="460"/>
                  </a:lnTo>
                  <a:lnTo>
                    <a:pt x="907" y="449"/>
                  </a:lnTo>
                  <a:lnTo>
                    <a:pt x="901" y="449"/>
                  </a:lnTo>
                  <a:lnTo>
                    <a:pt x="896" y="443"/>
                  </a:lnTo>
                  <a:lnTo>
                    <a:pt x="893" y="443"/>
                  </a:lnTo>
                  <a:lnTo>
                    <a:pt x="887" y="445"/>
                  </a:lnTo>
                  <a:lnTo>
                    <a:pt x="884" y="449"/>
                  </a:lnTo>
                  <a:lnTo>
                    <a:pt x="883" y="452"/>
                  </a:lnTo>
                  <a:lnTo>
                    <a:pt x="881" y="464"/>
                  </a:lnTo>
                  <a:lnTo>
                    <a:pt x="874" y="474"/>
                  </a:lnTo>
                  <a:lnTo>
                    <a:pt x="870" y="476"/>
                  </a:lnTo>
                  <a:lnTo>
                    <a:pt x="868" y="478"/>
                  </a:lnTo>
                  <a:lnTo>
                    <a:pt x="864" y="476"/>
                  </a:lnTo>
                  <a:lnTo>
                    <a:pt x="863" y="474"/>
                  </a:lnTo>
                  <a:lnTo>
                    <a:pt x="861" y="469"/>
                  </a:lnTo>
                  <a:lnTo>
                    <a:pt x="856" y="465"/>
                  </a:lnTo>
                  <a:lnTo>
                    <a:pt x="846" y="466"/>
                  </a:lnTo>
                  <a:lnTo>
                    <a:pt x="844" y="468"/>
                  </a:lnTo>
                  <a:lnTo>
                    <a:pt x="841" y="475"/>
                  </a:lnTo>
                  <a:lnTo>
                    <a:pt x="833" y="474"/>
                  </a:lnTo>
                  <a:lnTo>
                    <a:pt x="833" y="475"/>
                  </a:lnTo>
                  <a:lnTo>
                    <a:pt x="837" y="484"/>
                  </a:lnTo>
                  <a:lnTo>
                    <a:pt x="838" y="494"/>
                  </a:lnTo>
                  <a:lnTo>
                    <a:pt x="836" y="500"/>
                  </a:lnTo>
                  <a:lnTo>
                    <a:pt x="833" y="511"/>
                  </a:lnTo>
                  <a:lnTo>
                    <a:pt x="831" y="522"/>
                  </a:lnTo>
                  <a:lnTo>
                    <a:pt x="830" y="530"/>
                  </a:lnTo>
                  <a:lnTo>
                    <a:pt x="839" y="540"/>
                  </a:lnTo>
                  <a:lnTo>
                    <a:pt x="840" y="541"/>
                  </a:lnTo>
                  <a:lnTo>
                    <a:pt x="840" y="543"/>
                  </a:lnTo>
                  <a:lnTo>
                    <a:pt x="831" y="552"/>
                  </a:lnTo>
                  <a:lnTo>
                    <a:pt x="825" y="567"/>
                  </a:lnTo>
                  <a:lnTo>
                    <a:pt x="824" y="573"/>
                  </a:lnTo>
                  <a:lnTo>
                    <a:pt x="820" y="580"/>
                  </a:lnTo>
                  <a:lnTo>
                    <a:pt x="820" y="589"/>
                  </a:lnTo>
                  <a:lnTo>
                    <a:pt x="816" y="595"/>
                  </a:lnTo>
                  <a:lnTo>
                    <a:pt x="815" y="594"/>
                  </a:lnTo>
                  <a:lnTo>
                    <a:pt x="810" y="584"/>
                  </a:lnTo>
                  <a:lnTo>
                    <a:pt x="806" y="580"/>
                  </a:lnTo>
                  <a:lnTo>
                    <a:pt x="802" y="575"/>
                  </a:lnTo>
                  <a:lnTo>
                    <a:pt x="794" y="572"/>
                  </a:lnTo>
                  <a:lnTo>
                    <a:pt x="793" y="569"/>
                  </a:lnTo>
                  <a:lnTo>
                    <a:pt x="793" y="562"/>
                  </a:lnTo>
                  <a:lnTo>
                    <a:pt x="792" y="559"/>
                  </a:lnTo>
                  <a:lnTo>
                    <a:pt x="787" y="559"/>
                  </a:lnTo>
                  <a:lnTo>
                    <a:pt x="779" y="551"/>
                  </a:lnTo>
                  <a:lnTo>
                    <a:pt x="769" y="553"/>
                  </a:lnTo>
                  <a:lnTo>
                    <a:pt x="763" y="551"/>
                  </a:lnTo>
                  <a:lnTo>
                    <a:pt x="756" y="557"/>
                  </a:lnTo>
                  <a:lnTo>
                    <a:pt x="755" y="559"/>
                  </a:lnTo>
                  <a:lnTo>
                    <a:pt x="756" y="566"/>
                  </a:lnTo>
                  <a:lnTo>
                    <a:pt x="755" y="571"/>
                  </a:lnTo>
                  <a:lnTo>
                    <a:pt x="755" y="577"/>
                  </a:lnTo>
                  <a:lnTo>
                    <a:pt x="757" y="580"/>
                  </a:lnTo>
                  <a:lnTo>
                    <a:pt x="757" y="584"/>
                  </a:lnTo>
                  <a:lnTo>
                    <a:pt x="758" y="589"/>
                  </a:lnTo>
                  <a:lnTo>
                    <a:pt x="757" y="595"/>
                  </a:lnTo>
                  <a:lnTo>
                    <a:pt x="758" y="600"/>
                  </a:lnTo>
                  <a:lnTo>
                    <a:pt x="758" y="603"/>
                  </a:lnTo>
                  <a:lnTo>
                    <a:pt x="757" y="619"/>
                  </a:lnTo>
                  <a:lnTo>
                    <a:pt x="757" y="621"/>
                  </a:lnTo>
                  <a:lnTo>
                    <a:pt x="752" y="627"/>
                  </a:lnTo>
                  <a:lnTo>
                    <a:pt x="748" y="627"/>
                  </a:lnTo>
                  <a:lnTo>
                    <a:pt x="746" y="626"/>
                  </a:lnTo>
                  <a:lnTo>
                    <a:pt x="743" y="621"/>
                  </a:lnTo>
                  <a:lnTo>
                    <a:pt x="738" y="618"/>
                  </a:lnTo>
                  <a:lnTo>
                    <a:pt x="733" y="611"/>
                  </a:lnTo>
                  <a:lnTo>
                    <a:pt x="731" y="611"/>
                  </a:lnTo>
                  <a:lnTo>
                    <a:pt x="727" y="610"/>
                  </a:lnTo>
                  <a:lnTo>
                    <a:pt x="719" y="611"/>
                  </a:lnTo>
                  <a:lnTo>
                    <a:pt x="715" y="609"/>
                  </a:lnTo>
                  <a:lnTo>
                    <a:pt x="714" y="610"/>
                  </a:lnTo>
                  <a:lnTo>
                    <a:pt x="715" y="613"/>
                  </a:lnTo>
                  <a:lnTo>
                    <a:pt x="718" y="613"/>
                  </a:lnTo>
                  <a:lnTo>
                    <a:pt x="719" y="615"/>
                  </a:lnTo>
                  <a:lnTo>
                    <a:pt x="726" y="623"/>
                  </a:lnTo>
                  <a:lnTo>
                    <a:pt x="726" y="625"/>
                  </a:lnTo>
                  <a:lnTo>
                    <a:pt x="726" y="629"/>
                  </a:lnTo>
                  <a:lnTo>
                    <a:pt x="727" y="630"/>
                  </a:lnTo>
                  <a:lnTo>
                    <a:pt x="727" y="635"/>
                  </a:lnTo>
                  <a:lnTo>
                    <a:pt x="730" y="640"/>
                  </a:lnTo>
                  <a:lnTo>
                    <a:pt x="732" y="646"/>
                  </a:lnTo>
                  <a:lnTo>
                    <a:pt x="733" y="653"/>
                  </a:lnTo>
                  <a:lnTo>
                    <a:pt x="742" y="665"/>
                  </a:lnTo>
                  <a:lnTo>
                    <a:pt x="743" y="670"/>
                  </a:lnTo>
                  <a:lnTo>
                    <a:pt x="742" y="681"/>
                  </a:lnTo>
                  <a:lnTo>
                    <a:pt x="739" y="691"/>
                  </a:lnTo>
                  <a:lnTo>
                    <a:pt x="740" y="693"/>
                  </a:lnTo>
                  <a:lnTo>
                    <a:pt x="742" y="697"/>
                  </a:lnTo>
                  <a:lnTo>
                    <a:pt x="740" y="699"/>
                  </a:lnTo>
                  <a:lnTo>
                    <a:pt x="741" y="703"/>
                  </a:lnTo>
                  <a:lnTo>
                    <a:pt x="741" y="708"/>
                  </a:lnTo>
                  <a:lnTo>
                    <a:pt x="738" y="718"/>
                  </a:lnTo>
                  <a:lnTo>
                    <a:pt x="732" y="723"/>
                  </a:lnTo>
                  <a:lnTo>
                    <a:pt x="732" y="724"/>
                  </a:lnTo>
                  <a:lnTo>
                    <a:pt x="735" y="729"/>
                  </a:lnTo>
                  <a:lnTo>
                    <a:pt x="733" y="735"/>
                  </a:lnTo>
                  <a:lnTo>
                    <a:pt x="734" y="741"/>
                  </a:lnTo>
                  <a:lnTo>
                    <a:pt x="735" y="743"/>
                  </a:lnTo>
                  <a:lnTo>
                    <a:pt x="738" y="743"/>
                  </a:lnTo>
                  <a:lnTo>
                    <a:pt x="739" y="743"/>
                  </a:lnTo>
                  <a:lnTo>
                    <a:pt x="739" y="748"/>
                  </a:lnTo>
                  <a:lnTo>
                    <a:pt x="741" y="754"/>
                  </a:lnTo>
                  <a:lnTo>
                    <a:pt x="745" y="758"/>
                  </a:lnTo>
                  <a:lnTo>
                    <a:pt x="743" y="765"/>
                  </a:lnTo>
                  <a:lnTo>
                    <a:pt x="738" y="780"/>
                  </a:lnTo>
                  <a:lnTo>
                    <a:pt x="735" y="781"/>
                  </a:lnTo>
                  <a:lnTo>
                    <a:pt x="726" y="777"/>
                  </a:lnTo>
                  <a:lnTo>
                    <a:pt x="722" y="777"/>
                  </a:lnTo>
                  <a:lnTo>
                    <a:pt x="717" y="776"/>
                  </a:lnTo>
                  <a:lnTo>
                    <a:pt x="718" y="785"/>
                  </a:lnTo>
                  <a:lnTo>
                    <a:pt x="716" y="791"/>
                  </a:lnTo>
                  <a:lnTo>
                    <a:pt x="693" y="822"/>
                  </a:lnTo>
                  <a:lnTo>
                    <a:pt x="690" y="826"/>
                  </a:lnTo>
                  <a:lnTo>
                    <a:pt x="686" y="829"/>
                  </a:lnTo>
                  <a:lnTo>
                    <a:pt x="684" y="831"/>
                  </a:lnTo>
                  <a:lnTo>
                    <a:pt x="680" y="831"/>
                  </a:lnTo>
                  <a:lnTo>
                    <a:pt x="673" y="836"/>
                  </a:lnTo>
                  <a:lnTo>
                    <a:pt x="672" y="843"/>
                  </a:lnTo>
                  <a:lnTo>
                    <a:pt x="671" y="845"/>
                  </a:lnTo>
                  <a:lnTo>
                    <a:pt x="663" y="852"/>
                  </a:lnTo>
                  <a:lnTo>
                    <a:pt x="661" y="854"/>
                  </a:lnTo>
                  <a:lnTo>
                    <a:pt x="658" y="857"/>
                  </a:lnTo>
                  <a:lnTo>
                    <a:pt x="654" y="863"/>
                  </a:lnTo>
                  <a:lnTo>
                    <a:pt x="644" y="866"/>
                  </a:lnTo>
                  <a:lnTo>
                    <a:pt x="641" y="864"/>
                  </a:lnTo>
                  <a:lnTo>
                    <a:pt x="639" y="873"/>
                  </a:lnTo>
                  <a:lnTo>
                    <a:pt x="631" y="888"/>
                  </a:lnTo>
                  <a:lnTo>
                    <a:pt x="619" y="905"/>
                  </a:lnTo>
                  <a:lnTo>
                    <a:pt x="614" y="915"/>
                  </a:lnTo>
                  <a:lnTo>
                    <a:pt x="608" y="927"/>
                  </a:lnTo>
                  <a:lnTo>
                    <a:pt x="605" y="927"/>
                  </a:lnTo>
                  <a:lnTo>
                    <a:pt x="599" y="921"/>
                  </a:lnTo>
                  <a:lnTo>
                    <a:pt x="595" y="922"/>
                  </a:lnTo>
                  <a:lnTo>
                    <a:pt x="594" y="922"/>
                  </a:lnTo>
                  <a:lnTo>
                    <a:pt x="591" y="915"/>
                  </a:lnTo>
                  <a:lnTo>
                    <a:pt x="590" y="915"/>
                  </a:lnTo>
                  <a:lnTo>
                    <a:pt x="588" y="918"/>
                  </a:lnTo>
                  <a:lnTo>
                    <a:pt x="586" y="918"/>
                  </a:lnTo>
                  <a:lnTo>
                    <a:pt x="580" y="911"/>
                  </a:lnTo>
                  <a:lnTo>
                    <a:pt x="579" y="911"/>
                  </a:lnTo>
                  <a:lnTo>
                    <a:pt x="575" y="915"/>
                  </a:lnTo>
                  <a:lnTo>
                    <a:pt x="574" y="918"/>
                  </a:lnTo>
                  <a:lnTo>
                    <a:pt x="572" y="921"/>
                  </a:lnTo>
                  <a:lnTo>
                    <a:pt x="571" y="927"/>
                  </a:lnTo>
                  <a:lnTo>
                    <a:pt x="568" y="931"/>
                  </a:lnTo>
                  <a:lnTo>
                    <a:pt x="567" y="936"/>
                  </a:lnTo>
                  <a:lnTo>
                    <a:pt x="564" y="941"/>
                  </a:lnTo>
                  <a:lnTo>
                    <a:pt x="559" y="944"/>
                  </a:lnTo>
                  <a:lnTo>
                    <a:pt x="551" y="946"/>
                  </a:lnTo>
                  <a:lnTo>
                    <a:pt x="551" y="964"/>
                  </a:lnTo>
                  <a:lnTo>
                    <a:pt x="551" y="967"/>
                  </a:lnTo>
                  <a:lnTo>
                    <a:pt x="550" y="969"/>
                  </a:lnTo>
                  <a:lnTo>
                    <a:pt x="543" y="973"/>
                  </a:lnTo>
                  <a:lnTo>
                    <a:pt x="536" y="980"/>
                  </a:lnTo>
                  <a:lnTo>
                    <a:pt x="527" y="985"/>
                  </a:lnTo>
                  <a:lnTo>
                    <a:pt x="527" y="989"/>
                  </a:lnTo>
                  <a:lnTo>
                    <a:pt x="527" y="993"/>
                  </a:lnTo>
                  <a:lnTo>
                    <a:pt x="528" y="1005"/>
                  </a:lnTo>
                  <a:lnTo>
                    <a:pt x="537" y="1004"/>
                  </a:lnTo>
                  <a:lnTo>
                    <a:pt x="541" y="1003"/>
                  </a:lnTo>
                  <a:lnTo>
                    <a:pt x="540" y="1010"/>
                  </a:lnTo>
                  <a:lnTo>
                    <a:pt x="540" y="1011"/>
                  </a:lnTo>
                  <a:lnTo>
                    <a:pt x="541" y="1014"/>
                  </a:lnTo>
                  <a:lnTo>
                    <a:pt x="549" y="1013"/>
                  </a:lnTo>
                  <a:lnTo>
                    <a:pt x="553" y="1010"/>
                  </a:lnTo>
                  <a:lnTo>
                    <a:pt x="555" y="1010"/>
                  </a:lnTo>
                  <a:lnTo>
                    <a:pt x="548" y="1024"/>
                  </a:lnTo>
                  <a:lnTo>
                    <a:pt x="544" y="1037"/>
                  </a:lnTo>
                  <a:lnTo>
                    <a:pt x="542" y="1056"/>
                  </a:lnTo>
                  <a:lnTo>
                    <a:pt x="537" y="1082"/>
                  </a:lnTo>
                  <a:lnTo>
                    <a:pt x="527" y="1077"/>
                  </a:lnTo>
                  <a:lnTo>
                    <a:pt x="529" y="1062"/>
                  </a:lnTo>
                  <a:lnTo>
                    <a:pt x="529" y="1058"/>
                  </a:lnTo>
                  <a:lnTo>
                    <a:pt x="527" y="1056"/>
                  </a:lnTo>
                  <a:lnTo>
                    <a:pt x="522" y="1056"/>
                  </a:lnTo>
                  <a:lnTo>
                    <a:pt x="517" y="1052"/>
                  </a:lnTo>
                  <a:lnTo>
                    <a:pt x="518" y="1042"/>
                  </a:lnTo>
                  <a:lnTo>
                    <a:pt x="515" y="1040"/>
                  </a:lnTo>
                  <a:lnTo>
                    <a:pt x="498" y="1036"/>
                  </a:lnTo>
                  <a:lnTo>
                    <a:pt x="491" y="1031"/>
                  </a:lnTo>
                  <a:lnTo>
                    <a:pt x="488" y="1042"/>
                  </a:lnTo>
                  <a:lnTo>
                    <a:pt x="464" y="1015"/>
                  </a:lnTo>
                  <a:lnTo>
                    <a:pt x="460" y="1025"/>
                  </a:lnTo>
                  <a:lnTo>
                    <a:pt x="439" y="1024"/>
                  </a:lnTo>
                  <a:lnTo>
                    <a:pt x="434" y="1024"/>
                  </a:lnTo>
                  <a:lnTo>
                    <a:pt x="426" y="1015"/>
                  </a:lnTo>
                  <a:lnTo>
                    <a:pt x="422" y="1014"/>
                  </a:lnTo>
                  <a:lnTo>
                    <a:pt x="419" y="1011"/>
                  </a:lnTo>
                  <a:lnTo>
                    <a:pt x="408" y="1003"/>
                  </a:lnTo>
                  <a:lnTo>
                    <a:pt x="402" y="998"/>
                  </a:lnTo>
                  <a:lnTo>
                    <a:pt x="393" y="979"/>
                  </a:lnTo>
                  <a:lnTo>
                    <a:pt x="389" y="972"/>
                  </a:lnTo>
                  <a:lnTo>
                    <a:pt x="384" y="968"/>
                  </a:lnTo>
                  <a:lnTo>
                    <a:pt x="375" y="964"/>
                  </a:lnTo>
                  <a:lnTo>
                    <a:pt x="375" y="959"/>
                  </a:lnTo>
                  <a:lnTo>
                    <a:pt x="370" y="956"/>
                  </a:lnTo>
                  <a:lnTo>
                    <a:pt x="371" y="951"/>
                  </a:lnTo>
                  <a:lnTo>
                    <a:pt x="366" y="951"/>
                  </a:lnTo>
                  <a:lnTo>
                    <a:pt x="364" y="944"/>
                  </a:lnTo>
                  <a:lnTo>
                    <a:pt x="364" y="937"/>
                  </a:lnTo>
                  <a:lnTo>
                    <a:pt x="353" y="936"/>
                  </a:lnTo>
                  <a:lnTo>
                    <a:pt x="352" y="930"/>
                  </a:lnTo>
                  <a:lnTo>
                    <a:pt x="353" y="922"/>
                  </a:lnTo>
                  <a:lnTo>
                    <a:pt x="351" y="912"/>
                  </a:lnTo>
                  <a:lnTo>
                    <a:pt x="351" y="906"/>
                  </a:lnTo>
                  <a:lnTo>
                    <a:pt x="349" y="901"/>
                  </a:lnTo>
                  <a:lnTo>
                    <a:pt x="351" y="900"/>
                  </a:lnTo>
                  <a:lnTo>
                    <a:pt x="354" y="897"/>
                  </a:lnTo>
                  <a:lnTo>
                    <a:pt x="354" y="891"/>
                  </a:lnTo>
                  <a:lnTo>
                    <a:pt x="352" y="889"/>
                  </a:lnTo>
                  <a:lnTo>
                    <a:pt x="352" y="879"/>
                  </a:lnTo>
                  <a:lnTo>
                    <a:pt x="349" y="866"/>
                  </a:lnTo>
                  <a:lnTo>
                    <a:pt x="349" y="865"/>
                  </a:lnTo>
                  <a:lnTo>
                    <a:pt x="348" y="865"/>
                  </a:lnTo>
                  <a:lnTo>
                    <a:pt x="345" y="871"/>
                  </a:lnTo>
                  <a:lnTo>
                    <a:pt x="340" y="859"/>
                  </a:lnTo>
                  <a:lnTo>
                    <a:pt x="335" y="860"/>
                  </a:lnTo>
                  <a:lnTo>
                    <a:pt x="330" y="848"/>
                  </a:lnTo>
                  <a:lnTo>
                    <a:pt x="326" y="852"/>
                  </a:lnTo>
                  <a:lnTo>
                    <a:pt x="324" y="847"/>
                  </a:lnTo>
                  <a:lnTo>
                    <a:pt x="322" y="848"/>
                  </a:lnTo>
                  <a:lnTo>
                    <a:pt x="316" y="836"/>
                  </a:lnTo>
                  <a:lnTo>
                    <a:pt x="316" y="834"/>
                  </a:lnTo>
                  <a:lnTo>
                    <a:pt x="317" y="831"/>
                  </a:lnTo>
                  <a:lnTo>
                    <a:pt x="316" y="829"/>
                  </a:lnTo>
                  <a:lnTo>
                    <a:pt x="316" y="826"/>
                  </a:lnTo>
                  <a:lnTo>
                    <a:pt x="314" y="826"/>
                  </a:lnTo>
                  <a:lnTo>
                    <a:pt x="314" y="823"/>
                  </a:lnTo>
                  <a:lnTo>
                    <a:pt x="314" y="824"/>
                  </a:lnTo>
                  <a:lnTo>
                    <a:pt x="309" y="823"/>
                  </a:lnTo>
                  <a:lnTo>
                    <a:pt x="306" y="823"/>
                  </a:lnTo>
                  <a:lnTo>
                    <a:pt x="302" y="831"/>
                  </a:lnTo>
                  <a:lnTo>
                    <a:pt x="297" y="834"/>
                  </a:lnTo>
                  <a:lnTo>
                    <a:pt x="298" y="838"/>
                  </a:lnTo>
                  <a:lnTo>
                    <a:pt x="292" y="848"/>
                  </a:lnTo>
                  <a:lnTo>
                    <a:pt x="288" y="863"/>
                  </a:lnTo>
                  <a:lnTo>
                    <a:pt x="282" y="871"/>
                  </a:lnTo>
                  <a:lnTo>
                    <a:pt x="273" y="874"/>
                  </a:lnTo>
                  <a:lnTo>
                    <a:pt x="270" y="874"/>
                  </a:lnTo>
                  <a:lnTo>
                    <a:pt x="267" y="869"/>
                  </a:lnTo>
                  <a:lnTo>
                    <a:pt x="257" y="869"/>
                  </a:lnTo>
                  <a:lnTo>
                    <a:pt x="256" y="866"/>
                  </a:lnTo>
                  <a:lnTo>
                    <a:pt x="256" y="854"/>
                  </a:lnTo>
                  <a:lnTo>
                    <a:pt x="255" y="852"/>
                  </a:lnTo>
                  <a:lnTo>
                    <a:pt x="247" y="834"/>
                  </a:lnTo>
                  <a:lnTo>
                    <a:pt x="241" y="831"/>
                  </a:lnTo>
                  <a:lnTo>
                    <a:pt x="233" y="833"/>
                  </a:lnTo>
                  <a:lnTo>
                    <a:pt x="231" y="832"/>
                  </a:lnTo>
                  <a:lnTo>
                    <a:pt x="229" y="824"/>
                  </a:lnTo>
                  <a:lnTo>
                    <a:pt x="223" y="823"/>
                  </a:lnTo>
                  <a:lnTo>
                    <a:pt x="216" y="817"/>
                  </a:lnTo>
                  <a:lnTo>
                    <a:pt x="212" y="811"/>
                  </a:lnTo>
                  <a:lnTo>
                    <a:pt x="209" y="806"/>
                  </a:lnTo>
                  <a:lnTo>
                    <a:pt x="207" y="798"/>
                  </a:lnTo>
                  <a:lnTo>
                    <a:pt x="204" y="796"/>
                  </a:lnTo>
                  <a:lnTo>
                    <a:pt x="203" y="793"/>
                  </a:lnTo>
                  <a:lnTo>
                    <a:pt x="197" y="795"/>
                  </a:lnTo>
                  <a:lnTo>
                    <a:pt x="193" y="793"/>
                  </a:lnTo>
                  <a:lnTo>
                    <a:pt x="189" y="796"/>
                  </a:lnTo>
                  <a:lnTo>
                    <a:pt x="186" y="796"/>
                  </a:lnTo>
                  <a:lnTo>
                    <a:pt x="177" y="785"/>
                  </a:lnTo>
                  <a:lnTo>
                    <a:pt x="170" y="782"/>
                  </a:lnTo>
                  <a:lnTo>
                    <a:pt x="167" y="780"/>
                  </a:lnTo>
                  <a:lnTo>
                    <a:pt x="165" y="775"/>
                  </a:lnTo>
                  <a:lnTo>
                    <a:pt x="163" y="771"/>
                  </a:lnTo>
                  <a:lnTo>
                    <a:pt x="159" y="770"/>
                  </a:lnTo>
                  <a:lnTo>
                    <a:pt x="154" y="770"/>
                  </a:lnTo>
                  <a:lnTo>
                    <a:pt x="151" y="769"/>
                  </a:lnTo>
                  <a:lnTo>
                    <a:pt x="149" y="765"/>
                  </a:lnTo>
                  <a:lnTo>
                    <a:pt x="148" y="755"/>
                  </a:lnTo>
                  <a:lnTo>
                    <a:pt x="146" y="749"/>
                  </a:lnTo>
                  <a:lnTo>
                    <a:pt x="140" y="744"/>
                  </a:lnTo>
                  <a:lnTo>
                    <a:pt x="139" y="740"/>
                  </a:lnTo>
                  <a:lnTo>
                    <a:pt x="131" y="733"/>
                  </a:lnTo>
                  <a:lnTo>
                    <a:pt x="125" y="709"/>
                  </a:lnTo>
                  <a:lnTo>
                    <a:pt x="116" y="693"/>
                  </a:lnTo>
                  <a:lnTo>
                    <a:pt x="108" y="681"/>
                  </a:lnTo>
                  <a:lnTo>
                    <a:pt x="104" y="682"/>
                  </a:lnTo>
                  <a:lnTo>
                    <a:pt x="97" y="688"/>
                  </a:lnTo>
                  <a:lnTo>
                    <a:pt x="90" y="683"/>
                  </a:lnTo>
                  <a:lnTo>
                    <a:pt x="86" y="683"/>
                  </a:lnTo>
                  <a:lnTo>
                    <a:pt x="85" y="682"/>
                  </a:lnTo>
                  <a:lnTo>
                    <a:pt x="85" y="670"/>
                  </a:lnTo>
                  <a:lnTo>
                    <a:pt x="83" y="666"/>
                  </a:lnTo>
                  <a:lnTo>
                    <a:pt x="83" y="656"/>
                  </a:lnTo>
                  <a:lnTo>
                    <a:pt x="86" y="651"/>
                  </a:lnTo>
                  <a:lnTo>
                    <a:pt x="90" y="641"/>
                  </a:lnTo>
                  <a:lnTo>
                    <a:pt x="90" y="636"/>
                  </a:lnTo>
                  <a:lnTo>
                    <a:pt x="88" y="635"/>
                  </a:lnTo>
                  <a:lnTo>
                    <a:pt x="79" y="636"/>
                  </a:lnTo>
                  <a:lnTo>
                    <a:pt x="71" y="624"/>
                  </a:lnTo>
                  <a:lnTo>
                    <a:pt x="70" y="619"/>
                  </a:lnTo>
                  <a:lnTo>
                    <a:pt x="73" y="609"/>
                  </a:lnTo>
                  <a:lnTo>
                    <a:pt x="73" y="603"/>
                  </a:lnTo>
                  <a:lnTo>
                    <a:pt x="74" y="600"/>
                  </a:lnTo>
                  <a:lnTo>
                    <a:pt x="74" y="599"/>
                  </a:lnTo>
                  <a:lnTo>
                    <a:pt x="73" y="600"/>
                  </a:lnTo>
                  <a:lnTo>
                    <a:pt x="72" y="599"/>
                  </a:lnTo>
                  <a:lnTo>
                    <a:pt x="67" y="588"/>
                  </a:lnTo>
                  <a:lnTo>
                    <a:pt x="65" y="584"/>
                  </a:lnTo>
                  <a:lnTo>
                    <a:pt x="64" y="582"/>
                  </a:lnTo>
                  <a:lnTo>
                    <a:pt x="64" y="577"/>
                  </a:lnTo>
                  <a:lnTo>
                    <a:pt x="65" y="572"/>
                  </a:lnTo>
                  <a:lnTo>
                    <a:pt x="66" y="566"/>
                  </a:lnTo>
                  <a:lnTo>
                    <a:pt x="66" y="561"/>
                  </a:lnTo>
                  <a:lnTo>
                    <a:pt x="65" y="554"/>
                  </a:lnTo>
                  <a:lnTo>
                    <a:pt x="66" y="549"/>
                  </a:lnTo>
                  <a:lnTo>
                    <a:pt x="71" y="533"/>
                  </a:lnTo>
                  <a:lnTo>
                    <a:pt x="71" y="527"/>
                  </a:lnTo>
                  <a:lnTo>
                    <a:pt x="72" y="526"/>
                  </a:lnTo>
                  <a:lnTo>
                    <a:pt x="76" y="523"/>
                  </a:lnTo>
                  <a:lnTo>
                    <a:pt x="81" y="518"/>
                  </a:lnTo>
                  <a:lnTo>
                    <a:pt x="83" y="514"/>
                  </a:lnTo>
                  <a:lnTo>
                    <a:pt x="83" y="509"/>
                  </a:lnTo>
                  <a:lnTo>
                    <a:pt x="82" y="500"/>
                  </a:lnTo>
                  <a:lnTo>
                    <a:pt x="80" y="484"/>
                  </a:lnTo>
                  <a:lnTo>
                    <a:pt x="78" y="479"/>
                  </a:lnTo>
                  <a:lnTo>
                    <a:pt x="76" y="473"/>
                  </a:lnTo>
                  <a:lnTo>
                    <a:pt x="71" y="465"/>
                  </a:lnTo>
                  <a:lnTo>
                    <a:pt x="65" y="465"/>
                  </a:lnTo>
                  <a:lnTo>
                    <a:pt x="61" y="464"/>
                  </a:lnTo>
                  <a:lnTo>
                    <a:pt x="57" y="465"/>
                  </a:lnTo>
                  <a:lnTo>
                    <a:pt x="52" y="462"/>
                  </a:lnTo>
                  <a:lnTo>
                    <a:pt x="38" y="460"/>
                  </a:lnTo>
                  <a:lnTo>
                    <a:pt x="30" y="464"/>
                  </a:lnTo>
                  <a:lnTo>
                    <a:pt x="28" y="464"/>
                  </a:lnTo>
                  <a:lnTo>
                    <a:pt x="23" y="463"/>
                  </a:lnTo>
                  <a:lnTo>
                    <a:pt x="19" y="457"/>
                  </a:lnTo>
                  <a:lnTo>
                    <a:pt x="9" y="449"/>
                  </a:lnTo>
                  <a:lnTo>
                    <a:pt x="7" y="444"/>
                  </a:lnTo>
                  <a:lnTo>
                    <a:pt x="7" y="438"/>
                  </a:lnTo>
                  <a:lnTo>
                    <a:pt x="10" y="421"/>
                  </a:lnTo>
                  <a:lnTo>
                    <a:pt x="7" y="408"/>
                  </a:lnTo>
                  <a:lnTo>
                    <a:pt x="6" y="402"/>
                  </a:lnTo>
                  <a:lnTo>
                    <a:pt x="0" y="392"/>
                  </a:lnTo>
                  <a:lnTo>
                    <a:pt x="4" y="375"/>
                  </a:lnTo>
                  <a:lnTo>
                    <a:pt x="2" y="364"/>
                  </a:lnTo>
                  <a:lnTo>
                    <a:pt x="2" y="354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4" name="Freeform 661" descr="30%"/>
            <p:cNvSpPr>
              <a:spLocks/>
            </p:cNvSpPr>
            <p:nvPr/>
          </p:nvSpPr>
          <p:spPr bwMode="auto">
            <a:xfrm>
              <a:off x="2724106" y="825743"/>
              <a:ext cx="1005451" cy="620553"/>
            </a:xfrm>
            <a:custGeom>
              <a:avLst/>
              <a:gdLst/>
              <a:ahLst/>
              <a:cxnLst>
                <a:cxn ang="0">
                  <a:pos x="65" y="463"/>
                </a:cxn>
                <a:cxn ang="0">
                  <a:pos x="4" y="369"/>
                </a:cxn>
                <a:cxn ang="0">
                  <a:pos x="65" y="353"/>
                </a:cxn>
                <a:cxn ang="0">
                  <a:pos x="53" y="300"/>
                </a:cxn>
                <a:cxn ang="0">
                  <a:pos x="104" y="340"/>
                </a:cxn>
                <a:cxn ang="0">
                  <a:pos x="166" y="261"/>
                </a:cxn>
                <a:cxn ang="0">
                  <a:pos x="203" y="379"/>
                </a:cxn>
                <a:cxn ang="0">
                  <a:pos x="290" y="333"/>
                </a:cxn>
                <a:cxn ang="0">
                  <a:pos x="357" y="329"/>
                </a:cxn>
                <a:cxn ang="0">
                  <a:pos x="395" y="278"/>
                </a:cxn>
                <a:cxn ang="0">
                  <a:pos x="445" y="218"/>
                </a:cxn>
                <a:cxn ang="0">
                  <a:pos x="444" y="148"/>
                </a:cxn>
                <a:cxn ang="0">
                  <a:pos x="497" y="96"/>
                </a:cxn>
                <a:cxn ang="0">
                  <a:pos x="544" y="90"/>
                </a:cxn>
                <a:cxn ang="0">
                  <a:pos x="616" y="26"/>
                </a:cxn>
                <a:cxn ang="0">
                  <a:pos x="656" y="37"/>
                </a:cxn>
                <a:cxn ang="0">
                  <a:pos x="700" y="100"/>
                </a:cxn>
                <a:cxn ang="0">
                  <a:pos x="717" y="111"/>
                </a:cxn>
                <a:cxn ang="0">
                  <a:pos x="742" y="217"/>
                </a:cxn>
                <a:cxn ang="0">
                  <a:pos x="796" y="265"/>
                </a:cxn>
                <a:cxn ang="0">
                  <a:pos x="810" y="314"/>
                </a:cxn>
                <a:cxn ang="0">
                  <a:pos x="888" y="323"/>
                </a:cxn>
                <a:cxn ang="0">
                  <a:pos x="931" y="390"/>
                </a:cxn>
                <a:cxn ang="0">
                  <a:pos x="1006" y="409"/>
                </a:cxn>
                <a:cxn ang="0">
                  <a:pos x="1073" y="409"/>
                </a:cxn>
                <a:cxn ang="0">
                  <a:pos x="1036" y="524"/>
                </a:cxn>
                <a:cxn ang="0">
                  <a:pos x="1068" y="629"/>
                </a:cxn>
                <a:cxn ang="0">
                  <a:pos x="1015" y="671"/>
                </a:cxn>
                <a:cxn ang="0">
                  <a:pos x="961" y="724"/>
                </a:cxn>
                <a:cxn ang="0">
                  <a:pos x="858" y="775"/>
                </a:cxn>
                <a:cxn ang="0">
                  <a:pos x="779" y="791"/>
                </a:cxn>
                <a:cxn ang="0">
                  <a:pos x="745" y="849"/>
                </a:cxn>
                <a:cxn ang="0">
                  <a:pos x="698" y="837"/>
                </a:cxn>
                <a:cxn ang="0">
                  <a:pos x="696" y="918"/>
                </a:cxn>
                <a:cxn ang="0">
                  <a:pos x="611" y="908"/>
                </a:cxn>
                <a:cxn ang="0">
                  <a:pos x="568" y="991"/>
                </a:cxn>
                <a:cxn ang="0">
                  <a:pos x="539" y="1119"/>
                </a:cxn>
                <a:cxn ang="0">
                  <a:pos x="495" y="1048"/>
                </a:cxn>
                <a:cxn ang="0">
                  <a:pos x="476" y="1077"/>
                </a:cxn>
                <a:cxn ang="0">
                  <a:pos x="439" y="1169"/>
                </a:cxn>
                <a:cxn ang="0">
                  <a:pos x="351" y="1085"/>
                </a:cxn>
                <a:cxn ang="0">
                  <a:pos x="318" y="991"/>
                </a:cxn>
                <a:cxn ang="0">
                  <a:pos x="278" y="922"/>
                </a:cxn>
                <a:cxn ang="0">
                  <a:pos x="341" y="898"/>
                </a:cxn>
                <a:cxn ang="0">
                  <a:pos x="429" y="785"/>
                </a:cxn>
                <a:cxn ang="0">
                  <a:pos x="485" y="735"/>
                </a:cxn>
                <a:cxn ang="0">
                  <a:pos x="445" y="700"/>
                </a:cxn>
                <a:cxn ang="0">
                  <a:pos x="383" y="623"/>
                </a:cxn>
                <a:cxn ang="0">
                  <a:pos x="320" y="588"/>
                </a:cxn>
                <a:cxn ang="0">
                  <a:pos x="324" y="656"/>
                </a:cxn>
                <a:cxn ang="0">
                  <a:pos x="305" y="671"/>
                </a:cxn>
                <a:cxn ang="0">
                  <a:pos x="315" y="693"/>
                </a:cxn>
                <a:cxn ang="0">
                  <a:pos x="295" y="760"/>
                </a:cxn>
                <a:cxn ang="0">
                  <a:pos x="204" y="838"/>
                </a:cxn>
                <a:cxn ang="0">
                  <a:pos x="219" y="863"/>
                </a:cxn>
                <a:cxn ang="0">
                  <a:pos x="209" y="891"/>
                </a:cxn>
                <a:cxn ang="0">
                  <a:pos x="198" y="884"/>
                </a:cxn>
                <a:cxn ang="0">
                  <a:pos x="184" y="873"/>
                </a:cxn>
                <a:cxn ang="0">
                  <a:pos x="172" y="853"/>
                </a:cxn>
                <a:cxn ang="0">
                  <a:pos x="112" y="703"/>
                </a:cxn>
                <a:cxn ang="0">
                  <a:pos x="30" y="588"/>
                </a:cxn>
              </a:cxnLst>
              <a:rect l="0" t="0" r="r" b="b"/>
              <a:pathLst>
                <a:path w="1086" h="1169">
                  <a:moveTo>
                    <a:pt x="1" y="526"/>
                  </a:moveTo>
                  <a:lnTo>
                    <a:pt x="4" y="524"/>
                  </a:lnTo>
                  <a:lnTo>
                    <a:pt x="7" y="519"/>
                  </a:lnTo>
                  <a:lnTo>
                    <a:pt x="18" y="510"/>
                  </a:lnTo>
                  <a:lnTo>
                    <a:pt x="18" y="506"/>
                  </a:lnTo>
                  <a:lnTo>
                    <a:pt x="17" y="501"/>
                  </a:lnTo>
                  <a:lnTo>
                    <a:pt x="18" y="495"/>
                  </a:lnTo>
                  <a:lnTo>
                    <a:pt x="21" y="491"/>
                  </a:lnTo>
                  <a:lnTo>
                    <a:pt x="25" y="489"/>
                  </a:lnTo>
                  <a:lnTo>
                    <a:pt x="33" y="488"/>
                  </a:lnTo>
                  <a:lnTo>
                    <a:pt x="43" y="488"/>
                  </a:lnTo>
                  <a:lnTo>
                    <a:pt x="57" y="495"/>
                  </a:lnTo>
                  <a:lnTo>
                    <a:pt x="59" y="500"/>
                  </a:lnTo>
                  <a:lnTo>
                    <a:pt x="61" y="500"/>
                  </a:lnTo>
                  <a:lnTo>
                    <a:pt x="68" y="472"/>
                  </a:lnTo>
                  <a:lnTo>
                    <a:pt x="65" y="463"/>
                  </a:lnTo>
                  <a:lnTo>
                    <a:pt x="62" y="457"/>
                  </a:lnTo>
                  <a:lnTo>
                    <a:pt x="54" y="454"/>
                  </a:lnTo>
                  <a:lnTo>
                    <a:pt x="53" y="453"/>
                  </a:lnTo>
                  <a:lnTo>
                    <a:pt x="51" y="439"/>
                  </a:lnTo>
                  <a:lnTo>
                    <a:pt x="47" y="428"/>
                  </a:lnTo>
                  <a:lnTo>
                    <a:pt x="47" y="425"/>
                  </a:lnTo>
                  <a:lnTo>
                    <a:pt x="43" y="411"/>
                  </a:lnTo>
                  <a:lnTo>
                    <a:pt x="38" y="394"/>
                  </a:lnTo>
                  <a:lnTo>
                    <a:pt x="37" y="385"/>
                  </a:lnTo>
                  <a:lnTo>
                    <a:pt x="30" y="384"/>
                  </a:lnTo>
                  <a:lnTo>
                    <a:pt x="25" y="383"/>
                  </a:lnTo>
                  <a:lnTo>
                    <a:pt x="13" y="364"/>
                  </a:lnTo>
                  <a:lnTo>
                    <a:pt x="7" y="366"/>
                  </a:lnTo>
                  <a:lnTo>
                    <a:pt x="6" y="370"/>
                  </a:lnTo>
                  <a:lnTo>
                    <a:pt x="4" y="371"/>
                  </a:lnTo>
                  <a:lnTo>
                    <a:pt x="4" y="369"/>
                  </a:lnTo>
                  <a:lnTo>
                    <a:pt x="6" y="360"/>
                  </a:lnTo>
                  <a:lnTo>
                    <a:pt x="5" y="350"/>
                  </a:lnTo>
                  <a:lnTo>
                    <a:pt x="9" y="337"/>
                  </a:lnTo>
                  <a:lnTo>
                    <a:pt x="16" y="338"/>
                  </a:lnTo>
                  <a:lnTo>
                    <a:pt x="17" y="353"/>
                  </a:lnTo>
                  <a:lnTo>
                    <a:pt x="18" y="357"/>
                  </a:lnTo>
                  <a:lnTo>
                    <a:pt x="21" y="359"/>
                  </a:lnTo>
                  <a:lnTo>
                    <a:pt x="25" y="360"/>
                  </a:lnTo>
                  <a:lnTo>
                    <a:pt x="38" y="360"/>
                  </a:lnTo>
                  <a:lnTo>
                    <a:pt x="43" y="366"/>
                  </a:lnTo>
                  <a:lnTo>
                    <a:pt x="51" y="357"/>
                  </a:lnTo>
                  <a:lnTo>
                    <a:pt x="46" y="349"/>
                  </a:lnTo>
                  <a:lnTo>
                    <a:pt x="50" y="347"/>
                  </a:lnTo>
                  <a:lnTo>
                    <a:pt x="58" y="361"/>
                  </a:lnTo>
                  <a:lnTo>
                    <a:pt x="61" y="357"/>
                  </a:lnTo>
                  <a:lnTo>
                    <a:pt x="65" y="353"/>
                  </a:lnTo>
                  <a:lnTo>
                    <a:pt x="66" y="352"/>
                  </a:lnTo>
                  <a:lnTo>
                    <a:pt x="65" y="349"/>
                  </a:lnTo>
                  <a:lnTo>
                    <a:pt x="60" y="344"/>
                  </a:lnTo>
                  <a:lnTo>
                    <a:pt x="58" y="334"/>
                  </a:lnTo>
                  <a:lnTo>
                    <a:pt x="53" y="326"/>
                  </a:lnTo>
                  <a:lnTo>
                    <a:pt x="51" y="319"/>
                  </a:lnTo>
                  <a:lnTo>
                    <a:pt x="48" y="316"/>
                  </a:lnTo>
                  <a:lnTo>
                    <a:pt x="44" y="302"/>
                  </a:lnTo>
                  <a:lnTo>
                    <a:pt x="40" y="296"/>
                  </a:lnTo>
                  <a:lnTo>
                    <a:pt x="39" y="295"/>
                  </a:lnTo>
                  <a:lnTo>
                    <a:pt x="40" y="291"/>
                  </a:lnTo>
                  <a:lnTo>
                    <a:pt x="44" y="288"/>
                  </a:lnTo>
                  <a:lnTo>
                    <a:pt x="46" y="292"/>
                  </a:lnTo>
                  <a:lnTo>
                    <a:pt x="51" y="295"/>
                  </a:lnTo>
                  <a:lnTo>
                    <a:pt x="52" y="297"/>
                  </a:lnTo>
                  <a:lnTo>
                    <a:pt x="53" y="300"/>
                  </a:lnTo>
                  <a:lnTo>
                    <a:pt x="51" y="304"/>
                  </a:lnTo>
                  <a:lnTo>
                    <a:pt x="55" y="303"/>
                  </a:lnTo>
                  <a:lnTo>
                    <a:pt x="57" y="308"/>
                  </a:lnTo>
                  <a:lnTo>
                    <a:pt x="59" y="309"/>
                  </a:lnTo>
                  <a:lnTo>
                    <a:pt x="60" y="314"/>
                  </a:lnTo>
                  <a:lnTo>
                    <a:pt x="61" y="313"/>
                  </a:lnTo>
                  <a:lnTo>
                    <a:pt x="62" y="314"/>
                  </a:lnTo>
                  <a:lnTo>
                    <a:pt x="62" y="317"/>
                  </a:lnTo>
                  <a:lnTo>
                    <a:pt x="66" y="328"/>
                  </a:lnTo>
                  <a:lnTo>
                    <a:pt x="75" y="349"/>
                  </a:lnTo>
                  <a:lnTo>
                    <a:pt x="83" y="357"/>
                  </a:lnTo>
                  <a:lnTo>
                    <a:pt x="89" y="359"/>
                  </a:lnTo>
                  <a:lnTo>
                    <a:pt x="93" y="359"/>
                  </a:lnTo>
                  <a:lnTo>
                    <a:pt x="96" y="357"/>
                  </a:lnTo>
                  <a:lnTo>
                    <a:pt x="99" y="353"/>
                  </a:lnTo>
                  <a:lnTo>
                    <a:pt x="104" y="340"/>
                  </a:lnTo>
                  <a:lnTo>
                    <a:pt x="106" y="338"/>
                  </a:lnTo>
                  <a:lnTo>
                    <a:pt x="123" y="342"/>
                  </a:lnTo>
                  <a:lnTo>
                    <a:pt x="131" y="342"/>
                  </a:lnTo>
                  <a:lnTo>
                    <a:pt x="131" y="338"/>
                  </a:lnTo>
                  <a:lnTo>
                    <a:pt x="130" y="331"/>
                  </a:lnTo>
                  <a:lnTo>
                    <a:pt x="131" y="323"/>
                  </a:lnTo>
                  <a:lnTo>
                    <a:pt x="130" y="316"/>
                  </a:lnTo>
                  <a:lnTo>
                    <a:pt x="130" y="308"/>
                  </a:lnTo>
                  <a:lnTo>
                    <a:pt x="127" y="295"/>
                  </a:lnTo>
                  <a:lnTo>
                    <a:pt x="124" y="286"/>
                  </a:lnTo>
                  <a:lnTo>
                    <a:pt x="123" y="264"/>
                  </a:lnTo>
                  <a:lnTo>
                    <a:pt x="124" y="260"/>
                  </a:lnTo>
                  <a:lnTo>
                    <a:pt x="127" y="259"/>
                  </a:lnTo>
                  <a:lnTo>
                    <a:pt x="145" y="262"/>
                  </a:lnTo>
                  <a:lnTo>
                    <a:pt x="164" y="260"/>
                  </a:lnTo>
                  <a:lnTo>
                    <a:pt x="166" y="261"/>
                  </a:lnTo>
                  <a:lnTo>
                    <a:pt x="169" y="267"/>
                  </a:lnTo>
                  <a:lnTo>
                    <a:pt x="171" y="272"/>
                  </a:lnTo>
                  <a:lnTo>
                    <a:pt x="166" y="291"/>
                  </a:lnTo>
                  <a:lnTo>
                    <a:pt x="165" y="309"/>
                  </a:lnTo>
                  <a:lnTo>
                    <a:pt x="165" y="313"/>
                  </a:lnTo>
                  <a:lnTo>
                    <a:pt x="171" y="327"/>
                  </a:lnTo>
                  <a:lnTo>
                    <a:pt x="173" y="337"/>
                  </a:lnTo>
                  <a:lnTo>
                    <a:pt x="174" y="354"/>
                  </a:lnTo>
                  <a:lnTo>
                    <a:pt x="174" y="368"/>
                  </a:lnTo>
                  <a:lnTo>
                    <a:pt x="174" y="371"/>
                  </a:lnTo>
                  <a:lnTo>
                    <a:pt x="177" y="375"/>
                  </a:lnTo>
                  <a:lnTo>
                    <a:pt x="180" y="378"/>
                  </a:lnTo>
                  <a:lnTo>
                    <a:pt x="184" y="378"/>
                  </a:lnTo>
                  <a:lnTo>
                    <a:pt x="191" y="375"/>
                  </a:lnTo>
                  <a:lnTo>
                    <a:pt x="195" y="375"/>
                  </a:lnTo>
                  <a:lnTo>
                    <a:pt x="203" y="379"/>
                  </a:lnTo>
                  <a:lnTo>
                    <a:pt x="207" y="380"/>
                  </a:lnTo>
                  <a:lnTo>
                    <a:pt x="212" y="384"/>
                  </a:lnTo>
                  <a:lnTo>
                    <a:pt x="212" y="371"/>
                  </a:lnTo>
                  <a:lnTo>
                    <a:pt x="213" y="364"/>
                  </a:lnTo>
                  <a:lnTo>
                    <a:pt x="214" y="361"/>
                  </a:lnTo>
                  <a:lnTo>
                    <a:pt x="215" y="363"/>
                  </a:lnTo>
                  <a:lnTo>
                    <a:pt x="219" y="361"/>
                  </a:lnTo>
                  <a:lnTo>
                    <a:pt x="233" y="363"/>
                  </a:lnTo>
                  <a:lnTo>
                    <a:pt x="230" y="339"/>
                  </a:lnTo>
                  <a:lnTo>
                    <a:pt x="233" y="331"/>
                  </a:lnTo>
                  <a:lnTo>
                    <a:pt x="234" y="328"/>
                  </a:lnTo>
                  <a:lnTo>
                    <a:pt x="235" y="327"/>
                  </a:lnTo>
                  <a:lnTo>
                    <a:pt x="245" y="329"/>
                  </a:lnTo>
                  <a:lnTo>
                    <a:pt x="265" y="326"/>
                  </a:lnTo>
                  <a:lnTo>
                    <a:pt x="280" y="327"/>
                  </a:lnTo>
                  <a:lnTo>
                    <a:pt x="290" y="333"/>
                  </a:lnTo>
                  <a:lnTo>
                    <a:pt x="302" y="347"/>
                  </a:lnTo>
                  <a:lnTo>
                    <a:pt x="310" y="353"/>
                  </a:lnTo>
                  <a:lnTo>
                    <a:pt x="313" y="348"/>
                  </a:lnTo>
                  <a:lnTo>
                    <a:pt x="316" y="343"/>
                  </a:lnTo>
                  <a:lnTo>
                    <a:pt x="319" y="337"/>
                  </a:lnTo>
                  <a:lnTo>
                    <a:pt x="319" y="335"/>
                  </a:lnTo>
                  <a:lnTo>
                    <a:pt x="316" y="328"/>
                  </a:lnTo>
                  <a:lnTo>
                    <a:pt x="317" y="327"/>
                  </a:lnTo>
                  <a:lnTo>
                    <a:pt x="324" y="331"/>
                  </a:lnTo>
                  <a:lnTo>
                    <a:pt x="330" y="329"/>
                  </a:lnTo>
                  <a:lnTo>
                    <a:pt x="341" y="331"/>
                  </a:lnTo>
                  <a:lnTo>
                    <a:pt x="345" y="326"/>
                  </a:lnTo>
                  <a:lnTo>
                    <a:pt x="347" y="326"/>
                  </a:lnTo>
                  <a:lnTo>
                    <a:pt x="351" y="331"/>
                  </a:lnTo>
                  <a:lnTo>
                    <a:pt x="355" y="331"/>
                  </a:lnTo>
                  <a:lnTo>
                    <a:pt x="357" y="329"/>
                  </a:lnTo>
                  <a:lnTo>
                    <a:pt x="361" y="331"/>
                  </a:lnTo>
                  <a:lnTo>
                    <a:pt x="366" y="340"/>
                  </a:lnTo>
                  <a:lnTo>
                    <a:pt x="372" y="337"/>
                  </a:lnTo>
                  <a:lnTo>
                    <a:pt x="381" y="343"/>
                  </a:lnTo>
                  <a:lnTo>
                    <a:pt x="383" y="343"/>
                  </a:lnTo>
                  <a:lnTo>
                    <a:pt x="383" y="340"/>
                  </a:lnTo>
                  <a:lnTo>
                    <a:pt x="377" y="329"/>
                  </a:lnTo>
                  <a:lnTo>
                    <a:pt x="377" y="327"/>
                  </a:lnTo>
                  <a:lnTo>
                    <a:pt x="377" y="324"/>
                  </a:lnTo>
                  <a:lnTo>
                    <a:pt x="400" y="327"/>
                  </a:lnTo>
                  <a:lnTo>
                    <a:pt x="404" y="326"/>
                  </a:lnTo>
                  <a:lnTo>
                    <a:pt x="402" y="318"/>
                  </a:lnTo>
                  <a:lnTo>
                    <a:pt x="398" y="298"/>
                  </a:lnTo>
                  <a:lnTo>
                    <a:pt x="396" y="283"/>
                  </a:lnTo>
                  <a:lnTo>
                    <a:pt x="396" y="281"/>
                  </a:lnTo>
                  <a:lnTo>
                    <a:pt x="395" y="278"/>
                  </a:lnTo>
                  <a:lnTo>
                    <a:pt x="396" y="274"/>
                  </a:lnTo>
                  <a:lnTo>
                    <a:pt x="400" y="271"/>
                  </a:lnTo>
                  <a:lnTo>
                    <a:pt x="403" y="275"/>
                  </a:lnTo>
                  <a:lnTo>
                    <a:pt x="406" y="274"/>
                  </a:lnTo>
                  <a:lnTo>
                    <a:pt x="412" y="259"/>
                  </a:lnTo>
                  <a:lnTo>
                    <a:pt x="414" y="248"/>
                  </a:lnTo>
                  <a:lnTo>
                    <a:pt x="418" y="241"/>
                  </a:lnTo>
                  <a:lnTo>
                    <a:pt x="423" y="239"/>
                  </a:lnTo>
                  <a:lnTo>
                    <a:pt x="431" y="243"/>
                  </a:lnTo>
                  <a:lnTo>
                    <a:pt x="436" y="241"/>
                  </a:lnTo>
                  <a:lnTo>
                    <a:pt x="438" y="235"/>
                  </a:lnTo>
                  <a:lnTo>
                    <a:pt x="441" y="231"/>
                  </a:lnTo>
                  <a:lnTo>
                    <a:pt x="445" y="230"/>
                  </a:lnTo>
                  <a:lnTo>
                    <a:pt x="445" y="228"/>
                  </a:lnTo>
                  <a:lnTo>
                    <a:pt x="444" y="222"/>
                  </a:lnTo>
                  <a:lnTo>
                    <a:pt x="445" y="218"/>
                  </a:lnTo>
                  <a:lnTo>
                    <a:pt x="444" y="214"/>
                  </a:lnTo>
                  <a:lnTo>
                    <a:pt x="448" y="204"/>
                  </a:lnTo>
                  <a:lnTo>
                    <a:pt x="448" y="203"/>
                  </a:lnTo>
                  <a:lnTo>
                    <a:pt x="446" y="202"/>
                  </a:lnTo>
                  <a:lnTo>
                    <a:pt x="447" y="192"/>
                  </a:lnTo>
                  <a:lnTo>
                    <a:pt x="447" y="189"/>
                  </a:lnTo>
                  <a:lnTo>
                    <a:pt x="448" y="186"/>
                  </a:lnTo>
                  <a:lnTo>
                    <a:pt x="447" y="184"/>
                  </a:lnTo>
                  <a:lnTo>
                    <a:pt x="445" y="184"/>
                  </a:lnTo>
                  <a:lnTo>
                    <a:pt x="444" y="182"/>
                  </a:lnTo>
                  <a:lnTo>
                    <a:pt x="446" y="181"/>
                  </a:lnTo>
                  <a:lnTo>
                    <a:pt x="446" y="177"/>
                  </a:lnTo>
                  <a:lnTo>
                    <a:pt x="448" y="176"/>
                  </a:lnTo>
                  <a:lnTo>
                    <a:pt x="448" y="171"/>
                  </a:lnTo>
                  <a:lnTo>
                    <a:pt x="444" y="153"/>
                  </a:lnTo>
                  <a:lnTo>
                    <a:pt x="444" y="148"/>
                  </a:lnTo>
                  <a:lnTo>
                    <a:pt x="442" y="145"/>
                  </a:lnTo>
                  <a:lnTo>
                    <a:pt x="445" y="141"/>
                  </a:lnTo>
                  <a:lnTo>
                    <a:pt x="446" y="135"/>
                  </a:lnTo>
                  <a:lnTo>
                    <a:pt x="441" y="122"/>
                  </a:lnTo>
                  <a:lnTo>
                    <a:pt x="441" y="121"/>
                  </a:lnTo>
                  <a:lnTo>
                    <a:pt x="452" y="120"/>
                  </a:lnTo>
                  <a:lnTo>
                    <a:pt x="457" y="111"/>
                  </a:lnTo>
                  <a:lnTo>
                    <a:pt x="460" y="109"/>
                  </a:lnTo>
                  <a:lnTo>
                    <a:pt x="469" y="110"/>
                  </a:lnTo>
                  <a:lnTo>
                    <a:pt x="471" y="108"/>
                  </a:lnTo>
                  <a:lnTo>
                    <a:pt x="474" y="108"/>
                  </a:lnTo>
                  <a:lnTo>
                    <a:pt x="483" y="103"/>
                  </a:lnTo>
                  <a:lnTo>
                    <a:pt x="484" y="101"/>
                  </a:lnTo>
                  <a:lnTo>
                    <a:pt x="484" y="98"/>
                  </a:lnTo>
                  <a:lnTo>
                    <a:pt x="491" y="95"/>
                  </a:lnTo>
                  <a:lnTo>
                    <a:pt x="497" y="96"/>
                  </a:lnTo>
                  <a:lnTo>
                    <a:pt x="499" y="94"/>
                  </a:lnTo>
                  <a:lnTo>
                    <a:pt x="505" y="91"/>
                  </a:lnTo>
                  <a:lnTo>
                    <a:pt x="508" y="87"/>
                  </a:lnTo>
                  <a:lnTo>
                    <a:pt x="508" y="84"/>
                  </a:lnTo>
                  <a:lnTo>
                    <a:pt x="508" y="72"/>
                  </a:lnTo>
                  <a:lnTo>
                    <a:pt x="508" y="67"/>
                  </a:lnTo>
                  <a:lnTo>
                    <a:pt x="510" y="67"/>
                  </a:lnTo>
                  <a:lnTo>
                    <a:pt x="512" y="64"/>
                  </a:lnTo>
                  <a:lnTo>
                    <a:pt x="513" y="67"/>
                  </a:lnTo>
                  <a:lnTo>
                    <a:pt x="513" y="70"/>
                  </a:lnTo>
                  <a:lnTo>
                    <a:pt x="517" y="88"/>
                  </a:lnTo>
                  <a:lnTo>
                    <a:pt x="530" y="104"/>
                  </a:lnTo>
                  <a:lnTo>
                    <a:pt x="537" y="104"/>
                  </a:lnTo>
                  <a:lnTo>
                    <a:pt x="540" y="105"/>
                  </a:lnTo>
                  <a:lnTo>
                    <a:pt x="542" y="94"/>
                  </a:lnTo>
                  <a:lnTo>
                    <a:pt x="544" y="90"/>
                  </a:lnTo>
                  <a:lnTo>
                    <a:pt x="546" y="90"/>
                  </a:lnTo>
                  <a:lnTo>
                    <a:pt x="558" y="93"/>
                  </a:lnTo>
                  <a:lnTo>
                    <a:pt x="568" y="91"/>
                  </a:lnTo>
                  <a:lnTo>
                    <a:pt x="571" y="88"/>
                  </a:lnTo>
                  <a:lnTo>
                    <a:pt x="573" y="83"/>
                  </a:lnTo>
                  <a:lnTo>
                    <a:pt x="582" y="73"/>
                  </a:lnTo>
                  <a:lnTo>
                    <a:pt x="582" y="63"/>
                  </a:lnTo>
                  <a:lnTo>
                    <a:pt x="584" y="57"/>
                  </a:lnTo>
                  <a:lnTo>
                    <a:pt x="590" y="39"/>
                  </a:lnTo>
                  <a:lnTo>
                    <a:pt x="596" y="37"/>
                  </a:lnTo>
                  <a:lnTo>
                    <a:pt x="600" y="38"/>
                  </a:lnTo>
                  <a:lnTo>
                    <a:pt x="604" y="33"/>
                  </a:lnTo>
                  <a:lnTo>
                    <a:pt x="608" y="32"/>
                  </a:lnTo>
                  <a:lnTo>
                    <a:pt x="611" y="28"/>
                  </a:lnTo>
                  <a:lnTo>
                    <a:pt x="614" y="26"/>
                  </a:lnTo>
                  <a:lnTo>
                    <a:pt x="616" y="26"/>
                  </a:lnTo>
                  <a:lnTo>
                    <a:pt x="620" y="23"/>
                  </a:lnTo>
                  <a:lnTo>
                    <a:pt x="622" y="23"/>
                  </a:lnTo>
                  <a:lnTo>
                    <a:pt x="623" y="21"/>
                  </a:lnTo>
                  <a:lnTo>
                    <a:pt x="626" y="18"/>
                  </a:lnTo>
                  <a:lnTo>
                    <a:pt x="627" y="13"/>
                  </a:lnTo>
                  <a:lnTo>
                    <a:pt x="630" y="12"/>
                  </a:lnTo>
                  <a:lnTo>
                    <a:pt x="633" y="11"/>
                  </a:lnTo>
                  <a:lnTo>
                    <a:pt x="636" y="10"/>
                  </a:lnTo>
                  <a:lnTo>
                    <a:pt x="637" y="7"/>
                  </a:lnTo>
                  <a:lnTo>
                    <a:pt x="638" y="1"/>
                  </a:lnTo>
                  <a:lnTo>
                    <a:pt x="639" y="0"/>
                  </a:lnTo>
                  <a:lnTo>
                    <a:pt x="642" y="6"/>
                  </a:lnTo>
                  <a:lnTo>
                    <a:pt x="645" y="10"/>
                  </a:lnTo>
                  <a:lnTo>
                    <a:pt x="650" y="12"/>
                  </a:lnTo>
                  <a:lnTo>
                    <a:pt x="653" y="20"/>
                  </a:lnTo>
                  <a:lnTo>
                    <a:pt x="656" y="37"/>
                  </a:lnTo>
                  <a:lnTo>
                    <a:pt x="654" y="44"/>
                  </a:lnTo>
                  <a:lnTo>
                    <a:pt x="657" y="52"/>
                  </a:lnTo>
                  <a:lnTo>
                    <a:pt x="657" y="65"/>
                  </a:lnTo>
                  <a:lnTo>
                    <a:pt x="664" y="79"/>
                  </a:lnTo>
                  <a:lnTo>
                    <a:pt x="668" y="96"/>
                  </a:lnTo>
                  <a:lnTo>
                    <a:pt x="671" y="100"/>
                  </a:lnTo>
                  <a:lnTo>
                    <a:pt x="669" y="109"/>
                  </a:lnTo>
                  <a:lnTo>
                    <a:pt x="674" y="106"/>
                  </a:lnTo>
                  <a:lnTo>
                    <a:pt x="681" y="98"/>
                  </a:lnTo>
                  <a:lnTo>
                    <a:pt x="688" y="95"/>
                  </a:lnTo>
                  <a:lnTo>
                    <a:pt x="690" y="100"/>
                  </a:lnTo>
                  <a:lnTo>
                    <a:pt x="692" y="99"/>
                  </a:lnTo>
                  <a:lnTo>
                    <a:pt x="694" y="100"/>
                  </a:lnTo>
                  <a:lnTo>
                    <a:pt x="697" y="106"/>
                  </a:lnTo>
                  <a:lnTo>
                    <a:pt x="699" y="104"/>
                  </a:lnTo>
                  <a:lnTo>
                    <a:pt x="700" y="100"/>
                  </a:lnTo>
                  <a:lnTo>
                    <a:pt x="702" y="100"/>
                  </a:lnTo>
                  <a:lnTo>
                    <a:pt x="702" y="105"/>
                  </a:lnTo>
                  <a:lnTo>
                    <a:pt x="702" y="106"/>
                  </a:lnTo>
                  <a:lnTo>
                    <a:pt x="704" y="103"/>
                  </a:lnTo>
                  <a:lnTo>
                    <a:pt x="705" y="104"/>
                  </a:lnTo>
                  <a:lnTo>
                    <a:pt x="705" y="108"/>
                  </a:lnTo>
                  <a:lnTo>
                    <a:pt x="707" y="105"/>
                  </a:lnTo>
                  <a:lnTo>
                    <a:pt x="709" y="105"/>
                  </a:lnTo>
                  <a:lnTo>
                    <a:pt x="711" y="115"/>
                  </a:lnTo>
                  <a:lnTo>
                    <a:pt x="709" y="116"/>
                  </a:lnTo>
                  <a:lnTo>
                    <a:pt x="709" y="117"/>
                  </a:lnTo>
                  <a:lnTo>
                    <a:pt x="711" y="121"/>
                  </a:lnTo>
                  <a:lnTo>
                    <a:pt x="712" y="120"/>
                  </a:lnTo>
                  <a:lnTo>
                    <a:pt x="713" y="116"/>
                  </a:lnTo>
                  <a:lnTo>
                    <a:pt x="715" y="115"/>
                  </a:lnTo>
                  <a:lnTo>
                    <a:pt x="717" y="111"/>
                  </a:lnTo>
                  <a:lnTo>
                    <a:pt x="719" y="111"/>
                  </a:lnTo>
                  <a:lnTo>
                    <a:pt x="719" y="114"/>
                  </a:lnTo>
                  <a:lnTo>
                    <a:pt x="715" y="124"/>
                  </a:lnTo>
                  <a:lnTo>
                    <a:pt x="717" y="129"/>
                  </a:lnTo>
                  <a:lnTo>
                    <a:pt x="720" y="135"/>
                  </a:lnTo>
                  <a:lnTo>
                    <a:pt x="720" y="137"/>
                  </a:lnTo>
                  <a:lnTo>
                    <a:pt x="719" y="146"/>
                  </a:lnTo>
                  <a:lnTo>
                    <a:pt x="719" y="152"/>
                  </a:lnTo>
                  <a:lnTo>
                    <a:pt x="725" y="156"/>
                  </a:lnTo>
                  <a:lnTo>
                    <a:pt x="728" y="155"/>
                  </a:lnTo>
                  <a:lnTo>
                    <a:pt x="736" y="165"/>
                  </a:lnTo>
                  <a:lnTo>
                    <a:pt x="738" y="167"/>
                  </a:lnTo>
                  <a:lnTo>
                    <a:pt x="740" y="193"/>
                  </a:lnTo>
                  <a:lnTo>
                    <a:pt x="742" y="199"/>
                  </a:lnTo>
                  <a:lnTo>
                    <a:pt x="742" y="208"/>
                  </a:lnTo>
                  <a:lnTo>
                    <a:pt x="742" y="217"/>
                  </a:lnTo>
                  <a:lnTo>
                    <a:pt x="742" y="231"/>
                  </a:lnTo>
                  <a:lnTo>
                    <a:pt x="742" y="238"/>
                  </a:lnTo>
                  <a:lnTo>
                    <a:pt x="744" y="244"/>
                  </a:lnTo>
                  <a:lnTo>
                    <a:pt x="744" y="249"/>
                  </a:lnTo>
                  <a:lnTo>
                    <a:pt x="744" y="252"/>
                  </a:lnTo>
                  <a:lnTo>
                    <a:pt x="748" y="260"/>
                  </a:lnTo>
                  <a:lnTo>
                    <a:pt x="748" y="264"/>
                  </a:lnTo>
                  <a:lnTo>
                    <a:pt x="755" y="271"/>
                  </a:lnTo>
                  <a:lnTo>
                    <a:pt x="757" y="272"/>
                  </a:lnTo>
                  <a:lnTo>
                    <a:pt x="764" y="270"/>
                  </a:lnTo>
                  <a:lnTo>
                    <a:pt x="766" y="275"/>
                  </a:lnTo>
                  <a:lnTo>
                    <a:pt x="778" y="262"/>
                  </a:lnTo>
                  <a:lnTo>
                    <a:pt x="780" y="265"/>
                  </a:lnTo>
                  <a:lnTo>
                    <a:pt x="791" y="262"/>
                  </a:lnTo>
                  <a:lnTo>
                    <a:pt x="795" y="266"/>
                  </a:lnTo>
                  <a:lnTo>
                    <a:pt x="796" y="265"/>
                  </a:lnTo>
                  <a:lnTo>
                    <a:pt x="798" y="261"/>
                  </a:lnTo>
                  <a:lnTo>
                    <a:pt x="802" y="260"/>
                  </a:lnTo>
                  <a:lnTo>
                    <a:pt x="805" y="255"/>
                  </a:lnTo>
                  <a:lnTo>
                    <a:pt x="811" y="257"/>
                  </a:lnTo>
                  <a:lnTo>
                    <a:pt x="815" y="257"/>
                  </a:lnTo>
                  <a:lnTo>
                    <a:pt x="815" y="260"/>
                  </a:lnTo>
                  <a:lnTo>
                    <a:pt x="815" y="262"/>
                  </a:lnTo>
                  <a:lnTo>
                    <a:pt x="811" y="267"/>
                  </a:lnTo>
                  <a:lnTo>
                    <a:pt x="809" y="277"/>
                  </a:lnTo>
                  <a:lnTo>
                    <a:pt x="809" y="282"/>
                  </a:lnTo>
                  <a:lnTo>
                    <a:pt x="811" y="287"/>
                  </a:lnTo>
                  <a:lnTo>
                    <a:pt x="812" y="292"/>
                  </a:lnTo>
                  <a:lnTo>
                    <a:pt x="812" y="301"/>
                  </a:lnTo>
                  <a:lnTo>
                    <a:pt x="809" y="312"/>
                  </a:lnTo>
                  <a:lnTo>
                    <a:pt x="809" y="313"/>
                  </a:lnTo>
                  <a:lnTo>
                    <a:pt x="810" y="314"/>
                  </a:lnTo>
                  <a:lnTo>
                    <a:pt x="816" y="317"/>
                  </a:lnTo>
                  <a:lnTo>
                    <a:pt x="818" y="317"/>
                  </a:lnTo>
                  <a:lnTo>
                    <a:pt x="825" y="313"/>
                  </a:lnTo>
                  <a:lnTo>
                    <a:pt x="838" y="309"/>
                  </a:lnTo>
                  <a:lnTo>
                    <a:pt x="840" y="308"/>
                  </a:lnTo>
                  <a:lnTo>
                    <a:pt x="842" y="304"/>
                  </a:lnTo>
                  <a:lnTo>
                    <a:pt x="843" y="293"/>
                  </a:lnTo>
                  <a:lnTo>
                    <a:pt x="846" y="291"/>
                  </a:lnTo>
                  <a:lnTo>
                    <a:pt x="858" y="291"/>
                  </a:lnTo>
                  <a:lnTo>
                    <a:pt x="863" y="292"/>
                  </a:lnTo>
                  <a:lnTo>
                    <a:pt x="870" y="293"/>
                  </a:lnTo>
                  <a:lnTo>
                    <a:pt x="876" y="298"/>
                  </a:lnTo>
                  <a:lnTo>
                    <a:pt x="880" y="307"/>
                  </a:lnTo>
                  <a:lnTo>
                    <a:pt x="886" y="309"/>
                  </a:lnTo>
                  <a:lnTo>
                    <a:pt x="886" y="317"/>
                  </a:lnTo>
                  <a:lnTo>
                    <a:pt x="888" y="323"/>
                  </a:lnTo>
                  <a:lnTo>
                    <a:pt x="888" y="324"/>
                  </a:lnTo>
                  <a:lnTo>
                    <a:pt x="891" y="329"/>
                  </a:lnTo>
                  <a:lnTo>
                    <a:pt x="887" y="338"/>
                  </a:lnTo>
                  <a:lnTo>
                    <a:pt x="889" y="347"/>
                  </a:lnTo>
                  <a:lnTo>
                    <a:pt x="892" y="352"/>
                  </a:lnTo>
                  <a:lnTo>
                    <a:pt x="899" y="350"/>
                  </a:lnTo>
                  <a:lnTo>
                    <a:pt x="901" y="352"/>
                  </a:lnTo>
                  <a:lnTo>
                    <a:pt x="903" y="358"/>
                  </a:lnTo>
                  <a:lnTo>
                    <a:pt x="906" y="368"/>
                  </a:lnTo>
                  <a:lnTo>
                    <a:pt x="907" y="370"/>
                  </a:lnTo>
                  <a:lnTo>
                    <a:pt x="909" y="375"/>
                  </a:lnTo>
                  <a:lnTo>
                    <a:pt x="914" y="381"/>
                  </a:lnTo>
                  <a:lnTo>
                    <a:pt x="917" y="383"/>
                  </a:lnTo>
                  <a:lnTo>
                    <a:pt x="926" y="380"/>
                  </a:lnTo>
                  <a:lnTo>
                    <a:pt x="929" y="384"/>
                  </a:lnTo>
                  <a:lnTo>
                    <a:pt x="931" y="390"/>
                  </a:lnTo>
                  <a:lnTo>
                    <a:pt x="932" y="391"/>
                  </a:lnTo>
                  <a:lnTo>
                    <a:pt x="938" y="391"/>
                  </a:lnTo>
                  <a:lnTo>
                    <a:pt x="945" y="389"/>
                  </a:lnTo>
                  <a:lnTo>
                    <a:pt x="954" y="391"/>
                  </a:lnTo>
                  <a:lnTo>
                    <a:pt x="962" y="390"/>
                  </a:lnTo>
                  <a:lnTo>
                    <a:pt x="968" y="389"/>
                  </a:lnTo>
                  <a:lnTo>
                    <a:pt x="975" y="399"/>
                  </a:lnTo>
                  <a:lnTo>
                    <a:pt x="980" y="402"/>
                  </a:lnTo>
                  <a:lnTo>
                    <a:pt x="984" y="400"/>
                  </a:lnTo>
                  <a:lnTo>
                    <a:pt x="987" y="405"/>
                  </a:lnTo>
                  <a:lnTo>
                    <a:pt x="991" y="406"/>
                  </a:lnTo>
                  <a:lnTo>
                    <a:pt x="995" y="411"/>
                  </a:lnTo>
                  <a:lnTo>
                    <a:pt x="1002" y="415"/>
                  </a:lnTo>
                  <a:lnTo>
                    <a:pt x="1003" y="415"/>
                  </a:lnTo>
                  <a:lnTo>
                    <a:pt x="1005" y="412"/>
                  </a:lnTo>
                  <a:lnTo>
                    <a:pt x="1006" y="409"/>
                  </a:lnTo>
                  <a:lnTo>
                    <a:pt x="1006" y="405"/>
                  </a:lnTo>
                  <a:lnTo>
                    <a:pt x="1008" y="401"/>
                  </a:lnTo>
                  <a:lnTo>
                    <a:pt x="1013" y="405"/>
                  </a:lnTo>
                  <a:lnTo>
                    <a:pt x="1014" y="405"/>
                  </a:lnTo>
                  <a:lnTo>
                    <a:pt x="1016" y="402"/>
                  </a:lnTo>
                  <a:lnTo>
                    <a:pt x="1018" y="404"/>
                  </a:lnTo>
                  <a:lnTo>
                    <a:pt x="1023" y="395"/>
                  </a:lnTo>
                  <a:lnTo>
                    <a:pt x="1026" y="399"/>
                  </a:lnTo>
                  <a:lnTo>
                    <a:pt x="1033" y="402"/>
                  </a:lnTo>
                  <a:lnTo>
                    <a:pt x="1041" y="401"/>
                  </a:lnTo>
                  <a:lnTo>
                    <a:pt x="1045" y="404"/>
                  </a:lnTo>
                  <a:lnTo>
                    <a:pt x="1052" y="400"/>
                  </a:lnTo>
                  <a:lnTo>
                    <a:pt x="1062" y="401"/>
                  </a:lnTo>
                  <a:lnTo>
                    <a:pt x="1067" y="407"/>
                  </a:lnTo>
                  <a:lnTo>
                    <a:pt x="1070" y="409"/>
                  </a:lnTo>
                  <a:lnTo>
                    <a:pt x="1073" y="409"/>
                  </a:lnTo>
                  <a:lnTo>
                    <a:pt x="1074" y="412"/>
                  </a:lnTo>
                  <a:lnTo>
                    <a:pt x="1076" y="413"/>
                  </a:lnTo>
                  <a:lnTo>
                    <a:pt x="1078" y="417"/>
                  </a:lnTo>
                  <a:lnTo>
                    <a:pt x="1079" y="425"/>
                  </a:lnTo>
                  <a:lnTo>
                    <a:pt x="1083" y="433"/>
                  </a:lnTo>
                  <a:lnTo>
                    <a:pt x="1084" y="438"/>
                  </a:lnTo>
                  <a:lnTo>
                    <a:pt x="1086" y="442"/>
                  </a:lnTo>
                  <a:lnTo>
                    <a:pt x="1082" y="444"/>
                  </a:lnTo>
                  <a:lnTo>
                    <a:pt x="1075" y="443"/>
                  </a:lnTo>
                  <a:lnTo>
                    <a:pt x="1073" y="442"/>
                  </a:lnTo>
                  <a:lnTo>
                    <a:pt x="1068" y="442"/>
                  </a:lnTo>
                  <a:lnTo>
                    <a:pt x="1066" y="444"/>
                  </a:lnTo>
                  <a:lnTo>
                    <a:pt x="1059" y="456"/>
                  </a:lnTo>
                  <a:lnTo>
                    <a:pt x="1059" y="459"/>
                  </a:lnTo>
                  <a:lnTo>
                    <a:pt x="1047" y="489"/>
                  </a:lnTo>
                  <a:lnTo>
                    <a:pt x="1036" y="524"/>
                  </a:lnTo>
                  <a:lnTo>
                    <a:pt x="1029" y="552"/>
                  </a:lnTo>
                  <a:lnTo>
                    <a:pt x="1026" y="571"/>
                  </a:lnTo>
                  <a:lnTo>
                    <a:pt x="1025" y="591"/>
                  </a:lnTo>
                  <a:lnTo>
                    <a:pt x="1026" y="597"/>
                  </a:lnTo>
                  <a:lnTo>
                    <a:pt x="1028" y="603"/>
                  </a:lnTo>
                  <a:lnTo>
                    <a:pt x="1029" y="605"/>
                  </a:lnTo>
                  <a:lnTo>
                    <a:pt x="1032" y="605"/>
                  </a:lnTo>
                  <a:lnTo>
                    <a:pt x="1039" y="610"/>
                  </a:lnTo>
                  <a:lnTo>
                    <a:pt x="1046" y="610"/>
                  </a:lnTo>
                  <a:lnTo>
                    <a:pt x="1053" y="615"/>
                  </a:lnTo>
                  <a:lnTo>
                    <a:pt x="1056" y="619"/>
                  </a:lnTo>
                  <a:lnTo>
                    <a:pt x="1061" y="619"/>
                  </a:lnTo>
                  <a:lnTo>
                    <a:pt x="1063" y="623"/>
                  </a:lnTo>
                  <a:lnTo>
                    <a:pt x="1066" y="622"/>
                  </a:lnTo>
                  <a:lnTo>
                    <a:pt x="1067" y="624"/>
                  </a:lnTo>
                  <a:lnTo>
                    <a:pt x="1068" y="629"/>
                  </a:lnTo>
                  <a:lnTo>
                    <a:pt x="1070" y="631"/>
                  </a:lnTo>
                  <a:lnTo>
                    <a:pt x="1071" y="636"/>
                  </a:lnTo>
                  <a:lnTo>
                    <a:pt x="1073" y="648"/>
                  </a:lnTo>
                  <a:lnTo>
                    <a:pt x="1074" y="651"/>
                  </a:lnTo>
                  <a:lnTo>
                    <a:pt x="1076" y="652"/>
                  </a:lnTo>
                  <a:lnTo>
                    <a:pt x="1077" y="657"/>
                  </a:lnTo>
                  <a:lnTo>
                    <a:pt x="1079" y="662"/>
                  </a:lnTo>
                  <a:lnTo>
                    <a:pt x="1073" y="671"/>
                  </a:lnTo>
                  <a:lnTo>
                    <a:pt x="1067" y="676"/>
                  </a:lnTo>
                  <a:lnTo>
                    <a:pt x="1061" y="675"/>
                  </a:lnTo>
                  <a:lnTo>
                    <a:pt x="1048" y="661"/>
                  </a:lnTo>
                  <a:lnTo>
                    <a:pt x="1040" y="657"/>
                  </a:lnTo>
                  <a:lnTo>
                    <a:pt x="1037" y="660"/>
                  </a:lnTo>
                  <a:lnTo>
                    <a:pt x="1026" y="671"/>
                  </a:lnTo>
                  <a:lnTo>
                    <a:pt x="1018" y="672"/>
                  </a:lnTo>
                  <a:lnTo>
                    <a:pt x="1015" y="671"/>
                  </a:lnTo>
                  <a:lnTo>
                    <a:pt x="1012" y="657"/>
                  </a:lnTo>
                  <a:lnTo>
                    <a:pt x="1009" y="652"/>
                  </a:lnTo>
                  <a:lnTo>
                    <a:pt x="1008" y="649"/>
                  </a:lnTo>
                  <a:lnTo>
                    <a:pt x="1005" y="649"/>
                  </a:lnTo>
                  <a:lnTo>
                    <a:pt x="998" y="655"/>
                  </a:lnTo>
                  <a:lnTo>
                    <a:pt x="997" y="664"/>
                  </a:lnTo>
                  <a:lnTo>
                    <a:pt x="995" y="667"/>
                  </a:lnTo>
                  <a:lnTo>
                    <a:pt x="986" y="670"/>
                  </a:lnTo>
                  <a:lnTo>
                    <a:pt x="987" y="678"/>
                  </a:lnTo>
                  <a:lnTo>
                    <a:pt x="986" y="691"/>
                  </a:lnTo>
                  <a:lnTo>
                    <a:pt x="983" y="712"/>
                  </a:lnTo>
                  <a:lnTo>
                    <a:pt x="982" y="714"/>
                  </a:lnTo>
                  <a:lnTo>
                    <a:pt x="974" y="716"/>
                  </a:lnTo>
                  <a:lnTo>
                    <a:pt x="965" y="713"/>
                  </a:lnTo>
                  <a:lnTo>
                    <a:pt x="963" y="717"/>
                  </a:lnTo>
                  <a:lnTo>
                    <a:pt x="961" y="724"/>
                  </a:lnTo>
                  <a:lnTo>
                    <a:pt x="953" y="727"/>
                  </a:lnTo>
                  <a:lnTo>
                    <a:pt x="947" y="726"/>
                  </a:lnTo>
                  <a:lnTo>
                    <a:pt x="934" y="718"/>
                  </a:lnTo>
                  <a:lnTo>
                    <a:pt x="917" y="719"/>
                  </a:lnTo>
                  <a:lnTo>
                    <a:pt x="897" y="713"/>
                  </a:lnTo>
                  <a:lnTo>
                    <a:pt x="896" y="714"/>
                  </a:lnTo>
                  <a:lnTo>
                    <a:pt x="896" y="717"/>
                  </a:lnTo>
                  <a:lnTo>
                    <a:pt x="900" y="726"/>
                  </a:lnTo>
                  <a:lnTo>
                    <a:pt x="899" y="739"/>
                  </a:lnTo>
                  <a:lnTo>
                    <a:pt x="896" y="743"/>
                  </a:lnTo>
                  <a:lnTo>
                    <a:pt x="887" y="753"/>
                  </a:lnTo>
                  <a:lnTo>
                    <a:pt x="885" y="758"/>
                  </a:lnTo>
                  <a:lnTo>
                    <a:pt x="880" y="763"/>
                  </a:lnTo>
                  <a:lnTo>
                    <a:pt x="873" y="774"/>
                  </a:lnTo>
                  <a:lnTo>
                    <a:pt x="868" y="780"/>
                  </a:lnTo>
                  <a:lnTo>
                    <a:pt x="858" y="775"/>
                  </a:lnTo>
                  <a:lnTo>
                    <a:pt x="851" y="759"/>
                  </a:lnTo>
                  <a:lnTo>
                    <a:pt x="851" y="752"/>
                  </a:lnTo>
                  <a:lnTo>
                    <a:pt x="849" y="750"/>
                  </a:lnTo>
                  <a:lnTo>
                    <a:pt x="846" y="750"/>
                  </a:lnTo>
                  <a:lnTo>
                    <a:pt x="842" y="755"/>
                  </a:lnTo>
                  <a:lnTo>
                    <a:pt x="836" y="755"/>
                  </a:lnTo>
                  <a:lnTo>
                    <a:pt x="824" y="754"/>
                  </a:lnTo>
                  <a:lnTo>
                    <a:pt x="812" y="749"/>
                  </a:lnTo>
                  <a:lnTo>
                    <a:pt x="787" y="747"/>
                  </a:lnTo>
                  <a:lnTo>
                    <a:pt x="782" y="748"/>
                  </a:lnTo>
                  <a:lnTo>
                    <a:pt x="779" y="750"/>
                  </a:lnTo>
                  <a:lnTo>
                    <a:pt x="779" y="753"/>
                  </a:lnTo>
                  <a:lnTo>
                    <a:pt x="781" y="760"/>
                  </a:lnTo>
                  <a:lnTo>
                    <a:pt x="782" y="769"/>
                  </a:lnTo>
                  <a:lnTo>
                    <a:pt x="778" y="785"/>
                  </a:lnTo>
                  <a:lnTo>
                    <a:pt x="779" y="791"/>
                  </a:lnTo>
                  <a:lnTo>
                    <a:pt x="780" y="805"/>
                  </a:lnTo>
                  <a:lnTo>
                    <a:pt x="775" y="815"/>
                  </a:lnTo>
                  <a:lnTo>
                    <a:pt x="772" y="822"/>
                  </a:lnTo>
                  <a:lnTo>
                    <a:pt x="767" y="828"/>
                  </a:lnTo>
                  <a:lnTo>
                    <a:pt x="771" y="833"/>
                  </a:lnTo>
                  <a:lnTo>
                    <a:pt x="771" y="836"/>
                  </a:lnTo>
                  <a:lnTo>
                    <a:pt x="770" y="839"/>
                  </a:lnTo>
                  <a:lnTo>
                    <a:pt x="766" y="841"/>
                  </a:lnTo>
                  <a:lnTo>
                    <a:pt x="763" y="841"/>
                  </a:lnTo>
                  <a:lnTo>
                    <a:pt x="759" y="838"/>
                  </a:lnTo>
                  <a:lnTo>
                    <a:pt x="756" y="832"/>
                  </a:lnTo>
                  <a:lnTo>
                    <a:pt x="753" y="832"/>
                  </a:lnTo>
                  <a:lnTo>
                    <a:pt x="749" y="836"/>
                  </a:lnTo>
                  <a:lnTo>
                    <a:pt x="748" y="839"/>
                  </a:lnTo>
                  <a:lnTo>
                    <a:pt x="745" y="843"/>
                  </a:lnTo>
                  <a:lnTo>
                    <a:pt x="745" y="849"/>
                  </a:lnTo>
                  <a:lnTo>
                    <a:pt x="743" y="848"/>
                  </a:lnTo>
                  <a:lnTo>
                    <a:pt x="741" y="852"/>
                  </a:lnTo>
                  <a:lnTo>
                    <a:pt x="741" y="851"/>
                  </a:lnTo>
                  <a:lnTo>
                    <a:pt x="741" y="847"/>
                  </a:lnTo>
                  <a:lnTo>
                    <a:pt x="741" y="838"/>
                  </a:lnTo>
                  <a:lnTo>
                    <a:pt x="741" y="830"/>
                  </a:lnTo>
                  <a:lnTo>
                    <a:pt x="740" y="827"/>
                  </a:lnTo>
                  <a:lnTo>
                    <a:pt x="734" y="823"/>
                  </a:lnTo>
                  <a:lnTo>
                    <a:pt x="729" y="823"/>
                  </a:lnTo>
                  <a:lnTo>
                    <a:pt x="727" y="826"/>
                  </a:lnTo>
                  <a:lnTo>
                    <a:pt x="724" y="832"/>
                  </a:lnTo>
                  <a:lnTo>
                    <a:pt x="721" y="833"/>
                  </a:lnTo>
                  <a:lnTo>
                    <a:pt x="718" y="835"/>
                  </a:lnTo>
                  <a:lnTo>
                    <a:pt x="705" y="831"/>
                  </a:lnTo>
                  <a:lnTo>
                    <a:pt x="702" y="833"/>
                  </a:lnTo>
                  <a:lnTo>
                    <a:pt x="698" y="837"/>
                  </a:lnTo>
                  <a:lnTo>
                    <a:pt x="697" y="838"/>
                  </a:lnTo>
                  <a:lnTo>
                    <a:pt x="702" y="844"/>
                  </a:lnTo>
                  <a:lnTo>
                    <a:pt x="702" y="846"/>
                  </a:lnTo>
                  <a:lnTo>
                    <a:pt x="699" y="853"/>
                  </a:lnTo>
                  <a:lnTo>
                    <a:pt x="699" y="857"/>
                  </a:lnTo>
                  <a:lnTo>
                    <a:pt x="699" y="861"/>
                  </a:lnTo>
                  <a:lnTo>
                    <a:pt x="700" y="864"/>
                  </a:lnTo>
                  <a:lnTo>
                    <a:pt x="703" y="869"/>
                  </a:lnTo>
                  <a:lnTo>
                    <a:pt x="703" y="872"/>
                  </a:lnTo>
                  <a:lnTo>
                    <a:pt x="698" y="879"/>
                  </a:lnTo>
                  <a:lnTo>
                    <a:pt x="700" y="883"/>
                  </a:lnTo>
                  <a:lnTo>
                    <a:pt x="698" y="888"/>
                  </a:lnTo>
                  <a:lnTo>
                    <a:pt x="703" y="895"/>
                  </a:lnTo>
                  <a:lnTo>
                    <a:pt x="704" y="904"/>
                  </a:lnTo>
                  <a:lnTo>
                    <a:pt x="703" y="908"/>
                  </a:lnTo>
                  <a:lnTo>
                    <a:pt x="696" y="918"/>
                  </a:lnTo>
                  <a:lnTo>
                    <a:pt x="694" y="926"/>
                  </a:lnTo>
                  <a:lnTo>
                    <a:pt x="691" y="927"/>
                  </a:lnTo>
                  <a:lnTo>
                    <a:pt x="687" y="926"/>
                  </a:lnTo>
                  <a:lnTo>
                    <a:pt x="681" y="921"/>
                  </a:lnTo>
                  <a:lnTo>
                    <a:pt x="674" y="924"/>
                  </a:lnTo>
                  <a:lnTo>
                    <a:pt x="657" y="909"/>
                  </a:lnTo>
                  <a:lnTo>
                    <a:pt x="651" y="900"/>
                  </a:lnTo>
                  <a:lnTo>
                    <a:pt x="646" y="899"/>
                  </a:lnTo>
                  <a:lnTo>
                    <a:pt x="644" y="896"/>
                  </a:lnTo>
                  <a:lnTo>
                    <a:pt x="642" y="895"/>
                  </a:lnTo>
                  <a:lnTo>
                    <a:pt x="635" y="900"/>
                  </a:lnTo>
                  <a:lnTo>
                    <a:pt x="627" y="900"/>
                  </a:lnTo>
                  <a:lnTo>
                    <a:pt x="623" y="904"/>
                  </a:lnTo>
                  <a:lnTo>
                    <a:pt x="621" y="906"/>
                  </a:lnTo>
                  <a:lnTo>
                    <a:pt x="614" y="905"/>
                  </a:lnTo>
                  <a:lnTo>
                    <a:pt x="611" y="908"/>
                  </a:lnTo>
                  <a:lnTo>
                    <a:pt x="601" y="909"/>
                  </a:lnTo>
                  <a:lnTo>
                    <a:pt x="594" y="913"/>
                  </a:lnTo>
                  <a:lnTo>
                    <a:pt x="584" y="921"/>
                  </a:lnTo>
                  <a:lnTo>
                    <a:pt x="584" y="922"/>
                  </a:lnTo>
                  <a:lnTo>
                    <a:pt x="588" y="930"/>
                  </a:lnTo>
                  <a:lnTo>
                    <a:pt x="589" y="936"/>
                  </a:lnTo>
                  <a:lnTo>
                    <a:pt x="589" y="944"/>
                  </a:lnTo>
                  <a:lnTo>
                    <a:pt x="586" y="947"/>
                  </a:lnTo>
                  <a:lnTo>
                    <a:pt x="581" y="946"/>
                  </a:lnTo>
                  <a:lnTo>
                    <a:pt x="570" y="936"/>
                  </a:lnTo>
                  <a:lnTo>
                    <a:pt x="569" y="942"/>
                  </a:lnTo>
                  <a:lnTo>
                    <a:pt x="570" y="960"/>
                  </a:lnTo>
                  <a:lnTo>
                    <a:pt x="571" y="963"/>
                  </a:lnTo>
                  <a:lnTo>
                    <a:pt x="569" y="972"/>
                  </a:lnTo>
                  <a:lnTo>
                    <a:pt x="569" y="981"/>
                  </a:lnTo>
                  <a:lnTo>
                    <a:pt x="568" y="991"/>
                  </a:lnTo>
                  <a:lnTo>
                    <a:pt x="570" y="997"/>
                  </a:lnTo>
                  <a:lnTo>
                    <a:pt x="571" y="1002"/>
                  </a:lnTo>
                  <a:lnTo>
                    <a:pt x="571" y="1018"/>
                  </a:lnTo>
                  <a:lnTo>
                    <a:pt x="574" y="1023"/>
                  </a:lnTo>
                  <a:lnTo>
                    <a:pt x="582" y="1031"/>
                  </a:lnTo>
                  <a:lnTo>
                    <a:pt x="585" y="1039"/>
                  </a:lnTo>
                  <a:lnTo>
                    <a:pt x="578" y="1045"/>
                  </a:lnTo>
                  <a:lnTo>
                    <a:pt x="569" y="1048"/>
                  </a:lnTo>
                  <a:lnTo>
                    <a:pt x="568" y="1055"/>
                  </a:lnTo>
                  <a:lnTo>
                    <a:pt x="566" y="1060"/>
                  </a:lnTo>
                  <a:lnTo>
                    <a:pt x="565" y="1071"/>
                  </a:lnTo>
                  <a:lnTo>
                    <a:pt x="562" y="1077"/>
                  </a:lnTo>
                  <a:lnTo>
                    <a:pt x="560" y="1082"/>
                  </a:lnTo>
                  <a:lnTo>
                    <a:pt x="553" y="1090"/>
                  </a:lnTo>
                  <a:lnTo>
                    <a:pt x="546" y="1107"/>
                  </a:lnTo>
                  <a:lnTo>
                    <a:pt x="539" y="1119"/>
                  </a:lnTo>
                  <a:lnTo>
                    <a:pt x="538" y="1133"/>
                  </a:lnTo>
                  <a:lnTo>
                    <a:pt x="538" y="1139"/>
                  </a:lnTo>
                  <a:lnTo>
                    <a:pt x="535" y="1137"/>
                  </a:lnTo>
                  <a:lnTo>
                    <a:pt x="530" y="1129"/>
                  </a:lnTo>
                  <a:lnTo>
                    <a:pt x="528" y="1121"/>
                  </a:lnTo>
                  <a:lnTo>
                    <a:pt x="527" y="1113"/>
                  </a:lnTo>
                  <a:lnTo>
                    <a:pt x="527" y="1105"/>
                  </a:lnTo>
                  <a:lnTo>
                    <a:pt x="525" y="1102"/>
                  </a:lnTo>
                  <a:lnTo>
                    <a:pt x="520" y="1101"/>
                  </a:lnTo>
                  <a:lnTo>
                    <a:pt x="508" y="1107"/>
                  </a:lnTo>
                  <a:lnTo>
                    <a:pt x="507" y="1106"/>
                  </a:lnTo>
                  <a:lnTo>
                    <a:pt x="510" y="1095"/>
                  </a:lnTo>
                  <a:lnTo>
                    <a:pt x="510" y="1091"/>
                  </a:lnTo>
                  <a:lnTo>
                    <a:pt x="502" y="1066"/>
                  </a:lnTo>
                  <a:lnTo>
                    <a:pt x="499" y="1057"/>
                  </a:lnTo>
                  <a:lnTo>
                    <a:pt x="495" y="1048"/>
                  </a:lnTo>
                  <a:lnTo>
                    <a:pt x="494" y="1040"/>
                  </a:lnTo>
                  <a:lnTo>
                    <a:pt x="494" y="1038"/>
                  </a:lnTo>
                  <a:lnTo>
                    <a:pt x="502" y="1039"/>
                  </a:lnTo>
                  <a:lnTo>
                    <a:pt x="505" y="1038"/>
                  </a:lnTo>
                  <a:lnTo>
                    <a:pt x="505" y="1035"/>
                  </a:lnTo>
                  <a:lnTo>
                    <a:pt x="498" y="1030"/>
                  </a:lnTo>
                  <a:lnTo>
                    <a:pt x="490" y="1030"/>
                  </a:lnTo>
                  <a:lnTo>
                    <a:pt x="484" y="1025"/>
                  </a:lnTo>
                  <a:lnTo>
                    <a:pt x="484" y="1026"/>
                  </a:lnTo>
                  <a:lnTo>
                    <a:pt x="486" y="1038"/>
                  </a:lnTo>
                  <a:lnTo>
                    <a:pt x="486" y="1045"/>
                  </a:lnTo>
                  <a:lnTo>
                    <a:pt x="485" y="1049"/>
                  </a:lnTo>
                  <a:lnTo>
                    <a:pt x="478" y="1052"/>
                  </a:lnTo>
                  <a:lnTo>
                    <a:pt x="478" y="1059"/>
                  </a:lnTo>
                  <a:lnTo>
                    <a:pt x="476" y="1067"/>
                  </a:lnTo>
                  <a:lnTo>
                    <a:pt x="476" y="1077"/>
                  </a:lnTo>
                  <a:lnTo>
                    <a:pt x="475" y="1083"/>
                  </a:lnTo>
                  <a:lnTo>
                    <a:pt x="467" y="1088"/>
                  </a:lnTo>
                  <a:lnTo>
                    <a:pt x="459" y="1091"/>
                  </a:lnTo>
                  <a:lnTo>
                    <a:pt x="459" y="1101"/>
                  </a:lnTo>
                  <a:lnTo>
                    <a:pt x="459" y="1114"/>
                  </a:lnTo>
                  <a:lnTo>
                    <a:pt x="456" y="1126"/>
                  </a:lnTo>
                  <a:lnTo>
                    <a:pt x="463" y="1128"/>
                  </a:lnTo>
                  <a:lnTo>
                    <a:pt x="465" y="1131"/>
                  </a:lnTo>
                  <a:lnTo>
                    <a:pt x="469" y="1145"/>
                  </a:lnTo>
                  <a:lnTo>
                    <a:pt x="469" y="1159"/>
                  </a:lnTo>
                  <a:lnTo>
                    <a:pt x="468" y="1164"/>
                  </a:lnTo>
                  <a:lnTo>
                    <a:pt x="462" y="1166"/>
                  </a:lnTo>
                  <a:lnTo>
                    <a:pt x="460" y="1163"/>
                  </a:lnTo>
                  <a:lnTo>
                    <a:pt x="457" y="1155"/>
                  </a:lnTo>
                  <a:lnTo>
                    <a:pt x="455" y="1154"/>
                  </a:lnTo>
                  <a:lnTo>
                    <a:pt x="439" y="1169"/>
                  </a:lnTo>
                  <a:lnTo>
                    <a:pt x="430" y="1159"/>
                  </a:lnTo>
                  <a:lnTo>
                    <a:pt x="425" y="1144"/>
                  </a:lnTo>
                  <a:lnTo>
                    <a:pt x="422" y="1138"/>
                  </a:lnTo>
                  <a:lnTo>
                    <a:pt x="416" y="1135"/>
                  </a:lnTo>
                  <a:lnTo>
                    <a:pt x="407" y="1132"/>
                  </a:lnTo>
                  <a:lnTo>
                    <a:pt x="399" y="1132"/>
                  </a:lnTo>
                  <a:lnTo>
                    <a:pt x="394" y="1119"/>
                  </a:lnTo>
                  <a:lnTo>
                    <a:pt x="391" y="1116"/>
                  </a:lnTo>
                  <a:lnTo>
                    <a:pt x="379" y="1113"/>
                  </a:lnTo>
                  <a:lnTo>
                    <a:pt x="364" y="1114"/>
                  </a:lnTo>
                  <a:lnTo>
                    <a:pt x="351" y="1119"/>
                  </a:lnTo>
                  <a:lnTo>
                    <a:pt x="339" y="1128"/>
                  </a:lnTo>
                  <a:lnTo>
                    <a:pt x="342" y="1118"/>
                  </a:lnTo>
                  <a:lnTo>
                    <a:pt x="342" y="1114"/>
                  </a:lnTo>
                  <a:lnTo>
                    <a:pt x="349" y="1095"/>
                  </a:lnTo>
                  <a:lnTo>
                    <a:pt x="351" y="1085"/>
                  </a:lnTo>
                  <a:lnTo>
                    <a:pt x="350" y="1082"/>
                  </a:lnTo>
                  <a:lnTo>
                    <a:pt x="348" y="1080"/>
                  </a:lnTo>
                  <a:lnTo>
                    <a:pt x="346" y="1070"/>
                  </a:lnTo>
                  <a:lnTo>
                    <a:pt x="345" y="1067"/>
                  </a:lnTo>
                  <a:lnTo>
                    <a:pt x="342" y="1066"/>
                  </a:lnTo>
                  <a:lnTo>
                    <a:pt x="339" y="1060"/>
                  </a:lnTo>
                  <a:lnTo>
                    <a:pt x="338" y="1051"/>
                  </a:lnTo>
                  <a:lnTo>
                    <a:pt x="338" y="1044"/>
                  </a:lnTo>
                  <a:lnTo>
                    <a:pt x="334" y="1034"/>
                  </a:lnTo>
                  <a:lnTo>
                    <a:pt x="328" y="1029"/>
                  </a:lnTo>
                  <a:lnTo>
                    <a:pt x="323" y="1025"/>
                  </a:lnTo>
                  <a:lnTo>
                    <a:pt x="320" y="1023"/>
                  </a:lnTo>
                  <a:lnTo>
                    <a:pt x="318" y="1010"/>
                  </a:lnTo>
                  <a:lnTo>
                    <a:pt x="319" y="1004"/>
                  </a:lnTo>
                  <a:lnTo>
                    <a:pt x="320" y="999"/>
                  </a:lnTo>
                  <a:lnTo>
                    <a:pt x="318" y="991"/>
                  </a:lnTo>
                  <a:lnTo>
                    <a:pt x="317" y="986"/>
                  </a:lnTo>
                  <a:lnTo>
                    <a:pt x="316" y="977"/>
                  </a:lnTo>
                  <a:lnTo>
                    <a:pt x="315" y="973"/>
                  </a:lnTo>
                  <a:lnTo>
                    <a:pt x="312" y="967"/>
                  </a:lnTo>
                  <a:lnTo>
                    <a:pt x="312" y="968"/>
                  </a:lnTo>
                  <a:lnTo>
                    <a:pt x="312" y="967"/>
                  </a:lnTo>
                  <a:lnTo>
                    <a:pt x="310" y="961"/>
                  </a:lnTo>
                  <a:lnTo>
                    <a:pt x="304" y="955"/>
                  </a:lnTo>
                  <a:lnTo>
                    <a:pt x="293" y="948"/>
                  </a:lnTo>
                  <a:lnTo>
                    <a:pt x="280" y="947"/>
                  </a:lnTo>
                  <a:lnTo>
                    <a:pt x="278" y="945"/>
                  </a:lnTo>
                  <a:lnTo>
                    <a:pt x="275" y="941"/>
                  </a:lnTo>
                  <a:lnTo>
                    <a:pt x="277" y="937"/>
                  </a:lnTo>
                  <a:lnTo>
                    <a:pt x="278" y="931"/>
                  </a:lnTo>
                  <a:lnTo>
                    <a:pt x="278" y="921"/>
                  </a:lnTo>
                  <a:lnTo>
                    <a:pt x="278" y="922"/>
                  </a:lnTo>
                  <a:lnTo>
                    <a:pt x="278" y="921"/>
                  </a:lnTo>
                  <a:lnTo>
                    <a:pt x="278" y="918"/>
                  </a:lnTo>
                  <a:lnTo>
                    <a:pt x="279" y="914"/>
                  </a:lnTo>
                  <a:lnTo>
                    <a:pt x="278" y="899"/>
                  </a:lnTo>
                  <a:lnTo>
                    <a:pt x="281" y="896"/>
                  </a:lnTo>
                  <a:lnTo>
                    <a:pt x="283" y="890"/>
                  </a:lnTo>
                  <a:lnTo>
                    <a:pt x="287" y="889"/>
                  </a:lnTo>
                  <a:lnTo>
                    <a:pt x="293" y="889"/>
                  </a:lnTo>
                  <a:lnTo>
                    <a:pt x="294" y="889"/>
                  </a:lnTo>
                  <a:lnTo>
                    <a:pt x="295" y="890"/>
                  </a:lnTo>
                  <a:lnTo>
                    <a:pt x="305" y="890"/>
                  </a:lnTo>
                  <a:lnTo>
                    <a:pt x="308" y="893"/>
                  </a:lnTo>
                  <a:lnTo>
                    <a:pt x="312" y="895"/>
                  </a:lnTo>
                  <a:lnTo>
                    <a:pt x="315" y="899"/>
                  </a:lnTo>
                  <a:lnTo>
                    <a:pt x="319" y="899"/>
                  </a:lnTo>
                  <a:lnTo>
                    <a:pt x="341" y="898"/>
                  </a:lnTo>
                  <a:lnTo>
                    <a:pt x="357" y="891"/>
                  </a:lnTo>
                  <a:lnTo>
                    <a:pt x="376" y="882"/>
                  </a:lnTo>
                  <a:lnTo>
                    <a:pt x="381" y="877"/>
                  </a:lnTo>
                  <a:lnTo>
                    <a:pt x="395" y="863"/>
                  </a:lnTo>
                  <a:lnTo>
                    <a:pt x="407" y="847"/>
                  </a:lnTo>
                  <a:lnTo>
                    <a:pt x="412" y="838"/>
                  </a:lnTo>
                  <a:lnTo>
                    <a:pt x="416" y="828"/>
                  </a:lnTo>
                  <a:lnTo>
                    <a:pt x="418" y="832"/>
                  </a:lnTo>
                  <a:lnTo>
                    <a:pt x="426" y="831"/>
                  </a:lnTo>
                  <a:lnTo>
                    <a:pt x="426" y="823"/>
                  </a:lnTo>
                  <a:lnTo>
                    <a:pt x="431" y="818"/>
                  </a:lnTo>
                  <a:lnTo>
                    <a:pt x="431" y="801"/>
                  </a:lnTo>
                  <a:lnTo>
                    <a:pt x="432" y="800"/>
                  </a:lnTo>
                  <a:lnTo>
                    <a:pt x="430" y="794"/>
                  </a:lnTo>
                  <a:lnTo>
                    <a:pt x="427" y="786"/>
                  </a:lnTo>
                  <a:lnTo>
                    <a:pt x="429" y="785"/>
                  </a:lnTo>
                  <a:lnTo>
                    <a:pt x="431" y="781"/>
                  </a:lnTo>
                  <a:lnTo>
                    <a:pt x="438" y="776"/>
                  </a:lnTo>
                  <a:lnTo>
                    <a:pt x="444" y="784"/>
                  </a:lnTo>
                  <a:lnTo>
                    <a:pt x="450" y="790"/>
                  </a:lnTo>
                  <a:lnTo>
                    <a:pt x="457" y="804"/>
                  </a:lnTo>
                  <a:lnTo>
                    <a:pt x="462" y="807"/>
                  </a:lnTo>
                  <a:lnTo>
                    <a:pt x="467" y="792"/>
                  </a:lnTo>
                  <a:lnTo>
                    <a:pt x="468" y="787"/>
                  </a:lnTo>
                  <a:lnTo>
                    <a:pt x="467" y="784"/>
                  </a:lnTo>
                  <a:lnTo>
                    <a:pt x="474" y="771"/>
                  </a:lnTo>
                  <a:lnTo>
                    <a:pt x="476" y="761"/>
                  </a:lnTo>
                  <a:lnTo>
                    <a:pt x="477" y="760"/>
                  </a:lnTo>
                  <a:lnTo>
                    <a:pt x="480" y="761"/>
                  </a:lnTo>
                  <a:lnTo>
                    <a:pt x="486" y="752"/>
                  </a:lnTo>
                  <a:lnTo>
                    <a:pt x="486" y="745"/>
                  </a:lnTo>
                  <a:lnTo>
                    <a:pt x="485" y="735"/>
                  </a:lnTo>
                  <a:lnTo>
                    <a:pt x="485" y="727"/>
                  </a:lnTo>
                  <a:lnTo>
                    <a:pt x="490" y="719"/>
                  </a:lnTo>
                  <a:lnTo>
                    <a:pt x="492" y="718"/>
                  </a:lnTo>
                  <a:lnTo>
                    <a:pt x="492" y="713"/>
                  </a:lnTo>
                  <a:lnTo>
                    <a:pt x="492" y="708"/>
                  </a:lnTo>
                  <a:lnTo>
                    <a:pt x="487" y="704"/>
                  </a:lnTo>
                  <a:lnTo>
                    <a:pt x="484" y="700"/>
                  </a:lnTo>
                  <a:lnTo>
                    <a:pt x="480" y="698"/>
                  </a:lnTo>
                  <a:lnTo>
                    <a:pt x="477" y="698"/>
                  </a:lnTo>
                  <a:lnTo>
                    <a:pt x="472" y="701"/>
                  </a:lnTo>
                  <a:lnTo>
                    <a:pt x="468" y="697"/>
                  </a:lnTo>
                  <a:lnTo>
                    <a:pt x="463" y="698"/>
                  </a:lnTo>
                  <a:lnTo>
                    <a:pt x="462" y="701"/>
                  </a:lnTo>
                  <a:lnTo>
                    <a:pt x="454" y="702"/>
                  </a:lnTo>
                  <a:lnTo>
                    <a:pt x="448" y="701"/>
                  </a:lnTo>
                  <a:lnTo>
                    <a:pt x="445" y="700"/>
                  </a:lnTo>
                  <a:lnTo>
                    <a:pt x="438" y="691"/>
                  </a:lnTo>
                  <a:lnTo>
                    <a:pt x="436" y="683"/>
                  </a:lnTo>
                  <a:lnTo>
                    <a:pt x="432" y="674"/>
                  </a:lnTo>
                  <a:lnTo>
                    <a:pt x="421" y="657"/>
                  </a:lnTo>
                  <a:lnTo>
                    <a:pt x="418" y="652"/>
                  </a:lnTo>
                  <a:lnTo>
                    <a:pt x="418" y="648"/>
                  </a:lnTo>
                  <a:lnTo>
                    <a:pt x="417" y="638"/>
                  </a:lnTo>
                  <a:lnTo>
                    <a:pt x="416" y="630"/>
                  </a:lnTo>
                  <a:lnTo>
                    <a:pt x="411" y="618"/>
                  </a:lnTo>
                  <a:lnTo>
                    <a:pt x="407" y="619"/>
                  </a:lnTo>
                  <a:lnTo>
                    <a:pt x="404" y="623"/>
                  </a:lnTo>
                  <a:lnTo>
                    <a:pt x="400" y="625"/>
                  </a:lnTo>
                  <a:lnTo>
                    <a:pt x="395" y="626"/>
                  </a:lnTo>
                  <a:lnTo>
                    <a:pt x="392" y="623"/>
                  </a:lnTo>
                  <a:lnTo>
                    <a:pt x="386" y="626"/>
                  </a:lnTo>
                  <a:lnTo>
                    <a:pt x="383" y="623"/>
                  </a:lnTo>
                  <a:lnTo>
                    <a:pt x="374" y="623"/>
                  </a:lnTo>
                  <a:lnTo>
                    <a:pt x="371" y="620"/>
                  </a:lnTo>
                  <a:lnTo>
                    <a:pt x="368" y="615"/>
                  </a:lnTo>
                  <a:lnTo>
                    <a:pt x="356" y="617"/>
                  </a:lnTo>
                  <a:lnTo>
                    <a:pt x="351" y="623"/>
                  </a:lnTo>
                  <a:lnTo>
                    <a:pt x="346" y="612"/>
                  </a:lnTo>
                  <a:lnTo>
                    <a:pt x="342" y="608"/>
                  </a:lnTo>
                  <a:lnTo>
                    <a:pt x="341" y="609"/>
                  </a:lnTo>
                  <a:lnTo>
                    <a:pt x="341" y="614"/>
                  </a:lnTo>
                  <a:lnTo>
                    <a:pt x="340" y="615"/>
                  </a:lnTo>
                  <a:lnTo>
                    <a:pt x="335" y="610"/>
                  </a:lnTo>
                  <a:lnTo>
                    <a:pt x="332" y="610"/>
                  </a:lnTo>
                  <a:lnTo>
                    <a:pt x="326" y="597"/>
                  </a:lnTo>
                  <a:lnTo>
                    <a:pt x="323" y="593"/>
                  </a:lnTo>
                  <a:lnTo>
                    <a:pt x="321" y="592"/>
                  </a:lnTo>
                  <a:lnTo>
                    <a:pt x="320" y="588"/>
                  </a:lnTo>
                  <a:lnTo>
                    <a:pt x="317" y="589"/>
                  </a:lnTo>
                  <a:lnTo>
                    <a:pt x="313" y="596"/>
                  </a:lnTo>
                  <a:lnTo>
                    <a:pt x="315" y="599"/>
                  </a:lnTo>
                  <a:lnTo>
                    <a:pt x="313" y="607"/>
                  </a:lnTo>
                  <a:lnTo>
                    <a:pt x="312" y="607"/>
                  </a:lnTo>
                  <a:lnTo>
                    <a:pt x="313" y="610"/>
                  </a:lnTo>
                  <a:lnTo>
                    <a:pt x="312" y="612"/>
                  </a:lnTo>
                  <a:lnTo>
                    <a:pt x="325" y="618"/>
                  </a:lnTo>
                  <a:lnTo>
                    <a:pt x="326" y="626"/>
                  </a:lnTo>
                  <a:lnTo>
                    <a:pt x="330" y="636"/>
                  </a:lnTo>
                  <a:lnTo>
                    <a:pt x="333" y="655"/>
                  </a:lnTo>
                  <a:lnTo>
                    <a:pt x="327" y="660"/>
                  </a:lnTo>
                  <a:lnTo>
                    <a:pt x="327" y="660"/>
                  </a:lnTo>
                  <a:lnTo>
                    <a:pt x="327" y="660"/>
                  </a:lnTo>
                  <a:lnTo>
                    <a:pt x="325" y="656"/>
                  </a:lnTo>
                  <a:lnTo>
                    <a:pt x="324" y="656"/>
                  </a:lnTo>
                  <a:lnTo>
                    <a:pt x="320" y="660"/>
                  </a:lnTo>
                  <a:lnTo>
                    <a:pt x="318" y="660"/>
                  </a:lnTo>
                  <a:lnTo>
                    <a:pt x="317" y="661"/>
                  </a:lnTo>
                  <a:lnTo>
                    <a:pt x="316" y="664"/>
                  </a:lnTo>
                  <a:lnTo>
                    <a:pt x="313" y="661"/>
                  </a:lnTo>
                  <a:lnTo>
                    <a:pt x="310" y="665"/>
                  </a:lnTo>
                  <a:lnTo>
                    <a:pt x="309" y="665"/>
                  </a:lnTo>
                  <a:lnTo>
                    <a:pt x="308" y="666"/>
                  </a:lnTo>
                  <a:lnTo>
                    <a:pt x="309" y="669"/>
                  </a:lnTo>
                  <a:lnTo>
                    <a:pt x="308" y="667"/>
                  </a:lnTo>
                  <a:lnTo>
                    <a:pt x="308" y="670"/>
                  </a:lnTo>
                  <a:lnTo>
                    <a:pt x="306" y="670"/>
                  </a:lnTo>
                  <a:lnTo>
                    <a:pt x="306" y="671"/>
                  </a:lnTo>
                  <a:lnTo>
                    <a:pt x="308" y="672"/>
                  </a:lnTo>
                  <a:lnTo>
                    <a:pt x="308" y="674"/>
                  </a:lnTo>
                  <a:lnTo>
                    <a:pt x="305" y="671"/>
                  </a:lnTo>
                  <a:lnTo>
                    <a:pt x="310" y="677"/>
                  </a:lnTo>
                  <a:lnTo>
                    <a:pt x="319" y="677"/>
                  </a:lnTo>
                  <a:lnTo>
                    <a:pt x="316" y="677"/>
                  </a:lnTo>
                  <a:lnTo>
                    <a:pt x="316" y="678"/>
                  </a:lnTo>
                  <a:lnTo>
                    <a:pt x="318" y="678"/>
                  </a:lnTo>
                  <a:lnTo>
                    <a:pt x="316" y="680"/>
                  </a:lnTo>
                  <a:lnTo>
                    <a:pt x="316" y="683"/>
                  </a:lnTo>
                  <a:lnTo>
                    <a:pt x="319" y="686"/>
                  </a:lnTo>
                  <a:lnTo>
                    <a:pt x="323" y="686"/>
                  </a:lnTo>
                  <a:lnTo>
                    <a:pt x="321" y="687"/>
                  </a:lnTo>
                  <a:lnTo>
                    <a:pt x="315" y="687"/>
                  </a:lnTo>
                  <a:lnTo>
                    <a:pt x="312" y="691"/>
                  </a:lnTo>
                  <a:lnTo>
                    <a:pt x="313" y="692"/>
                  </a:lnTo>
                  <a:lnTo>
                    <a:pt x="313" y="692"/>
                  </a:lnTo>
                  <a:lnTo>
                    <a:pt x="313" y="693"/>
                  </a:lnTo>
                  <a:lnTo>
                    <a:pt x="315" y="693"/>
                  </a:lnTo>
                  <a:lnTo>
                    <a:pt x="315" y="692"/>
                  </a:lnTo>
                  <a:lnTo>
                    <a:pt x="315" y="695"/>
                  </a:lnTo>
                  <a:lnTo>
                    <a:pt x="311" y="695"/>
                  </a:lnTo>
                  <a:lnTo>
                    <a:pt x="309" y="696"/>
                  </a:lnTo>
                  <a:lnTo>
                    <a:pt x="310" y="697"/>
                  </a:lnTo>
                  <a:lnTo>
                    <a:pt x="313" y="696"/>
                  </a:lnTo>
                  <a:lnTo>
                    <a:pt x="316" y="697"/>
                  </a:lnTo>
                  <a:lnTo>
                    <a:pt x="313" y="696"/>
                  </a:lnTo>
                  <a:lnTo>
                    <a:pt x="311" y="698"/>
                  </a:lnTo>
                  <a:lnTo>
                    <a:pt x="309" y="697"/>
                  </a:lnTo>
                  <a:lnTo>
                    <a:pt x="315" y="698"/>
                  </a:lnTo>
                  <a:lnTo>
                    <a:pt x="313" y="700"/>
                  </a:lnTo>
                  <a:lnTo>
                    <a:pt x="312" y="729"/>
                  </a:lnTo>
                  <a:lnTo>
                    <a:pt x="311" y="738"/>
                  </a:lnTo>
                  <a:lnTo>
                    <a:pt x="308" y="743"/>
                  </a:lnTo>
                  <a:lnTo>
                    <a:pt x="295" y="760"/>
                  </a:lnTo>
                  <a:lnTo>
                    <a:pt x="294" y="761"/>
                  </a:lnTo>
                  <a:lnTo>
                    <a:pt x="288" y="760"/>
                  </a:lnTo>
                  <a:lnTo>
                    <a:pt x="267" y="781"/>
                  </a:lnTo>
                  <a:lnTo>
                    <a:pt x="259" y="789"/>
                  </a:lnTo>
                  <a:lnTo>
                    <a:pt x="256" y="787"/>
                  </a:lnTo>
                  <a:lnTo>
                    <a:pt x="244" y="779"/>
                  </a:lnTo>
                  <a:lnTo>
                    <a:pt x="237" y="783"/>
                  </a:lnTo>
                  <a:lnTo>
                    <a:pt x="236" y="783"/>
                  </a:lnTo>
                  <a:lnTo>
                    <a:pt x="236" y="784"/>
                  </a:lnTo>
                  <a:lnTo>
                    <a:pt x="227" y="790"/>
                  </a:lnTo>
                  <a:lnTo>
                    <a:pt x="217" y="794"/>
                  </a:lnTo>
                  <a:lnTo>
                    <a:pt x="214" y="796"/>
                  </a:lnTo>
                  <a:lnTo>
                    <a:pt x="213" y="797"/>
                  </a:lnTo>
                  <a:lnTo>
                    <a:pt x="215" y="831"/>
                  </a:lnTo>
                  <a:lnTo>
                    <a:pt x="213" y="833"/>
                  </a:lnTo>
                  <a:lnTo>
                    <a:pt x="204" y="838"/>
                  </a:lnTo>
                  <a:lnTo>
                    <a:pt x="209" y="837"/>
                  </a:lnTo>
                  <a:lnTo>
                    <a:pt x="212" y="841"/>
                  </a:lnTo>
                  <a:lnTo>
                    <a:pt x="212" y="843"/>
                  </a:lnTo>
                  <a:lnTo>
                    <a:pt x="214" y="841"/>
                  </a:lnTo>
                  <a:lnTo>
                    <a:pt x="214" y="844"/>
                  </a:lnTo>
                  <a:lnTo>
                    <a:pt x="213" y="844"/>
                  </a:lnTo>
                  <a:lnTo>
                    <a:pt x="212" y="843"/>
                  </a:lnTo>
                  <a:lnTo>
                    <a:pt x="211" y="844"/>
                  </a:lnTo>
                  <a:lnTo>
                    <a:pt x="211" y="847"/>
                  </a:lnTo>
                  <a:lnTo>
                    <a:pt x="222" y="868"/>
                  </a:lnTo>
                  <a:lnTo>
                    <a:pt x="224" y="872"/>
                  </a:lnTo>
                  <a:lnTo>
                    <a:pt x="224" y="873"/>
                  </a:lnTo>
                  <a:lnTo>
                    <a:pt x="224" y="877"/>
                  </a:lnTo>
                  <a:lnTo>
                    <a:pt x="221" y="869"/>
                  </a:lnTo>
                  <a:lnTo>
                    <a:pt x="220" y="867"/>
                  </a:lnTo>
                  <a:lnTo>
                    <a:pt x="219" y="863"/>
                  </a:lnTo>
                  <a:lnTo>
                    <a:pt x="217" y="861"/>
                  </a:lnTo>
                  <a:lnTo>
                    <a:pt x="218" y="865"/>
                  </a:lnTo>
                  <a:lnTo>
                    <a:pt x="214" y="864"/>
                  </a:lnTo>
                  <a:lnTo>
                    <a:pt x="213" y="861"/>
                  </a:lnTo>
                  <a:lnTo>
                    <a:pt x="212" y="859"/>
                  </a:lnTo>
                  <a:lnTo>
                    <a:pt x="209" y="859"/>
                  </a:lnTo>
                  <a:lnTo>
                    <a:pt x="209" y="864"/>
                  </a:lnTo>
                  <a:lnTo>
                    <a:pt x="211" y="872"/>
                  </a:lnTo>
                  <a:lnTo>
                    <a:pt x="213" y="873"/>
                  </a:lnTo>
                  <a:lnTo>
                    <a:pt x="213" y="875"/>
                  </a:lnTo>
                  <a:lnTo>
                    <a:pt x="211" y="879"/>
                  </a:lnTo>
                  <a:lnTo>
                    <a:pt x="210" y="879"/>
                  </a:lnTo>
                  <a:lnTo>
                    <a:pt x="210" y="888"/>
                  </a:lnTo>
                  <a:lnTo>
                    <a:pt x="209" y="888"/>
                  </a:lnTo>
                  <a:lnTo>
                    <a:pt x="209" y="891"/>
                  </a:lnTo>
                  <a:lnTo>
                    <a:pt x="209" y="891"/>
                  </a:lnTo>
                  <a:lnTo>
                    <a:pt x="207" y="889"/>
                  </a:lnTo>
                  <a:lnTo>
                    <a:pt x="206" y="890"/>
                  </a:lnTo>
                  <a:lnTo>
                    <a:pt x="206" y="888"/>
                  </a:lnTo>
                  <a:lnTo>
                    <a:pt x="204" y="885"/>
                  </a:lnTo>
                  <a:lnTo>
                    <a:pt x="204" y="883"/>
                  </a:lnTo>
                  <a:lnTo>
                    <a:pt x="204" y="878"/>
                  </a:lnTo>
                  <a:lnTo>
                    <a:pt x="202" y="877"/>
                  </a:lnTo>
                  <a:lnTo>
                    <a:pt x="201" y="878"/>
                  </a:lnTo>
                  <a:lnTo>
                    <a:pt x="199" y="872"/>
                  </a:lnTo>
                  <a:lnTo>
                    <a:pt x="196" y="867"/>
                  </a:lnTo>
                  <a:lnTo>
                    <a:pt x="195" y="869"/>
                  </a:lnTo>
                  <a:lnTo>
                    <a:pt x="196" y="872"/>
                  </a:lnTo>
                  <a:lnTo>
                    <a:pt x="199" y="878"/>
                  </a:lnTo>
                  <a:lnTo>
                    <a:pt x="199" y="879"/>
                  </a:lnTo>
                  <a:lnTo>
                    <a:pt x="198" y="882"/>
                  </a:lnTo>
                  <a:lnTo>
                    <a:pt x="198" y="884"/>
                  </a:lnTo>
                  <a:lnTo>
                    <a:pt x="201" y="885"/>
                  </a:lnTo>
                  <a:lnTo>
                    <a:pt x="201" y="884"/>
                  </a:lnTo>
                  <a:lnTo>
                    <a:pt x="202" y="884"/>
                  </a:lnTo>
                  <a:lnTo>
                    <a:pt x="202" y="888"/>
                  </a:lnTo>
                  <a:lnTo>
                    <a:pt x="199" y="893"/>
                  </a:lnTo>
                  <a:lnTo>
                    <a:pt x="199" y="898"/>
                  </a:lnTo>
                  <a:lnTo>
                    <a:pt x="197" y="900"/>
                  </a:lnTo>
                  <a:lnTo>
                    <a:pt x="194" y="900"/>
                  </a:lnTo>
                  <a:lnTo>
                    <a:pt x="191" y="898"/>
                  </a:lnTo>
                  <a:lnTo>
                    <a:pt x="189" y="891"/>
                  </a:lnTo>
                  <a:lnTo>
                    <a:pt x="187" y="890"/>
                  </a:lnTo>
                  <a:lnTo>
                    <a:pt x="186" y="891"/>
                  </a:lnTo>
                  <a:lnTo>
                    <a:pt x="184" y="889"/>
                  </a:lnTo>
                  <a:lnTo>
                    <a:pt x="186" y="884"/>
                  </a:lnTo>
                  <a:lnTo>
                    <a:pt x="184" y="880"/>
                  </a:lnTo>
                  <a:lnTo>
                    <a:pt x="184" y="873"/>
                  </a:lnTo>
                  <a:lnTo>
                    <a:pt x="182" y="874"/>
                  </a:lnTo>
                  <a:lnTo>
                    <a:pt x="181" y="864"/>
                  </a:lnTo>
                  <a:lnTo>
                    <a:pt x="180" y="865"/>
                  </a:lnTo>
                  <a:lnTo>
                    <a:pt x="179" y="864"/>
                  </a:lnTo>
                  <a:lnTo>
                    <a:pt x="176" y="868"/>
                  </a:lnTo>
                  <a:lnTo>
                    <a:pt x="174" y="870"/>
                  </a:lnTo>
                  <a:lnTo>
                    <a:pt x="173" y="870"/>
                  </a:lnTo>
                  <a:lnTo>
                    <a:pt x="173" y="869"/>
                  </a:lnTo>
                  <a:lnTo>
                    <a:pt x="172" y="870"/>
                  </a:lnTo>
                  <a:lnTo>
                    <a:pt x="172" y="868"/>
                  </a:lnTo>
                  <a:lnTo>
                    <a:pt x="169" y="867"/>
                  </a:lnTo>
                  <a:lnTo>
                    <a:pt x="169" y="863"/>
                  </a:lnTo>
                  <a:lnTo>
                    <a:pt x="168" y="861"/>
                  </a:lnTo>
                  <a:lnTo>
                    <a:pt x="168" y="859"/>
                  </a:lnTo>
                  <a:lnTo>
                    <a:pt x="172" y="857"/>
                  </a:lnTo>
                  <a:lnTo>
                    <a:pt x="172" y="853"/>
                  </a:lnTo>
                  <a:lnTo>
                    <a:pt x="174" y="852"/>
                  </a:lnTo>
                  <a:lnTo>
                    <a:pt x="174" y="852"/>
                  </a:lnTo>
                  <a:lnTo>
                    <a:pt x="174" y="851"/>
                  </a:lnTo>
                  <a:lnTo>
                    <a:pt x="176" y="849"/>
                  </a:lnTo>
                  <a:lnTo>
                    <a:pt x="168" y="849"/>
                  </a:lnTo>
                  <a:lnTo>
                    <a:pt x="164" y="853"/>
                  </a:lnTo>
                  <a:lnTo>
                    <a:pt x="164" y="851"/>
                  </a:lnTo>
                  <a:lnTo>
                    <a:pt x="161" y="838"/>
                  </a:lnTo>
                  <a:lnTo>
                    <a:pt x="152" y="812"/>
                  </a:lnTo>
                  <a:lnTo>
                    <a:pt x="148" y="806"/>
                  </a:lnTo>
                  <a:lnTo>
                    <a:pt x="134" y="796"/>
                  </a:lnTo>
                  <a:lnTo>
                    <a:pt x="124" y="786"/>
                  </a:lnTo>
                  <a:lnTo>
                    <a:pt x="119" y="760"/>
                  </a:lnTo>
                  <a:lnTo>
                    <a:pt x="114" y="721"/>
                  </a:lnTo>
                  <a:lnTo>
                    <a:pt x="113" y="712"/>
                  </a:lnTo>
                  <a:lnTo>
                    <a:pt x="112" y="703"/>
                  </a:lnTo>
                  <a:lnTo>
                    <a:pt x="110" y="697"/>
                  </a:lnTo>
                  <a:lnTo>
                    <a:pt x="105" y="695"/>
                  </a:lnTo>
                  <a:lnTo>
                    <a:pt x="95" y="681"/>
                  </a:lnTo>
                  <a:lnTo>
                    <a:pt x="88" y="655"/>
                  </a:lnTo>
                  <a:lnTo>
                    <a:pt x="81" y="645"/>
                  </a:lnTo>
                  <a:lnTo>
                    <a:pt x="75" y="635"/>
                  </a:lnTo>
                  <a:lnTo>
                    <a:pt x="68" y="630"/>
                  </a:lnTo>
                  <a:lnTo>
                    <a:pt x="66" y="626"/>
                  </a:lnTo>
                  <a:lnTo>
                    <a:pt x="61" y="615"/>
                  </a:lnTo>
                  <a:lnTo>
                    <a:pt x="57" y="609"/>
                  </a:lnTo>
                  <a:lnTo>
                    <a:pt x="51" y="594"/>
                  </a:lnTo>
                  <a:lnTo>
                    <a:pt x="48" y="591"/>
                  </a:lnTo>
                  <a:lnTo>
                    <a:pt x="43" y="591"/>
                  </a:lnTo>
                  <a:lnTo>
                    <a:pt x="37" y="592"/>
                  </a:lnTo>
                  <a:lnTo>
                    <a:pt x="35" y="592"/>
                  </a:lnTo>
                  <a:lnTo>
                    <a:pt x="30" y="588"/>
                  </a:lnTo>
                  <a:lnTo>
                    <a:pt x="25" y="589"/>
                  </a:lnTo>
                  <a:lnTo>
                    <a:pt x="20" y="587"/>
                  </a:lnTo>
                  <a:lnTo>
                    <a:pt x="10" y="586"/>
                  </a:lnTo>
                  <a:lnTo>
                    <a:pt x="5" y="582"/>
                  </a:lnTo>
                  <a:lnTo>
                    <a:pt x="2" y="568"/>
                  </a:lnTo>
                  <a:lnTo>
                    <a:pt x="0" y="563"/>
                  </a:lnTo>
                  <a:lnTo>
                    <a:pt x="0" y="560"/>
                  </a:lnTo>
                  <a:lnTo>
                    <a:pt x="0" y="550"/>
                  </a:lnTo>
                  <a:lnTo>
                    <a:pt x="1" y="532"/>
                  </a:lnTo>
                  <a:lnTo>
                    <a:pt x="1" y="526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5" name="Freeform 664" descr="30%"/>
            <p:cNvSpPr>
              <a:spLocks/>
            </p:cNvSpPr>
            <p:nvPr/>
          </p:nvSpPr>
          <p:spPr bwMode="auto">
            <a:xfrm>
              <a:off x="2928699" y="1253351"/>
              <a:ext cx="11691" cy="5215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10" y="0"/>
                </a:cxn>
                <a:cxn ang="0">
                  <a:pos x="3" y="9"/>
                </a:cxn>
                <a:cxn ang="0">
                  <a:pos x="1" y="14"/>
                </a:cxn>
                <a:cxn ang="0">
                  <a:pos x="0" y="14"/>
                </a:cxn>
                <a:cxn ang="0">
                  <a:pos x="2" y="9"/>
                </a:cxn>
                <a:cxn ang="0">
                  <a:pos x="5" y="6"/>
                </a:cxn>
              </a:cxnLst>
              <a:rect l="0" t="0" r="r" b="b"/>
              <a:pathLst>
                <a:path w="10" h="14">
                  <a:moveTo>
                    <a:pt x="5" y="6"/>
                  </a:moveTo>
                  <a:lnTo>
                    <a:pt x="10" y="0"/>
                  </a:lnTo>
                  <a:lnTo>
                    <a:pt x="3" y="9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2" y="9"/>
                  </a:lnTo>
                  <a:lnTo>
                    <a:pt x="5" y="6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6" name="Freeform 665" descr="30%"/>
            <p:cNvSpPr>
              <a:spLocks/>
            </p:cNvSpPr>
            <p:nvPr/>
          </p:nvSpPr>
          <p:spPr bwMode="auto">
            <a:xfrm>
              <a:off x="2940394" y="1242921"/>
              <a:ext cx="5845" cy="5215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" y="4"/>
                </a:cxn>
                <a:cxn ang="0">
                  <a:pos x="9" y="8"/>
                </a:cxn>
                <a:cxn ang="0">
                  <a:pos x="9" y="9"/>
                </a:cxn>
                <a:cxn ang="0">
                  <a:pos x="6" y="10"/>
                </a:cxn>
                <a:cxn ang="0">
                  <a:pos x="2" y="4"/>
                </a:cxn>
                <a:cxn ang="0">
                  <a:pos x="2" y="3"/>
                </a:cxn>
                <a:cxn ang="0">
                  <a:pos x="4" y="5"/>
                </a:cxn>
                <a:cxn ang="0">
                  <a:pos x="5" y="9"/>
                </a:cxn>
                <a:cxn ang="0">
                  <a:pos x="0" y="4"/>
                </a:cxn>
                <a:cxn ang="0">
                  <a:pos x="1" y="3"/>
                </a:cxn>
              </a:cxnLst>
              <a:rect l="0" t="0" r="r" b="b"/>
              <a:pathLst>
                <a:path w="9" h="10">
                  <a:moveTo>
                    <a:pt x="1" y="3"/>
                  </a:moveTo>
                  <a:lnTo>
                    <a:pt x="2" y="2"/>
                  </a:lnTo>
                  <a:lnTo>
                    <a:pt x="6" y="0"/>
                  </a:lnTo>
                  <a:lnTo>
                    <a:pt x="8" y="4"/>
                  </a:lnTo>
                  <a:lnTo>
                    <a:pt x="9" y="8"/>
                  </a:lnTo>
                  <a:lnTo>
                    <a:pt x="9" y="9"/>
                  </a:lnTo>
                  <a:lnTo>
                    <a:pt x="6" y="10"/>
                  </a:lnTo>
                  <a:lnTo>
                    <a:pt x="2" y="4"/>
                  </a:lnTo>
                  <a:lnTo>
                    <a:pt x="2" y="3"/>
                  </a:lnTo>
                  <a:lnTo>
                    <a:pt x="4" y="5"/>
                  </a:lnTo>
                  <a:lnTo>
                    <a:pt x="5" y="9"/>
                  </a:lnTo>
                  <a:lnTo>
                    <a:pt x="0" y="4"/>
                  </a:lnTo>
                  <a:lnTo>
                    <a:pt x="1" y="3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7" name="Freeform 666" descr="30%"/>
            <p:cNvSpPr>
              <a:spLocks/>
            </p:cNvSpPr>
            <p:nvPr/>
          </p:nvSpPr>
          <p:spPr bwMode="auto">
            <a:xfrm>
              <a:off x="2940394" y="1242921"/>
              <a:ext cx="0" cy="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8" name="Freeform 667" descr="30%"/>
            <p:cNvSpPr>
              <a:spLocks/>
            </p:cNvSpPr>
            <p:nvPr/>
          </p:nvSpPr>
          <p:spPr bwMode="auto">
            <a:xfrm>
              <a:off x="2922854" y="1289854"/>
              <a:ext cx="5845" cy="5215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1"/>
                </a:cxn>
                <a:cxn ang="0">
                  <a:pos x="8" y="1"/>
                </a:cxn>
                <a:cxn ang="0">
                  <a:pos x="7" y="3"/>
                </a:cxn>
                <a:cxn ang="0">
                  <a:pos x="3" y="3"/>
                </a:cxn>
              </a:cxnLst>
              <a:rect l="0" t="0" r="r" b="b"/>
              <a:pathLst>
                <a:path w="8" h="3">
                  <a:moveTo>
                    <a:pt x="3" y="3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8" y="1"/>
                  </a:lnTo>
                  <a:lnTo>
                    <a:pt x="7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9" name="Freeform 668" descr="30%"/>
            <p:cNvSpPr>
              <a:spLocks/>
            </p:cNvSpPr>
            <p:nvPr/>
          </p:nvSpPr>
          <p:spPr bwMode="auto">
            <a:xfrm>
              <a:off x="2993005" y="1232492"/>
              <a:ext cx="0" cy="0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2"/>
                </a:cxn>
              </a:cxnLst>
              <a:rect l="0" t="0" r="r" b="b"/>
              <a:pathLst>
                <a:path w="2" h="3">
                  <a:moveTo>
                    <a:pt x="2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0" name="Freeform 669" descr="30%"/>
            <p:cNvSpPr>
              <a:spLocks/>
            </p:cNvSpPr>
            <p:nvPr/>
          </p:nvSpPr>
          <p:spPr bwMode="auto">
            <a:xfrm>
              <a:off x="2993005" y="1232492"/>
              <a:ext cx="5845" cy="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0" y="3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1" name="Rectangle 670" descr="30%"/>
            <p:cNvSpPr>
              <a:spLocks noChangeArrowheads="1"/>
            </p:cNvSpPr>
            <p:nvPr/>
          </p:nvSpPr>
          <p:spPr bwMode="auto">
            <a:xfrm>
              <a:off x="2928699" y="1289854"/>
              <a:ext cx="0" cy="0"/>
            </a:xfrm>
            <a:prstGeom prst="rect">
              <a:avLst/>
            </a:prstGeom>
            <a:grpFill/>
            <a:ln w="3175">
              <a:solidFill>
                <a:schemeClr val="tx1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2" name="Freeform 671" descr="30%"/>
            <p:cNvSpPr>
              <a:spLocks/>
            </p:cNvSpPr>
            <p:nvPr/>
          </p:nvSpPr>
          <p:spPr bwMode="auto">
            <a:xfrm>
              <a:off x="2922854" y="1263780"/>
              <a:ext cx="5845" cy="10429"/>
            </a:xfrm>
            <a:custGeom>
              <a:avLst/>
              <a:gdLst/>
              <a:ahLst/>
              <a:cxnLst>
                <a:cxn ang="0">
                  <a:pos x="5" y="15"/>
                </a:cxn>
                <a:cxn ang="0">
                  <a:pos x="4" y="13"/>
                </a:cxn>
                <a:cxn ang="0">
                  <a:pos x="4" y="9"/>
                </a:cxn>
                <a:cxn ang="0">
                  <a:pos x="3" y="4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3" y="3"/>
                </a:cxn>
                <a:cxn ang="0">
                  <a:pos x="7" y="11"/>
                </a:cxn>
                <a:cxn ang="0">
                  <a:pos x="9" y="11"/>
                </a:cxn>
                <a:cxn ang="0">
                  <a:pos x="10" y="15"/>
                </a:cxn>
                <a:cxn ang="0">
                  <a:pos x="9" y="17"/>
                </a:cxn>
                <a:cxn ang="0">
                  <a:pos x="5" y="15"/>
                </a:cxn>
              </a:cxnLst>
              <a:rect l="0" t="0" r="r" b="b"/>
              <a:pathLst>
                <a:path w="10" h="17">
                  <a:moveTo>
                    <a:pt x="5" y="15"/>
                  </a:moveTo>
                  <a:lnTo>
                    <a:pt x="4" y="13"/>
                  </a:lnTo>
                  <a:lnTo>
                    <a:pt x="4" y="9"/>
                  </a:lnTo>
                  <a:lnTo>
                    <a:pt x="3" y="4"/>
                  </a:lnTo>
                  <a:lnTo>
                    <a:pt x="0" y="5"/>
                  </a:lnTo>
                  <a:lnTo>
                    <a:pt x="0" y="0"/>
                  </a:lnTo>
                  <a:lnTo>
                    <a:pt x="3" y="3"/>
                  </a:lnTo>
                  <a:lnTo>
                    <a:pt x="7" y="11"/>
                  </a:lnTo>
                  <a:lnTo>
                    <a:pt x="9" y="11"/>
                  </a:lnTo>
                  <a:lnTo>
                    <a:pt x="10" y="15"/>
                  </a:lnTo>
                  <a:lnTo>
                    <a:pt x="9" y="17"/>
                  </a:lnTo>
                  <a:lnTo>
                    <a:pt x="5" y="15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3" name="Freeform 672" descr="30%"/>
            <p:cNvSpPr>
              <a:spLocks/>
            </p:cNvSpPr>
            <p:nvPr/>
          </p:nvSpPr>
          <p:spPr bwMode="auto">
            <a:xfrm>
              <a:off x="2922854" y="1258566"/>
              <a:ext cx="0" cy="10429"/>
            </a:xfrm>
            <a:custGeom>
              <a:avLst/>
              <a:gdLst/>
              <a:ahLst/>
              <a:cxnLst>
                <a:cxn ang="0">
                  <a:pos x="3" y="9"/>
                </a:cxn>
                <a:cxn ang="0">
                  <a:pos x="4" y="11"/>
                </a:cxn>
                <a:cxn ang="0">
                  <a:pos x="5" y="15"/>
                </a:cxn>
                <a:cxn ang="0">
                  <a:pos x="0" y="1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3" y="9"/>
                </a:cxn>
              </a:cxnLst>
              <a:rect l="0" t="0" r="r" b="b"/>
              <a:pathLst>
                <a:path w="5" h="15">
                  <a:moveTo>
                    <a:pt x="3" y="9"/>
                  </a:moveTo>
                  <a:lnTo>
                    <a:pt x="4" y="11"/>
                  </a:lnTo>
                  <a:lnTo>
                    <a:pt x="5" y="15"/>
                  </a:lnTo>
                  <a:lnTo>
                    <a:pt x="0" y="10"/>
                  </a:ln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3" y="9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4" name="Freeform 673" descr="30%"/>
            <p:cNvSpPr>
              <a:spLocks/>
            </p:cNvSpPr>
            <p:nvPr/>
          </p:nvSpPr>
          <p:spPr bwMode="auto">
            <a:xfrm>
              <a:off x="2922854" y="1284639"/>
              <a:ext cx="5845" cy="521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9" y="13"/>
                </a:cxn>
                <a:cxn ang="0">
                  <a:pos x="10" y="14"/>
                </a:cxn>
                <a:cxn ang="0">
                  <a:pos x="9" y="21"/>
                </a:cxn>
                <a:cxn ang="0">
                  <a:pos x="9" y="21"/>
                </a:cxn>
                <a:cxn ang="0">
                  <a:pos x="9" y="19"/>
                </a:cxn>
                <a:cxn ang="0">
                  <a:pos x="9" y="18"/>
                </a:cxn>
                <a:cxn ang="0">
                  <a:pos x="9" y="18"/>
                </a:cxn>
                <a:cxn ang="0">
                  <a:pos x="9" y="14"/>
                </a:cxn>
                <a:cxn ang="0">
                  <a:pos x="0" y="0"/>
                </a:cxn>
                <a:cxn ang="0">
                  <a:pos x="3" y="4"/>
                </a:cxn>
                <a:cxn ang="0">
                  <a:pos x="5" y="4"/>
                </a:cxn>
                <a:cxn ang="0">
                  <a:pos x="5" y="7"/>
                </a:cxn>
              </a:cxnLst>
              <a:rect l="0" t="0" r="r" b="b"/>
              <a:pathLst>
                <a:path w="10" h="21">
                  <a:moveTo>
                    <a:pt x="5" y="7"/>
                  </a:moveTo>
                  <a:lnTo>
                    <a:pt x="9" y="13"/>
                  </a:lnTo>
                  <a:lnTo>
                    <a:pt x="10" y="14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9" y="19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9" y="14"/>
                  </a:lnTo>
                  <a:lnTo>
                    <a:pt x="0" y="0"/>
                  </a:lnTo>
                  <a:lnTo>
                    <a:pt x="3" y="4"/>
                  </a:lnTo>
                  <a:lnTo>
                    <a:pt x="5" y="4"/>
                  </a:lnTo>
                  <a:lnTo>
                    <a:pt x="5" y="7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5" name="Rectangle 674" descr="30%"/>
            <p:cNvSpPr>
              <a:spLocks noChangeArrowheads="1"/>
            </p:cNvSpPr>
            <p:nvPr/>
          </p:nvSpPr>
          <p:spPr bwMode="auto">
            <a:xfrm>
              <a:off x="2881939" y="1279424"/>
              <a:ext cx="0" cy="0"/>
            </a:xfrm>
            <a:prstGeom prst="rect">
              <a:avLst/>
            </a:prstGeom>
            <a:grpFill/>
            <a:ln w="3175">
              <a:solidFill>
                <a:schemeClr val="tx1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6" name="Freeform 675" descr="30%"/>
            <p:cNvSpPr>
              <a:spLocks/>
            </p:cNvSpPr>
            <p:nvPr/>
          </p:nvSpPr>
          <p:spPr bwMode="auto">
            <a:xfrm>
              <a:off x="2905319" y="1284639"/>
              <a:ext cx="0" cy="521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7" name="Freeform 676" descr="30%"/>
            <p:cNvSpPr>
              <a:spLocks/>
            </p:cNvSpPr>
            <p:nvPr/>
          </p:nvSpPr>
          <p:spPr bwMode="auto">
            <a:xfrm>
              <a:off x="2876094" y="1284639"/>
              <a:ext cx="0" cy="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8" name="Freeform 677" descr="30%"/>
            <p:cNvSpPr>
              <a:spLocks/>
            </p:cNvSpPr>
            <p:nvPr/>
          </p:nvSpPr>
          <p:spPr bwMode="auto">
            <a:xfrm>
              <a:off x="2957930" y="1242921"/>
              <a:ext cx="0" cy="5215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1" y="4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4" y="2"/>
                </a:cxn>
                <a:cxn ang="0">
                  <a:pos x="6" y="6"/>
                </a:cxn>
                <a:cxn ang="0">
                  <a:pos x="4" y="6"/>
                </a:cxn>
                <a:cxn ang="0">
                  <a:pos x="3" y="5"/>
                </a:cxn>
              </a:cxnLst>
              <a:rect l="0" t="0" r="r" b="b"/>
              <a:pathLst>
                <a:path w="6" h="6">
                  <a:moveTo>
                    <a:pt x="3" y="5"/>
                  </a:moveTo>
                  <a:lnTo>
                    <a:pt x="1" y="4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3" y="1"/>
                  </a:lnTo>
                  <a:lnTo>
                    <a:pt x="4" y="2"/>
                  </a:lnTo>
                  <a:lnTo>
                    <a:pt x="6" y="6"/>
                  </a:lnTo>
                  <a:lnTo>
                    <a:pt x="4" y="6"/>
                  </a:lnTo>
                  <a:lnTo>
                    <a:pt x="3" y="5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9" name="Freeform 678" descr="30%"/>
            <p:cNvSpPr>
              <a:spLocks/>
            </p:cNvSpPr>
            <p:nvPr/>
          </p:nvSpPr>
          <p:spPr bwMode="auto">
            <a:xfrm>
              <a:off x="2876094" y="128463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1" y="1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0" name="Freeform 679" descr="30%"/>
            <p:cNvSpPr>
              <a:spLocks/>
            </p:cNvSpPr>
            <p:nvPr/>
          </p:nvSpPr>
          <p:spPr bwMode="auto">
            <a:xfrm>
              <a:off x="2922854" y="1268995"/>
              <a:ext cx="0" cy="5215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3" y="5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3" y="0"/>
                </a:cxn>
                <a:cxn ang="0">
                  <a:pos x="3" y="4"/>
                </a:cxn>
              </a:cxnLst>
              <a:rect l="0" t="0" r="r" b="b"/>
              <a:pathLst>
                <a:path w="3" h="5">
                  <a:moveTo>
                    <a:pt x="3" y="4"/>
                  </a:moveTo>
                  <a:lnTo>
                    <a:pt x="3" y="5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3" y="0"/>
                  </a:lnTo>
                  <a:lnTo>
                    <a:pt x="3" y="4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1" name="Freeform 680" descr="30%"/>
            <p:cNvSpPr>
              <a:spLocks/>
            </p:cNvSpPr>
            <p:nvPr/>
          </p:nvSpPr>
          <p:spPr bwMode="auto">
            <a:xfrm>
              <a:off x="3074842" y="1175130"/>
              <a:ext cx="99377" cy="93865"/>
            </a:xfrm>
            <a:custGeom>
              <a:avLst/>
              <a:gdLst/>
              <a:ahLst/>
              <a:cxnLst>
                <a:cxn ang="0">
                  <a:pos x="14" y="88"/>
                </a:cxn>
                <a:cxn ang="0">
                  <a:pos x="20" y="86"/>
                </a:cxn>
                <a:cxn ang="0">
                  <a:pos x="21" y="80"/>
                </a:cxn>
                <a:cxn ang="0">
                  <a:pos x="25" y="80"/>
                </a:cxn>
                <a:cxn ang="0">
                  <a:pos x="28" y="88"/>
                </a:cxn>
                <a:cxn ang="0">
                  <a:pos x="31" y="83"/>
                </a:cxn>
                <a:cxn ang="0">
                  <a:pos x="37" y="80"/>
                </a:cxn>
                <a:cxn ang="0">
                  <a:pos x="42" y="75"/>
                </a:cxn>
                <a:cxn ang="0">
                  <a:pos x="46" y="70"/>
                </a:cxn>
                <a:cxn ang="0">
                  <a:pos x="33" y="64"/>
                </a:cxn>
                <a:cxn ang="0">
                  <a:pos x="36" y="57"/>
                </a:cxn>
                <a:cxn ang="0">
                  <a:pos x="42" y="64"/>
                </a:cxn>
                <a:cxn ang="0">
                  <a:pos x="45" y="62"/>
                </a:cxn>
                <a:cxn ang="0">
                  <a:pos x="52" y="45"/>
                </a:cxn>
                <a:cxn ang="0">
                  <a:pos x="43" y="36"/>
                </a:cxn>
                <a:cxn ang="0">
                  <a:pos x="36" y="26"/>
                </a:cxn>
                <a:cxn ang="0">
                  <a:pos x="39" y="15"/>
                </a:cxn>
                <a:cxn ang="0">
                  <a:pos x="53" y="17"/>
                </a:cxn>
                <a:cxn ang="0">
                  <a:pos x="59" y="34"/>
                </a:cxn>
                <a:cxn ang="0">
                  <a:pos x="69" y="44"/>
                </a:cxn>
                <a:cxn ang="0">
                  <a:pos x="83" y="44"/>
                </a:cxn>
                <a:cxn ang="0">
                  <a:pos x="89" y="40"/>
                </a:cxn>
                <a:cxn ang="0">
                  <a:pos x="98" y="41"/>
                </a:cxn>
                <a:cxn ang="0">
                  <a:pos x="105" y="43"/>
                </a:cxn>
                <a:cxn ang="0">
                  <a:pos x="113" y="51"/>
                </a:cxn>
                <a:cxn ang="0">
                  <a:pos x="113" y="61"/>
                </a:cxn>
                <a:cxn ang="0">
                  <a:pos x="106" y="70"/>
                </a:cxn>
                <a:cxn ang="0">
                  <a:pos x="107" y="88"/>
                </a:cxn>
                <a:cxn ang="0">
                  <a:pos x="101" y="104"/>
                </a:cxn>
                <a:cxn ang="0">
                  <a:pos x="97" y="104"/>
                </a:cxn>
                <a:cxn ang="0">
                  <a:pos x="88" y="127"/>
                </a:cxn>
                <a:cxn ang="0">
                  <a:pos x="88" y="135"/>
                </a:cxn>
                <a:cxn ang="0">
                  <a:pos x="78" y="147"/>
                </a:cxn>
                <a:cxn ang="0">
                  <a:pos x="65" y="127"/>
                </a:cxn>
                <a:cxn ang="0">
                  <a:pos x="52" y="124"/>
                </a:cxn>
                <a:cxn ang="0">
                  <a:pos x="48" y="129"/>
                </a:cxn>
                <a:cxn ang="0">
                  <a:pos x="53" y="143"/>
                </a:cxn>
                <a:cxn ang="0">
                  <a:pos x="52" y="161"/>
                </a:cxn>
                <a:cxn ang="0">
                  <a:pos x="47" y="174"/>
                </a:cxn>
                <a:cxn ang="0">
                  <a:pos x="37" y="171"/>
                </a:cxn>
                <a:cxn ang="0">
                  <a:pos x="36" y="165"/>
                </a:cxn>
                <a:cxn ang="0">
                  <a:pos x="39" y="158"/>
                </a:cxn>
                <a:cxn ang="0">
                  <a:pos x="30" y="138"/>
                </a:cxn>
                <a:cxn ang="0">
                  <a:pos x="15" y="118"/>
                </a:cxn>
                <a:cxn ang="0">
                  <a:pos x="8" y="109"/>
                </a:cxn>
                <a:cxn ang="0">
                  <a:pos x="1" y="101"/>
                </a:cxn>
                <a:cxn ang="0">
                  <a:pos x="2" y="92"/>
                </a:cxn>
                <a:cxn ang="0">
                  <a:pos x="10" y="81"/>
                </a:cxn>
              </a:cxnLst>
              <a:rect l="0" t="0" r="r" b="b"/>
              <a:pathLst>
                <a:path w="113" h="175">
                  <a:moveTo>
                    <a:pt x="10" y="81"/>
                  </a:moveTo>
                  <a:lnTo>
                    <a:pt x="14" y="88"/>
                  </a:lnTo>
                  <a:lnTo>
                    <a:pt x="17" y="82"/>
                  </a:lnTo>
                  <a:lnTo>
                    <a:pt x="20" y="86"/>
                  </a:lnTo>
                  <a:lnTo>
                    <a:pt x="22" y="82"/>
                  </a:lnTo>
                  <a:lnTo>
                    <a:pt x="21" y="80"/>
                  </a:lnTo>
                  <a:lnTo>
                    <a:pt x="24" y="77"/>
                  </a:lnTo>
                  <a:lnTo>
                    <a:pt x="25" y="80"/>
                  </a:lnTo>
                  <a:lnTo>
                    <a:pt x="24" y="83"/>
                  </a:lnTo>
                  <a:lnTo>
                    <a:pt x="28" y="88"/>
                  </a:lnTo>
                  <a:lnTo>
                    <a:pt x="30" y="88"/>
                  </a:lnTo>
                  <a:lnTo>
                    <a:pt x="31" y="83"/>
                  </a:lnTo>
                  <a:lnTo>
                    <a:pt x="37" y="81"/>
                  </a:lnTo>
                  <a:lnTo>
                    <a:pt x="37" y="80"/>
                  </a:lnTo>
                  <a:lnTo>
                    <a:pt x="42" y="76"/>
                  </a:lnTo>
                  <a:lnTo>
                    <a:pt x="42" y="75"/>
                  </a:lnTo>
                  <a:lnTo>
                    <a:pt x="44" y="71"/>
                  </a:lnTo>
                  <a:lnTo>
                    <a:pt x="46" y="70"/>
                  </a:lnTo>
                  <a:lnTo>
                    <a:pt x="43" y="66"/>
                  </a:lnTo>
                  <a:lnTo>
                    <a:pt x="33" y="64"/>
                  </a:lnTo>
                  <a:lnTo>
                    <a:pt x="32" y="55"/>
                  </a:lnTo>
                  <a:lnTo>
                    <a:pt x="36" y="57"/>
                  </a:lnTo>
                  <a:lnTo>
                    <a:pt x="38" y="57"/>
                  </a:lnTo>
                  <a:lnTo>
                    <a:pt x="42" y="64"/>
                  </a:lnTo>
                  <a:lnTo>
                    <a:pt x="43" y="64"/>
                  </a:lnTo>
                  <a:lnTo>
                    <a:pt x="45" y="62"/>
                  </a:lnTo>
                  <a:lnTo>
                    <a:pt x="47" y="59"/>
                  </a:lnTo>
                  <a:lnTo>
                    <a:pt x="52" y="45"/>
                  </a:lnTo>
                  <a:lnTo>
                    <a:pt x="43" y="40"/>
                  </a:lnTo>
                  <a:lnTo>
                    <a:pt x="43" y="36"/>
                  </a:lnTo>
                  <a:lnTo>
                    <a:pt x="40" y="33"/>
                  </a:lnTo>
                  <a:lnTo>
                    <a:pt x="36" y="26"/>
                  </a:lnTo>
                  <a:lnTo>
                    <a:pt x="37" y="18"/>
                  </a:lnTo>
                  <a:lnTo>
                    <a:pt x="39" y="15"/>
                  </a:lnTo>
                  <a:lnTo>
                    <a:pt x="42" y="0"/>
                  </a:lnTo>
                  <a:lnTo>
                    <a:pt x="53" y="17"/>
                  </a:lnTo>
                  <a:lnTo>
                    <a:pt x="57" y="26"/>
                  </a:lnTo>
                  <a:lnTo>
                    <a:pt x="59" y="34"/>
                  </a:lnTo>
                  <a:lnTo>
                    <a:pt x="66" y="43"/>
                  </a:lnTo>
                  <a:lnTo>
                    <a:pt x="69" y="44"/>
                  </a:lnTo>
                  <a:lnTo>
                    <a:pt x="75" y="45"/>
                  </a:lnTo>
                  <a:lnTo>
                    <a:pt x="83" y="44"/>
                  </a:lnTo>
                  <a:lnTo>
                    <a:pt x="84" y="41"/>
                  </a:lnTo>
                  <a:lnTo>
                    <a:pt x="89" y="40"/>
                  </a:lnTo>
                  <a:lnTo>
                    <a:pt x="93" y="44"/>
                  </a:lnTo>
                  <a:lnTo>
                    <a:pt x="98" y="41"/>
                  </a:lnTo>
                  <a:lnTo>
                    <a:pt x="101" y="41"/>
                  </a:lnTo>
                  <a:lnTo>
                    <a:pt x="105" y="43"/>
                  </a:lnTo>
                  <a:lnTo>
                    <a:pt x="108" y="47"/>
                  </a:lnTo>
                  <a:lnTo>
                    <a:pt x="113" y="51"/>
                  </a:lnTo>
                  <a:lnTo>
                    <a:pt x="113" y="56"/>
                  </a:lnTo>
                  <a:lnTo>
                    <a:pt x="113" y="61"/>
                  </a:lnTo>
                  <a:lnTo>
                    <a:pt x="111" y="62"/>
                  </a:lnTo>
                  <a:lnTo>
                    <a:pt x="106" y="70"/>
                  </a:lnTo>
                  <a:lnTo>
                    <a:pt x="106" y="78"/>
                  </a:lnTo>
                  <a:lnTo>
                    <a:pt x="107" y="88"/>
                  </a:lnTo>
                  <a:lnTo>
                    <a:pt x="107" y="95"/>
                  </a:lnTo>
                  <a:lnTo>
                    <a:pt x="101" y="104"/>
                  </a:lnTo>
                  <a:lnTo>
                    <a:pt x="98" y="103"/>
                  </a:lnTo>
                  <a:lnTo>
                    <a:pt x="97" y="104"/>
                  </a:lnTo>
                  <a:lnTo>
                    <a:pt x="95" y="114"/>
                  </a:lnTo>
                  <a:lnTo>
                    <a:pt x="88" y="127"/>
                  </a:lnTo>
                  <a:lnTo>
                    <a:pt x="89" y="130"/>
                  </a:lnTo>
                  <a:lnTo>
                    <a:pt x="88" y="135"/>
                  </a:lnTo>
                  <a:lnTo>
                    <a:pt x="83" y="150"/>
                  </a:lnTo>
                  <a:lnTo>
                    <a:pt x="78" y="147"/>
                  </a:lnTo>
                  <a:lnTo>
                    <a:pt x="71" y="133"/>
                  </a:lnTo>
                  <a:lnTo>
                    <a:pt x="65" y="127"/>
                  </a:lnTo>
                  <a:lnTo>
                    <a:pt x="59" y="119"/>
                  </a:lnTo>
                  <a:lnTo>
                    <a:pt x="52" y="124"/>
                  </a:lnTo>
                  <a:lnTo>
                    <a:pt x="50" y="128"/>
                  </a:lnTo>
                  <a:lnTo>
                    <a:pt x="48" y="129"/>
                  </a:lnTo>
                  <a:lnTo>
                    <a:pt x="51" y="137"/>
                  </a:lnTo>
                  <a:lnTo>
                    <a:pt x="53" y="143"/>
                  </a:lnTo>
                  <a:lnTo>
                    <a:pt x="52" y="144"/>
                  </a:lnTo>
                  <a:lnTo>
                    <a:pt x="52" y="161"/>
                  </a:lnTo>
                  <a:lnTo>
                    <a:pt x="47" y="166"/>
                  </a:lnTo>
                  <a:lnTo>
                    <a:pt x="47" y="174"/>
                  </a:lnTo>
                  <a:lnTo>
                    <a:pt x="39" y="175"/>
                  </a:lnTo>
                  <a:lnTo>
                    <a:pt x="37" y="171"/>
                  </a:lnTo>
                  <a:lnTo>
                    <a:pt x="38" y="169"/>
                  </a:lnTo>
                  <a:lnTo>
                    <a:pt x="36" y="165"/>
                  </a:lnTo>
                  <a:lnTo>
                    <a:pt x="38" y="161"/>
                  </a:lnTo>
                  <a:lnTo>
                    <a:pt x="39" y="158"/>
                  </a:lnTo>
                  <a:lnTo>
                    <a:pt x="38" y="150"/>
                  </a:lnTo>
                  <a:lnTo>
                    <a:pt x="30" y="138"/>
                  </a:lnTo>
                  <a:lnTo>
                    <a:pt x="19" y="127"/>
                  </a:lnTo>
                  <a:lnTo>
                    <a:pt x="15" y="118"/>
                  </a:lnTo>
                  <a:lnTo>
                    <a:pt x="13" y="114"/>
                  </a:lnTo>
                  <a:lnTo>
                    <a:pt x="8" y="109"/>
                  </a:lnTo>
                  <a:lnTo>
                    <a:pt x="6" y="108"/>
                  </a:lnTo>
                  <a:lnTo>
                    <a:pt x="1" y="101"/>
                  </a:lnTo>
                  <a:lnTo>
                    <a:pt x="0" y="96"/>
                  </a:lnTo>
                  <a:lnTo>
                    <a:pt x="2" y="92"/>
                  </a:lnTo>
                  <a:lnTo>
                    <a:pt x="7" y="87"/>
                  </a:lnTo>
                  <a:lnTo>
                    <a:pt x="10" y="8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2" name="Rectangle 681" descr="30%"/>
            <p:cNvSpPr>
              <a:spLocks noChangeArrowheads="1"/>
            </p:cNvSpPr>
            <p:nvPr/>
          </p:nvSpPr>
          <p:spPr bwMode="auto">
            <a:xfrm>
              <a:off x="3086532" y="1211633"/>
              <a:ext cx="0" cy="0"/>
            </a:xfrm>
            <a:prstGeom prst="rect">
              <a:avLst/>
            </a:prstGeom>
            <a:grpFill/>
            <a:ln w="3175">
              <a:solidFill>
                <a:schemeClr val="tx1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3" name="Freeform 682" descr="30%"/>
            <p:cNvSpPr>
              <a:spLocks/>
            </p:cNvSpPr>
            <p:nvPr/>
          </p:nvSpPr>
          <p:spPr bwMode="auto">
            <a:xfrm>
              <a:off x="3127453" y="1169915"/>
              <a:ext cx="1104823" cy="672700"/>
            </a:xfrm>
            <a:custGeom>
              <a:avLst/>
              <a:gdLst/>
              <a:ahLst/>
              <a:cxnLst>
                <a:cxn ang="0">
                  <a:pos x="51" y="381"/>
                </a:cxn>
                <a:cxn ang="0">
                  <a:pos x="121" y="433"/>
                </a:cxn>
                <a:cxn ang="0">
                  <a:pos x="145" y="272"/>
                </a:cxn>
                <a:cxn ang="0">
                  <a:pos x="264" y="223"/>
                </a:cxn>
                <a:cxn ang="0">
                  <a:pos x="306" y="194"/>
                </a:cxn>
                <a:cxn ang="0">
                  <a:pos x="403" y="106"/>
                </a:cxn>
                <a:cxn ang="0">
                  <a:pos x="544" y="63"/>
                </a:cxn>
                <a:cxn ang="0">
                  <a:pos x="654" y="38"/>
                </a:cxn>
                <a:cxn ang="0">
                  <a:pos x="685" y="108"/>
                </a:cxn>
                <a:cxn ang="0">
                  <a:pos x="728" y="152"/>
                </a:cxn>
                <a:cxn ang="0">
                  <a:pos x="768" y="187"/>
                </a:cxn>
                <a:cxn ang="0">
                  <a:pos x="761" y="216"/>
                </a:cxn>
                <a:cxn ang="0">
                  <a:pos x="698" y="257"/>
                </a:cxn>
                <a:cxn ang="0">
                  <a:pos x="772" y="449"/>
                </a:cxn>
                <a:cxn ang="0">
                  <a:pos x="857" y="448"/>
                </a:cxn>
                <a:cxn ang="0">
                  <a:pos x="850" y="369"/>
                </a:cxn>
                <a:cxn ang="0">
                  <a:pos x="859" y="364"/>
                </a:cxn>
                <a:cxn ang="0">
                  <a:pos x="886" y="438"/>
                </a:cxn>
                <a:cxn ang="0">
                  <a:pos x="919" y="493"/>
                </a:cxn>
                <a:cxn ang="0">
                  <a:pos x="965" y="514"/>
                </a:cxn>
                <a:cxn ang="0">
                  <a:pos x="1013" y="571"/>
                </a:cxn>
                <a:cxn ang="0">
                  <a:pos x="1076" y="628"/>
                </a:cxn>
                <a:cxn ang="0">
                  <a:pos x="1097" y="709"/>
                </a:cxn>
                <a:cxn ang="0">
                  <a:pos x="1138" y="775"/>
                </a:cxn>
                <a:cxn ang="0">
                  <a:pos x="1180" y="831"/>
                </a:cxn>
                <a:cxn ang="0">
                  <a:pos x="1166" y="909"/>
                </a:cxn>
                <a:cxn ang="0">
                  <a:pos x="1122" y="931"/>
                </a:cxn>
                <a:cxn ang="0">
                  <a:pos x="1090" y="868"/>
                </a:cxn>
                <a:cxn ang="0">
                  <a:pos x="1038" y="760"/>
                </a:cxn>
                <a:cxn ang="0">
                  <a:pos x="981" y="639"/>
                </a:cxn>
                <a:cxn ang="0">
                  <a:pos x="896" y="619"/>
                </a:cxn>
                <a:cxn ang="0">
                  <a:pos x="797" y="506"/>
                </a:cxn>
                <a:cxn ang="0">
                  <a:pos x="634" y="520"/>
                </a:cxn>
                <a:cxn ang="0">
                  <a:pos x="604" y="551"/>
                </a:cxn>
                <a:cxn ang="0">
                  <a:pos x="587" y="630"/>
                </a:cxn>
                <a:cxn ang="0">
                  <a:pos x="629" y="733"/>
                </a:cxn>
                <a:cxn ang="0">
                  <a:pos x="643" y="730"/>
                </a:cxn>
                <a:cxn ang="0">
                  <a:pos x="676" y="808"/>
                </a:cxn>
                <a:cxn ang="0">
                  <a:pos x="728" y="837"/>
                </a:cxn>
                <a:cxn ang="0">
                  <a:pos x="788" y="888"/>
                </a:cxn>
                <a:cxn ang="0">
                  <a:pos x="833" y="936"/>
                </a:cxn>
                <a:cxn ang="0">
                  <a:pos x="834" y="1007"/>
                </a:cxn>
                <a:cxn ang="0">
                  <a:pos x="846" y="1056"/>
                </a:cxn>
                <a:cxn ang="0">
                  <a:pos x="863" y="1101"/>
                </a:cxn>
                <a:cxn ang="0">
                  <a:pos x="854" y="1148"/>
                </a:cxn>
                <a:cxn ang="0">
                  <a:pos x="836" y="1169"/>
                </a:cxn>
                <a:cxn ang="0">
                  <a:pos x="826" y="1215"/>
                </a:cxn>
                <a:cxn ang="0">
                  <a:pos x="826" y="1238"/>
                </a:cxn>
                <a:cxn ang="0">
                  <a:pos x="787" y="1241"/>
                </a:cxn>
                <a:cxn ang="0">
                  <a:pos x="763" y="1199"/>
                </a:cxn>
                <a:cxn ang="0">
                  <a:pos x="731" y="1130"/>
                </a:cxn>
                <a:cxn ang="0">
                  <a:pos x="697" y="1114"/>
                </a:cxn>
                <a:cxn ang="0">
                  <a:pos x="690" y="1103"/>
                </a:cxn>
                <a:cxn ang="0">
                  <a:pos x="679" y="1056"/>
                </a:cxn>
                <a:cxn ang="0">
                  <a:pos x="670" y="999"/>
                </a:cxn>
                <a:cxn ang="0">
                  <a:pos x="649" y="927"/>
                </a:cxn>
                <a:cxn ang="0">
                  <a:pos x="601" y="826"/>
                </a:cxn>
                <a:cxn ang="0">
                  <a:pos x="485" y="739"/>
                </a:cxn>
                <a:cxn ang="0">
                  <a:pos x="397" y="677"/>
                </a:cxn>
                <a:cxn ang="0">
                  <a:pos x="278" y="782"/>
                </a:cxn>
                <a:cxn ang="0">
                  <a:pos x="121" y="656"/>
                </a:cxn>
              </a:cxnLst>
              <a:rect l="0" t="0" r="r" b="b"/>
              <a:pathLst>
                <a:path w="1189" h="1258">
                  <a:moveTo>
                    <a:pt x="0" y="520"/>
                  </a:moveTo>
                  <a:lnTo>
                    <a:pt x="16" y="505"/>
                  </a:lnTo>
                  <a:lnTo>
                    <a:pt x="18" y="506"/>
                  </a:lnTo>
                  <a:lnTo>
                    <a:pt x="21" y="514"/>
                  </a:lnTo>
                  <a:lnTo>
                    <a:pt x="23" y="517"/>
                  </a:lnTo>
                  <a:lnTo>
                    <a:pt x="29" y="515"/>
                  </a:lnTo>
                  <a:lnTo>
                    <a:pt x="30" y="510"/>
                  </a:lnTo>
                  <a:lnTo>
                    <a:pt x="30" y="496"/>
                  </a:lnTo>
                  <a:lnTo>
                    <a:pt x="26" y="482"/>
                  </a:lnTo>
                  <a:lnTo>
                    <a:pt x="24" y="479"/>
                  </a:lnTo>
                  <a:lnTo>
                    <a:pt x="17" y="477"/>
                  </a:lnTo>
                  <a:lnTo>
                    <a:pt x="20" y="465"/>
                  </a:lnTo>
                  <a:lnTo>
                    <a:pt x="20" y="452"/>
                  </a:lnTo>
                  <a:lnTo>
                    <a:pt x="20" y="442"/>
                  </a:lnTo>
                  <a:lnTo>
                    <a:pt x="28" y="439"/>
                  </a:lnTo>
                  <a:lnTo>
                    <a:pt x="36" y="434"/>
                  </a:lnTo>
                  <a:lnTo>
                    <a:pt x="37" y="428"/>
                  </a:lnTo>
                  <a:lnTo>
                    <a:pt x="37" y="418"/>
                  </a:lnTo>
                  <a:lnTo>
                    <a:pt x="39" y="410"/>
                  </a:lnTo>
                  <a:lnTo>
                    <a:pt x="39" y="403"/>
                  </a:lnTo>
                  <a:lnTo>
                    <a:pt x="46" y="400"/>
                  </a:lnTo>
                  <a:lnTo>
                    <a:pt x="47" y="396"/>
                  </a:lnTo>
                  <a:lnTo>
                    <a:pt x="47" y="389"/>
                  </a:lnTo>
                  <a:lnTo>
                    <a:pt x="45" y="377"/>
                  </a:lnTo>
                  <a:lnTo>
                    <a:pt x="45" y="376"/>
                  </a:lnTo>
                  <a:lnTo>
                    <a:pt x="51" y="381"/>
                  </a:lnTo>
                  <a:lnTo>
                    <a:pt x="59" y="381"/>
                  </a:lnTo>
                  <a:lnTo>
                    <a:pt x="66" y="386"/>
                  </a:lnTo>
                  <a:lnTo>
                    <a:pt x="66" y="389"/>
                  </a:lnTo>
                  <a:lnTo>
                    <a:pt x="63" y="390"/>
                  </a:lnTo>
                  <a:lnTo>
                    <a:pt x="55" y="389"/>
                  </a:lnTo>
                  <a:lnTo>
                    <a:pt x="55" y="391"/>
                  </a:lnTo>
                  <a:lnTo>
                    <a:pt x="56" y="399"/>
                  </a:lnTo>
                  <a:lnTo>
                    <a:pt x="60" y="408"/>
                  </a:lnTo>
                  <a:lnTo>
                    <a:pt x="63" y="417"/>
                  </a:lnTo>
                  <a:lnTo>
                    <a:pt x="71" y="442"/>
                  </a:lnTo>
                  <a:lnTo>
                    <a:pt x="71" y="446"/>
                  </a:lnTo>
                  <a:lnTo>
                    <a:pt x="68" y="457"/>
                  </a:lnTo>
                  <a:lnTo>
                    <a:pt x="69" y="458"/>
                  </a:lnTo>
                  <a:lnTo>
                    <a:pt x="81" y="452"/>
                  </a:lnTo>
                  <a:lnTo>
                    <a:pt x="86" y="453"/>
                  </a:lnTo>
                  <a:lnTo>
                    <a:pt x="88" y="456"/>
                  </a:lnTo>
                  <a:lnTo>
                    <a:pt x="88" y="464"/>
                  </a:lnTo>
                  <a:lnTo>
                    <a:pt x="89" y="472"/>
                  </a:lnTo>
                  <a:lnTo>
                    <a:pt x="91" y="480"/>
                  </a:lnTo>
                  <a:lnTo>
                    <a:pt x="96" y="488"/>
                  </a:lnTo>
                  <a:lnTo>
                    <a:pt x="99" y="490"/>
                  </a:lnTo>
                  <a:lnTo>
                    <a:pt x="99" y="484"/>
                  </a:lnTo>
                  <a:lnTo>
                    <a:pt x="100" y="470"/>
                  </a:lnTo>
                  <a:lnTo>
                    <a:pt x="107" y="458"/>
                  </a:lnTo>
                  <a:lnTo>
                    <a:pt x="114" y="441"/>
                  </a:lnTo>
                  <a:lnTo>
                    <a:pt x="121" y="433"/>
                  </a:lnTo>
                  <a:lnTo>
                    <a:pt x="123" y="428"/>
                  </a:lnTo>
                  <a:lnTo>
                    <a:pt x="126" y="422"/>
                  </a:lnTo>
                  <a:lnTo>
                    <a:pt x="127" y="411"/>
                  </a:lnTo>
                  <a:lnTo>
                    <a:pt x="129" y="406"/>
                  </a:lnTo>
                  <a:lnTo>
                    <a:pt x="130" y="399"/>
                  </a:lnTo>
                  <a:lnTo>
                    <a:pt x="139" y="396"/>
                  </a:lnTo>
                  <a:lnTo>
                    <a:pt x="146" y="390"/>
                  </a:lnTo>
                  <a:lnTo>
                    <a:pt x="143" y="382"/>
                  </a:lnTo>
                  <a:lnTo>
                    <a:pt x="135" y="374"/>
                  </a:lnTo>
                  <a:lnTo>
                    <a:pt x="132" y="369"/>
                  </a:lnTo>
                  <a:lnTo>
                    <a:pt x="132" y="353"/>
                  </a:lnTo>
                  <a:lnTo>
                    <a:pt x="131" y="348"/>
                  </a:lnTo>
                  <a:lnTo>
                    <a:pt x="129" y="342"/>
                  </a:lnTo>
                  <a:lnTo>
                    <a:pt x="130" y="332"/>
                  </a:lnTo>
                  <a:lnTo>
                    <a:pt x="130" y="323"/>
                  </a:lnTo>
                  <a:lnTo>
                    <a:pt x="132" y="314"/>
                  </a:lnTo>
                  <a:lnTo>
                    <a:pt x="131" y="311"/>
                  </a:lnTo>
                  <a:lnTo>
                    <a:pt x="130" y="293"/>
                  </a:lnTo>
                  <a:lnTo>
                    <a:pt x="131" y="287"/>
                  </a:lnTo>
                  <a:lnTo>
                    <a:pt x="142" y="297"/>
                  </a:lnTo>
                  <a:lnTo>
                    <a:pt x="147" y="298"/>
                  </a:lnTo>
                  <a:lnTo>
                    <a:pt x="150" y="295"/>
                  </a:lnTo>
                  <a:lnTo>
                    <a:pt x="150" y="287"/>
                  </a:lnTo>
                  <a:lnTo>
                    <a:pt x="149" y="281"/>
                  </a:lnTo>
                  <a:lnTo>
                    <a:pt x="145" y="273"/>
                  </a:lnTo>
                  <a:lnTo>
                    <a:pt x="145" y="272"/>
                  </a:lnTo>
                  <a:lnTo>
                    <a:pt x="155" y="264"/>
                  </a:lnTo>
                  <a:lnTo>
                    <a:pt x="162" y="260"/>
                  </a:lnTo>
                  <a:lnTo>
                    <a:pt x="172" y="259"/>
                  </a:lnTo>
                  <a:lnTo>
                    <a:pt x="175" y="256"/>
                  </a:lnTo>
                  <a:lnTo>
                    <a:pt x="182" y="257"/>
                  </a:lnTo>
                  <a:lnTo>
                    <a:pt x="184" y="255"/>
                  </a:lnTo>
                  <a:lnTo>
                    <a:pt x="188" y="251"/>
                  </a:lnTo>
                  <a:lnTo>
                    <a:pt x="196" y="251"/>
                  </a:lnTo>
                  <a:lnTo>
                    <a:pt x="203" y="246"/>
                  </a:lnTo>
                  <a:lnTo>
                    <a:pt x="205" y="247"/>
                  </a:lnTo>
                  <a:lnTo>
                    <a:pt x="207" y="250"/>
                  </a:lnTo>
                  <a:lnTo>
                    <a:pt x="212" y="251"/>
                  </a:lnTo>
                  <a:lnTo>
                    <a:pt x="218" y="260"/>
                  </a:lnTo>
                  <a:lnTo>
                    <a:pt x="235" y="275"/>
                  </a:lnTo>
                  <a:lnTo>
                    <a:pt x="242" y="272"/>
                  </a:lnTo>
                  <a:lnTo>
                    <a:pt x="248" y="277"/>
                  </a:lnTo>
                  <a:lnTo>
                    <a:pt x="252" y="278"/>
                  </a:lnTo>
                  <a:lnTo>
                    <a:pt x="255" y="277"/>
                  </a:lnTo>
                  <a:lnTo>
                    <a:pt x="257" y="269"/>
                  </a:lnTo>
                  <a:lnTo>
                    <a:pt x="264" y="259"/>
                  </a:lnTo>
                  <a:lnTo>
                    <a:pt x="265" y="255"/>
                  </a:lnTo>
                  <a:lnTo>
                    <a:pt x="264" y="246"/>
                  </a:lnTo>
                  <a:lnTo>
                    <a:pt x="259" y="239"/>
                  </a:lnTo>
                  <a:lnTo>
                    <a:pt x="261" y="234"/>
                  </a:lnTo>
                  <a:lnTo>
                    <a:pt x="259" y="230"/>
                  </a:lnTo>
                  <a:lnTo>
                    <a:pt x="264" y="223"/>
                  </a:lnTo>
                  <a:lnTo>
                    <a:pt x="264" y="220"/>
                  </a:lnTo>
                  <a:lnTo>
                    <a:pt x="261" y="215"/>
                  </a:lnTo>
                  <a:lnTo>
                    <a:pt x="260" y="212"/>
                  </a:lnTo>
                  <a:lnTo>
                    <a:pt x="260" y="208"/>
                  </a:lnTo>
                  <a:lnTo>
                    <a:pt x="260" y="204"/>
                  </a:lnTo>
                  <a:lnTo>
                    <a:pt x="263" y="197"/>
                  </a:lnTo>
                  <a:lnTo>
                    <a:pt x="263" y="195"/>
                  </a:lnTo>
                  <a:lnTo>
                    <a:pt x="258" y="189"/>
                  </a:lnTo>
                  <a:lnTo>
                    <a:pt x="259" y="188"/>
                  </a:lnTo>
                  <a:lnTo>
                    <a:pt x="263" y="184"/>
                  </a:lnTo>
                  <a:lnTo>
                    <a:pt x="266" y="182"/>
                  </a:lnTo>
                  <a:lnTo>
                    <a:pt x="279" y="186"/>
                  </a:lnTo>
                  <a:lnTo>
                    <a:pt x="282" y="184"/>
                  </a:lnTo>
                  <a:lnTo>
                    <a:pt x="285" y="183"/>
                  </a:lnTo>
                  <a:lnTo>
                    <a:pt x="288" y="177"/>
                  </a:lnTo>
                  <a:lnTo>
                    <a:pt x="290" y="174"/>
                  </a:lnTo>
                  <a:lnTo>
                    <a:pt x="295" y="174"/>
                  </a:lnTo>
                  <a:lnTo>
                    <a:pt x="301" y="178"/>
                  </a:lnTo>
                  <a:lnTo>
                    <a:pt x="302" y="181"/>
                  </a:lnTo>
                  <a:lnTo>
                    <a:pt x="302" y="189"/>
                  </a:lnTo>
                  <a:lnTo>
                    <a:pt x="302" y="198"/>
                  </a:lnTo>
                  <a:lnTo>
                    <a:pt x="302" y="202"/>
                  </a:lnTo>
                  <a:lnTo>
                    <a:pt x="302" y="203"/>
                  </a:lnTo>
                  <a:lnTo>
                    <a:pt x="304" y="199"/>
                  </a:lnTo>
                  <a:lnTo>
                    <a:pt x="306" y="200"/>
                  </a:lnTo>
                  <a:lnTo>
                    <a:pt x="306" y="194"/>
                  </a:lnTo>
                  <a:lnTo>
                    <a:pt x="309" y="190"/>
                  </a:lnTo>
                  <a:lnTo>
                    <a:pt x="310" y="187"/>
                  </a:lnTo>
                  <a:lnTo>
                    <a:pt x="314" y="183"/>
                  </a:lnTo>
                  <a:lnTo>
                    <a:pt x="317" y="183"/>
                  </a:lnTo>
                  <a:lnTo>
                    <a:pt x="320" y="189"/>
                  </a:lnTo>
                  <a:lnTo>
                    <a:pt x="324" y="192"/>
                  </a:lnTo>
                  <a:lnTo>
                    <a:pt x="327" y="192"/>
                  </a:lnTo>
                  <a:lnTo>
                    <a:pt x="331" y="190"/>
                  </a:lnTo>
                  <a:lnTo>
                    <a:pt x="332" y="187"/>
                  </a:lnTo>
                  <a:lnTo>
                    <a:pt x="332" y="184"/>
                  </a:lnTo>
                  <a:lnTo>
                    <a:pt x="328" y="179"/>
                  </a:lnTo>
                  <a:lnTo>
                    <a:pt x="333" y="173"/>
                  </a:lnTo>
                  <a:lnTo>
                    <a:pt x="336" y="166"/>
                  </a:lnTo>
                  <a:lnTo>
                    <a:pt x="341" y="156"/>
                  </a:lnTo>
                  <a:lnTo>
                    <a:pt x="340" y="142"/>
                  </a:lnTo>
                  <a:lnTo>
                    <a:pt x="339" y="136"/>
                  </a:lnTo>
                  <a:lnTo>
                    <a:pt x="343" y="120"/>
                  </a:lnTo>
                  <a:lnTo>
                    <a:pt x="342" y="111"/>
                  </a:lnTo>
                  <a:lnTo>
                    <a:pt x="340" y="104"/>
                  </a:lnTo>
                  <a:lnTo>
                    <a:pt x="340" y="101"/>
                  </a:lnTo>
                  <a:lnTo>
                    <a:pt x="343" y="99"/>
                  </a:lnTo>
                  <a:lnTo>
                    <a:pt x="348" y="98"/>
                  </a:lnTo>
                  <a:lnTo>
                    <a:pt x="373" y="100"/>
                  </a:lnTo>
                  <a:lnTo>
                    <a:pt x="385" y="105"/>
                  </a:lnTo>
                  <a:lnTo>
                    <a:pt x="397" y="106"/>
                  </a:lnTo>
                  <a:lnTo>
                    <a:pt x="403" y="106"/>
                  </a:lnTo>
                  <a:lnTo>
                    <a:pt x="407" y="101"/>
                  </a:lnTo>
                  <a:lnTo>
                    <a:pt x="410" y="101"/>
                  </a:lnTo>
                  <a:lnTo>
                    <a:pt x="412" y="103"/>
                  </a:lnTo>
                  <a:lnTo>
                    <a:pt x="412" y="110"/>
                  </a:lnTo>
                  <a:lnTo>
                    <a:pt x="419" y="126"/>
                  </a:lnTo>
                  <a:lnTo>
                    <a:pt x="429" y="131"/>
                  </a:lnTo>
                  <a:lnTo>
                    <a:pt x="434" y="125"/>
                  </a:lnTo>
                  <a:lnTo>
                    <a:pt x="441" y="114"/>
                  </a:lnTo>
                  <a:lnTo>
                    <a:pt x="446" y="109"/>
                  </a:lnTo>
                  <a:lnTo>
                    <a:pt x="448" y="104"/>
                  </a:lnTo>
                  <a:lnTo>
                    <a:pt x="457" y="94"/>
                  </a:lnTo>
                  <a:lnTo>
                    <a:pt x="460" y="90"/>
                  </a:lnTo>
                  <a:lnTo>
                    <a:pt x="461" y="77"/>
                  </a:lnTo>
                  <a:lnTo>
                    <a:pt x="457" y="68"/>
                  </a:lnTo>
                  <a:lnTo>
                    <a:pt x="457" y="65"/>
                  </a:lnTo>
                  <a:lnTo>
                    <a:pt x="458" y="64"/>
                  </a:lnTo>
                  <a:lnTo>
                    <a:pt x="478" y="70"/>
                  </a:lnTo>
                  <a:lnTo>
                    <a:pt x="495" y="69"/>
                  </a:lnTo>
                  <a:lnTo>
                    <a:pt x="508" y="77"/>
                  </a:lnTo>
                  <a:lnTo>
                    <a:pt x="514" y="78"/>
                  </a:lnTo>
                  <a:lnTo>
                    <a:pt x="522" y="75"/>
                  </a:lnTo>
                  <a:lnTo>
                    <a:pt x="524" y="68"/>
                  </a:lnTo>
                  <a:lnTo>
                    <a:pt x="526" y="64"/>
                  </a:lnTo>
                  <a:lnTo>
                    <a:pt x="535" y="67"/>
                  </a:lnTo>
                  <a:lnTo>
                    <a:pt x="543" y="65"/>
                  </a:lnTo>
                  <a:lnTo>
                    <a:pt x="544" y="63"/>
                  </a:lnTo>
                  <a:lnTo>
                    <a:pt x="547" y="42"/>
                  </a:lnTo>
                  <a:lnTo>
                    <a:pt x="548" y="29"/>
                  </a:lnTo>
                  <a:lnTo>
                    <a:pt x="547" y="21"/>
                  </a:lnTo>
                  <a:lnTo>
                    <a:pt x="556" y="18"/>
                  </a:lnTo>
                  <a:lnTo>
                    <a:pt x="558" y="15"/>
                  </a:lnTo>
                  <a:lnTo>
                    <a:pt x="559" y="6"/>
                  </a:lnTo>
                  <a:lnTo>
                    <a:pt x="566" y="0"/>
                  </a:lnTo>
                  <a:lnTo>
                    <a:pt x="569" y="0"/>
                  </a:lnTo>
                  <a:lnTo>
                    <a:pt x="570" y="3"/>
                  </a:lnTo>
                  <a:lnTo>
                    <a:pt x="573" y="8"/>
                  </a:lnTo>
                  <a:lnTo>
                    <a:pt x="576" y="22"/>
                  </a:lnTo>
                  <a:lnTo>
                    <a:pt x="579" y="23"/>
                  </a:lnTo>
                  <a:lnTo>
                    <a:pt x="587" y="22"/>
                  </a:lnTo>
                  <a:lnTo>
                    <a:pt x="598" y="11"/>
                  </a:lnTo>
                  <a:lnTo>
                    <a:pt x="601" y="8"/>
                  </a:lnTo>
                  <a:lnTo>
                    <a:pt x="609" y="12"/>
                  </a:lnTo>
                  <a:lnTo>
                    <a:pt x="622" y="26"/>
                  </a:lnTo>
                  <a:lnTo>
                    <a:pt x="628" y="27"/>
                  </a:lnTo>
                  <a:lnTo>
                    <a:pt x="634" y="22"/>
                  </a:lnTo>
                  <a:lnTo>
                    <a:pt x="640" y="13"/>
                  </a:lnTo>
                  <a:lnTo>
                    <a:pt x="643" y="13"/>
                  </a:lnTo>
                  <a:lnTo>
                    <a:pt x="645" y="15"/>
                  </a:lnTo>
                  <a:lnTo>
                    <a:pt x="650" y="22"/>
                  </a:lnTo>
                  <a:lnTo>
                    <a:pt x="651" y="31"/>
                  </a:lnTo>
                  <a:lnTo>
                    <a:pt x="654" y="34"/>
                  </a:lnTo>
                  <a:lnTo>
                    <a:pt x="654" y="38"/>
                  </a:lnTo>
                  <a:lnTo>
                    <a:pt x="660" y="46"/>
                  </a:lnTo>
                  <a:lnTo>
                    <a:pt x="661" y="52"/>
                  </a:lnTo>
                  <a:lnTo>
                    <a:pt x="661" y="75"/>
                  </a:lnTo>
                  <a:lnTo>
                    <a:pt x="662" y="83"/>
                  </a:lnTo>
                  <a:lnTo>
                    <a:pt x="664" y="84"/>
                  </a:lnTo>
                  <a:lnTo>
                    <a:pt x="662" y="85"/>
                  </a:lnTo>
                  <a:lnTo>
                    <a:pt x="665" y="89"/>
                  </a:lnTo>
                  <a:lnTo>
                    <a:pt x="666" y="90"/>
                  </a:lnTo>
                  <a:lnTo>
                    <a:pt x="668" y="89"/>
                  </a:lnTo>
                  <a:lnTo>
                    <a:pt x="670" y="90"/>
                  </a:lnTo>
                  <a:lnTo>
                    <a:pt x="673" y="88"/>
                  </a:lnTo>
                  <a:lnTo>
                    <a:pt x="673" y="85"/>
                  </a:lnTo>
                  <a:lnTo>
                    <a:pt x="674" y="85"/>
                  </a:lnTo>
                  <a:lnTo>
                    <a:pt x="675" y="89"/>
                  </a:lnTo>
                  <a:lnTo>
                    <a:pt x="675" y="89"/>
                  </a:lnTo>
                  <a:lnTo>
                    <a:pt x="673" y="90"/>
                  </a:lnTo>
                  <a:lnTo>
                    <a:pt x="674" y="93"/>
                  </a:lnTo>
                  <a:lnTo>
                    <a:pt x="673" y="95"/>
                  </a:lnTo>
                  <a:lnTo>
                    <a:pt x="674" y="95"/>
                  </a:lnTo>
                  <a:lnTo>
                    <a:pt x="675" y="98"/>
                  </a:lnTo>
                  <a:lnTo>
                    <a:pt x="674" y="98"/>
                  </a:lnTo>
                  <a:lnTo>
                    <a:pt x="675" y="101"/>
                  </a:lnTo>
                  <a:lnTo>
                    <a:pt x="677" y="104"/>
                  </a:lnTo>
                  <a:lnTo>
                    <a:pt x="680" y="110"/>
                  </a:lnTo>
                  <a:lnTo>
                    <a:pt x="684" y="109"/>
                  </a:lnTo>
                  <a:lnTo>
                    <a:pt x="685" y="108"/>
                  </a:lnTo>
                  <a:lnTo>
                    <a:pt x="688" y="111"/>
                  </a:lnTo>
                  <a:lnTo>
                    <a:pt x="689" y="109"/>
                  </a:lnTo>
                  <a:lnTo>
                    <a:pt x="692" y="111"/>
                  </a:lnTo>
                  <a:lnTo>
                    <a:pt x="693" y="109"/>
                  </a:lnTo>
                  <a:lnTo>
                    <a:pt x="696" y="117"/>
                  </a:lnTo>
                  <a:lnTo>
                    <a:pt x="695" y="120"/>
                  </a:lnTo>
                  <a:lnTo>
                    <a:pt x="695" y="124"/>
                  </a:lnTo>
                  <a:lnTo>
                    <a:pt x="696" y="126"/>
                  </a:lnTo>
                  <a:lnTo>
                    <a:pt x="697" y="127"/>
                  </a:lnTo>
                  <a:lnTo>
                    <a:pt x="697" y="130"/>
                  </a:lnTo>
                  <a:lnTo>
                    <a:pt x="698" y="131"/>
                  </a:lnTo>
                  <a:lnTo>
                    <a:pt x="702" y="143"/>
                  </a:lnTo>
                  <a:lnTo>
                    <a:pt x="705" y="151"/>
                  </a:lnTo>
                  <a:lnTo>
                    <a:pt x="708" y="152"/>
                  </a:lnTo>
                  <a:lnTo>
                    <a:pt x="710" y="150"/>
                  </a:lnTo>
                  <a:lnTo>
                    <a:pt x="711" y="151"/>
                  </a:lnTo>
                  <a:lnTo>
                    <a:pt x="712" y="150"/>
                  </a:lnTo>
                  <a:lnTo>
                    <a:pt x="713" y="150"/>
                  </a:lnTo>
                  <a:lnTo>
                    <a:pt x="714" y="148"/>
                  </a:lnTo>
                  <a:lnTo>
                    <a:pt x="715" y="147"/>
                  </a:lnTo>
                  <a:lnTo>
                    <a:pt x="718" y="150"/>
                  </a:lnTo>
                  <a:lnTo>
                    <a:pt x="720" y="148"/>
                  </a:lnTo>
                  <a:lnTo>
                    <a:pt x="721" y="145"/>
                  </a:lnTo>
                  <a:lnTo>
                    <a:pt x="723" y="146"/>
                  </a:lnTo>
                  <a:lnTo>
                    <a:pt x="727" y="147"/>
                  </a:lnTo>
                  <a:lnTo>
                    <a:pt x="728" y="152"/>
                  </a:lnTo>
                  <a:lnTo>
                    <a:pt x="730" y="152"/>
                  </a:lnTo>
                  <a:lnTo>
                    <a:pt x="734" y="152"/>
                  </a:lnTo>
                  <a:lnTo>
                    <a:pt x="735" y="148"/>
                  </a:lnTo>
                  <a:lnTo>
                    <a:pt x="738" y="156"/>
                  </a:lnTo>
                  <a:lnTo>
                    <a:pt x="741" y="157"/>
                  </a:lnTo>
                  <a:lnTo>
                    <a:pt x="742" y="155"/>
                  </a:lnTo>
                  <a:lnTo>
                    <a:pt x="745" y="160"/>
                  </a:lnTo>
                  <a:lnTo>
                    <a:pt x="748" y="157"/>
                  </a:lnTo>
                  <a:lnTo>
                    <a:pt x="748" y="153"/>
                  </a:lnTo>
                  <a:lnTo>
                    <a:pt x="748" y="150"/>
                  </a:lnTo>
                  <a:lnTo>
                    <a:pt x="746" y="147"/>
                  </a:lnTo>
                  <a:lnTo>
                    <a:pt x="748" y="146"/>
                  </a:lnTo>
                  <a:lnTo>
                    <a:pt x="752" y="150"/>
                  </a:lnTo>
                  <a:lnTo>
                    <a:pt x="756" y="155"/>
                  </a:lnTo>
                  <a:lnTo>
                    <a:pt x="757" y="155"/>
                  </a:lnTo>
                  <a:lnTo>
                    <a:pt x="760" y="157"/>
                  </a:lnTo>
                  <a:lnTo>
                    <a:pt x="757" y="160"/>
                  </a:lnTo>
                  <a:lnTo>
                    <a:pt x="757" y="166"/>
                  </a:lnTo>
                  <a:lnTo>
                    <a:pt x="756" y="168"/>
                  </a:lnTo>
                  <a:lnTo>
                    <a:pt x="758" y="172"/>
                  </a:lnTo>
                  <a:lnTo>
                    <a:pt x="761" y="174"/>
                  </a:lnTo>
                  <a:lnTo>
                    <a:pt x="761" y="177"/>
                  </a:lnTo>
                  <a:lnTo>
                    <a:pt x="765" y="183"/>
                  </a:lnTo>
                  <a:lnTo>
                    <a:pt x="768" y="183"/>
                  </a:lnTo>
                  <a:lnTo>
                    <a:pt x="767" y="186"/>
                  </a:lnTo>
                  <a:lnTo>
                    <a:pt x="768" y="187"/>
                  </a:lnTo>
                  <a:lnTo>
                    <a:pt x="770" y="189"/>
                  </a:lnTo>
                  <a:lnTo>
                    <a:pt x="771" y="189"/>
                  </a:lnTo>
                  <a:lnTo>
                    <a:pt x="773" y="188"/>
                  </a:lnTo>
                  <a:lnTo>
                    <a:pt x="774" y="189"/>
                  </a:lnTo>
                  <a:lnTo>
                    <a:pt x="775" y="188"/>
                  </a:lnTo>
                  <a:lnTo>
                    <a:pt x="780" y="193"/>
                  </a:lnTo>
                  <a:lnTo>
                    <a:pt x="780" y="194"/>
                  </a:lnTo>
                  <a:lnTo>
                    <a:pt x="776" y="195"/>
                  </a:lnTo>
                  <a:lnTo>
                    <a:pt x="776" y="198"/>
                  </a:lnTo>
                  <a:lnTo>
                    <a:pt x="778" y="200"/>
                  </a:lnTo>
                  <a:lnTo>
                    <a:pt x="775" y="203"/>
                  </a:lnTo>
                  <a:lnTo>
                    <a:pt x="775" y="204"/>
                  </a:lnTo>
                  <a:lnTo>
                    <a:pt x="775" y="207"/>
                  </a:lnTo>
                  <a:lnTo>
                    <a:pt x="773" y="204"/>
                  </a:lnTo>
                  <a:lnTo>
                    <a:pt x="772" y="210"/>
                  </a:lnTo>
                  <a:lnTo>
                    <a:pt x="771" y="207"/>
                  </a:lnTo>
                  <a:lnTo>
                    <a:pt x="770" y="208"/>
                  </a:lnTo>
                  <a:lnTo>
                    <a:pt x="768" y="209"/>
                  </a:lnTo>
                  <a:lnTo>
                    <a:pt x="770" y="212"/>
                  </a:lnTo>
                  <a:lnTo>
                    <a:pt x="767" y="212"/>
                  </a:lnTo>
                  <a:lnTo>
                    <a:pt x="766" y="209"/>
                  </a:lnTo>
                  <a:lnTo>
                    <a:pt x="766" y="213"/>
                  </a:lnTo>
                  <a:lnTo>
                    <a:pt x="765" y="213"/>
                  </a:lnTo>
                  <a:lnTo>
                    <a:pt x="763" y="212"/>
                  </a:lnTo>
                  <a:lnTo>
                    <a:pt x="763" y="215"/>
                  </a:lnTo>
                  <a:lnTo>
                    <a:pt x="761" y="216"/>
                  </a:lnTo>
                  <a:lnTo>
                    <a:pt x="760" y="215"/>
                  </a:lnTo>
                  <a:lnTo>
                    <a:pt x="758" y="218"/>
                  </a:lnTo>
                  <a:lnTo>
                    <a:pt x="756" y="218"/>
                  </a:lnTo>
                  <a:lnTo>
                    <a:pt x="755" y="216"/>
                  </a:lnTo>
                  <a:lnTo>
                    <a:pt x="753" y="219"/>
                  </a:lnTo>
                  <a:lnTo>
                    <a:pt x="752" y="219"/>
                  </a:lnTo>
                  <a:lnTo>
                    <a:pt x="749" y="216"/>
                  </a:lnTo>
                  <a:lnTo>
                    <a:pt x="748" y="216"/>
                  </a:lnTo>
                  <a:lnTo>
                    <a:pt x="748" y="219"/>
                  </a:lnTo>
                  <a:lnTo>
                    <a:pt x="748" y="220"/>
                  </a:lnTo>
                  <a:lnTo>
                    <a:pt x="742" y="220"/>
                  </a:lnTo>
                  <a:lnTo>
                    <a:pt x="737" y="218"/>
                  </a:lnTo>
                  <a:lnTo>
                    <a:pt x="723" y="219"/>
                  </a:lnTo>
                  <a:lnTo>
                    <a:pt x="721" y="216"/>
                  </a:lnTo>
                  <a:lnTo>
                    <a:pt x="712" y="220"/>
                  </a:lnTo>
                  <a:lnTo>
                    <a:pt x="706" y="219"/>
                  </a:lnTo>
                  <a:lnTo>
                    <a:pt x="704" y="221"/>
                  </a:lnTo>
                  <a:lnTo>
                    <a:pt x="705" y="223"/>
                  </a:lnTo>
                  <a:lnTo>
                    <a:pt x="704" y="221"/>
                  </a:lnTo>
                  <a:lnTo>
                    <a:pt x="702" y="224"/>
                  </a:lnTo>
                  <a:lnTo>
                    <a:pt x="699" y="236"/>
                  </a:lnTo>
                  <a:lnTo>
                    <a:pt x="700" y="238"/>
                  </a:lnTo>
                  <a:lnTo>
                    <a:pt x="698" y="239"/>
                  </a:lnTo>
                  <a:lnTo>
                    <a:pt x="697" y="240"/>
                  </a:lnTo>
                  <a:lnTo>
                    <a:pt x="697" y="250"/>
                  </a:lnTo>
                  <a:lnTo>
                    <a:pt x="698" y="257"/>
                  </a:lnTo>
                  <a:lnTo>
                    <a:pt x="697" y="259"/>
                  </a:lnTo>
                  <a:lnTo>
                    <a:pt x="697" y="264"/>
                  </a:lnTo>
                  <a:lnTo>
                    <a:pt x="695" y="270"/>
                  </a:lnTo>
                  <a:lnTo>
                    <a:pt x="695" y="272"/>
                  </a:lnTo>
                  <a:lnTo>
                    <a:pt x="695" y="276"/>
                  </a:lnTo>
                  <a:lnTo>
                    <a:pt x="695" y="288"/>
                  </a:lnTo>
                  <a:lnTo>
                    <a:pt x="698" y="311"/>
                  </a:lnTo>
                  <a:lnTo>
                    <a:pt x="703" y="333"/>
                  </a:lnTo>
                  <a:lnTo>
                    <a:pt x="710" y="358"/>
                  </a:lnTo>
                  <a:lnTo>
                    <a:pt x="711" y="360"/>
                  </a:lnTo>
                  <a:lnTo>
                    <a:pt x="713" y="358"/>
                  </a:lnTo>
                  <a:lnTo>
                    <a:pt x="714" y="361"/>
                  </a:lnTo>
                  <a:lnTo>
                    <a:pt x="715" y="358"/>
                  </a:lnTo>
                  <a:lnTo>
                    <a:pt x="717" y="359"/>
                  </a:lnTo>
                  <a:lnTo>
                    <a:pt x="719" y="365"/>
                  </a:lnTo>
                  <a:lnTo>
                    <a:pt x="721" y="370"/>
                  </a:lnTo>
                  <a:lnTo>
                    <a:pt x="721" y="375"/>
                  </a:lnTo>
                  <a:lnTo>
                    <a:pt x="720" y="377"/>
                  </a:lnTo>
                  <a:lnTo>
                    <a:pt x="721" y="382"/>
                  </a:lnTo>
                  <a:lnTo>
                    <a:pt x="728" y="400"/>
                  </a:lnTo>
                  <a:lnTo>
                    <a:pt x="741" y="422"/>
                  </a:lnTo>
                  <a:lnTo>
                    <a:pt x="749" y="434"/>
                  </a:lnTo>
                  <a:lnTo>
                    <a:pt x="756" y="442"/>
                  </a:lnTo>
                  <a:lnTo>
                    <a:pt x="761" y="443"/>
                  </a:lnTo>
                  <a:lnTo>
                    <a:pt x="765" y="443"/>
                  </a:lnTo>
                  <a:lnTo>
                    <a:pt x="772" y="449"/>
                  </a:lnTo>
                  <a:lnTo>
                    <a:pt x="776" y="454"/>
                  </a:lnTo>
                  <a:lnTo>
                    <a:pt x="788" y="464"/>
                  </a:lnTo>
                  <a:lnTo>
                    <a:pt x="790" y="464"/>
                  </a:lnTo>
                  <a:lnTo>
                    <a:pt x="790" y="462"/>
                  </a:lnTo>
                  <a:lnTo>
                    <a:pt x="793" y="460"/>
                  </a:lnTo>
                  <a:lnTo>
                    <a:pt x="793" y="463"/>
                  </a:lnTo>
                  <a:lnTo>
                    <a:pt x="796" y="462"/>
                  </a:lnTo>
                  <a:lnTo>
                    <a:pt x="804" y="467"/>
                  </a:lnTo>
                  <a:lnTo>
                    <a:pt x="808" y="464"/>
                  </a:lnTo>
                  <a:lnTo>
                    <a:pt x="809" y="467"/>
                  </a:lnTo>
                  <a:lnTo>
                    <a:pt x="810" y="463"/>
                  </a:lnTo>
                  <a:lnTo>
                    <a:pt x="812" y="468"/>
                  </a:lnTo>
                  <a:lnTo>
                    <a:pt x="813" y="464"/>
                  </a:lnTo>
                  <a:lnTo>
                    <a:pt x="813" y="462"/>
                  </a:lnTo>
                  <a:lnTo>
                    <a:pt x="814" y="460"/>
                  </a:lnTo>
                  <a:lnTo>
                    <a:pt x="817" y="467"/>
                  </a:lnTo>
                  <a:lnTo>
                    <a:pt x="817" y="467"/>
                  </a:lnTo>
                  <a:lnTo>
                    <a:pt x="818" y="470"/>
                  </a:lnTo>
                  <a:lnTo>
                    <a:pt x="819" y="472"/>
                  </a:lnTo>
                  <a:lnTo>
                    <a:pt x="824" y="472"/>
                  </a:lnTo>
                  <a:lnTo>
                    <a:pt x="827" y="470"/>
                  </a:lnTo>
                  <a:lnTo>
                    <a:pt x="828" y="468"/>
                  </a:lnTo>
                  <a:lnTo>
                    <a:pt x="840" y="465"/>
                  </a:lnTo>
                  <a:lnTo>
                    <a:pt x="849" y="460"/>
                  </a:lnTo>
                  <a:lnTo>
                    <a:pt x="856" y="452"/>
                  </a:lnTo>
                  <a:lnTo>
                    <a:pt x="857" y="448"/>
                  </a:lnTo>
                  <a:lnTo>
                    <a:pt x="858" y="444"/>
                  </a:lnTo>
                  <a:lnTo>
                    <a:pt x="856" y="441"/>
                  </a:lnTo>
                  <a:lnTo>
                    <a:pt x="856" y="438"/>
                  </a:lnTo>
                  <a:lnTo>
                    <a:pt x="855" y="436"/>
                  </a:lnTo>
                  <a:lnTo>
                    <a:pt x="855" y="433"/>
                  </a:lnTo>
                  <a:lnTo>
                    <a:pt x="851" y="425"/>
                  </a:lnTo>
                  <a:lnTo>
                    <a:pt x="851" y="421"/>
                  </a:lnTo>
                  <a:lnTo>
                    <a:pt x="851" y="416"/>
                  </a:lnTo>
                  <a:lnTo>
                    <a:pt x="850" y="415"/>
                  </a:lnTo>
                  <a:lnTo>
                    <a:pt x="848" y="411"/>
                  </a:lnTo>
                  <a:lnTo>
                    <a:pt x="848" y="410"/>
                  </a:lnTo>
                  <a:lnTo>
                    <a:pt x="847" y="407"/>
                  </a:lnTo>
                  <a:lnTo>
                    <a:pt x="846" y="405"/>
                  </a:lnTo>
                  <a:lnTo>
                    <a:pt x="847" y="402"/>
                  </a:lnTo>
                  <a:lnTo>
                    <a:pt x="844" y="395"/>
                  </a:lnTo>
                  <a:lnTo>
                    <a:pt x="846" y="392"/>
                  </a:lnTo>
                  <a:lnTo>
                    <a:pt x="846" y="390"/>
                  </a:lnTo>
                  <a:lnTo>
                    <a:pt x="847" y="382"/>
                  </a:lnTo>
                  <a:lnTo>
                    <a:pt x="846" y="380"/>
                  </a:lnTo>
                  <a:lnTo>
                    <a:pt x="843" y="380"/>
                  </a:lnTo>
                  <a:lnTo>
                    <a:pt x="846" y="377"/>
                  </a:lnTo>
                  <a:lnTo>
                    <a:pt x="844" y="375"/>
                  </a:lnTo>
                  <a:lnTo>
                    <a:pt x="844" y="371"/>
                  </a:lnTo>
                  <a:lnTo>
                    <a:pt x="847" y="370"/>
                  </a:lnTo>
                  <a:lnTo>
                    <a:pt x="849" y="371"/>
                  </a:lnTo>
                  <a:lnTo>
                    <a:pt x="850" y="369"/>
                  </a:lnTo>
                  <a:lnTo>
                    <a:pt x="850" y="366"/>
                  </a:lnTo>
                  <a:lnTo>
                    <a:pt x="849" y="364"/>
                  </a:lnTo>
                  <a:lnTo>
                    <a:pt x="847" y="363"/>
                  </a:lnTo>
                  <a:lnTo>
                    <a:pt x="846" y="360"/>
                  </a:lnTo>
                  <a:lnTo>
                    <a:pt x="842" y="364"/>
                  </a:lnTo>
                  <a:lnTo>
                    <a:pt x="841" y="360"/>
                  </a:lnTo>
                  <a:lnTo>
                    <a:pt x="842" y="356"/>
                  </a:lnTo>
                  <a:lnTo>
                    <a:pt x="841" y="356"/>
                  </a:lnTo>
                  <a:lnTo>
                    <a:pt x="842" y="354"/>
                  </a:lnTo>
                  <a:lnTo>
                    <a:pt x="843" y="353"/>
                  </a:lnTo>
                  <a:lnTo>
                    <a:pt x="849" y="353"/>
                  </a:lnTo>
                  <a:lnTo>
                    <a:pt x="850" y="350"/>
                  </a:lnTo>
                  <a:lnTo>
                    <a:pt x="849" y="349"/>
                  </a:lnTo>
                  <a:lnTo>
                    <a:pt x="847" y="348"/>
                  </a:lnTo>
                  <a:lnTo>
                    <a:pt x="847" y="347"/>
                  </a:lnTo>
                  <a:lnTo>
                    <a:pt x="850" y="344"/>
                  </a:lnTo>
                  <a:lnTo>
                    <a:pt x="851" y="342"/>
                  </a:lnTo>
                  <a:lnTo>
                    <a:pt x="854" y="342"/>
                  </a:lnTo>
                  <a:lnTo>
                    <a:pt x="855" y="339"/>
                  </a:lnTo>
                  <a:lnTo>
                    <a:pt x="855" y="339"/>
                  </a:lnTo>
                  <a:lnTo>
                    <a:pt x="858" y="344"/>
                  </a:lnTo>
                  <a:lnTo>
                    <a:pt x="857" y="348"/>
                  </a:lnTo>
                  <a:lnTo>
                    <a:pt x="858" y="350"/>
                  </a:lnTo>
                  <a:lnTo>
                    <a:pt x="858" y="354"/>
                  </a:lnTo>
                  <a:lnTo>
                    <a:pt x="857" y="358"/>
                  </a:lnTo>
                  <a:lnTo>
                    <a:pt x="859" y="364"/>
                  </a:lnTo>
                  <a:lnTo>
                    <a:pt x="864" y="368"/>
                  </a:lnTo>
                  <a:lnTo>
                    <a:pt x="865" y="369"/>
                  </a:lnTo>
                  <a:lnTo>
                    <a:pt x="866" y="371"/>
                  </a:lnTo>
                  <a:lnTo>
                    <a:pt x="865" y="374"/>
                  </a:lnTo>
                  <a:lnTo>
                    <a:pt x="867" y="380"/>
                  </a:lnTo>
                  <a:lnTo>
                    <a:pt x="865" y="385"/>
                  </a:lnTo>
                  <a:lnTo>
                    <a:pt x="865" y="387"/>
                  </a:lnTo>
                  <a:lnTo>
                    <a:pt x="866" y="389"/>
                  </a:lnTo>
                  <a:lnTo>
                    <a:pt x="866" y="392"/>
                  </a:lnTo>
                  <a:lnTo>
                    <a:pt x="869" y="396"/>
                  </a:lnTo>
                  <a:lnTo>
                    <a:pt x="869" y="400"/>
                  </a:lnTo>
                  <a:lnTo>
                    <a:pt x="867" y="403"/>
                  </a:lnTo>
                  <a:lnTo>
                    <a:pt x="871" y="411"/>
                  </a:lnTo>
                  <a:lnTo>
                    <a:pt x="872" y="412"/>
                  </a:lnTo>
                  <a:lnTo>
                    <a:pt x="872" y="410"/>
                  </a:lnTo>
                  <a:lnTo>
                    <a:pt x="874" y="411"/>
                  </a:lnTo>
                  <a:lnTo>
                    <a:pt x="874" y="415"/>
                  </a:lnTo>
                  <a:lnTo>
                    <a:pt x="873" y="417"/>
                  </a:lnTo>
                  <a:lnTo>
                    <a:pt x="873" y="420"/>
                  </a:lnTo>
                  <a:lnTo>
                    <a:pt x="877" y="423"/>
                  </a:lnTo>
                  <a:lnTo>
                    <a:pt x="875" y="426"/>
                  </a:lnTo>
                  <a:lnTo>
                    <a:pt x="878" y="434"/>
                  </a:lnTo>
                  <a:lnTo>
                    <a:pt x="878" y="434"/>
                  </a:lnTo>
                  <a:lnTo>
                    <a:pt x="882" y="433"/>
                  </a:lnTo>
                  <a:lnTo>
                    <a:pt x="885" y="437"/>
                  </a:lnTo>
                  <a:lnTo>
                    <a:pt x="886" y="438"/>
                  </a:lnTo>
                  <a:lnTo>
                    <a:pt x="885" y="441"/>
                  </a:lnTo>
                  <a:lnTo>
                    <a:pt x="885" y="442"/>
                  </a:lnTo>
                  <a:lnTo>
                    <a:pt x="888" y="444"/>
                  </a:lnTo>
                  <a:lnTo>
                    <a:pt x="888" y="447"/>
                  </a:lnTo>
                  <a:lnTo>
                    <a:pt x="889" y="448"/>
                  </a:lnTo>
                  <a:lnTo>
                    <a:pt x="888" y="449"/>
                  </a:lnTo>
                  <a:lnTo>
                    <a:pt x="889" y="449"/>
                  </a:lnTo>
                  <a:lnTo>
                    <a:pt x="888" y="452"/>
                  </a:lnTo>
                  <a:lnTo>
                    <a:pt x="889" y="453"/>
                  </a:lnTo>
                  <a:lnTo>
                    <a:pt x="889" y="456"/>
                  </a:lnTo>
                  <a:lnTo>
                    <a:pt x="893" y="458"/>
                  </a:lnTo>
                  <a:lnTo>
                    <a:pt x="895" y="468"/>
                  </a:lnTo>
                  <a:lnTo>
                    <a:pt x="897" y="469"/>
                  </a:lnTo>
                  <a:lnTo>
                    <a:pt x="899" y="468"/>
                  </a:lnTo>
                  <a:lnTo>
                    <a:pt x="900" y="470"/>
                  </a:lnTo>
                  <a:lnTo>
                    <a:pt x="900" y="474"/>
                  </a:lnTo>
                  <a:lnTo>
                    <a:pt x="901" y="478"/>
                  </a:lnTo>
                  <a:lnTo>
                    <a:pt x="902" y="479"/>
                  </a:lnTo>
                  <a:lnTo>
                    <a:pt x="904" y="489"/>
                  </a:lnTo>
                  <a:lnTo>
                    <a:pt x="907" y="490"/>
                  </a:lnTo>
                  <a:lnTo>
                    <a:pt x="909" y="490"/>
                  </a:lnTo>
                  <a:lnTo>
                    <a:pt x="912" y="494"/>
                  </a:lnTo>
                  <a:lnTo>
                    <a:pt x="915" y="491"/>
                  </a:lnTo>
                  <a:lnTo>
                    <a:pt x="917" y="491"/>
                  </a:lnTo>
                  <a:lnTo>
                    <a:pt x="916" y="493"/>
                  </a:lnTo>
                  <a:lnTo>
                    <a:pt x="919" y="493"/>
                  </a:lnTo>
                  <a:lnTo>
                    <a:pt x="920" y="494"/>
                  </a:lnTo>
                  <a:lnTo>
                    <a:pt x="923" y="491"/>
                  </a:lnTo>
                  <a:lnTo>
                    <a:pt x="924" y="491"/>
                  </a:lnTo>
                  <a:lnTo>
                    <a:pt x="924" y="490"/>
                  </a:lnTo>
                  <a:lnTo>
                    <a:pt x="927" y="494"/>
                  </a:lnTo>
                  <a:lnTo>
                    <a:pt x="927" y="494"/>
                  </a:lnTo>
                  <a:lnTo>
                    <a:pt x="927" y="491"/>
                  </a:lnTo>
                  <a:lnTo>
                    <a:pt x="928" y="491"/>
                  </a:lnTo>
                  <a:lnTo>
                    <a:pt x="931" y="498"/>
                  </a:lnTo>
                  <a:lnTo>
                    <a:pt x="933" y="501"/>
                  </a:lnTo>
                  <a:lnTo>
                    <a:pt x="937" y="503"/>
                  </a:lnTo>
                  <a:lnTo>
                    <a:pt x="937" y="500"/>
                  </a:lnTo>
                  <a:lnTo>
                    <a:pt x="939" y="500"/>
                  </a:lnTo>
                  <a:lnTo>
                    <a:pt x="942" y="503"/>
                  </a:lnTo>
                  <a:lnTo>
                    <a:pt x="945" y="503"/>
                  </a:lnTo>
                  <a:lnTo>
                    <a:pt x="946" y="501"/>
                  </a:lnTo>
                  <a:lnTo>
                    <a:pt x="949" y="503"/>
                  </a:lnTo>
                  <a:lnTo>
                    <a:pt x="949" y="503"/>
                  </a:lnTo>
                  <a:lnTo>
                    <a:pt x="950" y="498"/>
                  </a:lnTo>
                  <a:lnTo>
                    <a:pt x="952" y="498"/>
                  </a:lnTo>
                  <a:lnTo>
                    <a:pt x="954" y="499"/>
                  </a:lnTo>
                  <a:lnTo>
                    <a:pt x="956" y="499"/>
                  </a:lnTo>
                  <a:lnTo>
                    <a:pt x="956" y="501"/>
                  </a:lnTo>
                  <a:lnTo>
                    <a:pt x="958" y="501"/>
                  </a:lnTo>
                  <a:lnTo>
                    <a:pt x="964" y="510"/>
                  </a:lnTo>
                  <a:lnTo>
                    <a:pt x="965" y="514"/>
                  </a:lnTo>
                  <a:lnTo>
                    <a:pt x="967" y="515"/>
                  </a:lnTo>
                  <a:lnTo>
                    <a:pt x="972" y="515"/>
                  </a:lnTo>
                  <a:lnTo>
                    <a:pt x="976" y="512"/>
                  </a:lnTo>
                  <a:lnTo>
                    <a:pt x="979" y="508"/>
                  </a:lnTo>
                  <a:lnTo>
                    <a:pt x="978" y="505"/>
                  </a:lnTo>
                  <a:lnTo>
                    <a:pt x="979" y="504"/>
                  </a:lnTo>
                  <a:lnTo>
                    <a:pt x="986" y="509"/>
                  </a:lnTo>
                  <a:lnTo>
                    <a:pt x="987" y="514"/>
                  </a:lnTo>
                  <a:lnTo>
                    <a:pt x="992" y="520"/>
                  </a:lnTo>
                  <a:lnTo>
                    <a:pt x="995" y="520"/>
                  </a:lnTo>
                  <a:lnTo>
                    <a:pt x="996" y="520"/>
                  </a:lnTo>
                  <a:lnTo>
                    <a:pt x="998" y="521"/>
                  </a:lnTo>
                  <a:lnTo>
                    <a:pt x="1005" y="522"/>
                  </a:lnTo>
                  <a:lnTo>
                    <a:pt x="1006" y="526"/>
                  </a:lnTo>
                  <a:lnTo>
                    <a:pt x="1010" y="531"/>
                  </a:lnTo>
                  <a:lnTo>
                    <a:pt x="1013" y="537"/>
                  </a:lnTo>
                  <a:lnTo>
                    <a:pt x="1013" y="543"/>
                  </a:lnTo>
                  <a:lnTo>
                    <a:pt x="1011" y="543"/>
                  </a:lnTo>
                  <a:lnTo>
                    <a:pt x="1010" y="542"/>
                  </a:lnTo>
                  <a:lnTo>
                    <a:pt x="1009" y="547"/>
                  </a:lnTo>
                  <a:lnTo>
                    <a:pt x="1010" y="550"/>
                  </a:lnTo>
                  <a:lnTo>
                    <a:pt x="1009" y="556"/>
                  </a:lnTo>
                  <a:lnTo>
                    <a:pt x="1008" y="558"/>
                  </a:lnTo>
                  <a:lnTo>
                    <a:pt x="1009" y="567"/>
                  </a:lnTo>
                  <a:lnTo>
                    <a:pt x="1010" y="569"/>
                  </a:lnTo>
                  <a:lnTo>
                    <a:pt x="1013" y="571"/>
                  </a:lnTo>
                  <a:lnTo>
                    <a:pt x="1013" y="573"/>
                  </a:lnTo>
                  <a:lnTo>
                    <a:pt x="1018" y="577"/>
                  </a:lnTo>
                  <a:lnTo>
                    <a:pt x="1018" y="579"/>
                  </a:lnTo>
                  <a:lnTo>
                    <a:pt x="1022" y="578"/>
                  </a:lnTo>
                  <a:lnTo>
                    <a:pt x="1023" y="579"/>
                  </a:lnTo>
                  <a:lnTo>
                    <a:pt x="1029" y="582"/>
                  </a:lnTo>
                  <a:lnTo>
                    <a:pt x="1031" y="576"/>
                  </a:lnTo>
                  <a:lnTo>
                    <a:pt x="1034" y="577"/>
                  </a:lnTo>
                  <a:lnTo>
                    <a:pt x="1038" y="576"/>
                  </a:lnTo>
                  <a:lnTo>
                    <a:pt x="1039" y="577"/>
                  </a:lnTo>
                  <a:lnTo>
                    <a:pt x="1041" y="577"/>
                  </a:lnTo>
                  <a:lnTo>
                    <a:pt x="1051" y="582"/>
                  </a:lnTo>
                  <a:lnTo>
                    <a:pt x="1055" y="590"/>
                  </a:lnTo>
                  <a:lnTo>
                    <a:pt x="1059" y="592"/>
                  </a:lnTo>
                  <a:lnTo>
                    <a:pt x="1061" y="602"/>
                  </a:lnTo>
                  <a:lnTo>
                    <a:pt x="1061" y="603"/>
                  </a:lnTo>
                  <a:lnTo>
                    <a:pt x="1061" y="605"/>
                  </a:lnTo>
                  <a:lnTo>
                    <a:pt x="1063" y="608"/>
                  </a:lnTo>
                  <a:lnTo>
                    <a:pt x="1063" y="615"/>
                  </a:lnTo>
                  <a:lnTo>
                    <a:pt x="1063" y="616"/>
                  </a:lnTo>
                  <a:lnTo>
                    <a:pt x="1068" y="621"/>
                  </a:lnTo>
                  <a:lnTo>
                    <a:pt x="1070" y="621"/>
                  </a:lnTo>
                  <a:lnTo>
                    <a:pt x="1070" y="623"/>
                  </a:lnTo>
                  <a:lnTo>
                    <a:pt x="1072" y="626"/>
                  </a:lnTo>
                  <a:lnTo>
                    <a:pt x="1075" y="629"/>
                  </a:lnTo>
                  <a:lnTo>
                    <a:pt x="1076" y="628"/>
                  </a:lnTo>
                  <a:lnTo>
                    <a:pt x="1077" y="629"/>
                  </a:lnTo>
                  <a:lnTo>
                    <a:pt x="1077" y="630"/>
                  </a:lnTo>
                  <a:lnTo>
                    <a:pt x="1076" y="633"/>
                  </a:lnTo>
                  <a:lnTo>
                    <a:pt x="1076" y="635"/>
                  </a:lnTo>
                  <a:lnTo>
                    <a:pt x="1075" y="636"/>
                  </a:lnTo>
                  <a:lnTo>
                    <a:pt x="1075" y="640"/>
                  </a:lnTo>
                  <a:lnTo>
                    <a:pt x="1074" y="644"/>
                  </a:lnTo>
                  <a:lnTo>
                    <a:pt x="1075" y="646"/>
                  </a:lnTo>
                  <a:lnTo>
                    <a:pt x="1075" y="650"/>
                  </a:lnTo>
                  <a:lnTo>
                    <a:pt x="1078" y="651"/>
                  </a:lnTo>
                  <a:lnTo>
                    <a:pt x="1079" y="657"/>
                  </a:lnTo>
                  <a:lnTo>
                    <a:pt x="1079" y="659"/>
                  </a:lnTo>
                  <a:lnTo>
                    <a:pt x="1081" y="664"/>
                  </a:lnTo>
                  <a:lnTo>
                    <a:pt x="1084" y="666"/>
                  </a:lnTo>
                  <a:lnTo>
                    <a:pt x="1084" y="672"/>
                  </a:lnTo>
                  <a:lnTo>
                    <a:pt x="1085" y="672"/>
                  </a:lnTo>
                  <a:lnTo>
                    <a:pt x="1084" y="680"/>
                  </a:lnTo>
                  <a:lnTo>
                    <a:pt x="1084" y="682"/>
                  </a:lnTo>
                  <a:lnTo>
                    <a:pt x="1085" y="686"/>
                  </a:lnTo>
                  <a:lnTo>
                    <a:pt x="1086" y="687"/>
                  </a:lnTo>
                  <a:lnTo>
                    <a:pt x="1087" y="693"/>
                  </a:lnTo>
                  <a:lnTo>
                    <a:pt x="1090" y="698"/>
                  </a:lnTo>
                  <a:lnTo>
                    <a:pt x="1092" y="704"/>
                  </a:lnTo>
                  <a:lnTo>
                    <a:pt x="1093" y="707"/>
                  </a:lnTo>
                  <a:lnTo>
                    <a:pt x="1094" y="709"/>
                  </a:lnTo>
                  <a:lnTo>
                    <a:pt x="1097" y="709"/>
                  </a:lnTo>
                  <a:lnTo>
                    <a:pt x="1100" y="717"/>
                  </a:lnTo>
                  <a:lnTo>
                    <a:pt x="1101" y="718"/>
                  </a:lnTo>
                  <a:lnTo>
                    <a:pt x="1101" y="721"/>
                  </a:lnTo>
                  <a:lnTo>
                    <a:pt x="1106" y="719"/>
                  </a:lnTo>
                  <a:lnTo>
                    <a:pt x="1107" y="722"/>
                  </a:lnTo>
                  <a:lnTo>
                    <a:pt x="1107" y="723"/>
                  </a:lnTo>
                  <a:lnTo>
                    <a:pt x="1108" y="723"/>
                  </a:lnTo>
                  <a:lnTo>
                    <a:pt x="1109" y="725"/>
                  </a:lnTo>
                  <a:lnTo>
                    <a:pt x="1111" y="725"/>
                  </a:lnTo>
                  <a:lnTo>
                    <a:pt x="1109" y="728"/>
                  </a:lnTo>
                  <a:lnTo>
                    <a:pt x="1109" y="729"/>
                  </a:lnTo>
                  <a:lnTo>
                    <a:pt x="1113" y="730"/>
                  </a:lnTo>
                  <a:lnTo>
                    <a:pt x="1115" y="734"/>
                  </a:lnTo>
                  <a:lnTo>
                    <a:pt x="1115" y="735"/>
                  </a:lnTo>
                  <a:lnTo>
                    <a:pt x="1121" y="740"/>
                  </a:lnTo>
                  <a:lnTo>
                    <a:pt x="1123" y="747"/>
                  </a:lnTo>
                  <a:lnTo>
                    <a:pt x="1129" y="749"/>
                  </a:lnTo>
                  <a:lnTo>
                    <a:pt x="1131" y="755"/>
                  </a:lnTo>
                  <a:lnTo>
                    <a:pt x="1135" y="759"/>
                  </a:lnTo>
                  <a:lnTo>
                    <a:pt x="1136" y="763"/>
                  </a:lnTo>
                  <a:lnTo>
                    <a:pt x="1137" y="763"/>
                  </a:lnTo>
                  <a:lnTo>
                    <a:pt x="1137" y="766"/>
                  </a:lnTo>
                  <a:lnTo>
                    <a:pt x="1138" y="768"/>
                  </a:lnTo>
                  <a:lnTo>
                    <a:pt x="1139" y="770"/>
                  </a:lnTo>
                  <a:lnTo>
                    <a:pt x="1139" y="774"/>
                  </a:lnTo>
                  <a:lnTo>
                    <a:pt x="1138" y="775"/>
                  </a:lnTo>
                  <a:lnTo>
                    <a:pt x="1139" y="777"/>
                  </a:lnTo>
                  <a:lnTo>
                    <a:pt x="1142" y="777"/>
                  </a:lnTo>
                  <a:lnTo>
                    <a:pt x="1140" y="779"/>
                  </a:lnTo>
                  <a:lnTo>
                    <a:pt x="1142" y="780"/>
                  </a:lnTo>
                  <a:lnTo>
                    <a:pt x="1145" y="777"/>
                  </a:lnTo>
                  <a:lnTo>
                    <a:pt x="1146" y="780"/>
                  </a:lnTo>
                  <a:lnTo>
                    <a:pt x="1146" y="782"/>
                  </a:lnTo>
                  <a:lnTo>
                    <a:pt x="1149" y="786"/>
                  </a:lnTo>
                  <a:lnTo>
                    <a:pt x="1152" y="787"/>
                  </a:lnTo>
                  <a:lnTo>
                    <a:pt x="1154" y="789"/>
                  </a:lnTo>
                  <a:lnTo>
                    <a:pt x="1155" y="787"/>
                  </a:lnTo>
                  <a:lnTo>
                    <a:pt x="1159" y="794"/>
                  </a:lnTo>
                  <a:lnTo>
                    <a:pt x="1166" y="799"/>
                  </a:lnTo>
                  <a:lnTo>
                    <a:pt x="1166" y="800"/>
                  </a:lnTo>
                  <a:lnTo>
                    <a:pt x="1168" y="801"/>
                  </a:lnTo>
                  <a:lnTo>
                    <a:pt x="1168" y="803"/>
                  </a:lnTo>
                  <a:lnTo>
                    <a:pt x="1167" y="806"/>
                  </a:lnTo>
                  <a:lnTo>
                    <a:pt x="1168" y="807"/>
                  </a:lnTo>
                  <a:lnTo>
                    <a:pt x="1174" y="816"/>
                  </a:lnTo>
                  <a:lnTo>
                    <a:pt x="1175" y="818"/>
                  </a:lnTo>
                  <a:lnTo>
                    <a:pt x="1177" y="822"/>
                  </a:lnTo>
                  <a:lnTo>
                    <a:pt x="1177" y="825"/>
                  </a:lnTo>
                  <a:lnTo>
                    <a:pt x="1176" y="826"/>
                  </a:lnTo>
                  <a:lnTo>
                    <a:pt x="1178" y="828"/>
                  </a:lnTo>
                  <a:lnTo>
                    <a:pt x="1177" y="831"/>
                  </a:lnTo>
                  <a:lnTo>
                    <a:pt x="1180" y="831"/>
                  </a:lnTo>
                  <a:lnTo>
                    <a:pt x="1177" y="836"/>
                  </a:lnTo>
                  <a:lnTo>
                    <a:pt x="1181" y="838"/>
                  </a:lnTo>
                  <a:lnTo>
                    <a:pt x="1181" y="839"/>
                  </a:lnTo>
                  <a:lnTo>
                    <a:pt x="1181" y="842"/>
                  </a:lnTo>
                  <a:lnTo>
                    <a:pt x="1182" y="844"/>
                  </a:lnTo>
                  <a:lnTo>
                    <a:pt x="1183" y="849"/>
                  </a:lnTo>
                  <a:lnTo>
                    <a:pt x="1185" y="857"/>
                  </a:lnTo>
                  <a:lnTo>
                    <a:pt x="1185" y="867"/>
                  </a:lnTo>
                  <a:lnTo>
                    <a:pt x="1187" y="867"/>
                  </a:lnTo>
                  <a:lnTo>
                    <a:pt x="1188" y="869"/>
                  </a:lnTo>
                  <a:lnTo>
                    <a:pt x="1187" y="874"/>
                  </a:lnTo>
                  <a:lnTo>
                    <a:pt x="1188" y="880"/>
                  </a:lnTo>
                  <a:lnTo>
                    <a:pt x="1188" y="883"/>
                  </a:lnTo>
                  <a:lnTo>
                    <a:pt x="1187" y="886"/>
                  </a:lnTo>
                  <a:lnTo>
                    <a:pt x="1187" y="888"/>
                  </a:lnTo>
                  <a:lnTo>
                    <a:pt x="1187" y="891"/>
                  </a:lnTo>
                  <a:lnTo>
                    <a:pt x="1189" y="891"/>
                  </a:lnTo>
                  <a:lnTo>
                    <a:pt x="1189" y="894"/>
                  </a:lnTo>
                  <a:lnTo>
                    <a:pt x="1185" y="898"/>
                  </a:lnTo>
                  <a:lnTo>
                    <a:pt x="1184" y="900"/>
                  </a:lnTo>
                  <a:lnTo>
                    <a:pt x="1182" y="901"/>
                  </a:lnTo>
                  <a:lnTo>
                    <a:pt x="1178" y="898"/>
                  </a:lnTo>
                  <a:lnTo>
                    <a:pt x="1176" y="899"/>
                  </a:lnTo>
                  <a:lnTo>
                    <a:pt x="1175" y="903"/>
                  </a:lnTo>
                  <a:lnTo>
                    <a:pt x="1167" y="910"/>
                  </a:lnTo>
                  <a:lnTo>
                    <a:pt x="1166" y="909"/>
                  </a:lnTo>
                  <a:lnTo>
                    <a:pt x="1165" y="906"/>
                  </a:lnTo>
                  <a:lnTo>
                    <a:pt x="1162" y="905"/>
                  </a:lnTo>
                  <a:lnTo>
                    <a:pt x="1161" y="909"/>
                  </a:lnTo>
                  <a:lnTo>
                    <a:pt x="1159" y="909"/>
                  </a:lnTo>
                  <a:lnTo>
                    <a:pt x="1157" y="910"/>
                  </a:lnTo>
                  <a:lnTo>
                    <a:pt x="1154" y="912"/>
                  </a:lnTo>
                  <a:lnTo>
                    <a:pt x="1155" y="915"/>
                  </a:lnTo>
                  <a:lnTo>
                    <a:pt x="1154" y="917"/>
                  </a:lnTo>
                  <a:lnTo>
                    <a:pt x="1151" y="920"/>
                  </a:lnTo>
                  <a:lnTo>
                    <a:pt x="1150" y="920"/>
                  </a:lnTo>
                  <a:lnTo>
                    <a:pt x="1149" y="916"/>
                  </a:lnTo>
                  <a:lnTo>
                    <a:pt x="1146" y="920"/>
                  </a:lnTo>
                  <a:lnTo>
                    <a:pt x="1144" y="920"/>
                  </a:lnTo>
                  <a:lnTo>
                    <a:pt x="1142" y="919"/>
                  </a:lnTo>
                  <a:lnTo>
                    <a:pt x="1139" y="919"/>
                  </a:lnTo>
                  <a:lnTo>
                    <a:pt x="1138" y="921"/>
                  </a:lnTo>
                  <a:lnTo>
                    <a:pt x="1138" y="922"/>
                  </a:lnTo>
                  <a:lnTo>
                    <a:pt x="1138" y="924"/>
                  </a:lnTo>
                  <a:lnTo>
                    <a:pt x="1137" y="924"/>
                  </a:lnTo>
                  <a:lnTo>
                    <a:pt x="1137" y="922"/>
                  </a:lnTo>
                  <a:lnTo>
                    <a:pt x="1135" y="922"/>
                  </a:lnTo>
                  <a:lnTo>
                    <a:pt x="1135" y="925"/>
                  </a:lnTo>
                  <a:lnTo>
                    <a:pt x="1134" y="927"/>
                  </a:lnTo>
                  <a:lnTo>
                    <a:pt x="1130" y="931"/>
                  </a:lnTo>
                  <a:lnTo>
                    <a:pt x="1125" y="932"/>
                  </a:lnTo>
                  <a:lnTo>
                    <a:pt x="1122" y="931"/>
                  </a:lnTo>
                  <a:lnTo>
                    <a:pt x="1121" y="932"/>
                  </a:lnTo>
                  <a:lnTo>
                    <a:pt x="1121" y="935"/>
                  </a:lnTo>
                  <a:lnTo>
                    <a:pt x="1119" y="937"/>
                  </a:lnTo>
                  <a:lnTo>
                    <a:pt x="1117" y="936"/>
                  </a:lnTo>
                  <a:lnTo>
                    <a:pt x="1117" y="940"/>
                  </a:lnTo>
                  <a:lnTo>
                    <a:pt x="1116" y="940"/>
                  </a:lnTo>
                  <a:lnTo>
                    <a:pt x="1114" y="941"/>
                  </a:lnTo>
                  <a:lnTo>
                    <a:pt x="1113" y="938"/>
                  </a:lnTo>
                  <a:lnTo>
                    <a:pt x="1112" y="938"/>
                  </a:lnTo>
                  <a:lnTo>
                    <a:pt x="1112" y="940"/>
                  </a:lnTo>
                  <a:lnTo>
                    <a:pt x="1108" y="943"/>
                  </a:lnTo>
                  <a:lnTo>
                    <a:pt x="1107" y="940"/>
                  </a:lnTo>
                  <a:lnTo>
                    <a:pt x="1106" y="941"/>
                  </a:lnTo>
                  <a:lnTo>
                    <a:pt x="1101" y="929"/>
                  </a:lnTo>
                  <a:lnTo>
                    <a:pt x="1098" y="926"/>
                  </a:lnTo>
                  <a:lnTo>
                    <a:pt x="1097" y="921"/>
                  </a:lnTo>
                  <a:lnTo>
                    <a:pt x="1097" y="919"/>
                  </a:lnTo>
                  <a:lnTo>
                    <a:pt x="1094" y="919"/>
                  </a:lnTo>
                  <a:lnTo>
                    <a:pt x="1094" y="914"/>
                  </a:lnTo>
                  <a:lnTo>
                    <a:pt x="1097" y="908"/>
                  </a:lnTo>
                  <a:lnTo>
                    <a:pt x="1097" y="900"/>
                  </a:lnTo>
                  <a:lnTo>
                    <a:pt x="1097" y="891"/>
                  </a:lnTo>
                  <a:lnTo>
                    <a:pt x="1094" y="884"/>
                  </a:lnTo>
                  <a:lnTo>
                    <a:pt x="1092" y="880"/>
                  </a:lnTo>
                  <a:lnTo>
                    <a:pt x="1090" y="875"/>
                  </a:lnTo>
                  <a:lnTo>
                    <a:pt x="1090" y="868"/>
                  </a:lnTo>
                  <a:lnTo>
                    <a:pt x="1087" y="860"/>
                  </a:lnTo>
                  <a:lnTo>
                    <a:pt x="1087" y="857"/>
                  </a:lnTo>
                  <a:lnTo>
                    <a:pt x="1084" y="852"/>
                  </a:lnTo>
                  <a:lnTo>
                    <a:pt x="1083" y="851"/>
                  </a:lnTo>
                  <a:lnTo>
                    <a:pt x="1081" y="846"/>
                  </a:lnTo>
                  <a:lnTo>
                    <a:pt x="1076" y="843"/>
                  </a:lnTo>
                  <a:lnTo>
                    <a:pt x="1072" y="838"/>
                  </a:lnTo>
                  <a:lnTo>
                    <a:pt x="1068" y="827"/>
                  </a:lnTo>
                  <a:lnTo>
                    <a:pt x="1067" y="827"/>
                  </a:lnTo>
                  <a:lnTo>
                    <a:pt x="1067" y="823"/>
                  </a:lnTo>
                  <a:lnTo>
                    <a:pt x="1062" y="822"/>
                  </a:lnTo>
                  <a:lnTo>
                    <a:pt x="1061" y="816"/>
                  </a:lnTo>
                  <a:lnTo>
                    <a:pt x="1059" y="813"/>
                  </a:lnTo>
                  <a:lnTo>
                    <a:pt x="1046" y="812"/>
                  </a:lnTo>
                  <a:lnTo>
                    <a:pt x="1046" y="810"/>
                  </a:lnTo>
                  <a:lnTo>
                    <a:pt x="1043" y="807"/>
                  </a:lnTo>
                  <a:lnTo>
                    <a:pt x="1041" y="802"/>
                  </a:lnTo>
                  <a:lnTo>
                    <a:pt x="1040" y="802"/>
                  </a:lnTo>
                  <a:lnTo>
                    <a:pt x="1038" y="799"/>
                  </a:lnTo>
                  <a:lnTo>
                    <a:pt x="1034" y="790"/>
                  </a:lnTo>
                  <a:lnTo>
                    <a:pt x="1034" y="784"/>
                  </a:lnTo>
                  <a:lnTo>
                    <a:pt x="1034" y="777"/>
                  </a:lnTo>
                  <a:lnTo>
                    <a:pt x="1038" y="768"/>
                  </a:lnTo>
                  <a:lnTo>
                    <a:pt x="1037" y="765"/>
                  </a:lnTo>
                  <a:lnTo>
                    <a:pt x="1038" y="763"/>
                  </a:lnTo>
                  <a:lnTo>
                    <a:pt x="1038" y="760"/>
                  </a:lnTo>
                  <a:lnTo>
                    <a:pt x="1038" y="756"/>
                  </a:lnTo>
                  <a:lnTo>
                    <a:pt x="1032" y="745"/>
                  </a:lnTo>
                  <a:lnTo>
                    <a:pt x="1026" y="738"/>
                  </a:lnTo>
                  <a:lnTo>
                    <a:pt x="1025" y="735"/>
                  </a:lnTo>
                  <a:lnTo>
                    <a:pt x="1023" y="729"/>
                  </a:lnTo>
                  <a:lnTo>
                    <a:pt x="1019" y="725"/>
                  </a:lnTo>
                  <a:lnTo>
                    <a:pt x="1018" y="721"/>
                  </a:lnTo>
                  <a:lnTo>
                    <a:pt x="1015" y="721"/>
                  </a:lnTo>
                  <a:lnTo>
                    <a:pt x="1014" y="718"/>
                  </a:lnTo>
                  <a:lnTo>
                    <a:pt x="1009" y="707"/>
                  </a:lnTo>
                  <a:lnTo>
                    <a:pt x="1007" y="703"/>
                  </a:lnTo>
                  <a:lnTo>
                    <a:pt x="1001" y="687"/>
                  </a:lnTo>
                  <a:lnTo>
                    <a:pt x="999" y="686"/>
                  </a:lnTo>
                  <a:lnTo>
                    <a:pt x="999" y="685"/>
                  </a:lnTo>
                  <a:lnTo>
                    <a:pt x="998" y="683"/>
                  </a:lnTo>
                  <a:lnTo>
                    <a:pt x="999" y="682"/>
                  </a:lnTo>
                  <a:lnTo>
                    <a:pt x="996" y="680"/>
                  </a:lnTo>
                  <a:lnTo>
                    <a:pt x="996" y="676"/>
                  </a:lnTo>
                  <a:lnTo>
                    <a:pt x="993" y="669"/>
                  </a:lnTo>
                  <a:lnTo>
                    <a:pt x="993" y="666"/>
                  </a:lnTo>
                  <a:lnTo>
                    <a:pt x="992" y="664"/>
                  </a:lnTo>
                  <a:lnTo>
                    <a:pt x="991" y="657"/>
                  </a:lnTo>
                  <a:lnTo>
                    <a:pt x="986" y="644"/>
                  </a:lnTo>
                  <a:lnTo>
                    <a:pt x="984" y="641"/>
                  </a:lnTo>
                  <a:lnTo>
                    <a:pt x="981" y="641"/>
                  </a:lnTo>
                  <a:lnTo>
                    <a:pt x="981" y="639"/>
                  </a:lnTo>
                  <a:lnTo>
                    <a:pt x="980" y="638"/>
                  </a:lnTo>
                  <a:lnTo>
                    <a:pt x="977" y="638"/>
                  </a:lnTo>
                  <a:lnTo>
                    <a:pt x="976" y="638"/>
                  </a:lnTo>
                  <a:lnTo>
                    <a:pt x="976" y="636"/>
                  </a:lnTo>
                  <a:lnTo>
                    <a:pt x="976" y="638"/>
                  </a:lnTo>
                  <a:lnTo>
                    <a:pt x="976" y="635"/>
                  </a:lnTo>
                  <a:lnTo>
                    <a:pt x="964" y="634"/>
                  </a:lnTo>
                  <a:lnTo>
                    <a:pt x="961" y="635"/>
                  </a:lnTo>
                  <a:lnTo>
                    <a:pt x="957" y="633"/>
                  </a:lnTo>
                  <a:lnTo>
                    <a:pt x="956" y="630"/>
                  </a:lnTo>
                  <a:lnTo>
                    <a:pt x="954" y="630"/>
                  </a:lnTo>
                  <a:lnTo>
                    <a:pt x="952" y="629"/>
                  </a:lnTo>
                  <a:lnTo>
                    <a:pt x="937" y="628"/>
                  </a:lnTo>
                  <a:lnTo>
                    <a:pt x="925" y="633"/>
                  </a:lnTo>
                  <a:lnTo>
                    <a:pt x="923" y="633"/>
                  </a:lnTo>
                  <a:lnTo>
                    <a:pt x="919" y="629"/>
                  </a:lnTo>
                  <a:lnTo>
                    <a:pt x="918" y="629"/>
                  </a:lnTo>
                  <a:lnTo>
                    <a:pt x="915" y="630"/>
                  </a:lnTo>
                  <a:lnTo>
                    <a:pt x="915" y="626"/>
                  </a:lnTo>
                  <a:lnTo>
                    <a:pt x="909" y="624"/>
                  </a:lnTo>
                  <a:lnTo>
                    <a:pt x="908" y="621"/>
                  </a:lnTo>
                  <a:lnTo>
                    <a:pt x="907" y="620"/>
                  </a:lnTo>
                  <a:lnTo>
                    <a:pt x="903" y="621"/>
                  </a:lnTo>
                  <a:lnTo>
                    <a:pt x="902" y="620"/>
                  </a:lnTo>
                  <a:lnTo>
                    <a:pt x="900" y="619"/>
                  </a:lnTo>
                  <a:lnTo>
                    <a:pt x="896" y="619"/>
                  </a:lnTo>
                  <a:lnTo>
                    <a:pt x="888" y="623"/>
                  </a:lnTo>
                  <a:lnTo>
                    <a:pt x="881" y="621"/>
                  </a:lnTo>
                  <a:lnTo>
                    <a:pt x="871" y="609"/>
                  </a:lnTo>
                  <a:lnTo>
                    <a:pt x="866" y="607"/>
                  </a:lnTo>
                  <a:lnTo>
                    <a:pt x="865" y="605"/>
                  </a:lnTo>
                  <a:lnTo>
                    <a:pt x="861" y="600"/>
                  </a:lnTo>
                  <a:lnTo>
                    <a:pt x="858" y="592"/>
                  </a:lnTo>
                  <a:lnTo>
                    <a:pt x="856" y="588"/>
                  </a:lnTo>
                  <a:lnTo>
                    <a:pt x="852" y="583"/>
                  </a:lnTo>
                  <a:lnTo>
                    <a:pt x="849" y="583"/>
                  </a:lnTo>
                  <a:lnTo>
                    <a:pt x="849" y="582"/>
                  </a:lnTo>
                  <a:lnTo>
                    <a:pt x="847" y="581"/>
                  </a:lnTo>
                  <a:lnTo>
                    <a:pt x="840" y="568"/>
                  </a:lnTo>
                  <a:lnTo>
                    <a:pt x="835" y="567"/>
                  </a:lnTo>
                  <a:lnTo>
                    <a:pt x="831" y="564"/>
                  </a:lnTo>
                  <a:lnTo>
                    <a:pt x="829" y="557"/>
                  </a:lnTo>
                  <a:lnTo>
                    <a:pt x="825" y="551"/>
                  </a:lnTo>
                  <a:lnTo>
                    <a:pt x="824" y="546"/>
                  </a:lnTo>
                  <a:lnTo>
                    <a:pt x="820" y="534"/>
                  </a:lnTo>
                  <a:lnTo>
                    <a:pt x="816" y="524"/>
                  </a:lnTo>
                  <a:lnTo>
                    <a:pt x="811" y="521"/>
                  </a:lnTo>
                  <a:lnTo>
                    <a:pt x="809" y="517"/>
                  </a:lnTo>
                  <a:lnTo>
                    <a:pt x="806" y="516"/>
                  </a:lnTo>
                  <a:lnTo>
                    <a:pt x="806" y="515"/>
                  </a:lnTo>
                  <a:lnTo>
                    <a:pt x="803" y="512"/>
                  </a:lnTo>
                  <a:lnTo>
                    <a:pt x="797" y="506"/>
                  </a:lnTo>
                  <a:lnTo>
                    <a:pt x="794" y="506"/>
                  </a:lnTo>
                  <a:lnTo>
                    <a:pt x="791" y="503"/>
                  </a:lnTo>
                  <a:lnTo>
                    <a:pt x="779" y="494"/>
                  </a:lnTo>
                  <a:lnTo>
                    <a:pt x="765" y="493"/>
                  </a:lnTo>
                  <a:lnTo>
                    <a:pt x="759" y="499"/>
                  </a:lnTo>
                  <a:lnTo>
                    <a:pt x="755" y="501"/>
                  </a:lnTo>
                  <a:lnTo>
                    <a:pt x="745" y="493"/>
                  </a:lnTo>
                  <a:lnTo>
                    <a:pt x="733" y="485"/>
                  </a:lnTo>
                  <a:lnTo>
                    <a:pt x="723" y="484"/>
                  </a:lnTo>
                  <a:lnTo>
                    <a:pt x="719" y="485"/>
                  </a:lnTo>
                  <a:lnTo>
                    <a:pt x="710" y="491"/>
                  </a:lnTo>
                  <a:lnTo>
                    <a:pt x="707" y="490"/>
                  </a:lnTo>
                  <a:lnTo>
                    <a:pt x="705" y="491"/>
                  </a:lnTo>
                  <a:lnTo>
                    <a:pt x="702" y="495"/>
                  </a:lnTo>
                  <a:lnTo>
                    <a:pt x="690" y="508"/>
                  </a:lnTo>
                  <a:lnTo>
                    <a:pt x="684" y="510"/>
                  </a:lnTo>
                  <a:lnTo>
                    <a:pt x="662" y="543"/>
                  </a:lnTo>
                  <a:lnTo>
                    <a:pt x="661" y="541"/>
                  </a:lnTo>
                  <a:lnTo>
                    <a:pt x="655" y="536"/>
                  </a:lnTo>
                  <a:lnTo>
                    <a:pt x="652" y="531"/>
                  </a:lnTo>
                  <a:lnTo>
                    <a:pt x="650" y="526"/>
                  </a:lnTo>
                  <a:lnTo>
                    <a:pt x="645" y="529"/>
                  </a:lnTo>
                  <a:lnTo>
                    <a:pt x="642" y="525"/>
                  </a:lnTo>
                  <a:lnTo>
                    <a:pt x="638" y="524"/>
                  </a:lnTo>
                  <a:lnTo>
                    <a:pt x="637" y="522"/>
                  </a:lnTo>
                  <a:lnTo>
                    <a:pt x="634" y="520"/>
                  </a:lnTo>
                  <a:lnTo>
                    <a:pt x="632" y="521"/>
                  </a:lnTo>
                  <a:lnTo>
                    <a:pt x="631" y="519"/>
                  </a:lnTo>
                  <a:lnTo>
                    <a:pt x="629" y="519"/>
                  </a:lnTo>
                  <a:lnTo>
                    <a:pt x="627" y="514"/>
                  </a:lnTo>
                  <a:lnTo>
                    <a:pt x="622" y="514"/>
                  </a:lnTo>
                  <a:lnTo>
                    <a:pt x="616" y="522"/>
                  </a:lnTo>
                  <a:lnTo>
                    <a:pt x="617" y="526"/>
                  </a:lnTo>
                  <a:lnTo>
                    <a:pt x="616" y="526"/>
                  </a:lnTo>
                  <a:lnTo>
                    <a:pt x="616" y="529"/>
                  </a:lnTo>
                  <a:lnTo>
                    <a:pt x="614" y="531"/>
                  </a:lnTo>
                  <a:lnTo>
                    <a:pt x="615" y="532"/>
                  </a:lnTo>
                  <a:lnTo>
                    <a:pt x="614" y="536"/>
                  </a:lnTo>
                  <a:lnTo>
                    <a:pt x="616" y="537"/>
                  </a:lnTo>
                  <a:lnTo>
                    <a:pt x="617" y="541"/>
                  </a:lnTo>
                  <a:lnTo>
                    <a:pt x="615" y="546"/>
                  </a:lnTo>
                  <a:lnTo>
                    <a:pt x="616" y="547"/>
                  </a:lnTo>
                  <a:lnTo>
                    <a:pt x="615" y="550"/>
                  </a:lnTo>
                  <a:lnTo>
                    <a:pt x="613" y="552"/>
                  </a:lnTo>
                  <a:lnTo>
                    <a:pt x="612" y="551"/>
                  </a:lnTo>
                  <a:lnTo>
                    <a:pt x="611" y="546"/>
                  </a:lnTo>
                  <a:lnTo>
                    <a:pt x="609" y="546"/>
                  </a:lnTo>
                  <a:lnTo>
                    <a:pt x="608" y="546"/>
                  </a:lnTo>
                  <a:lnTo>
                    <a:pt x="608" y="548"/>
                  </a:lnTo>
                  <a:lnTo>
                    <a:pt x="607" y="550"/>
                  </a:lnTo>
                  <a:lnTo>
                    <a:pt x="604" y="547"/>
                  </a:lnTo>
                  <a:lnTo>
                    <a:pt x="604" y="551"/>
                  </a:lnTo>
                  <a:lnTo>
                    <a:pt x="601" y="547"/>
                  </a:lnTo>
                  <a:lnTo>
                    <a:pt x="600" y="547"/>
                  </a:lnTo>
                  <a:lnTo>
                    <a:pt x="600" y="550"/>
                  </a:lnTo>
                  <a:lnTo>
                    <a:pt x="599" y="548"/>
                  </a:lnTo>
                  <a:lnTo>
                    <a:pt x="597" y="552"/>
                  </a:lnTo>
                  <a:lnTo>
                    <a:pt x="598" y="553"/>
                  </a:lnTo>
                  <a:lnTo>
                    <a:pt x="598" y="553"/>
                  </a:lnTo>
                  <a:lnTo>
                    <a:pt x="597" y="555"/>
                  </a:lnTo>
                  <a:lnTo>
                    <a:pt x="598" y="558"/>
                  </a:lnTo>
                  <a:lnTo>
                    <a:pt x="598" y="561"/>
                  </a:lnTo>
                  <a:lnTo>
                    <a:pt x="594" y="562"/>
                  </a:lnTo>
                  <a:lnTo>
                    <a:pt x="594" y="562"/>
                  </a:lnTo>
                  <a:lnTo>
                    <a:pt x="594" y="564"/>
                  </a:lnTo>
                  <a:lnTo>
                    <a:pt x="594" y="566"/>
                  </a:lnTo>
                  <a:lnTo>
                    <a:pt x="593" y="564"/>
                  </a:lnTo>
                  <a:lnTo>
                    <a:pt x="593" y="567"/>
                  </a:lnTo>
                  <a:lnTo>
                    <a:pt x="593" y="569"/>
                  </a:lnTo>
                  <a:lnTo>
                    <a:pt x="592" y="571"/>
                  </a:lnTo>
                  <a:lnTo>
                    <a:pt x="591" y="572"/>
                  </a:lnTo>
                  <a:lnTo>
                    <a:pt x="591" y="578"/>
                  </a:lnTo>
                  <a:lnTo>
                    <a:pt x="591" y="581"/>
                  </a:lnTo>
                  <a:lnTo>
                    <a:pt x="589" y="592"/>
                  </a:lnTo>
                  <a:lnTo>
                    <a:pt x="587" y="603"/>
                  </a:lnTo>
                  <a:lnTo>
                    <a:pt x="587" y="604"/>
                  </a:lnTo>
                  <a:lnTo>
                    <a:pt x="589" y="612"/>
                  </a:lnTo>
                  <a:lnTo>
                    <a:pt x="587" y="630"/>
                  </a:lnTo>
                  <a:lnTo>
                    <a:pt x="587" y="636"/>
                  </a:lnTo>
                  <a:lnTo>
                    <a:pt x="590" y="640"/>
                  </a:lnTo>
                  <a:lnTo>
                    <a:pt x="590" y="647"/>
                  </a:lnTo>
                  <a:lnTo>
                    <a:pt x="590" y="649"/>
                  </a:lnTo>
                  <a:lnTo>
                    <a:pt x="591" y="652"/>
                  </a:lnTo>
                  <a:lnTo>
                    <a:pt x="593" y="655"/>
                  </a:lnTo>
                  <a:lnTo>
                    <a:pt x="594" y="661"/>
                  </a:lnTo>
                  <a:lnTo>
                    <a:pt x="596" y="664"/>
                  </a:lnTo>
                  <a:lnTo>
                    <a:pt x="599" y="682"/>
                  </a:lnTo>
                  <a:lnTo>
                    <a:pt x="600" y="686"/>
                  </a:lnTo>
                  <a:lnTo>
                    <a:pt x="602" y="686"/>
                  </a:lnTo>
                  <a:lnTo>
                    <a:pt x="606" y="688"/>
                  </a:lnTo>
                  <a:lnTo>
                    <a:pt x="608" y="695"/>
                  </a:lnTo>
                  <a:lnTo>
                    <a:pt x="613" y="695"/>
                  </a:lnTo>
                  <a:lnTo>
                    <a:pt x="613" y="696"/>
                  </a:lnTo>
                  <a:lnTo>
                    <a:pt x="612" y="696"/>
                  </a:lnTo>
                  <a:lnTo>
                    <a:pt x="612" y="698"/>
                  </a:lnTo>
                  <a:lnTo>
                    <a:pt x="613" y="708"/>
                  </a:lnTo>
                  <a:lnTo>
                    <a:pt x="617" y="718"/>
                  </a:lnTo>
                  <a:lnTo>
                    <a:pt x="620" y="722"/>
                  </a:lnTo>
                  <a:lnTo>
                    <a:pt x="621" y="725"/>
                  </a:lnTo>
                  <a:lnTo>
                    <a:pt x="620" y="728"/>
                  </a:lnTo>
                  <a:lnTo>
                    <a:pt x="624" y="734"/>
                  </a:lnTo>
                  <a:lnTo>
                    <a:pt x="626" y="733"/>
                  </a:lnTo>
                  <a:lnTo>
                    <a:pt x="628" y="734"/>
                  </a:lnTo>
                  <a:lnTo>
                    <a:pt x="629" y="733"/>
                  </a:lnTo>
                  <a:lnTo>
                    <a:pt x="626" y="724"/>
                  </a:lnTo>
                  <a:lnTo>
                    <a:pt x="627" y="723"/>
                  </a:lnTo>
                  <a:lnTo>
                    <a:pt x="628" y="724"/>
                  </a:lnTo>
                  <a:lnTo>
                    <a:pt x="629" y="723"/>
                  </a:lnTo>
                  <a:lnTo>
                    <a:pt x="628" y="721"/>
                  </a:lnTo>
                  <a:lnTo>
                    <a:pt x="629" y="719"/>
                  </a:lnTo>
                  <a:lnTo>
                    <a:pt x="629" y="722"/>
                  </a:lnTo>
                  <a:lnTo>
                    <a:pt x="634" y="723"/>
                  </a:lnTo>
                  <a:lnTo>
                    <a:pt x="634" y="724"/>
                  </a:lnTo>
                  <a:lnTo>
                    <a:pt x="632" y="729"/>
                  </a:lnTo>
                  <a:lnTo>
                    <a:pt x="632" y="730"/>
                  </a:lnTo>
                  <a:lnTo>
                    <a:pt x="631" y="734"/>
                  </a:lnTo>
                  <a:lnTo>
                    <a:pt x="634" y="737"/>
                  </a:lnTo>
                  <a:lnTo>
                    <a:pt x="634" y="737"/>
                  </a:lnTo>
                  <a:lnTo>
                    <a:pt x="632" y="742"/>
                  </a:lnTo>
                  <a:lnTo>
                    <a:pt x="635" y="744"/>
                  </a:lnTo>
                  <a:lnTo>
                    <a:pt x="636" y="744"/>
                  </a:lnTo>
                  <a:lnTo>
                    <a:pt x="637" y="742"/>
                  </a:lnTo>
                  <a:lnTo>
                    <a:pt x="638" y="742"/>
                  </a:lnTo>
                  <a:lnTo>
                    <a:pt x="638" y="742"/>
                  </a:lnTo>
                  <a:lnTo>
                    <a:pt x="639" y="744"/>
                  </a:lnTo>
                  <a:lnTo>
                    <a:pt x="640" y="744"/>
                  </a:lnTo>
                  <a:lnTo>
                    <a:pt x="642" y="742"/>
                  </a:lnTo>
                  <a:lnTo>
                    <a:pt x="640" y="734"/>
                  </a:lnTo>
                  <a:lnTo>
                    <a:pt x="642" y="730"/>
                  </a:lnTo>
                  <a:lnTo>
                    <a:pt x="643" y="730"/>
                  </a:lnTo>
                  <a:lnTo>
                    <a:pt x="644" y="734"/>
                  </a:lnTo>
                  <a:lnTo>
                    <a:pt x="643" y="744"/>
                  </a:lnTo>
                  <a:lnTo>
                    <a:pt x="644" y="745"/>
                  </a:lnTo>
                  <a:lnTo>
                    <a:pt x="644" y="748"/>
                  </a:lnTo>
                  <a:lnTo>
                    <a:pt x="645" y="748"/>
                  </a:lnTo>
                  <a:lnTo>
                    <a:pt x="645" y="751"/>
                  </a:lnTo>
                  <a:lnTo>
                    <a:pt x="644" y="754"/>
                  </a:lnTo>
                  <a:lnTo>
                    <a:pt x="644" y="758"/>
                  </a:lnTo>
                  <a:lnTo>
                    <a:pt x="643" y="758"/>
                  </a:lnTo>
                  <a:lnTo>
                    <a:pt x="643" y="760"/>
                  </a:lnTo>
                  <a:lnTo>
                    <a:pt x="643" y="768"/>
                  </a:lnTo>
                  <a:lnTo>
                    <a:pt x="647" y="773"/>
                  </a:lnTo>
                  <a:lnTo>
                    <a:pt x="646" y="774"/>
                  </a:lnTo>
                  <a:lnTo>
                    <a:pt x="647" y="776"/>
                  </a:lnTo>
                  <a:lnTo>
                    <a:pt x="647" y="780"/>
                  </a:lnTo>
                  <a:lnTo>
                    <a:pt x="649" y="781"/>
                  </a:lnTo>
                  <a:lnTo>
                    <a:pt x="652" y="782"/>
                  </a:lnTo>
                  <a:lnTo>
                    <a:pt x="652" y="789"/>
                  </a:lnTo>
                  <a:lnTo>
                    <a:pt x="657" y="802"/>
                  </a:lnTo>
                  <a:lnTo>
                    <a:pt x="659" y="803"/>
                  </a:lnTo>
                  <a:lnTo>
                    <a:pt x="661" y="807"/>
                  </a:lnTo>
                  <a:lnTo>
                    <a:pt x="662" y="807"/>
                  </a:lnTo>
                  <a:lnTo>
                    <a:pt x="665" y="808"/>
                  </a:lnTo>
                  <a:lnTo>
                    <a:pt x="670" y="810"/>
                  </a:lnTo>
                  <a:lnTo>
                    <a:pt x="674" y="807"/>
                  </a:lnTo>
                  <a:lnTo>
                    <a:pt x="676" y="808"/>
                  </a:lnTo>
                  <a:lnTo>
                    <a:pt x="679" y="806"/>
                  </a:lnTo>
                  <a:lnTo>
                    <a:pt x="680" y="803"/>
                  </a:lnTo>
                  <a:lnTo>
                    <a:pt x="681" y="800"/>
                  </a:lnTo>
                  <a:lnTo>
                    <a:pt x="677" y="797"/>
                  </a:lnTo>
                  <a:lnTo>
                    <a:pt x="677" y="796"/>
                  </a:lnTo>
                  <a:lnTo>
                    <a:pt x="680" y="796"/>
                  </a:lnTo>
                  <a:lnTo>
                    <a:pt x="683" y="799"/>
                  </a:lnTo>
                  <a:lnTo>
                    <a:pt x="684" y="797"/>
                  </a:lnTo>
                  <a:lnTo>
                    <a:pt x="683" y="799"/>
                  </a:lnTo>
                  <a:lnTo>
                    <a:pt x="684" y="800"/>
                  </a:lnTo>
                  <a:lnTo>
                    <a:pt x="685" y="801"/>
                  </a:lnTo>
                  <a:lnTo>
                    <a:pt x="687" y="799"/>
                  </a:lnTo>
                  <a:lnTo>
                    <a:pt x="687" y="803"/>
                  </a:lnTo>
                  <a:lnTo>
                    <a:pt x="691" y="805"/>
                  </a:lnTo>
                  <a:lnTo>
                    <a:pt x="692" y="810"/>
                  </a:lnTo>
                  <a:lnTo>
                    <a:pt x="693" y="811"/>
                  </a:lnTo>
                  <a:lnTo>
                    <a:pt x="693" y="816"/>
                  </a:lnTo>
                  <a:lnTo>
                    <a:pt x="698" y="822"/>
                  </a:lnTo>
                  <a:lnTo>
                    <a:pt x="702" y="823"/>
                  </a:lnTo>
                  <a:lnTo>
                    <a:pt x="705" y="827"/>
                  </a:lnTo>
                  <a:lnTo>
                    <a:pt x="708" y="826"/>
                  </a:lnTo>
                  <a:lnTo>
                    <a:pt x="717" y="831"/>
                  </a:lnTo>
                  <a:lnTo>
                    <a:pt x="719" y="832"/>
                  </a:lnTo>
                  <a:lnTo>
                    <a:pt x="723" y="836"/>
                  </a:lnTo>
                  <a:lnTo>
                    <a:pt x="725" y="834"/>
                  </a:lnTo>
                  <a:lnTo>
                    <a:pt x="728" y="837"/>
                  </a:lnTo>
                  <a:lnTo>
                    <a:pt x="730" y="837"/>
                  </a:lnTo>
                  <a:lnTo>
                    <a:pt x="733" y="839"/>
                  </a:lnTo>
                  <a:lnTo>
                    <a:pt x="734" y="838"/>
                  </a:lnTo>
                  <a:lnTo>
                    <a:pt x="736" y="841"/>
                  </a:lnTo>
                  <a:lnTo>
                    <a:pt x="737" y="841"/>
                  </a:lnTo>
                  <a:lnTo>
                    <a:pt x="741" y="842"/>
                  </a:lnTo>
                  <a:lnTo>
                    <a:pt x="743" y="846"/>
                  </a:lnTo>
                  <a:lnTo>
                    <a:pt x="745" y="843"/>
                  </a:lnTo>
                  <a:lnTo>
                    <a:pt x="749" y="844"/>
                  </a:lnTo>
                  <a:lnTo>
                    <a:pt x="751" y="847"/>
                  </a:lnTo>
                  <a:lnTo>
                    <a:pt x="752" y="852"/>
                  </a:lnTo>
                  <a:lnTo>
                    <a:pt x="753" y="853"/>
                  </a:lnTo>
                  <a:lnTo>
                    <a:pt x="755" y="856"/>
                  </a:lnTo>
                  <a:lnTo>
                    <a:pt x="756" y="854"/>
                  </a:lnTo>
                  <a:lnTo>
                    <a:pt x="759" y="859"/>
                  </a:lnTo>
                  <a:lnTo>
                    <a:pt x="765" y="858"/>
                  </a:lnTo>
                  <a:lnTo>
                    <a:pt x="770" y="862"/>
                  </a:lnTo>
                  <a:lnTo>
                    <a:pt x="775" y="863"/>
                  </a:lnTo>
                  <a:lnTo>
                    <a:pt x="775" y="869"/>
                  </a:lnTo>
                  <a:lnTo>
                    <a:pt x="779" y="872"/>
                  </a:lnTo>
                  <a:lnTo>
                    <a:pt x="781" y="878"/>
                  </a:lnTo>
                  <a:lnTo>
                    <a:pt x="782" y="878"/>
                  </a:lnTo>
                  <a:lnTo>
                    <a:pt x="782" y="879"/>
                  </a:lnTo>
                  <a:lnTo>
                    <a:pt x="786" y="880"/>
                  </a:lnTo>
                  <a:lnTo>
                    <a:pt x="788" y="885"/>
                  </a:lnTo>
                  <a:lnTo>
                    <a:pt x="788" y="888"/>
                  </a:lnTo>
                  <a:lnTo>
                    <a:pt x="789" y="888"/>
                  </a:lnTo>
                  <a:lnTo>
                    <a:pt x="788" y="890"/>
                  </a:lnTo>
                  <a:lnTo>
                    <a:pt x="790" y="893"/>
                  </a:lnTo>
                  <a:lnTo>
                    <a:pt x="790" y="895"/>
                  </a:lnTo>
                  <a:lnTo>
                    <a:pt x="791" y="895"/>
                  </a:lnTo>
                  <a:lnTo>
                    <a:pt x="791" y="898"/>
                  </a:lnTo>
                  <a:lnTo>
                    <a:pt x="794" y="898"/>
                  </a:lnTo>
                  <a:lnTo>
                    <a:pt x="797" y="901"/>
                  </a:lnTo>
                  <a:lnTo>
                    <a:pt x="798" y="900"/>
                  </a:lnTo>
                  <a:lnTo>
                    <a:pt x="802" y="904"/>
                  </a:lnTo>
                  <a:lnTo>
                    <a:pt x="805" y="905"/>
                  </a:lnTo>
                  <a:lnTo>
                    <a:pt x="810" y="910"/>
                  </a:lnTo>
                  <a:lnTo>
                    <a:pt x="811" y="910"/>
                  </a:lnTo>
                  <a:lnTo>
                    <a:pt x="812" y="911"/>
                  </a:lnTo>
                  <a:lnTo>
                    <a:pt x="813" y="914"/>
                  </a:lnTo>
                  <a:lnTo>
                    <a:pt x="817" y="915"/>
                  </a:lnTo>
                  <a:lnTo>
                    <a:pt x="818" y="917"/>
                  </a:lnTo>
                  <a:lnTo>
                    <a:pt x="819" y="917"/>
                  </a:lnTo>
                  <a:lnTo>
                    <a:pt x="820" y="916"/>
                  </a:lnTo>
                  <a:lnTo>
                    <a:pt x="821" y="917"/>
                  </a:lnTo>
                  <a:lnTo>
                    <a:pt x="823" y="917"/>
                  </a:lnTo>
                  <a:lnTo>
                    <a:pt x="824" y="916"/>
                  </a:lnTo>
                  <a:lnTo>
                    <a:pt x="828" y="920"/>
                  </a:lnTo>
                  <a:lnTo>
                    <a:pt x="831" y="927"/>
                  </a:lnTo>
                  <a:lnTo>
                    <a:pt x="832" y="935"/>
                  </a:lnTo>
                  <a:lnTo>
                    <a:pt x="833" y="936"/>
                  </a:lnTo>
                  <a:lnTo>
                    <a:pt x="833" y="937"/>
                  </a:lnTo>
                  <a:lnTo>
                    <a:pt x="841" y="941"/>
                  </a:lnTo>
                  <a:lnTo>
                    <a:pt x="842" y="943"/>
                  </a:lnTo>
                  <a:lnTo>
                    <a:pt x="841" y="945"/>
                  </a:lnTo>
                  <a:lnTo>
                    <a:pt x="840" y="946"/>
                  </a:lnTo>
                  <a:lnTo>
                    <a:pt x="840" y="948"/>
                  </a:lnTo>
                  <a:lnTo>
                    <a:pt x="843" y="948"/>
                  </a:lnTo>
                  <a:lnTo>
                    <a:pt x="846" y="952"/>
                  </a:lnTo>
                  <a:lnTo>
                    <a:pt x="842" y="953"/>
                  </a:lnTo>
                  <a:lnTo>
                    <a:pt x="842" y="955"/>
                  </a:lnTo>
                  <a:lnTo>
                    <a:pt x="841" y="955"/>
                  </a:lnTo>
                  <a:lnTo>
                    <a:pt x="837" y="953"/>
                  </a:lnTo>
                  <a:lnTo>
                    <a:pt x="839" y="961"/>
                  </a:lnTo>
                  <a:lnTo>
                    <a:pt x="836" y="961"/>
                  </a:lnTo>
                  <a:lnTo>
                    <a:pt x="836" y="960"/>
                  </a:lnTo>
                  <a:lnTo>
                    <a:pt x="835" y="960"/>
                  </a:lnTo>
                  <a:lnTo>
                    <a:pt x="833" y="961"/>
                  </a:lnTo>
                  <a:lnTo>
                    <a:pt x="834" y="963"/>
                  </a:lnTo>
                  <a:lnTo>
                    <a:pt x="832" y="963"/>
                  </a:lnTo>
                  <a:lnTo>
                    <a:pt x="832" y="966"/>
                  </a:lnTo>
                  <a:lnTo>
                    <a:pt x="832" y="969"/>
                  </a:lnTo>
                  <a:lnTo>
                    <a:pt x="831" y="972"/>
                  </a:lnTo>
                  <a:lnTo>
                    <a:pt x="829" y="983"/>
                  </a:lnTo>
                  <a:lnTo>
                    <a:pt x="831" y="995"/>
                  </a:lnTo>
                  <a:lnTo>
                    <a:pt x="833" y="1005"/>
                  </a:lnTo>
                  <a:lnTo>
                    <a:pt x="834" y="1007"/>
                  </a:lnTo>
                  <a:lnTo>
                    <a:pt x="835" y="1009"/>
                  </a:lnTo>
                  <a:lnTo>
                    <a:pt x="835" y="1010"/>
                  </a:lnTo>
                  <a:lnTo>
                    <a:pt x="839" y="1009"/>
                  </a:lnTo>
                  <a:lnTo>
                    <a:pt x="841" y="1014"/>
                  </a:lnTo>
                  <a:lnTo>
                    <a:pt x="843" y="1015"/>
                  </a:lnTo>
                  <a:lnTo>
                    <a:pt x="843" y="1016"/>
                  </a:lnTo>
                  <a:lnTo>
                    <a:pt x="843" y="1018"/>
                  </a:lnTo>
                  <a:lnTo>
                    <a:pt x="844" y="1018"/>
                  </a:lnTo>
                  <a:lnTo>
                    <a:pt x="846" y="1021"/>
                  </a:lnTo>
                  <a:lnTo>
                    <a:pt x="848" y="1026"/>
                  </a:lnTo>
                  <a:lnTo>
                    <a:pt x="849" y="1028"/>
                  </a:lnTo>
                  <a:lnTo>
                    <a:pt x="850" y="1028"/>
                  </a:lnTo>
                  <a:lnTo>
                    <a:pt x="850" y="1030"/>
                  </a:lnTo>
                  <a:lnTo>
                    <a:pt x="851" y="1031"/>
                  </a:lnTo>
                  <a:lnTo>
                    <a:pt x="851" y="1035"/>
                  </a:lnTo>
                  <a:lnTo>
                    <a:pt x="855" y="1039"/>
                  </a:lnTo>
                  <a:lnTo>
                    <a:pt x="854" y="1043"/>
                  </a:lnTo>
                  <a:lnTo>
                    <a:pt x="851" y="1040"/>
                  </a:lnTo>
                  <a:lnTo>
                    <a:pt x="851" y="1043"/>
                  </a:lnTo>
                  <a:lnTo>
                    <a:pt x="854" y="1047"/>
                  </a:lnTo>
                  <a:lnTo>
                    <a:pt x="855" y="1049"/>
                  </a:lnTo>
                  <a:lnTo>
                    <a:pt x="852" y="1050"/>
                  </a:lnTo>
                  <a:lnTo>
                    <a:pt x="851" y="1049"/>
                  </a:lnTo>
                  <a:lnTo>
                    <a:pt x="851" y="1050"/>
                  </a:lnTo>
                  <a:lnTo>
                    <a:pt x="848" y="1049"/>
                  </a:lnTo>
                  <a:lnTo>
                    <a:pt x="846" y="1056"/>
                  </a:lnTo>
                  <a:lnTo>
                    <a:pt x="843" y="1055"/>
                  </a:lnTo>
                  <a:lnTo>
                    <a:pt x="841" y="1054"/>
                  </a:lnTo>
                  <a:lnTo>
                    <a:pt x="840" y="1054"/>
                  </a:lnTo>
                  <a:lnTo>
                    <a:pt x="837" y="1060"/>
                  </a:lnTo>
                  <a:lnTo>
                    <a:pt x="836" y="1060"/>
                  </a:lnTo>
                  <a:lnTo>
                    <a:pt x="835" y="1061"/>
                  </a:lnTo>
                  <a:lnTo>
                    <a:pt x="835" y="1070"/>
                  </a:lnTo>
                  <a:lnTo>
                    <a:pt x="837" y="1077"/>
                  </a:lnTo>
                  <a:lnTo>
                    <a:pt x="840" y="1081"/>
                  </a:lnTo>
                  <a:lnTo>
                    <a:pt x="842" y="1080"/>
                  </a:lnTo>
                  <a:lnTo>
                    <a:pt x="844" y="1081"/>
                  </a:lnTo>
                  <a:lnTo>
                    <a:pt x="846" y="1078"/>
                  </a:lnTo>
                  <a:lnTo>
                    <a:pt x="847" y="1078"/>
                  </a:lnTo>
                  <a:lnTo>
                    <a:pt x="848" y="1076"/>
                  </a:lnTo>
                  <a:lnTo>
                    <a:pt x="850" y="1081"/>
                  </a:lnTo>
                  <a:lnTo>
                    <a:pt x="851" y="1080"/>
                  </a:lnTo>
                  <a:lnTo>
                    <a:pt x="856" y="1083"/>
                  </a:lnTo>
                  <a:lnTo>
                    <a:pt x="859" y="1075"/>
                  </a:lnTo>
                  <a:lnTo>
                    <a:pt x="863" y="1078"/>
                  </a:lnTo>
                  <a:lnTo>
                    <a:pt x="862" y="1080"/>
                  </a:lnTo>
                  <a:lnTo>
                    <a:pt x="862" y="1082"/>
                  </a:lnTo>
                  <a:lnTo>
                    <a:pt x="864" y="1083"/>
                  </a:lnTo>
                  <a:lnTo>
                    <a:pt x="863" y="1086"/>
                  </a:lnTo>
                  <a:lnTo>
                    <a:pt x="864" y="1091"/>
                  </a:lnTo>
                  <a:lnTo>
                    <a:pt x="863" y="1096"/>
                  </a:lnTo>
                  <a:lnTo>
                    <a:pt x="863" y="1101"/>
                  </a:lnTo>
                  <a:lnTo>
                    <a:pt x="864" y="1103"/>
                  </a:lnTo>
                  <a:lnTo>
                    <a:pt x="865" y="1101"/>
                  </a:lnTo>
                  <a:lnTo>
                    <a:pt x="865" y="1106"/>
                  </a:lnTo>
                  <a:lnTo>
                    <a:pt x="866" y="1106"/>
                  </a:lnTo>
                  <a:lnTo>
                    <a:pt x="865" y="1108"/>
                  </a:lnTo>
                  <a:lnTo>
                    <a:pt x="866" y="1109"/>
                  </a:lnTo>
                  <a:lnTo>
                    <a:pt x="866" y="1111"/>
                  </a:lnTo>
                  <a:lnTo>
                    <a:pt x="866" y="1113"/>
                  </a:lnTo>
                  <a:lnTo>
                    <a:pt x="866" y="1117"/>
                  </a:lnTo>
                  <a:lnTo>
                    <a:pt x="865" y="1116"/>
                  </a:lnTo>
                  <a:lnTo>
                    <a:pt x="864" y="1117"/>
                  </a:lnTo>
                  <a:lnTo>
                    <a:pt x="863" y="1118"/>
                  </a:lnTo>
                  <a:lnTo>
                    <a:pt x="864" y="1119"/>
                  </a:lnTo>
                  <a:lnTo>
                    <a:pt x="863" y="1121"/>
                  </a:lnTo>
                  <a:lnTo>
                    <a:pt x="863" y="1121"/>
                  </a:lnTo>
                  <a:lnTo>
                    <a:pt x="864" y="1124"/>
                  </a:lnTo>
                  <a:lnTo>
                    <a:pt x="865" y="1124"/>
                  </a:lnTo>
                  <a:lnTo>
                    <a:pt x="864" y="1125"/>
                  </a:lnTo>
                  <a:lnTo>
                    <a:pt x="865" y="1129"/>
                  </a:lnTo>
                  <a:lnTo>
                    <a:pt x="864" y="1130"/>
                  </a:lnTo>
                  <a:lnTo>
                    <a:pt x="864" y="1132"/>
                  </a:lnTo>
                  <a:lnTo>
                    <a:pt x="861" y="1138"/>
                  </a:lnTo>
                  <a:lnTo>
                    <a:pt x="858" y="1139"/>
                  </a:lnTo>
                  <a:lnTo>
                    <a:pt x="859" y="1142"/>
                  </a:lnTo>
                  <a:lnTo>
                    <a:pt x="856" y="1148"/>
                  </a:lnTo>
                  <a:lnTo>
                    <a:pt x="854" y="1148"/>
                  </a:lnTo>
                  <a:lnTo>
                    <a:pt x="855" y="1143"/>
                  </a:lnTo>
                  <a:lnTo>
                    <a:pt x="852" y="1144"/>
                  </a:lnTo>
                  <a:lnTo>
                    <a:pt x="849" y="1142"/>
                  </a:lnTo>
                  <a:lnTo>
                    <a:pt x="848" y="1145"/>
                  </a:lnTo>
                  <a:lnTo>
                    <a:pt x="847" y="1145"/>
                  </a:lnTo>
                  <a:lnTo>
                    <a:pt x="848" y="1149"/>
                  </a:lnTo>
                  <a:lnTo>
                    <a:pt x="848" y="1151"/>
                  </a:lnTo>
                  <a:lnTo>
                    <a:pt x="847" y="1151"/>
                  </a:lnTo>
                  <a:lnTo>
                    <a:pt x="846" y="1150"/>
                  </a:lnTo>
                  <a:lnTo>
                    <a:pt x="843" y="1149"/>
                  </a:lnTo>
                  <a:lnTo>
                    <a:pt x="844" y="1154"/>
                  </a:lnTo>
                  <a:lnTo>
                    <a:pt x="843" y="1155"/>
                  </a:lnTo>
                  <a:lnTo>
                    <a:pt x="844" y="1159"/>
                  </a:lnTo>
                  <a:lnTo>
                    <a:pt x="846" y="1158"/>
                  </a:lnTo>
                  <a:lnTo>
                    <a:pt x="846" y="1160"/>
                  </a:lnTo>
                  <a:lnTo>
                    <a:pt x="846" y="1160"/>
                  </a:lnTo>
                  <a:lnTo>
                    <a:pt x="847" y="1160"/>
                  </a:lnTo>
                  <a:lnTo>
                    <a:pt x="846" y="1161"/>
                  </a:lnTo>
                  <a:lnTo>
                    <a:pt x="847" y="1164"/>
                  </a:lnTo>
                  <a:lnTo>
                    <a:pt x="846" y="1166"/>
                  </a:lnTo>
                  <a:lnTo>
                    <a:pt x="843" y="1160"/>
                  </a:lnTo>
                  <a:lnTo>
                    <a:pt x="842" y="1163"/>
                  </a:lnTo>
                  <a:lnTo>
                    <a:pt x="840" y="1160"/>
                  </a:lnTo>
                  <a:lnTo>
                    <a:pt x="837" y="1164"/>
                  </a:lnTo>
                  <a:lnTo>
                    <a:pt x="837" y="1168"/>
                  </a:lnTo>
                  <a:lnTo>
                    <a:pt x="836" y="1169"/>
                  </a:lnTo>
                  <a:lnTo>
                    <a:pt x="836" y="1175"/>
                  </a:lnTo>
                  <a:lnTo>
                    <a:pt x="837" y="1176"/>
                  </a:lnTo>
                  <a:lnTo>
                    <a:pt x="839" y="1179"/>
                  </a:lnTo>
                  <a:lnTo>
                    <a:pt x="840" y="1179"/>
                  </a:lnTo>
                  <a:lnTo>
                    <a:pt x="841" y="1181"/>
                  </a:lnTo>
                  <a:lnTo>
                    <a:pt x="840" y="1184"/>
                  </a:lnTo>
                  <a:lnTo>
                    <a:pt x="841" y="1185"/>
                  </a:lnTo>
                  <a:lnTo>
                    <a:pt x="842" y="1186"/>
                  </a:lnTo>
                  <a:lnTo>
                    <a:pt x="843" y="1185"/>
                  </a:lnTo>
                  <a:lnTo>
                    <a:pt x="844" y="1187"/>
                  </a:lnTo>
                  <a:lnTo>
                    <a:pt x="847" y="1189"/>
                  </a:lnTo>
                  <a:lnTo>
                    <a:pt x="847" y="1194"/>
                  </a:lnTo>
                  <a:lnTo>
                    <a:pt x="847" y="1196"/>
                  </a:lnTo>
                  <a:lnTo>
                    <a:pt x="844" y="1197"/>
                  </a:lnTo>
                  <a:lnTo>
                    <a:pt x="841" y="1197"/>
                  </a:lnTo>
                  <a:lnTo>
                    <a:pt x="840" y="1201"/>
                  </a:lnTo>
                  <a:lnTo>
                    <a:pt x="840" y="1202"/>
                  </a:lnTo>
                  <a:lnTo>
                    <a:pt x="837" y="1201"/>
                  </a:lnTo>
                  <a:lnTo>
                    <a:pt x="832" y="1203"/>
                  </a:lnTo>
                  <a:lnTo>
                    <a:pt x="832" y="1206"/>
                  </a:lnTo>
                  <a:lnTo>
                    <a:pt x="828" y="1205"/>
                  </a:lnTo>
                  <a:lnTo>
                    <a:pt x="828" y="1206"/>
                  </a:lnTo>
                  <a:lnTo>
                    <a:pt x="821" y="1206"/>
                  </a:lnTo>
                  <a:lnTo>
                    <a:pt x="818" y="1208"/>
                  </a:lnTo>
                  <a:lnTo>
                    <a:pt x="820" y="1212"/>
                  </a:lnTo>
                  <a:lnTo>
                    <a:pt x="826" y="1215"/>
                  </a:lnTo>
                  <a:lnTo>
                    <a:pt x="827" y="1215"/>
                  </a:lnTo>
                  <a:lnTo>
                    <a:pt x="828" y="1217"/>
                  </a:lnTo>
                  <a:lnTo>
                    <a:pt x="826" y="1218"/>
                  </a:lnTo>
                  <a:lnTo>
                    <a:pt x="829" y="1222"/>
                  </a:lnTo>
                  <a:lnTo>
                    <a:pt x="834" y="1217"/>
                  </a:lnTo>
                  <a:lnTo>
                    <a:pt x="836" y="1220"/>
                  </a:lnTo>
                  <a:lnTo>
                    <a:pt x="837" y="1217"/>
                  </a:lnTo>
                  <a:lnTo>
                    <a:pt x="839" y="1218"/>
                  </a:lnTo>
                  <a:lnTo>
                    <a:pt x="840" y="1222"/>
                  </a:lnTo>
                  <a:lnTo>
                    <a:pt x="842" y="1222"/>
                  </a:lnTo>
                  <a:lnTo>
                    <a:pt x="842" y="1226"/>
                  </a:lnTo>
                  <a:lnTo>
                    <a:pt x="843" y="1227"/>
                  </a:lnTo>
                  <a:lnTo>
                    <a:pt x="843" y="1228"/>
                  </a:lnTo>
                  <a:lnTo>
                    <a:pt x="841" y="1230"/>
                  </a:lnTo>
                  <a:lnTo>
                    <a:pt x="839" y="1233"/>
                  </a:lnTo>
                  <a:lnTo>
                    <a:pt x="839" y="1234"/>
                  </a:lnTo>
                  <a:lnTo>
                    <a:pt x="840" y="1237"/>
                  </a:lnTo>
                  <a:lnTo>
                    <a:pt x="837" y="1237"/>
                  </a:lnTo>
                  <a:lnTo>
                    <a:pt x="837" y="1234"/>
                  </a:lnTo>
                  <a:lnTo>
                    <a:pt x="835" y="1234"/>
                  </a:lnTo>
                  <a:lnTo>
                    <a:pt x="835" y="1238"/>
                  </a:lnTo>
                  <a:lnTo>
                    <a:pt x="835" y="1239"/>
                  </a:lnTo>
                  <a:lnTo>
                    <a:pt x="834" y="1241"/>
                  </a:lnTo>
                  <a:lnTo>
                    <a:pt x="834" y="1238"/>
                  </a:lnTo>
                  <a:lnTo>
                    <a:pt x="828" y="1241"/>
                  </a:lnTo>
                  <a:lnTo>
                    <a:pt x="826" y="1238"/>
                  </a:lnTo>
                  <a:lnTo>
                    <a:pt x="817" y="1238"/>
                  </a:lnTo>
                  <a:lnTo>
                    <a:pt x="814" y="1237"/>
                  </a:lnTo>
                  <a:lnTo>
                    <a:pt x="812" y="1238"/>
                  </a:lnTo>
                  <a:lnTo>
                    <a:pt x="811" y="1241"/>
                  </a:lnTo>
                  <a:lnTo>
                    <a:pt x="809" y="1239"/>
                  </a:lnTo>
                  <a:lnTo>
                    <a:pt x="810" y="1242"/>
                  </a:lnTo>
                  <a:lnTo>
                    <a:pt x="811" y="1244"/>
                  </a:lnTo>
                  <a:lnTo>
                    <a:pt x="811" y="1244"/>
                  </a:lnTo>
                  <a:lnTo>
                    <a:pt x="806" y="1243"/>
                  </a:lnTo>
                  <a:lnTo>
                    <a:pt x="805" y="1244"/>
                  </a:lnTo>
                  <a:lnTo>
                    <a:pt x="803" y="1254"/>
                  </a:lnTo>
                  <a:lnTo>
                    <a:pt x="798" y="1256"/>
                  </a:lnTo>
                  <a:lnTo>
                    <a:pt x="795" y="1252"/>
                  </a:lnTo>
                  <a:lnTo>
                    <a:pt x="793" y="1252"/>
                  </a:lnTo>
                  <a:lnTo>
                    <a:pt x="789" y="1253"/>
                  </a:lnTo>
                  <a:lnTo>
                    <a:pt x="788" y="1257"/>
                  </a:lnTo>
                  <a:lnTo>
                    <a:pt x="787" y="1258"/>
                  </a:lnTo>
                  <a:lnTo>
                    <a:pt x="786" y="1256"/>
                  </a:lnTo>
                  <a:lnTo>
                    <a:pt x="788" y="1254"/>
                  </a:lnTo>
                  <a:lnTo>
                    <a:pt x="788" y="1251"/>
                  </a:lnTo>
                  <a:lnTo>
                    <a:pt x="790" y="1249"/>
                  </a:lnTo>
                  <a:lnTo>
                    <a:pt x="791" y="1248"/>
                  </a:lnTo>
                  <a:lnTo>
                    <a:pt x="790" y="1246"/>
                  </a:lnTo>
                  <a:lnTo>
                    <a:pt x="791" y="1242"/>
                  </a:lnTo>
                  <a:lnTo>
                    <a:pt x="789" y="1238"/>
                  </a:lnTo>
                  <a:lnTo>
                    <a:pt x="787" y="1241"/>
                  </a:lnTo>
                  <a:lnTo>
                    <a:pt x="786" y="1238"/>
                  </a:lnTo>
                  <a:lnTo>
                    <a:pt x="782" y="1238"/>
                  </a:lnTo>
                  <a:lnTo>
                    <a:pt x="778" y="1237"/>
                  </a:lnTo>
                  <a:lnTo>
                    <a:pt x="779" y="1227"/>
                  </a:lnTo>
                  <a:lnTo>
                    <a:pt x="775" y="1218"/>
                  </a:lnTo>
                  <a:lnTo>
                    <a:pt x="780" y="1216"/>
                  </a:lnTo>
                  <a:lnTo>
                    <a:pt x="784" y="1217"/>
                  </a:lnTo>
                  <a:lnTo>
                    <a:pt x="783" y="1207"/>
                  </a:lnTo>
                  <a:lnTo>
                    <a:pt x="776" y="1196"/>
                  </a:lnTo>
                  <a:lnTo>
                    <a:pt x="775" y="1197"/>
                  </a:lnTo>
                  <a:lnTo>
                    <a:pt x="775" y="1199"/>
                  </a:lnTo>
                  <a:lnTo>
                    <a:pt x="779" y="1208"/>
                  </a:lnTo>
                  <a:lnTo>
                    <a:pt x="778" y="1211"/>
                  </a:lnTo>
                  <a:lnTo>
                    <a:pt x="778" y="1211"/>
                  </a:lnTo>
                  <a:lnTo>
                    <a:pt x="776" y="1212"/>
                  </a:lnTo>
                  <a:lnTo>
                    <a:pt x="774" y="1213"/>
                  </a:lnTo>
                  <a:lnTo>
                    <a:pt x="771" y="1211"/>
                  </a:lnTo>
                  <a:lnTo>
                    <a:pt x="770" y="1211"/>
                  </a:lnTo>
                  <a:lnTo>
                    <a:pt x="768" y="1212"/>
                  </a:lnTo>
                  <a:lnTo>
                    <a:pt x="770" y="1216"/>
                  </a:lnTo>
                  <a:lnTo>
                    <a:pt x="767" y="1217"/>
                  </a:lnTo>
                  <a:lnTo>
                    <a:pt x="764" y="1215"/>
                  </a:lnTo>
                  <a:lnTo>
                    <a:pt x="765" y="1208"/>
                  </a:lnTo>
                  <a:lnTo>
                    <a:pt x="763" y="1201"/>
                  </a:lnTo>
                  <a:lnTo>
                    <a:pt x="761" y="1201"/>
                  </a:lnTo>
                  <a:lnTo>
                    <a:pt x="763" y="1199"/>
                  </a:lnTo>
                  <a:lnTo>
                    <a:pt x="761" y="1196"/>
                  </a:lnTo>
                  <a:lnTo>
                    <a:pt x="763" y="1194"/>
                  </a:lnTo>
                  <a:lnTo>
                    <a:pt x="763" y="1190"/>
                  </a:lnTo>
                  <a:lnTo>
                    <a:pt x="760" y="1190"/>
                  </a:lnTo>
                  <a:lnTo>
                    <a:pt x="763" y="1187"/>
                  </a:lnTo>
                  <a:lnTo>
                    <a:pt x="763" y="1184"/>
                  </a:lnTo>
                  <a:lnTo>
                    <a:pt x="764" y="1185"/>
                  </a:lnTo>
                  <a:lnTo>
                    <a:pt x="765" y="1185"/>
                  </a:lnTo>
                  <a:lnTo>
                    <a:pt x="766" y="1180"/>
                  </a:lnTo>
                  <a:lnTo>
                    <a:pt x="765" y="1176"/>
                  </a:lnTo>
                  <a:lnTo>
                    <a:pt x="765" y="1171"/>
                  </a:lnTo>
                  <a:lnTo>
                    <a:pt x="763" y="1169"/>
                  </a:lnTo>
                  <a:lnTo>
                    <a:pt x="755" y="1159"/>
                  </a:lnTo>
                  <a:lnTo>
                    <a:pt x="756" y="1156"/>
                  </a:lnTo>
                  <a:lnTo>
                    <a:pt x="755" y="1154"/>
                  </a:lnTo>
                  <a:lnTo>
                    <a:pt x="752" y="1153"/>
                  </a:lnTo>
                  <a:lnTo>
                    <a:pt x="751" y="1155"/>
                  </a:lnTo>
                  <a:lnTo>
                    <a:pt x="749" y="1153"/>
                  </a:lnTo>
                  <a:lnTo>
                    <a:pt x="738" y="1151"/>
                  </a:lnTo>
                  <a:lnTo>
                    <a:pt x="738" y="1149"/>
                  </a:lnTo>
                  <a:lnTo>
                    <a:pt x="734" y="1143"/>
                  </a:lnTo>
                  <a:lnTo>
                    <a:pt x="736" y="1140"/>
                  </a:lnTo>
                  <a:lnTo>
                    <a:pt x="735" y="1135"/>
                  </a:lnTo>
                  <a:lnTo>
                    <a:pt x="736" y="1134"/>
                  </a:lnTo>
                  <a:lnTo>
                    <a:pt x="734" y="1130"/>
                  </a:lnTo>
                  <a:lnTo>
                    <a:pt x="731" y="1130"/>
                  </a:lnTo>
                  <a:lnTo>
                    <a:pt x="731" y="1128"/>
                  </a:lnTo>
                  <a:lnTo>
                    <a:pt x="731" y="1127"/>
                  </a:lnTo>
                  <a:lnTo>
                    <a:pt x="728" y="1124"/>
                  </a:lnTo>
                  <a:lnTo>
                    <a:pt x="728" y="1123"/>
                  </a:lnTo>
                  <a:lnTo>
                    <a:pt x="728" y="1121"/>
                  </a:lnTo>
                  <a:lnTo>
                    <a:pt x="726" y="1119"/>
                  </a:lnTo>
                  <a:lnTo>
                    <a:pt x="725" y="1117"/>
                  </a:lnTo>
                  <a:lnTo>
                    <a:pt x="718" y="1114"/>
                  </a:lnTo>
                  <a:lnTo>
                    <a:pt x="717" y="1113"/>
                  </a:lnTo>
                  <a:lnTo>
                    <a:pt x="715" y="1111"/>
                  </a:lnTo>
                  <a:lnTo>
                    <a:pt x="711" y="1107"/>
                  </a:lnTo>
                  <a:lnTo>
                    <a:pt x="711" y="1103"/>
                  </a:lnTo>
                  <a:lnTo>
                    <a:pt x="708" y="1101"/>
                  </a:lnTo>
                  <a:lnTo>
                    <a:pt x="705" y="1103"/>
                  </a:lnTo>
                  <a:lnTo>
                    <a:pt x="705" y="1106"/>
                  </a:lnTo>
                  <a:lnTo>
                    <a:pt x="705" y="1106"/>
                  </a:lnTo>
                  <a:lnTo>
                    <a:pt x="699" y="1103"/>
                  </a:lnTo>
                  <a:lnTo>
                    <a:pt x="699" y="1104"/>
                  </a:lnTo>
                  <a:lnTo>
                    <a:pt x="700" y="1106"/>
                  </a:lnTo>
                  <a:lnTo>
                    <a:pt x="702" y="1108"/>
                  </a:lnTo>
                  <a:lnTo>
                    <a:pt x="703" y="1109"/>
                  </a:lnTo>
                  <a:lnTo>
                    <a:pt x="702" y="1114"/>
                  </a:lnTo>
                  <a:lnTo>
                    <a:pt x="702" y="1116"/>
                  </a:lnTo>
                  <a:lnTo>
                    <a:pt x="700" y="1113"/>
                  </a:lnTo>
                  <a:lnTo>
                    <a:pt x="698" y="1113"/>
                  </a:lnTo>
                  <a:lnTo>
                    <a:pt x="697" y="1114"/>
                  </a:lnTo>
                  <a:lnTo>
                    <a:pt x="698" y="1117"/>
                  </a:lnTo>
                  <a:lnTo>
                    <a:pt x="696" y="1118"/>
                  </a:lnTo>
                  <a:lnTo>
                    <a:pt x="696" y="1119"/>
                  </a:lnTo>
                  <a:lnTo>
                    <a:pt x="700" y="1122"/>
                  </a:lnTo>
                  <a:lnTo>
                    <a:pt x="703" y="1129"/>
                  </a:lnTo>
                  <a:lnTo>
                    <a:pt x="700" y="1132"/>
                  </a:lnTo>
                  <a:lnTo>
                    <a:pt x="699" y="1132"/>
                  </a:lnTo>
                  <a:lnTo>
                    <a:pt x="699" y="1135"/>
                  </a:lnTo>
                  <a:lnTo>
                    <a:pt x="697" y="1133"/>
                  </a:lnTo>
                  <a:lnTo>
                    <a:pt x="696" y="1134"/>
                  </a:lnTo>
                  <a:lnTo>
                    <a:pt x="697" y="1129"/>
                  </a:lnTo>
                  <a:lnTo>
                    <a:pt x="696" y="1127"/>
                  </a:lnTo>
                  <a:lnTo>
                    <a:pt x="697" y="1124"/>
                  </a:lnTo>
                  <a:lnTo>
                    <a:pt x="695" y="1123"/>
                  </a:lnTo>
                  <a:lnTo>
                    <a:pt x="692" y="1125"/>
                  </a:lnTo>
                  <a:lnTo>
                    <a:pt x="692" y="1125"/>
                  </a:lnTo>
                  <a:lnTo>
                    <a:pt x="693" y="1121"/>
                  </a:lnTo>
                  <a:lnTo>
                    <a:pt x="693" y="1118"/>
                  </a:lnTo>
                  <a:lnTo>
                    <a:pt x="695" y="1119"/>
                  </a:lnTo>
                  <a:lnTo>
                    <a:pt x="696" y="1117"/>
                  </a:lnTo>
                  <a:lnTo>
                    <a:pt x="696" y="1113"/>
                  </a:lnTo>
                  <a:lnTo>
                    <a:pt x="697" y="1111"/>
                  </a:lnTo>
                  <a:lnTo>
                    <a:pt x="696" y="1108"/>
                  </a:lnTo>
                  <a:lnTo>
                    <a:pt x="693" y="1109"/>
                  </a:lnTo>
                  <a:lnTo>
                    <a:pt x="691" y="1103"/>
                  </a:lnTo>
                  <a:lnTo>
                    <a:pt x="690" y="1103"/>
                  </a:lnTo>
                  <a:lnTo>
                    <a:pt x="688" y="1099"/>
                  </a:lnTo>
                  <a:lnTo>
                    <a:pt x="688" y="1097"/>
                  </a:lnTo>
                  <a:lnTo>
                    <a:pt x="689" y="1095"/>
                  </a:lnTo>
                  <a:lnTo>
                    <a:pt x="687" y="1092"/>
                  </a:lnTo>
                  <a:lnTo>
                    <a:pt x="685" y="1090"/>
                  </a:lnTo>
                  <a:lnTo>
                    <a:pt x="688" y="1085"/>
                  </a:lnTo>
                  <a:lnTo>
                    <a:pt x="683" y="1077"/>
                  </a:lnTo>
                  <a:lnTo>
                    <a:pt x="687" y="1076"/>
                  </a:lnTo>
                  <a:lnTo>
                    <a:pt x="688" y="1077"/>
                  </a:lnTo>
                  <a:lnTo>
                    <a:pt x="688" y="1075"/>
                  </a:lnTo>
                  <a:lnTo>
                    <a:pt x="687" y="1072"/>
                  </a:lnTo>
                  <a:lnTo>
                    <a:pt x="688" y="1069"/>
                  </a:lnTo>
                  <a:lnTo>
                    <a:pt x="688" y="1067"/>
                  </a:lnTo>
                  <a:lnTo>
                    <a:pt x="687" y="1065"/>
                  </a:lnTo>
                  <a:lnTo>
                    <a:pt x="684" y="1067"/>
                  </a:lnTo>
                  <a:lnTo>
                    <a:pt x="683" y="1066"/>
                  </a:lnTo>
                  <a:lnTo>
                    <a:pt x="682" y="1065"/>
                  </a:lnTo>
                  <a:lnTo>
                    <a:pt x="684" y="1062"/>
                  </a:lnTo>
                  <a:lnTo>
                    <a:pt x="683" y="1060"/>
                  </a:lnTo>
                  <a:lnTo>
                    <a:pt x="683" y="1057"/>
                  </a:lnTo>
                  <a:lnTo>
                    <a:pt x="681" y="1055"/>
                  </a:lnTo>
                  <a:lnTo>
                    <a:pt x="680" y="1055"/>
                  </a:lnTo>
                  <a:lnTo>
                    <a:pt x="680" y="1056"/>
                  </a:lnTo>
                  <a:lnTo>
                    <a:pt x="677" y="1059"/>
                  </a:lnTo>
                  <a:lnTo>
                    <a:pt x="677" y="1059"/>
                  </a:lnTo>
                  <a:lnTo>
                    <a:pt x="679" y="1056"/>
                  </a:lnTo>
                  <a:lnTo>
                    <a:pt x="676" y="1055"/>
                  </a:lnTo>
                  <a:lnTo>
                    <a:pt x="677" y="1054"/>
                  </a:lnTo>
                  <a:lnTo>
                    <a:pt x="676" y="1052"/>
                  </a:lnTo>
                  <a:lnTo>
                    <a:pt x="675" y="1052"/>
                  </a:lnTo>
                  <a:lnTo>
                    <a:pt x="675" y="1050"/>
                  </a:lnTo>
                  <a:lnTo>
                    <a:pt x="675" y="1047"/>
                  </a:lnTo>
                  <a:lnTo>
                    <a:pt x="670" y="1045"/>
                  </a:lnTo>
                  <a:lnTo>
                    <a:pt x="668" y="1044"/>
                  </a:lnTo>
                  <a:lnTo>
                    <a:pt x="672" y="1043"/>
                  </a:lnTo>
                  <a:lnTo>
                    <a:pt x="672" y="1040"/>
                  </a:lnTo>
                  <a:lnTo>
                    <a:pt x="669" y="1035"/>
                  </a:lnTo>
                  <a:lnTo>
                    <a:pt x="667" y="1034"/>
                  </a:lnTo>
                  <a:lnTo>
                    <a:pt x="667" y="1031"/>
                  </a:lnTo>
                  <a:lnTo>
                    <a:pt x="668" y="1030"/>
                  </a:lnTo>
                  <a:lnTo>
                    <a:pt x="668" y="1029"/>
                  </a:lnTo>
                  <a:lnTo>
                    <a:pt x="666" y="1028"/>
                  </a:lnTo>
                  <a:lnTo>
                    <a:pt x="665" y="1025"/>
                  </a:lnTo>
                  <a:lnTo>
                    <a:pt x="668" y="1021"/>
                  </a:lnTo>
                  <a:lnTo>
                    <a:pt x="668" y="1020"/>
                  </a:lnTo>
                  <a:lnTo>
                    <a:pt x="666" y="1019"/>
                  </a:lnTo>
                  <a:lnTo>
                    <a:pt x="668" y="1015"/>
                  </a:lnTo>
                  <a:lnTo>
                    <a:pt x="666" y="1014"/>
                  </a:lnTo>
                  <a:lnTo>
                    <a:pt x="666" y="1013"/>
                  </a:lnTo>
                  <a:lnTo>
                    <a:pt x="667" y="1013"/>
                  </a:lnTo>
                  <a:lnTo>
                    <a:pt x="669" y="1007"/>
                  </a:lnTo>
                  <a:lnTo>
                    <a:pt x="670" y="999"/>
                  </a:lnTo>
                  <a:lnTo>
                    <a:pt x="669" y="984"/>
                  </a:lnTo>
                  <a:lnTo>
                    <a:pt x="669" y="983"/>
                  </a:lnTo>
                  <a:lnTo>
                    <a:pt x="668" y="982"/>
                  </a:lnTo>
                  <a:lnTo>
                    <a:pt x="667" y="983"/>
                  </a:lnTo>
                  <a:lnTo>
                    <a:pt x="666" y="982"/>
                  </a:lnTo>
                  <a:lnTo>
                    <a:pt x="665" y="981"/>
                  </a:lnTo>
                  <a:lnTo>
                    <a:pt x="665" y="978"/>
                  </a:lnTo>
                  <a:lnTo>
                    <a:pt x="665" y="978"/>
                  </a:lnTo>
                  <a:lnTo>
                    <a:pt x="664" y="974"/>
                  </a:lnTo>
                  <a:lnTo>
                    <a:pt x="660" y="976"/>
                  </a:lnTo>
                  <a:lnTo>
                    <a:pt x="660" y="979"/>
                  </a:lnTo>
                  <a:lnTo>
                    <a:pt x="659" y="976"/>
                  </a:lnTo>
                  <a:lnTo>
                    <a:pt x="655" y="976"/>
                  </a:lnTo>
                  <a:lnTo>
                    <a:pt x="654" y="973"/>
                  </a:lnTo>
                  <a:lnTo>
                    <a:pt x="654" y="972"/>
                  </a:lnTo>
                  <a:lnTo>
                    <a:pt x="654" y="969"/>
                  </a:lnTo>
                  <a:lnTo>
                    <a:pt x="655" y="968"/>
                  </a:lnTo>
                  <a:lnTo>
                    <a:pt x="655" y="966"/>
                  </a:lnTo>
                  <a:lnTo>
                    <a:pt x="657" y="957"/>
                  </a:lnTo>
                  <a:lnTo>
                    <a:pt x="655" y="953"/>
                  </a:lnTo>
                  <a:lnTo>
                    <a:pt x="654" y="951"/>
                  </a:lnTo>
                  <a:lnTo>
                    <a:pt x="655" y="948"/>
                  </a:lnTo>
                  <a:lnTo>
                    <a:pt x="654" y="936"/>
                  </a:lnTo>
                  <a:lnTo>
                    <a:pt x="651" y="931"/>
                  </a:lnTo>
                  <a:lnTo>
                    <a:pt x="649" y="930"/>
                  </a:lnTo>
                  <a:lnTo>
                    <a:pt x="649" y="927"/>
                  </a:lnTo>
                  <a:lnTo>
                    <a:pt x="647" y="925"/>
                  </a:lnTo>
                  <a:lnTo>
                    <a:pt x="646" y="921"/>
                  </a:lnTo>
                  <a:lnTo>
                    <a:pt x="645" y="915"/>
                  </a:lnTo>
                  <a:lnTo>
                    <a:pt x="640" y="910"/>
                  </a:lnTo>
                  <a:lnTo>
                    <a:pt x="632" y="905"/>
                  </a:lnTo>
                  <a:lnTo>
                    <a:pt x="632" y="903"/>
                  </a:lnTo>
                  <a:lnTo>
                    <a:pt x="630" y="901"/>
                  </a:lnTo>
                  <a:lnTo>
                    <a:pt x="630" y="899"/>
                  </a:lnTo>
                  <a:lnTo>
                    <a:pt x="627" y="898"/>
                  </a:lnTo>
                  <a:lnTo>
                    <a:pt x="627" y="894"/>
                  </a:lnTo>
                  <a:lnTo>
                    <a:pt x="626" y="893"/>
                  </a:lnTo>
                  <a:lnTo>
                    <a:pt x="620" y="890"/>
                  </a:lnTo>
                  <a:lnTo>
                    <a:pt x="620" y="888"/>
                  </a:lnTo>
                  <a:lnTo>
                    <a:pt x="620" y="885"/>
                  </a:lnTo>
                  <a:lnTo>
                    <a:pt x="621" y="884"/>
                  </a:lnTo>
                  <a:lnTo>
                    <a:pt x="619" y="878"/>
                  </a:lnTo>
                  <a:lnTo>
                    <a:pt x="619" y="875"/>
                  </a:lnTo>
                  <a:lnTo>
                    <a:pt x="614" y="852"/>
                  </a:lnTo>
                  <a:lnTo>
                    <a:pt x="613" y="847"/>
                  </a:lnTo>
                  <a:lnTo>
                    <a:pt x="611" y="841"/>
                  </a:lnTo>
                  <a:lnTo>
                    <a:pt x="608" y="839"/>
                  </a:lnTo>
                  <a:lnTo>
                    <a:pt x="608" y="836"/>
                  </a:lnTo>
                  <a:lnTo>
                    <a:pt x="606" y="836"/>
                  </a:lnTo>
                  <a:lnTo>
                    <a:pt x="606" y="832"/>
                  </a:lnTo>
                  <a:lnTo>
                    <a:pt x="606" y="831"/>
                  </a:lnTo>
                  <a:lnTo>
                    <a:pt x="601" y="826"/>
                  </a:lnTo>
                  <a:lnTo>
                    <a:pt x="600" y="820"/>
                  </a:lnTo>
                  <a:lnTo>
                    <a:pt x="597" y="816"/>
                  </a:lnTo>
                  <a:lnTo>
                    <a:pt x="594" y="812"/>
                  </a:lnTo>
                  <a:lnTo>
                    <a:pt x="590" y="802"/>
                  </a:lnTo>
                  <a:lnTo>
                    <a:pt x="589" y="801"/>
                  </a:lnTo>
                  <a:lnTo>
                    <a:pt x="583" y="805"/>
                  </a:lnTo>
                  <a:lnTo>
                    <a:pt x="579" y="805"/>
                  </a:lnTo>
                  <a:lnTo>
                    <a:pt x="581" y="800"/>
                  </a:lnTo>
                  <a:lnTo>
                    <a:pt x="579" y="799"/>
                  </a:lnTo>
                  <a:lnTo>
                    <a:pt x="578" y="797"/>
                  </a:lnTo>
                  <a:lnTo>
                    <a:pt x="577" y="794"/>
                  </a:lnTo>
                  <a:lnTo>
                    <a:pt x="574" y="794"/>
                  </a:lnTo>
                  <a:lnTo>
                    <a:pt x="574" y="780"/>
                  </a:lnTo>
                  <a:lnTo>
                    <a:pt x="571" y="774"/>
                  </a:lnTo>
                  <a:lnTo>
                    <a:pt x="566" y="765"/>
                  </a:lnTo>
                  <a:lnTo>
                    <a:pt x="563" y="759"/>
                  </a:lnTo>
                  <a:lnTo>
                    <a:pt x="552" y="744"/>
                  </a:lnTo>
                  <a:lnTo>
                    <a:pt x="549" y="743"/>
                  </a:lnTo>
                  <a:lnTo>
                    <a:pt x="537" y="742"/>
                  </a:lnTo>
                  <a:lnTo>
                    <a:pt x="524" y="737"/>
                  </a:lnTo>
                  <a:lnTo>
                    <a:pt x="520" y="737"/>
                  </a:lnTo>
                  <a:lnTo>
                    <a:pt x="513" y="739"/>
                  </a:lnTo>
                  <a:lnTo>
                    <a:pt x="503" y="739"/>
                  </a:lnTo>
                  <a:lnTo>
                    <a:pt x="493" y="743"/>
                  </a:lnTo>
                  <a:lnTo>
                    <a:pt x="491" y="740"/>
                  </a:lnTo>
                  <a:lnTo>
                    <a:pt x="485" y="739"/>
                  </a:lnTo>
                  <a:lnTo>
                    <a:pt x="484" y="735"/>
                  </a:lnTo>
                  <a:lnTo>
                    <a:pt x="478" y="730"/>
                  </a:lnTo>
                  <a:lnTo>
                    <a:pt x="476" y="728"/>
                  </a:lnTo>
                  <a:lnTo>
                    <a:pt x="472" y="727"/>
                  </a:lnTo>
                  <a:lnTo>
                    <a:pt x="470" y="724"/>
                  </a:lnTo>
                  <a:lnTo>
                    <a:pt x="465" y="723"/>
                  </a:lnTo>
                  <a:lnTo>
                    <a:pt x="463" y="723"/>
                  </a:lnTo>
                  <a:lnTo>
                    <a:pt x="458" y="727"/>
                  </a:lnTo>
                  <a:lnTo>
                    <a:pt x="461" y="717"/>
                  </a:lnTo>
                  <a:lnTo>
                    <a:pt x="461" y="713"/>
                  </a:lnTo>
                  <a:lnTo>
                    <a:pt x="461" y="717"/>
                  </a:lnTo>
                  <a:lnTo>
                    <a:pt x="458" y="727"/>
                  </a:lnTo>
                  <a:lnTo>
                    <a:pt x="455" y="727"/>
                  </a:lnTo>
                  <a:lnTo>
                    <a:pt x="450" y="723"/>
                  </a:lnTo>
                  <a:lnTo>
                    <a:pt x="443" y="719"/>
                  </a:lnTo>
                  <a:lnTo>
                    <a:pt x="439" y="714"/>
                  </a:lnTo>
                  <a:lnTo>
                    <a:pt x="432" y="701"/>
                  </a:lnTo>
                  <a:lnTo>
                    <a:pt x="426" y="697"/>
                  </a:lnTo>
                  <a:lnTo>
                    <a:pt x="423" y="692"/>
                  </a:lnTo>
                  <a:lnTo>
                    <a:pt x="420" y="685"/>
                  </a:lnTo>
                  <a:lnTo>
                    <a:pt x="418" y="682"/>
                  </a:lnTo>
                  <a:lnTo>
                    <a:pt x="412" y="683"/>
                  </a:lnTo>
                  <a:lnTo>
                    <a:pt x="410" y="681"/>
                  </a:lnTo>
                  <a:lnTo>
                    <a:pt x="409" y="680"/>
                  </a:lnTo>
                  <a:lnTo>
                    <a:pt x="400" y="681"/>
                  </a:lnTo>
                  <a:lnTo>
                    <a:pt x="397" y="677"/>
                  </a:lnTo>
                  <a:lnTo>
                    <a:pt x="392" y="676"/>
                  </a:lnTo>
                  <a:lnTo>
                    <a:pt x="388" y="677"/>
                  </a:lnTo>
                  <a:lnTo>
                    <a:pt x="385" y="671"/>
                  </a:lnTo>
                  <a:lnTo>
                    <a:pt x="381" y="672"/>
                  </a:lnTo>
                  <a:lnTo>
                    <a:pt x="377" y="669"/>
                  </a:lnTo>
                  <a:lnTo>
                    <a:pt x="374" y="664"/>
                  </a:lnTo>
                  <a:lnTo>
                    <a:pt x="370" y="665"/>
                  </a:lnTo>
                  <a:lnTo>
                    <a:pt x="367" y="661"/>
                  </a:lnTo>
                  <a:lnTo>
                    <a:pt x="363" y="657"/>
                  </a:lnTo>
                  <a:lnTo>
                    <a:pt x="359" y="650"/>
                  </a:lnTo>
                  <a:lnTo>
                    <a:pt x="354" y="649"/>
                  </a:lnTo>
                  <a:lnTo>
                    <a:pt x="350" y="650"/>
                  </a:lnTo>
                  <a:lnTo>
                    <a:pt x="348" y="647"/>
                  </a:lnTo>
                  <a:lnTo>
                    <a:pt x="344" y="649"/>
                  </a:lnTo>
                  <a:lnTo>
                    <a:pt x="338" y="646"/>
                  </a:lnTo>
                  <a:lnTo>
                    <a:pt x="329" y="654"/>
                  </a:lnTo>
                  <a:lnTo>
                    <a:pt x="327" y="655"/>
                  </a:lnTo>
                  <a:lnTo>
                    <a:pt x="324" y="660"/>
                  </a:lnTo>
                  <a:lnTo>
                    <a:pt x="317" y="672"/>
                  </a:lnTo>
                  <a:lnTo>
                    <a:pt x="308" y="692"/>
                  </a:lnTo>
                  <a:lnTo>
                    <a:pt x="303" y="697"/>
                  </a:lnTo>
                  <a:lnTo>
                    <a:pt x="294" y="716"/>
                  </a:lnTo>
                  <a:lnTo>
                    <a:pt x="285" y="740"/>
                  </a:lnTo>
                  <a:lnTo>
                    <a:pt x="279" y="763"/>
                  </a:lnTo>
                  <a:lnTo>
                    <a:pt x="278" y="770"/>
                  </a:lnTo>
                  <a:lnTo>
                    <a:pt x="278" y="782"/>
                  </a:lnTo>
                  <a:lnTo>
                    <a:pt x="279" y="791"/>
                  </a:lnTo>
                  <a:lnTo>
                    <a:pt x="280" y="792"/>
                  </a:lnTo>
                  <a:lnTo>
                    <a:pt x="270" y="794"/>
                  </a:lnTo>
                  <a:lnTo>
                    <a:pt x="266" y="761"/>
                  </a:lnTo>
                  <a:lnTo>
                    <a:pt x="264" y="754"/>
                  </a:lnTo>
                  <a:lnTo>
                    <a:pt x="258" y="740"/>
                  </a:lnTo>
                  <a:lnTo>
                    <a:pt x="250" y="729"/>
                  </a:lnTo>
                  <a:lnTo>
                    <a:pt x="242" y="721"/>
                  </a:lnTo>
                  <a:lnTo>
                    <a:pt x="232" y="718"/>
                  </a:lnTo>
                  <a:lnTo>
                    <a:pt x="220" y="708"/>
                  </a:lnTo>
                  <a:lnTo>
                    <a:pt x="208" y="702"/>
                  </a:lnTo>
                  <a:lnTo>
                    <a:pt x="207" y="699"/>
                  </a:lnTo>
                  <a:lnTo>
                    <a:pt x="198" y="697"/>
                  </a:lnTo>
                  <a:lnTo>
                    <a:pt x="195" y="698"/>
                  </a:lnTo>
                  <a:lnTo>
                    <a:pt x="190" y="693"/>
                  </a:lnTo>
                  <a:lnTo>
                    <a:pt x="184" y="687"/>
                  </a:lnTo>
                  <a:lnTo>
                    <a:pt x="174" y="685"/>
                  </a:lnTo>
                  <a:lnTo>
                    <a:pt x="162" y="685"/>
                  </a:lnTo>
                  <a:lnTo>
                    <a:pt x="161" y="683"/>
                  </a:lnTo>
                  <a:lnTo>
                    <a:pt x="160" y="680"/>
                  </a:lnTo>
                  <a:lnTo>
                    <a:pt x="158" y="677"/>
                  </a:lnTo>
                  <a:lnTo>
                    <a:pt x="154" y="675"/>
                  </a:lnTo>
                  <a:lnTo>
                    <a:pt x="151" y="666"/>
                  </a:lnTo>
                  <a:lnTo>
                    <a:pt x="144" y="661"/>
                  </a:lnTo>
                  <a:lnTo>
                    <a:pt x="135" y="657"/>
                  </a:lnTo>
                  <a:lnTo>
                    <a:pt x="121" y="656"/>
                  </a:lnTo>
                  <a:lnTo>
                    <a:pt x="115" y="654"/>
                  </a:lnTo>
                  <a:lnTo>
                    <a:pt x="113" y="650"/>
                  </a:lnTo>
                  <a:lnTo>
                    <a:pt x="105" y="631"/>
                  </a:lnTo>
                  <a:lnTo>
                    <a:pt x="101" y="626"/>
                  </a:lnTo>
                  <a:lnTo>
                    <a:pt x="97" y="624"/>
                  </a:lnTo>
                  <a:lnTo>
                    <a:pt x="94" y="620"/>
                  </a:lnTo>
                  <a:lnTo>
                    <a:pt x="88" y="616"/>
                  </a:lnTo>
                  <a:lnTo>
                    <a:pt x="82" y="610"/>
                  </a:lnTo>
                  <a:lnTo>
                    <a:pt x="74" y="609"/>
                  </a:lnTo>
                  <a:lnTo>
                    <a:pt x="68" y="607"/>
                  </a:lnTo>
                  <a:lnTo>
                    <a:pt x="66" y="600"/>
                  </a:lnTo>
                  <a:lnTo>
                    <a:pt x="52" y="592"/>
                  </a:lnTo>
                  <a:lnTo>
                    <a:pt x="45" y="590"/>
                  </a:lnTo>
                  <a:lnTo>
                    <a:pt x="43" y="588"/>
                  </a:lnTo>
                  <a:lnTo>
                    <a:pt x="37" y="586"/>
                  </a:lnTo>
                  <a:lnTo>
                    <a:pt x="30" y="577"/>
                  </a:lnTo>
                  <a:lnTo>
                    <a:pt x="11" y="566"/>
                  </a:lnTo>
                  <a:lnTo>
                    <a:pt x="11" y="563"/>
                  </a:lnTo>
                  <a:lnTo>
                    <a:pt x="13" y="552"/>
                  </a:lnTo>
                  <a:lnTo>
                    <a:pt x="13" y="547"/>
                  </a:lnTo>
                  <a:lnTo>
                    <a:pt x="10" y="543"/>
                  </a:lnTo>
                  <a:lnTo>
                    <a:pt x="6" y="525"/>
                  </a:lnTo>
                  <a:lnTo>
                    <a:pt x="0" y="52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4" name="Freeform 686" descr="30%"/>
            <p:cNvSpPr>
              <a:spLocks/>
            </p:cNvSpPr>
            <p:nvPr/>
          </p:nvSpPr>
          <p:spPr bwMode="auto">
            <a:xfrm>
              <a:off x="3852315" y="1279424"/>
              <a:ext cx="5845" cy="0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5" y="3"/>
                </a:cxn>
                <a:cxn ang="0">
                  <a:pos x="6" y="4"/>
                </a:cxn>
                <a:cxn ang="0">
                  <a:pos x="6" y="7"/>
                </a:cxn>
                <a:cxn ang="0">
                  <a:pos x="5" y="7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7"/>
                </a:cxn>
                <a:cxn ang="0">
                  <a:pos x="1" y="5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3" y="3"/>
                </a:cxn>
              </a:cxnLst>
              <a:rect l="0" t="0" r="r" b="b"/>
              <a:pathLst>
                <a:path w="6" h="8">
                  <a:moveTo>
                    <a:pt x="3" y="3"/>
                  </a:moveTo>
                  <a:lnTo>
                    <a:pt x="5" y="3"/>
                  </a:lnTo>
                  <a:lnTo>
                    <a:pt x="6" y="4"/>
                  </a:lnTo>
                  <a:lnTo>
                    <a:pt x="6" y="7"/>
                  </a:lnTo>
                  <a:lnTo>
                    <a:pt x="5" y="7"/>
                  </a:lnTo>
                  <a:lnTo>
                    <a:pt x="5" y="8"/>
                  </a:lnTo>
                  <a:lnTo>
                    <a:pt x="4" y="8"/>
                  </a:lnTo>
                  <a:lnTo>
                    <a:pt x="4" y="7"/>
                  </a:lnTo>
                  <a:lnTo>
                    <a:pt x="1" y="5"/>
                  </a:lnTo>
                  <a:lnTo>
                    <a:pt x="1" y="3"/>
                  </a:lnTo>
                  <a:lnTo>
                    <a:pt x="0" y="0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5" name="Freeform 687" descr="30%"/>
            <p:cNvSpPr>
              <a:spLocks/>
            </p:cNvSpPr>
            <p:nvPr/>
          </p:nvSpPr>
          <p:spPr bwMode="auto">
            <a:xfrm>
              <a:off x="4115364" y="1498443"/>
              <a:ext cx="5845" cy="0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1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6" name="Rectangle 688" descr="30%"/>
            <p:cNvSpPr>
              <a:spLocks noChangeArrowheads="1"/>
            </p:cNvSpPr>
            <p:nvPr/>
          </p:nvSpPr>
          <p:spPr bwMode="auto">
            <a:xfrm>
              <a:off x="4115364" y="1498443"/>
              <a:ext cx="0" cy="0"/>
            </a:xfrm>
            <a:prstGeom prst="rect">
              <a:avLst/>
            </a:prstGeom>
            <a:grpFill/>
            <a:ln w="3175">
              <a:solidFill>
                <a:schemeClr val="tx1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7" name="Freeform 689" descr="30%"/>
            <p:cNvSpPr>
              <a:spLocks/>
            </p:cNvSpPr>
            <p:nvPr/>
          </p:nvSpPr>
          <p:spPr bwMode="auto">
            <a:xfrm>
              <a:off x="3840620" y="181654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8" name="Freeform 690" descr="30%"/>
            <p:cNvSpPr>
              <a:spLocks/>
            </p:cNvSpPr>
            <p:nvPr/>
          </p:nvSpPr>
          <p:spPr bwMode="auto">
            <a:xfrm>
              <a:off x="3828929" y="1461940"/>
              <a:ext cx="0" cy="52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9" name="Freeform 691" descr="30%"/>
            <p:cNvSpPr>
              <a:spLocks/>
            </p:cNvSpPr>
            <p:nvPr/>
          </p:nvSpPr>
          <p:spPr bwMode="auto">
            <a:xfrm>
              <a:off x="3858159" y="1279424"/>
              <a:ext cx="0" cy="521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0" name="Freeform 692" descr="30%"/>
            <p:cNvSpPr>
              <a:spLocks/>
            </p:cNvSpPr>
            <p:nvPr/>
          </p:nvSpPr>
          <p:spPr bwMode="auto">
            <a:xfrm>
              <a:off x="4203050" y="159230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1" name="Freeform 693" descr="30%"/>
            <p:cNvSpPr>
              <a:spLocks/>
            </p:cNvSpPr>
            <p:nvPr/>
          </p:nvSpPr>
          <p:spPr bwMode="auto">
            <a:xfrm>
              <a:off x="3823084" y="1456725"/>
              <a:ext cx="52611" cy="36503"/>
            </a:xfrm>
            <a:custGeom>
              <a:avLst/>
              <a:gdLst/>
              <a:ahLst/>
              <a:cxnLst>
                <a:cxn ang="0">
                  <a:pos x="23" y="4"/>
                </a:cxn>
                <a:cxn ang="0">
                  <a:pos x="30" y="3"/>
                </a:cxn>
                <a:cxn ang="0">
                  <a:pos x="30" y="6"/>
                </a:cxn>
                <a:cxn ang="0">
                  <a:pos x="30" y="11"/>
                </a:cxn>
                <a:cxn ang="0">
                  <a:pos x="34" y="12"/>
                </a:cxn>
                <a:cxn ang="0">
                  <a:pos x="34" y="21"/>
                </a:cxn>
                <a:cxn ang="0">
                  <a:pos x="35" y="23"/>
                </a:cxn>
                <a:cxn ang="0">
                  <a:pos x="35" y="27"/>
                </a:cxn>
                <a:cxn ang="0">
                  <a:pos x="33" y="33"/>
                </a:cxn>
                <a:cxn ang="0">
                  <a:pos x="36" y="45"/>
                </a:cxn>
                <a:cxn ang="0">
                  <a:pos x="43" y="45"/>
                </a:cxn>
                <a:cxn ang="0">
                  <a:pos x="47" y="47"/>
                </a:cxn>
                <a:cxn ang="0">
                  <a:pos x="50" y="48"/>
                </a:cxn>
                <a:cxn ang="0">
                  <a:pos x="55" y="54"/>
                </a:cxn>
                <a:cxn ang="0">
                  <a:pos x="53" y="60"/>
                </a:cxn>
                <a:cxn ang="0">
                  <a:pos x="48" y="59"/>
                </a:cxn>
                <a:cxn ang="0">
                  <a:pos x="45" y="58"/>
                </a:cxn>
                <a:cxn ang="0">
                  <a:pos x="42" y="56"/>
                </a:cxn>
                <a:cxn ang="0">
                  <a:pos x="40" y="54"/>
                </a:cxn>
                <a:cxn ang="0">
                  <a:pos x="33" y="53"/>
                </a:cxn>
                <a:cxn ang="0">
                  <a:pos x="28" y="49"/>
                </a:cxn>
                <a:cxn ang="0">
                  <a:pos x="28" y="42"/>
                </a:cxn>
                <a:cxn ang="0">
                  <a:pos x="25" y="40"/>
                </a:cxn>
                <a:cxn ang="0">
                  <a:pos x="24" y="35"/>
                </a:cxn>
                <a:cxn ang="0">
                  <a:pos x="20" y="42"/>
                </a:cxn>
                <a:cxn ang="0">
                  <a:pos x="18" y="35"/>
                </a:cxn>
                <a:cxn ang="0">
                  <a:pos x="13" y="33"/>
                </a:cxn>
                <a:cxn ang="0">
                  <a:pos x="11" y="35"/>
                </a:cxn>
                <a:cxn ang="0">
                  <a:pos x="11" y="32"/>
                </a:cxn>
                <a:cxn ang="0">
                  <a:pos x="7" y="32"/>
                </a:cxn>
                <a:cxn ang="0">
                  <a:pos x="5" y="28"/>
                </a:cxn>
                <a:cxn ang="0">
                  <a:pos x="2" y="24"/>
                </a:cxn>
                <a:cxn ang="0">
                  <a:pos x="3" y="21"/>
                </a:cxn>
                <a:cxn ang="0">
                  <a:pos x="7" y="16"/>
                </a:cxn>
                <a:cxn ang="0">
                  <a:pos x="8" y="12"/>
                </a:cxn>
                <a:cxn ang="0">
                  <a:pos x="10" y="13"/>
                </a:cxn>
                <a:cxn ang="0">
                  <a:pos x="12" y="11"/>
                </a:cxn>
                <a:cxn ang="0">
                  <a:pos x="19" y="9"/>
                </a:cxn>
                <a:cxn ang="0">
                  <a:pos x="20" y="7"/>
                </a:cxn>
              </a:cxnLst>
              <a:rect l="0" t="0" r="r" b="b"/>
              <a:pathLst>
                <a:path w="56" h="60">
                  <a:moveTo>
                    <a:pt x="20" y="7"/>
                  </a:moveTo>
                  <a:lnTo>
                    <a:pt x="23" y="4"/>
                  </a:lnTo>
                  <a:lnTo>
                    <a:pt x="28" y="0"/>
                  </a:lnTo>
                  <a:lnTo>
                    <a:pt x="30" y="3"/>
                  </a:lnTo>
                  <a:lnTo>
                    <a:pt x="31" y="4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30" y="11"/>
                  </a:lnTo>
                  <a:lnTo>
                    <a:pt x="32" y="14"/>
                  </a:lnTo>
                  <a:lnTo>
                    <a:pt x="34" y="12"/>
                  </a:lnTo>
                  <a:lnTo>
                    <a:pt x="34" y="14"/>
                  </a:lnTo>
                  <a:lnTo>
                    <a:pt x="34" y="21"/>
                  </a:lnTo>
                  <a:lnTo>
                    <a:pt x="34" y="23"/>
                  </a:lnTo>
                  <a:lnTo>
                    <a:pt x="35" y="23"/>
                  </a:lnTo>
                  <a:lnTo>
                    <a:pt x="36" y="24"/>
                  </a:lnTo>
                  <a:lnTo>
                    <a:pt x="35" y="27"/>
                  </a:lnTo>
                  <a:lnTo>
                    <a:pt x="34" y="33"/>
                  </a:lnTo>
                  <a:lnTo>
                    <a:pt x="33" y="33"/>
                  </a:lnTo>
                  <a:lnTo>
                    <a:pt x="33" y="40"/>
                  </a:lnTo>
                  <a:lnTo>
                    <a:pt x="36" y="45"/>
                  </a:lnTo>
                  <a:lnTo>
                    <a:pt x="41" y="43"/>
                  </a:lnTo>
                  <a:lnTo>
                    <a:pt x="43" y="45"/>
                  </a:lnTo>
                  <a:lnTo>
                    <a:pt x="46" y="44"/>
                  </a:lnTo>
                  <a:lnTo>
                    <a:pt x="47" y="47"/>
                  </a:lnTo>
                  <a:lnTo>
                    <a:pt x="49" y="49"/>
                  </a:lnTo>
                  <a:lnTo>
                    <a:pt x="50" y="48"/>
                  </a:lnTo>
                  <a:lnTo>
                    <a:pt x="51" y="53"/>
                  </a:lnTo>
                  <a:lnTo>
                    <a:pt x="55" y="54"/>
                  </a:lnTo>
                  <a:lnTo>
                    <a:pt x="56" y="56"/>
                  </a:lnTo>
                  <a:lnTo>
                    <a:pt x="53" y="60"/>
                  </a:lnTo>
                  <a:lnTo>
                    <a:pt x="51" y="60"/>
                  </a:lnTo>
                  <a:lnTo>
                    <a:pt x="48" y="59"/>
                  </a:lnTo>
                  <a:lnTo>
                    <a:pt x="45" y="60"/>
                  </a:lnTo>
                  <a:lnTo>
                    <a:pt x="45" y="58"/>
                  </a:lnTo>
                  <a:lnTo>
                    <a:pt x="43" y="56"/>
                  </a:lnTo>
                  <a:lnTo>
                    <a:pt x="42" y="56"/>
                  </a:lnTo>
                  <a:lnTo>
                    <a:pt x="41" y="59"/>
                  </a:lnTo>
                  <a:lnTo>
                    <a:pt x="40" y="54"/>
                  </a:lnTo>
                  <a:lnTo>
                    <a:pt x="39" y="55"/>
                  </a:lnTo>
                  <a:lnTo>
                    <a:pt x="33" y="53"/>
                  </a:lnTo>
                  <a:lnTo>
                    <a:pt x="32" y="54"/>
                  </a:lnTo>
                  <a:lnTo>
                    <a:pt x="28" y="49"/>
                  </a:lnTo>
                  <a:lnTo>
                    <a:pt x="30" y="45"/>
                  </a:lnTo>
                  <a:lnTo>
                    <a:pt x="28" y="42"/>
                  </a:lnTo>
                  <a:lnTo>
                    <a:pt x="26" y="39"/>
                  </a:lnTo>
                  <a:lnTo>
                    <a:pt x="25" y="40"/>
                  </a:lnTo>
                  <a:lnTo>
                    <a:pt x="25" y="38"/>
                  </a:lnTo>
                  <a:lnTo>
                    <a:pt x="24" y="35"/>
                  </a:lnTo>
                  <a:lnTo>
                    <a:pt x="22" y="38"/>
                  </a:lnTo>
                  <a:lnTo>
                    <a:pt x="20" y="42"/>
                  </a:lnTo>
                  <a:lnTo>
                    <a:pt x="18" y="39"/>
                  </a:lnTo>
                  <a:lnTo>
                    <a:pt x="18" y="35"/>
                  </a:lnTo>
                  <a:lnTo>
                    <a:pt x="16" y="35"/>
                  </a:lnTo>
                  <a:lnTo>
                    <a:pt x="13" y="33"/>
                  </a:lnTo>
                  <a:lnTo>
                    <a:pt x="13" y="35"/>
                  </a:lnTo>
                  <a:lnTo>
                    <a:pt x="11" y="35"/>
                  </a:lnTo>
                  <a:lnTo>
                    <a:pt x="10" y="34"/>
                  </a:lnTo>
                  <a:lnTo>
                    <a:pt x="11" y="32"/>
                  </a:lnTo>
                  <a:lnTo>
                    <a:pt x="10" y="29"/>
                  </a:lnTo>
                  <a:lnTo>
                    <a:pt x="7" y="32"/>
                  </a:lnTo>
                  <a:lnTo>
                    <a:pt x="5" y="30"/>
                  </a:lnTo>
                  <a:lnTo>
                    <a:pt x="5" y="28"/>
                  </a:lnTo>
                  <a:lnTo>
                    <a:pt x="1" y="27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3" y="21"/>
                  </a:lnTo>
                  <a:lnTo>
                    <a:pt x="4" y="17"/>
                  </a:lnTo>
                  <a:lnTo>
                    <a:pt x="7" y="16"/>
                  </a:lnTo>
                  <a:lnTo>
                    <a:pt x="7" y="13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10" y="13"/>
                  </a:lnTo>
                  <a:lnTo>
                    <a:pt x="10" y="12"/>
                  </a:lnTo>
                  <a:lnTo>
                    <a:pt x="12" y="11"/>
                  </a:lnTo>
                  <a:lnTo>
                    <a:pt x="15" y="9"/>
                  </a:lnTo>
                  <a:lnTo>
                    <a:pt x="19" y="9"/>
                  </a:lnTo>
                  <a:lnTo>
                    <a:pt x="20" y="9"/>
                  </a:lnTo>
                  <a:lnTo>
                    <a:pt x="20" y="7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2" name="Freeform 694" descr="30%"/>
            <p:cNvSpPr>
              <a:spLocks/>
            </p:cNvSpPr>
            <p:nvPr/>
          </p:nvSpPr>
          <p:spPr bwMode="auto">
            <a:xfrm>
              <a:off x="4010143" y="1435866"/>
              <a:ext cx="0" cy="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3" name="Rectangle 695" descr="30%"/>
            <p:cNvSpPr>
              <a:spLocks noChangeArrowheads="1"/>
            </p:cNvSpPr>
            <p:nvPr/>
          </p:nvSpPr>
          <p:spPr bwMode="auto">
            <a:xfrm>
              <a:off x="3688637" y="1618382"/>
              <a:ext cx="0" cy="0"/>
            </a:xfrm>
            <a:prstGeom prst="rect">
              <a:avLst/>
            </a:prstGeom>
            <a:grpFill/>
            <a:ln w="3175">
              <a:solidFill>
                <a:schemeClr val="tx1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4" name="Freeform 696" descr="30%"/>
            <p:cNvSpPr>
              <a:spLocks/>
            </p:cNvSpPr>
            <p:nvPr/>
          </p:nvSpPr>
          <p:spPr bwMode="auto">
            <a:xfrm>
              <a:off x="3688637" y="1722676"/>
              <a:ext cx="17535" cy="5215"/>
            </a:xfrm>
            <a:custGeom>
              <a:avLst/>
              <a:gdLst/>
              <a:ahLst/>
              <a:cxnLst>
                <a:cxn ang="0">
                  <a:pos x="14" y="10"/>
                </a:cxn>
                <a:cxn ang="0">
                  <a:pos x="11" y="12"/>
                </a:cxn>
                <a:cxn ang="0">
                  <a:pos x="10" y="11"/>
                </a:cxn>
                <a:cxn ang="0">
                  <a:pos x="9" y="12"/>
                </a:cxn>
                <a:cxn ang="0">
                  <a:pos x="5" y="10"/>
                </a:cxn>
                <a:cxn ang="0">
                  <a:pos x="3" y="12"/>
                </a:cxn>
                <a:cxn ang="0">
                  <a:pos x="0" y="8"/>
                </a:cxn>
                <a:cxn ang="0">
                  <a:pos x="2" y="8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3" y="1"/>
                </a:cxn>
                <a:cxn ang="0">
                  <a:pos x="5" y="0"/>
                </a:cxn>
                <a:cxn ang="0">
                  <a:pos x="9" y="0"/>
                </a:cxn>
                <a:cxn ang="0">
                  <a:pos x="10" y="1"/>
                </a:cxn>
                <a:cxn ang="0">
                  <a:pos x="11" y="1"/>
                </a:cxn>
                <a:cxn ang="0">
                  <a:pos x="14" y="1"/>
                </a:cxn>
                <a:cxn ang="0">
                  <a:pos x="15" y="5"/>
                </a:cxn>
                <a:cxn ang="0">
                  <a:pos x="15" y="6"/>
                </a:cxn>
                <a:cxn ang="0">
                  <a:pos x="14" y="7"/>
                </a:cxn>
                <a:cxn ang="0">
                  <a:pos x="14" y="10"/>
                </a:cxn>
              </a:cxnLst>
              <a:rect l="0" t="0" r="r" b="b"/>
              <a:pathLst>
                <a:path w="15" h="12">
                  <a:moveTo>
                    <a:pt x="14" y="10"/>
                  </a:moveTo>
                  <a:lnTo>
                    <a:pt x="11" y="12"/>
                  </a:lnTo>
                  <a:lnTo>
                    <a:pt x="10" y="11"/>
                  </a:lnTo>
                  <a:lnTo>
                    <a:pt x="9" y="12"/>
                  </a:lnTo>
                  <a:lnTo>
                    <a:pt x="5" y="10"/>
                  </a:lnTo>
                  <a:lnTo>
                    <a:pt x="3" y="12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1"/>
                  </a:lnTo>
                  <a:lnTo>
                    <a:pt x="5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4" y="1"/>
                  </a:lnTo>
                  <a:lnTo>
                    <a:pt x="15" y="5"/>
                  </a:lnTo>
                  <a:lnTo>
                    <a:pt x="15" y="6"/>
                  </a:lnTo>
                  <a:lnTo>
                    <a:pt x="14" y="7"/>
                  </a:lnTo>
                  <a:lnTo>
                    <a:pt x="14" y="1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5" name="Freeform 697" descr="30%"/>
            <p:cNvSpPr>
              <a:spLocks/>
            </p:cNvSpPr>
            <p:nvPr/>
          </p:nvSpPr>
          <p:spPr bwMode="auto">
            <a:xfrm>
              <a:off x="4179670" y="1665314"/>
              <a:ext cx="5845" cy="521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3"/>
                </a:cxn>
              </a:cxnLst>
              <a:rect l="0" t="0" r="r" b="b"/>
              <a:pathLst>
                <a:path h="4">
                  <a:moveTo>
                    <a:pt x="0" y="3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6" name="Freeform 698" descr="30%"/>
            <p:cNvSpPr>
              <a:spLocks/>
            </p:cNvSpPr>
            <p:nvPr/>
          </p:nvSpPr>
          <p:spPr bwMode="auto">
            <a:xfrm>
              <a:off x="3875695" y="1488014"/>
              <a:ext cx="0" cy="5215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3" y="1"/>
                </a:cxn>
                <a:cxn ang="0">
                  <a:pos x="3" y="2"/>
                </a:cxn>
                <a:cxn ang="0">
                  <a:pos x="1" y="2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3" y="1"/>
                  </a:lnTo>
                  <a:lnTo>
                    <a:pt x="3" y="2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7" name="Freeform 699" descr="30%"/>
            <p:cNvSpPr>
              <a:spLocks/>
            </p:cNvSpPr>
            <p:nvPr/>
          </p:nvSpPr>
          <p:spPr bwMode="auto">
            <a:xfrm>
              <a:off x="3881540" y="1488014"/>
              <a:ext cx="5845" cy="5215"/>
            </a:xfrm>
            <a:custGeom>
              <a:avLst/>
              <a:gdLst/>
              <a:ahLst/>
              <a:cxnLst>
                <a:cxn ang="0">
                  <a:pos x="2" y="7"/>
                </a:cxn>
                <a:cxn ang="0">
                  <a:pos x="1" y="4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5" y="0"/>
                </a:cxn>
                <a:cxn ang="0">
                  <a:pos x="7" y="3"/>
                </a:cxn>
                <a:cxn ang="0">
                  <a:pos x="4" y="5"/>
                </a:cxn>
                <a:cxn ang="0">
                  <a:pos x="2" y="7"/>
                </a:cxn>
              </a:cxnLst>
              <a:rect l="0" t="0" r="r" b="b"/>
              <a:pathLst>
                <a:path w="7" h="7">
                  <a:moveTo>
                    <a:pt x="2" y="7"/>
                  </a:moveTo>
                  <a:lnTo>
                    <a:pt x="1" y="4"/>
                  </a:lnTo>
                  <a:lnTo>
                    <a:pt x="0" y="5"/>
                  </a:lnTo>
                  <a:lnTo>
                    <a:pt x="0" y="2"/>
                  </a:lnTo>
                  <a:lnTo>
                    <a:pt x="5" y="0"/>
                  </a:lnTo>
                  <a:lnTo>
                    <a:pt x="7" y="3"/>
                  </a:lnTo>
                  <a:lnTo>
                    <a:pt x="4" y="5"/>
                  </a:lnTo>
                  <a:lnTo>
                    <a:pt x="2" y="7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8" name="Freeform 700" descr="30%"/>
            <p:cNvSpPr>
              <a:spLocks/>
            </p:cNvSpPr>
            <p:nvPr/>
          </p:nvSpPr>
          <p:spPr bwMode="auto">
            <a:xfrm>
              <a:off x="3881540" y="1488014"/>
              <a:ext cx="0" cy="0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9" name="Rectangle 701" descr="30%"/>
            <p:cNvSpPr>
              <a:spLocks noChangeArrowheads="1"/>
            </p:cNvSpPr>
            <p:nvPr/>
          </p:nvSpPr>
          <p:spPr bwMode="auto">
            <a:xfrm>
              <a:off x="3881540" y="1488014"/>
              <a:ext cx="0" cy="0"/>
            </a:xfrm>
            <a:prstGeom prst="rect">
              <a:avLst/>
            </a:prstGeom>
            <a:grpFill/>
            <a:ln w="3175">
              <a:solidFill>
                <a:schemeClr val="tx1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0" name="Freeform 702" descr="30%"/>
            <p:cNvSpPr>
              <a:spLocks/>
            </p:cNvSpPr>
            <p:nvPr/>
          </p:nvSpPr>
          <p:spPr bwMode="auto">
            <a:xfrm>
              <a:off x="3770473" y="1759179"/>
              <a:ext cx="0" cy="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1" name="Freeform 703" descr="30%"/>
            <p:cNvSpPr>
              <a:spLocks/>
            </p:cNvSpPr>
            <p:nvPr/>
          </p:nvSpPr>
          <p:spPr bwMode="auto">
            <a:xfrm>
              <a:off x="3367127" y="1592308"/>
              <a:ext cx="350736" cy="281595"/>
            </a:xfrm>
            <a:custGeom>
              <a:avLst/>
              <a:gdLst/>
              <a:ahLst/>
              <a:cxnLst>
                <a:cxn ang="0">
                  <a:pos x="13" y="110"/>
                </a:cxn>
                <a:cxn ang="0">
                  <a:pos x="13" y="76"/>
                </a:cxn>
                <a:cxn ang="0">
                  <a:pos x="18" y="9"/>
                </a:cxn>
                <a:cxn ang="0">
                  <a:pos x="15" y="1"/>
                </a:cxn>
                <a:cxn ang="0">
                  <a:pos x="30" y="12"/>
                </a:cxn>
                <a:cxn ang="0">
                  <a:pos x="38" y="28"/>
                </a:cxn>
                <a:cxn ang="0">
                  <a:pos x="42" y="71"/>
                </a:cxn>
                <a:cxn ang="0">
                  <a:pos x="56" y="94"/>
                </a:cxn>
                <a:cxn ang="0">
                  <a:pos x="71" y="102"/>
                </a:cxn>
                <a:cxn ang="0">
                  <a:pos x="85" y="112"/>
                </a:cxn>
                <a:cxn ang="0">
                  <a:pos x="102" y="141"/>
                </a:cxn>
                <a:cxn ang="0">
                  <a:pos x="119" y="199"/>
                </a:cxn>
                <a:cxn ang="0">
                  <a:pos x="137" y="250"/>
                </a:cxn>
                <a:cxn ang="0">
                  <a:pos x="153" y="276"/>
                </a:cxn>
                <a:cxn ang="0">
                  <a:pos x="178" y="308"/>
                </a:cxn>
                <a:cxn ang="0">
                  <a:pos x="202" y="324"/>
                </a:cxn>
                <a:cxn ang="0">
                  <a:pos x="263" y="367"/>
                </a:cxn>
                <a:cxn ang="0">
                  <a:pos x="283" y="379"/>
                </a:cxn>
                <a:cxn ang="0">
                  <a:pos x="309" y="385"/>
                </a:cxn>
                <a:cxn ang="0">
                  <a:pos x="318" y="395"/>
                </a:cxn>
                <a:cxn ang="0">
                  <a:pos x="319" y="409"/>
                </a:cxn>
                <a:cxn ang="0">
                  <a:pos x="320" y="426"/>
                </a:cxn>
                <a:cxn ang="0">
                  <a:pos x="324" y="423"/>
                </a:cxn>
                <a:cxn ang="0">
                  <a:pos x="324" y="442"/>
                </a:cxn>
                <a:cxn ang="0">
                  <a:pos x="330" y="469"/>
                </a:cxn>
                <a:cxn ang="0">
                  <a:pos x="350" y="474"/>
                </a:cxn>
                <a:cxn ang="0">
                  <a:pos x="362" y="470"/>
                </a:cxn>
                <a:cxn ang="0">
                  <a:pos x="367" y="473"/>
                </a:cxn>
                <a:cxn ang="0">
                  <a:pos x="372" y="469"/>
                </a:cxn>
                <a:cxn ang="0">
                  <a:pos x="376" y="471"/>
                </a:cxn>
                <a:cxn ang="0">
                  <a:pos x="377" y="483"/>
                </a:cxn>
                <a:cxn ang="0">
                  <a:pos x="380" y="489"/>
                </a:cxn>
                <a:cxn ang="0">
                  <a:pos x="380" y="496"/>
                </a:cxn>
                <a:cxn ang="0">
                  <a:pos x="372" y="502"/>
                </a:cxn>
                <a:cxn ang="0">
                  <a:pos x="365" y="504"/>
                </a:cxn>
                <a:cxn ang="0">
                  <a:pos x="359" y="506"/>
                </a:cxn>
                <a:cxn ang="0">
                  <a:pos x="346" y="511"/>
                </a:cxn>
                <a:cxn ang="0">
                  <a:pos x="335" y="507"/>
                </a:cxn>
                <a:cxn ang="0">
                  <a:pos x="323" y="497"/>
                </a:cxn>
                <a:cxn ang="0">
                  <a:pos x="306" y="499"/>
                </a:cxn>
                <a:cxn ang="0">
                  <a:pos x="288" y="502"/>
                </a:cxn>
                <a:cxn ang="0">
                  <a:pos x="270" y="494"/>
                </a:cxn>
                <a:cxn ang="0">
                  <a:pos x="251" y="492"/>
                </a:cxn>
                <a:cxn ang="0">
                  <a:pos x="228" y="470"/>
                </a:cxn>
                <a:cxn ang="0">
                  <a:pos x="205" y="459"/>
                </a:cxn>
                <a:cxn ang="0">
                  <a:pos x="188" y="443"/>
                </a:cxn>
                <a:cxn ang="0">
                  <a:pos x="171" y="427"/>
                </a:cxn>
                <a:cxn ang="0">
                  <a:pos x="154" y="414"/>
                </a:cxn>
                <a:cxn ang="0">
                  <a:pos x="139" y="406"/>
                </a:cxn>
                <a:cxn ang="0">
                  <a:pos x="97" y="421"/>
                </a:cxn>
                <a:cxn ang="0">
                  <a:pos x="68" y="419"/>
                </a:cxn>
                <a:cxn ang="0">
                  <a:pos x="51" y="427"/>
                </a:cxn>
                <a:cxn ang="0">
                  <a:pos x="43" y="431"/>
                </a:cxn>
                <a:cxn ang="0">
                  <a:pos x="62" y="372"/>
                </a:cxn>
                <a:cxn ang="0">
                  <a:pos x="61" y="331"/>
                </a:cxn>
                <a:cxn ang="0">
                  <a:pos x="50" y="308"/>
                </a:cxn>
                <a:cxn ang="0">
                  <a:pos x="46" y="283"/>
                </a:cxn>
                <a:cxn ang="0">
                  <a:pos x="32" y="253"/>
                </a:cxn>
                <a:cxn ang="0">
                  <a:pos x="26" y="224"/>
                </a:cxn>
                <a:cxn ang="0">
                  <a:pos x="6" y="209"/>
                </a:cxn>
                <a:cxn ang="0">
                  <a:pos x="4" y="179"/>
                </a:cxn>
                <a:cxn ang="0">
                  <a:pos x="2" y="168"/>
                </a:cxn>
              </a:cxnLst>
              <a:rect l="0" t="0" r="r" b="b"/>
              <a:pathLst>
                <a:path w="380" h="515">
                  <a:moveTo>
                    <a:pt x="12" y="131"/>
                  </a:moveTo>
                  <a:lnTo>
                    <a:pt x="15" y="122"/>
                  </a:lnTo>
                  <a:lnTo>
                    <a:pt x="15" y="115"/>
                  </a:lnTo>
                  <a:lnTo>
                    <a:pt x="13" y="110"/>
                  </a:lnTo>
                  <a:lnTo>
                    <a:pt x="12" y="104"/>
                  </a:lnTo>
                  <a:lnTo>
                    <a:pt x="10" y="100"/>
                  </a:lnTo>
                  <a:lnTo>
                    <a:pt x="10" y="88"/>
                  </a:lnTo>
                  <a:lnTo>
                    <a:pt x="13" y="76"/>
                  </a:lnTo>
                  <a:lnTo>
                    <a:pt x="13" y="70"/>
                  </a:lnTo>
                  <a:lnTo>
                    <a:pt x="17" y="44"/>
                  </a:lnTo>
                  <a:lnTo>
                    <a:pt x="18" y="27"/>
                  </a:lnTo>
                  <a:lnTo>
                    <a:pt x="18" y="9"/>
                  </a:lnTo>
                  <a:lnTo>
                    <a:pt x="17" y="5"/>
                  </a:lnTo>
                  <a:lnTo>
                    <a:pt x="16" y="2"/>
                  </a:lnTo>
                  <a:lnTo>
                    <a:pt x="15" y="3"/>
                  </a:lnTo>
                  <a:lnTo>
                    <a:pt x="15" y="1"/>
                  </a:lnTo>
                  <a:lnTo>
                    <a:pt x="25" y="0"/>
                  </a:lnTo>
                  <a:lnTo>
                    <a:pt x="26" y="7"/>
                  </a:lnTo>
                  <a:lnTo>
                    <a:pt x="28" y="8"/>
                  </a:lnTo>
                  <a:lnTo>
                    <a:pt x="30" y="12"/>
                  </a:lnTo>
                  <a:lnTo>
                    <a:pt x="32" y="16"/>
                  </a:lnTo>
                  <a:lnTo>
                    <a:pt x="34" y="23"/>
                  </a:lnTo>
                  <a:lnTo>
                    <a:pt x="36" y="24"/>
                  </a:lnTo>
                  <a:lnTo>
                    <a:pt x="38" y="28"/>
                  </a:lnTo>
                  <a:lnTo>
                    <a:pt x="38" y="40"/>
                  </a:lnTo>
                  <a:lnTo>
                    <a:pt x="39" y="54"/>
                  </a:lnTo>
                  <a:lnTo>
                    <a:pt x="41" y="62"/>
                  </a:lnTo>
                  <a:lnTo>
                    <a:pt x="42" y="71"/>
                  </a:lnTo>
                  <a:lnTo>
                    <a:pt x="44" y="76"/>
                  </a:lnTo>
                  <a:lnTo>
                    <a:pt x="49" y="89"/>
                  </a:lnTo>
                  <a:lnTo>
                    <a:pt x="53" y="92"/>
                  </a:lnTo>
                  <a:lnTo>
                    <a:pt x="56" y="94"/>
                  </a:lnTo>
                  <a:lnTo>
                    <a:pt x="58" y="99"/>
                  </a:lnTo>
                  <a:lnTo>
                    <a:pt x="65" y="100"/>
                  </a:lnTo>
                  <a:lnTo>
                    <a:pt x="66" y="102"/>
                  </a:lnTo>
                  <a:lnTo>
                    <a:pt x="71" y="102"/>
                  </a:lnTo>
                  <a:lnTo>
                    <a:pt x="74" y="101"/>
                  </a:lnTo>
                  <a:lnTo>
                    <a:pt x="78" y="102"/>
                  </a:lnTo>
                  <a:lnTo>
                    <a:pt x="83" y="111"/>
                  </a:lnTo>
                  <a:lnTo>
                    <a:pt x="85" y="112"/>
                  </a:lnTo>
                  <a:lnTo>
                    <a:pt x="95" y="125"/>
                  </a:lnTo>
                  <a:lnTo>
                    <a:pt x="99" y="131"/>
                  </a:lnTo>
                  <a:lnTo>
                    <a:pt x="99" y="136"/>
                  </a:lnTo>
                  <a:lnTo>
                    <a:pt x="102" y="141"/>
                  </a:lnTo>
                  <a:lnTo>
                    <a:pt x="111" y="166"/>
                  </a:lnTo>
                  <a:lnTo>
                    <a:pt x="115" y="168"/>
                  </a:lnTo>
                  <a:lnTo>
                    <a:pt x="118" y="195"/>
                  </a:lnTo>
                  <a:lnTo>
                    <a:pt x="119" y="199"/>
                  </a:lnTo>
                  <a:lnTo>
                    <a:pt x="122" y="211"/>
                  </a:lnTo>
                  <a:lnTo>
                    <a:pt x="126" y="224"/>
                  </a:lnTo>
                  <a:lnTo>
                    <a:pt x="130" y="227"/>
                  </a:lnTo>
                  <a:lnTo>
                    <a:pt x="137" y="250"/>
                  </a:lnTo>
                  <a:lnTo>
                    <a:pt x="140" y="260"/>
                  </a:lnTo>
                  <a:lnTo>
                    <a:pt x="142" y="261"/>
                  </a:lnTo>
                  <a:lnTo>
                    <a:pt x="149" y="273"/>
                  </a:lnTo>
                  <a:lnTo>
                    <a:pt x="153" y="276"/>
                  </a:lnTo>
                  <a:lnTo>
                    <a:pt x="161" y="289"/>
                  </a:lnTo>
                  <a:lnTo>
                    <a:pt x="163" y="291"/>
                  </a:lnTo>
                  <a:lnTo>
                    <a:pt x="170" y="299"/>
                  </a:lnTo>
                  <a:lnTo>
                    <a:pt x="178" y="308"/>
                  </a:lnTo>
                  <a:lnTo>
                    <a:pt x="183" y="310"/>
                  </a:lnTo>
                  <a:lnTo>
                    <a:pt x="192" y="319"/>
                  </a:lnTo>
                  <a:lnTo>
                    <a:pt x="200" y="324"/>
                  </a:lnTo>
                  <a:lnTo>
                    <a:pt x="202" y="324"/>
                  </a:lnTo>
                  <a:lnTo>
                    <a:pt x="208" y="329"/>
                  </a:lnTo>
                  <a:lnTo>
                    <a:pt x="245" y="356"/>
                  </a:lnTo>
                  <a:lnTo>
                    <a:pt x="262" y="364"/>
                  </a:lnTo>
                  <a:lnTo>
                    <a:pt x="263" y="367"/>
                  </a:lnTo>
                  <a:lnTo>
                    <a:pt x="273" y="371"/>
                  </a:lnTo>
                  <a:lnTo>
                    <a:pt x="274" y="374"/>
                  </a:lnTo>
                  <a:lnTo>
                    <a:pt x="275" y="375"/>
                  </a:lnTo>
                  <a:lnTo>
                    <a:pt x="283" y="379"/>
                  </a:lnTo>
                  <a:lnTo>
                    <a:pt x="299" y="381"/>
                  </a:lnTo>
                  <a:lnTo>
                    <a:pt x="306" y="381"/>
                  </a:lnTo>
                  <a:lnTo>
                    <a:pt x="308" y="382"/>
                  </a:lnTo>
                  <a:lnTo>
                    <a:pt x="309" y="385"/>
                  </a:lnTo>
                  <a:lnTo>
                    <a:pt x="311" y="391"/>
                  </a:lnTo>
                  <a:lnTo>
                    <a:pt x="313" y="396"/>
                  </a:lnTo>
                  <a:lnTo>
                    <a:pt x="316" y="397"/>
                  </a:lnTo>
                  <a:lnTo>
                    <a:pt x="318" y="395"/>
                  </a:lnTo>
                  <a:lnTo>
                    <a:pt x="320" y="398"/>
                  </a:lnTo>
                  <a:lnTo>
                    <a:pt x="320" y="407"/>
                  </a:lnTo>
                  <a:lnTo>
                    <a:pt x="318" y="408"/>
                  </a:lnTo>
                  <a:lnTo>
                    <a:pt x="319" y="409"/>
                  </a:lnTo>
                  <a:lnTo>
                    <a:pt x="318" y="411"/>
                  </a:lnTo>
                  <a:lnTo>
                    <a:pt x="316" y="418"/>
                  </a:lnTo>
                  <a:lnTo>
                    <a:pt x="318" y="422"/>
                  </a:lnTo>
                  <a:lnTo>
                    <a:pt x="320" y="426"/>
                  </a:lnTo>
                  <a:lnTo>
                    <a:pt x="321" y="426"/>
                  </a:lnTo>
                  <a:lnTo>
                    <a:pt x="322" y="422"/>
                  </a:lnTo>
                  <a:lnTo>
                    <a:pt x="323" y="422"/>
                  </a:lnTo>
                  <a:lnTo>
                    <a:pt x="324" y="423"/>
                  </a:lnTo>
                  <a:lnTo>
                    <a:pt x="324" y="431"/>
                  </a:lnTo>
                  <a:lnTo>
                    <a:pt x="323" y="432"/>
                  </a:lnTo>
                  <a:lnTo>
                    <a:pt x="324" y="437"/>
                  </a:lnTo>
                  <a:lnTo>
                    <a:pt x="324" y="442"/>
                  </a:lnTo>
                  <a:lnTo>
                    <a:pt x="326" y="448"/>
                  </a:lnTo>
                  <a:lnTo>
                    <a:pt x="326" y="455"/>
                  </a:lnTo>
                  <a:lnTo>
                    <a:pt x="328" y="464"/>
                  </a:lnTo>
                  <a:lnTo>
                    <a:pt x="330" y="469"/>
                  </a:lnTo>
                  <a:lnTo>
                    <a:pt x="338" y="476"/>
                  </a:lnTo>
                  <a:lnTo>
                    <a:pt x="346" y="478"/>
                  </a:lnTo>
                  <a:lnTo>
                    <a:pt x="349" y="476"/>
                  </a:lnTo>
                  <a:lnTo>
                    <a:pt x="350" y="474"/>
                  </a:lnTo>
                  <a:lnTo>
                    <a:pt x="353" y="474"/>
                  </a:lnTo>
                  <a:lnTo>
                    <a:pt x="359" y="473"/>
                  </a:lnTo>
                  <a:lnTo>
                    <a:pt x="361" y="470"/>
                  </a:lnTo>
                  <a:lnTo>
                    <a:pt x="362" y="470"/>
                  </a:lnTo>
                  <a:lnTo>
                    <a:pt x="364" y="473"/>
                  </a:lnTo>
                  <a:lnTo>
                    <a:pt x="366" y="473"/>
                  </a:lnTo>
                  <a:lnTo>
                    <a:pt x="367" y="470"/>
                  </a:lnTo>
                  <a:lnTo>
                    <a:pt x="367" y="473"/>
                  </a:lnTo>
                  <a:lnTo>
                    <a:pt x="368" y="474"/>
                  </a:lnTo>
                  <a:lnTo>
                    <a:pt x="373" y="473"/>
                  </a:lnTo>
                  <a:lnTo>
                    <a:pt x="374" y="471"/>
                  </a:lnTo>
                  <a:lnTo>
                    <a:pt x="372" y="469"/>
                  </a:lnTo>
                  <a:lnTo>
                    <a:pt x="373" y="468"/>
                  </a:lnTo>
                  <a:lnTo>
                    <a:pt x="375" y="468"/>
                  </a:lnTo>
                  <a:lnTo>
                    <a:pt x="375" y="470"/>
                  </a:lnTo>
                  <a:lnTo>
                    <a:pt x="376" y="471"/>
                  </a:lnTo>
                  <a:lnTo>
                    <a:pt x="376" y="475"/>
                  </a:lnTo>
                  <a:lnTo>
                    <a:pt x="375" y="478"/>
                  </a:lnTo>
                  <a:lnTo>
                    <a:pt x="377" y="479"/>
                  </a:lnTo>
                  <a:lnTo>
                    <a:pt x="377" y="483"/>
                  </a:lnTo>
                  <a:lnTo>
                    <a:pt x="379" y="484"/>
                  </a:lnTo>
                  <a:lnTo>
                    <a:pt x="379" y="485"/>
                  </a:lnTo>
                  <a:lnTo>
                    <a:pt x="380" y="486"/>
                  </a:lnTo>
                  <a:lnTo>
                    <a:pt x="380" y="489"/>
                  </a:lnTo>
                  <a:lnTo>
                    <a:pt x="380" y="490"/>
                  </a:lnTo>
                  <a:lnTo>
                    <a:pt x="377" y="490"/>
                  </a:lnTo>
                  <a:lnTo>
                    <a:pt x="377" y="491"/>
                  </a:lnTo>
                  <a:lnTo>
                    <a:pt x="380" y="496"/>
                  </a:lnTo>
                  <a:lnTo>
                    <a:pt x="379" y="497"/>
                  </a:lnTo>
                  <a:lnTo>
                    <a:pt x="380" y="500"/>
                  </a:lnTo>
                  <a:lnTo>
                    <a:pt x="375" y="501"/>
                  </a:lnTo>
                  <a:lnTo>
                    <a:pt x="372" y="502"/>
                  </a:lnTo>
                  <a:lnTo>
                    <a:pt x="371" y="505"/>
                  </a:lnTo>
                  <a:lnTo>
                    <a:pt x="369" y="504"/>
                  </a:lnTo>
                  <a:lnTo>
                    <a:pt x="368" y="502"/>
                  </a:lnTo>
                  <a:lnTo>
                    <a:pt x="365" y="504"/>
                  </a:lnTo>
                  <a:lnTo>
                    <a:pt x="364" y="504"/>
                  </a:lnTo>
                  <a:lnTo>
                    <a:pt x="362" y="505"/>
                  </a:lnTo>
                  <a:lnTo>
                    <a:pt x="359" y="507"/>
                  </a:lnTo>
                  <a:lnTo>
                    <a:pt x="359" y="506"/>
                  </a:lnTo>
                  <a:lnTo>
                    <a:pt x="357" y="510"/>
                  </a:lnTo>
                  <a:lnTo>
                    <a:pt x="353" y="511"/>
                  </a:lnTo>
                  <a:lnTo>
                    <a:pt x="351" y="515"/>
                  </a:lnTo>
                  <a:lnTo>
                    <a:pt x="346" y="511"/>
                  </a:lnTo>
                  <a:lnTo>
                    <a:pt x="343" y="512"/>
                  </a:lnTo>
                  <a:lnTo>
                    <a:pt x="337" y="509"/>
                  </a:lnTo>
                  <a:lnTo>
                    <a:pt x="336" y="510"/>
                  </a:lnTo>
                  <a:lnTo>
                    <a:pt x="335" y="507"/>
                  </a:lnTo>
                  <a:lnTo>
                    <a:pt x="334" y="504"/>
                  </a:lnTo>
                  <a:lnTo>
                    <a:pt x="330" y="504"/>
                  </a:lnTo>
                  <a:lnTo>
                    <a:pt x="330" y="500"/>
                  </a:lnTo>
                  <a:lnTo>
                    <a:pt x="323" y="497"/>
                  </a:lnTo>
                  <a:lnTo>
                    <a:pt x="316" y="500"/>
                  </a:lnTo>
                  <a:lnTo>
                    <a:pt x="313" y="497"/>
                  </a:lnTo>
                  <a:lnTo>
                    <a:pt x="309" y="501"/>
                  </a:lnTo>
                  <a:lnTo>
                    <a:pt x="306" y="499"/>
                  </a:lnTo>
                  <a:lnTo>
                    <a:pt x="300" y="500"/>
                  </a:lnTo>
                  <a:lnTo>
                    <a:pt x="298" y="504"/>
                  </a:lnTo>
                  <a:lnTo>
                    <a:pt x="293" y="500"/>
                  </a:lnTo>
                  <a:lnTo>
                    <a:pt x="288" y="502"/>
                  </a:lnTo>
                  <a:lnTo>
                    <a:pt x="286" y="500"/>
                  </a:lnTo>
                  <a:lnTo>
                    <a:pt x="277" y="499"/>
                  </a:lnTo>
                  <a:lnTo>
                    <a:pt x="275" y="496"/>
                  </a:lnTo>
                  <a:lnTo>
                    <a:pt x="270" y="494"/>
                  </a:lnTo>
                  <a:lnTo>
                    <a:pt x="259" y="494"/>
                  </a:lnTo>
                  <a:lnTo>
                    <a:pt x="258" y="492"/>
                  </a:lnTo>
                  <a:lnTo>
                    <a:pt x="255" y="490"/>
                  </a:lnTo>
                  <a:lnTo>
                    <a:pt x="251" y="492"/>
                  </a:lnTo>
                  <a:lnTo>
                    <a:pt x="248" y="490"/>
                  </a:lnTo>
                  <a:lnTo>
                    <a:pt x="246" y="491"/>
                  </a:lnTo>
                  <a:lnTo>
                    <a:pt x="235" y="473"/>
                  </a:lnTo>
                  <a:lnTo>
                    <a:pt x="228" y="470"/>
                  </a:lnTo>
                  <a:lnTo>
                    <a:pt x="221" y="471"/>
                  </a:lnTo>
                  <a:lnTo>
                    <a:pt x="220" y="469"/>
                  </a:lnTo>
                  <a:lnTo>
                    <a:pt x="213" y="466"/>
                  </a:lnTo>
                  <a:lnTo>
                    <a:pt x="205" y="459"/>
                  </a:lnTo>
                  <a:lnTo>
                    <a:pt x="200" y="452"/>
                  </a:lnTo>
                  <a:lnTo>
                    <a:pt x="193" y="449"/>
                  </a:lnTo>
                  <a:lnTo>
                    <a:pt x="191" y="445"/>
                  </a:lnTo>
                  <a:lnTo>
                    <a:pt x="188" y="443"/>
                  </a:lnTo>
                  <a:lnTo>
                    <a:pt x="182" y="439"/>
                  </a:lnTo>
                  <a:lnTo>
                    <a:pt x="175" y="433"/>
                  </a:lnTo>
                  <a:lnTo>
                    <a:pt x="172" y="431"/>
                  </a:lnTo>
                  <a:lnTo>
                    <a:pt x="171" y="427"/>
                  </a:lnTo>
                  <a:lnTo>
                    <a:pt x="168" y="424"/>
                  </a:lnTo>
                  <a:lnTo>
                    <a:pt x="162" y="422"/>
                  </a:lnTo>
                  <a:lnTo>
                    <a:pt x="161" y="419"/>
                  </a:lnTo>
                  <a:lnTo>
                    <a:pt x="154" y="414"/>
                  </a:lnTo>
                  <a:lnTo>
                    <a:pt x="148" y="412"/>
                  </a:lnTo>
                  <a:lnTo>
                    <a:pt x="147" y="409"/>
                  </a:lnTo>
                  <a:lnTo>
                    <a:pt x="141" y="408"/>
                  </a:lnTo>
                  <a:lnTo>
                    <a:pt x="139" y="406"/>
                  </a:lnTo>
                  <a:lnTo>
                    <a:pt x="137" y="405"/>
                  </a:lnTo>
                  <a:lnTo>
                    <a:pt x="117" y="403"/>
                  </a:lnTo>
                  <a:lnTo>
                    <a:pt x="108" y="408"/>
                  </a:lnTo>
                  <a:lnTo>
                    <a:pt x="97" y="421"/>
                  </a:lnTo>
                  <a:lnTo>
                    <a:pt x="94" y="422"/>
                  </a:lnTo>
                  <a:lnTo>
                    <a:pt x="76" y="423"/>
                  </a:lnTo>
                  <a:lnTo>
                    <a:pt x="71" y="421"/>
                  </a:lnTo>
                  <a:lnTo>
                    <a:pt x="68" y="419"/>
                  </a:lnTo>
                  <a:lnTo>
                    <a:pt x="66" y="417"/>
                  </a:lnTo>
                  <a:lnTo>
                    <a:pt x="63" y="418"/>
                  </a:lnTo>
                  <a:lnTo>
                    <a:pt x="57" y="421"/>
                  </a:lnTo>
                  <a:lnTo>
                    <a:pt x="51" y="427"/>
                  </a:lnTo>
                  <a:lnTo>
                    <a:pt x="50" y="426"/>
                  </a:lnTo>
                  <a:lnTo>
                    <a:pt x="46" y="428"/>
                  </a:lnTo>
                  <a:lnTo>
                    <a:pt x="43" y="433"/>
                  </a:lnTo>
                  <a:lnTo>
                    <a:pt x="43" y="431"/>
                  </a:lnTo>
                  <a:lnTo>
                    <a:pt x="46" y="423"/>
                  </a:lnTo>
                  <a:lnTo>
                    <a:pt x="55" y="400"/>
                  </a:lnTo>
                  <a:lnTo>
                    <a:pt x="61" y="382"/>
                  </a:lnTo>
                  <a:lnTo>
                    <a:pt x="62" y="372"/>
                  </a:lnTo>
                  <a:lnTo>
                    <a:pt x="65" y="360"/>
                  </a:lnTo>
                  <a:lnTo>
                    <a:pt x="65" y="351"/>
                  </a:lnTo>
                  <a:lnTo>
                    <a:pt x="63" y="335"/>
                  </a:lnTo>
                  <a:lnTo>
                    <a:pt x="61" y="331"/>
                  </a:lnTo>
                  <a:lnTo>
                    <a:pt x="58" y="320"/>
                  </a:lnTo>
                  <a:lnTo>
                    <a:pt x="55" y="315"/>
                  </a:lnTo>
                  <a:lnTo>
                    <a:pt x="51" y="310"/>
                  </a:lnTo>
                  <a:lnTo>
                    <a:pt x="50" y="308"/>
                  </a:lnTo>
                  <a:lnTo>
                    <a:pt x="49" y="307"/>
                  </a:lnTo>
                  <a:lnTo>
                    <a:pt x="47" y="297"/>
                  </a:lnTo>
                  <a:lnTo>
                    <a:pt x="47" y="289"/>
                  </a:lnTo>
                  <a:lnTo>
                    <a:pt x="46" y="283"/>
                  </a:lnTo>
                  <a:lnTo>
                    <a:pt x="43" y="278"/>
                  </a:lnTo>
                  <a:lnTo>
                    <a:pt x="40" y="276"/>
                  </a:lnTo>
                  <a:lnTo>
                    <a:pt x="36" y="261"/>
                  </a:lnTo>
                  <a:lnTo>
                    <a:pt x="32" y="253"/>
                  </a:lnTo>
                  <a:lnTo>
                    <a:pt x="31" y="247"/>
                  </a:lnTo>
                  <a:lnTo>
                    <a:pt x="31" y="239"/>
                  </a:lnTo>
                  <a:lnTo>
                    <a:pt x="28" y="227"/>
                  </a:lnTo>
                  <a:lnTo>
                    <a:pt x="26" y="224"/>
                  </a:lnTo>
                  <a:lnTo>
                    <a:pt x="23" y="220"/>
                  </a:lnTo>
                  <a:lnTo>
                    <a:pt x="16" y="218"/>
                  </a:lnTo>
                  <a:lnTo>
                    <a:pt x="11" y="213"/>
                  </a:lnTo>
                  <a:lnTo>
                    <a:pt x="6" y="209"/>
                  </a:lnTo>
                  <a:lnTo>
                    <a:pt x="3" y="199"/>
                  </a:lnTo>
                  <a:lnTo>
                    <a:pt x="3" y="192"/>
                  </a:lnTo>
                  <a:lnTo>
                    <a:pt x="4" y="185"/>
                  </a:lnTo>
                  <a:lnTo>
                    <a:pt x="4" y="179"/>
                  </a:lnTo>
                  <a:lnTo>
                    <a:pt x="3" y="174"/>
                  </a:lnTo>
                  <a:lnTo>
                    <a:pt x="0" y="173"/>
                  </a:lnTo>
                  <a:lnTo>
                    <a:pt x="0" y="172"/>
                  </a:lnTo>
                  <a:lnTo>
                    <a:pt x="2" y="168"/>
                  </a:lnTo>
                  <a:lnTo>
                    <a:pt x="4" y="159"/>
                  </a:lnTo>
                  <a:lnTo>
                    <a:pt x="12" y="13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2" name="Freeform 704" descr="30%"/>
            <p:cNvSpPr>
              <a:spLocks/>
            </p:cNvSpPr>
            <p:nvPr/>
          </p:nvSpPr>
          <p:spPr bwMode="auto">
            <a:xfrm>
              <a:off x="3939996" y="175396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3" name="Freeform 705" descr="30%"/>
            <p:cNvSpPr>
              <a:spLocks/>
            </p:cNvSpPr>
            <p:nvPr/>
          </p:nvSpPr>
          <p:spPr bwMode="auto">
            <a:xfrm>
              <a:off x="3717862" y="1561020"/>
              <a:ext cx="5845" cy="0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2" y="2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4" name="Freeform 706" descr="30%"/>
            <p:cNvSpPr>
              <a:spLocks/>
            </p:cNvSpPr>
            <p:nvPr/>
          </p:nvSpPr>
          <p:spPr bwMode="auto">
            <a:xfrm>
              <a:off x="3729552" y="1571449"/>
              <a:ext cx="0" cy="0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1" h="3">
                  <a:moveTo>
                    <a:pt x="1" y="1"/>
                  </a:moveTo>
                  <a:lnTo>
                    <a:pt x="0" y="3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5" name="Freeform 707" descr="30%"/>
            <p:cNvSpPr>
              <a:spLocks/>
            </p:cNvSpPr>
            <p:nvPr/>
          </p:nvSpPr>
          <p:spPr bwMode="auto">
            <a:xfrm>
              <a:off x="3729552" y="1566234"/>
              <a:ext cx="5845" cy="0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2" y="5"/>
                </a:cxn>
              </a:cxnLst>
              <a:rect l="0" t="0" r="r" b="b"/>
              <a:pathLst>
                <a:path w="3" h="5">
                  <a:moveTo>
                    <a:pt x="2" y="5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3" y="2"/>
                  </a:lnTo>
                  <a:lnTo>
                    <a:pt x="2" y="5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6" name="Freeform 708" descr="30%"/>
            <p:cNvSpPr>
              <a:spLocks/>
            </p:cNvSpPr>
            <p:nvPr/>
          </p:nvSpPr>
          <p:spPr bwMode="auto">
            <a:xfrm>
              <a:off x="3735398" y="1566234"/>
              <a:ext cx="23380" cy="26074"/>
            </a:xfrm>
            <a:custGeom>
              <a:avLst/>
              <a:gdLst/>
              <a:ahLst/>
              <a:cxnLst>
                <a:cxn ang="0">
                  <a:pos x="3" y="26"/>
                </a:cxn>
                <a:cxn ang="0">
                  <a:pos x="3" y="24"/>
                </a:cxn>
                <a:cxn ang="0">
                  <a:pos x="1" y="14"/>
                </a:cxn>
                <a:cxn ang="0">
                  <a:pos x="1" y="9"/>
                </a:cxn>
                <a:cxn ang="0">
                  <a:pos x="7" y="12"/>
                </a:cxn>
                <a:cxn ang="0">
                  <a:pos x="4" y="7"/>
                </a:cxn>
                <a:cxn ang="0">
                  <a:pos x="8" y="9"/>
                </a:cxn>
                <a:cxn ang="0">
                  <a:pos x="9" y="13"/>
                </a:cxn>
                <a:cxn ang="0">
                  <a:pos x="10" y="13"/>
                </a:cxn>
                <a:cxn ang="0">
                  <a:pos x="10" y="19"/>
                </a:cxn>
                <a:cxn ang="0">
                  <a:pos x="13" y="14"/>
                </a:cxn>
                <a:cxn ang="0">
                  <a:pos x="8" y="5"/>
                </a:cxn>
                <a:cxn ang="0">
                  <a:pos x="8" y="0"/>
                </a:cxn>
                <a:cxn ang="0">
                  <a:pos x="10" y="2"/>
                </a:cxn>
                <a:cxn ang="0">
                  <a:pos x="15" y="13"/>
                </a:cxn>
                <a:cxn ang="0">
                  <a:pos x="14" y="19"/>
                </a:cxn>
                <a:cxn ang="0">
                  <a:pos x="17" y="23"/>
                </a:cxn>
                <a:cxn ang="0">
                  <a:pos x="18" y="28"/>
                </a:cxn>
                <a:cxn ang="0">
                  <a:pos x="16" y="34"/>
                </a:cxn>
                <a:cxn ang="0">
                  <a:pos x="17" y="36"/>
                </a:cxn>
                <a:cxn ang="0">
                  <a:pos x="16" y="40"/>
                </a:cxn>
                <a:cxn ang="0">
                  <a:pos x="17" y="44"/>
                </a:cxn>
                <a:cxn ang="0">
                  <a:pos x="22" y="46"/>
                </a:cxn>
                <a:cxn ang="0">
                  <a:pos x="23" y="51"/>
                </a:cxn>
                <a:cxn ang="0">
                  <a:pos x="19" y="50"/>
                </a:cxn>
                <a:cxn ang="0">
                  <a:pos x="16" y="51"/>
                </a:cxn>
                <a:cxn ang="0">
                  <a:pos x="16" y="47"/>
                </a:cxn>
                <a:cxn ang="0">
                  <a:pos x="13" y="46"/>
                </a:cxn>
                <a:cxn ang="0">
                  <a:pos x="11" y="42"/>
                </a:cxn>
                <a:cxn ang="0">
                  <a:pos x="9" y="44"/>
                </a:cxn>
                <a:cxn ang="0">
                  <a:pos x="3" y="47"/>
                </a:cxn>
                <a:cxn ang="0">
                  <a:pos x="2" y="41"/>
                </a:cxn>
                <a:cxn ang="0">
                  <a:pos x="4" y="35"/>
                </a:cxn>
                <a:cxn ang="0">
                  <a:pos x="2" y="29"/>
                </a:cxn>
              </a:cxnLst>
              <a:rect l="0" t="0" r="r" b="b"/>
              <a:pathLst>
                <a:path w="23" h="52">
                  <a:moveTo>
                    <a:pt x="2" y="29"/>
                  </a:moveTo>
                  <a:lnTo>
                    <a:pt x="3" y="26"/>
                  </a:lnTo>
                  <a:lnTo>
                    <a:pt x="3" y="25"/>
                  </a:lnTo>
                  <a:lnTo>
                    <a:pt x="3" y="24"/>
                  </a:lnTo>
                  <a:lnTo>
                    <a:pt x="1" y="18"/>
                  </a:lnTo>
                  <a:lnTo>
                    <a:pt x="1" y="14"/>
                  </a:lnTo>
                  <a:lnTo>
                    <a:pt x="0" y="10"/>
                  </a:lnTo>
                  <a:lnTo>
                    <a:pt x="1" y="9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6" y="8"/>
                  </a:lnTo>
                  <a:lnTo>
                    <a:pt x="4" y="7"/>
                  </a:lnTo>
                  <a:lnTo>
                    <a:pt x="6" y="5"/>
                  </a:lnTo>
                  <a:lnTo>
                    <a:pt x="8" y="9"/>
                  </a:lnTo>
                  <a:lnTo>
                    <a:pt x="8" y="13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10" y="13"/>
                  </a:lnTo>
                  <a:lnTo>
                    <a:pt x="10" y="15"/>
                  </a:lnTo>
                  <a:lnTo>
                    <a:pt x="10" y="19"/>
                  </a:lnTo>
                  <a:lnTo>
                    <a:pt x="13" y="16"/>
                  </a:lnTo>
                  <a:lnTo>
                    <a:pt x="13" y="14"/>
                  </a:lnTo>
                  <a:lnTo>
                    <a:pt x="13" y="12"/>
                  </a:lnTo>
                  <a:lnTo>
                    <a:pt x="8" y="5"/>
                  </a:lnTo>
                  <a:lnTo>
                    <a:pt x="7" y="3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2"/>
                  </a:lnTo>
                  <a:lnTo>
                    <a:pt x="15" y="9"/>
                  </a:lnTo>
                  <a:lnTo>
                    <a:pt x="15" y="13"/>
                  </a:lnTo>
                  <a:lnTo>
                    <a:pt x="15" y="15"/>
                  </a:lnTo>
                  <a:lnTo>
                    <a:pt x="14" y="19"/>
                  </a:lnTo>
                  <a:lnTo>
                    <a:pt x="15" y="20"/>
                  </a:lnTo>
                  <a:lnTo>
                    <a:pt x="17" y="23"/>
                  </a:lnTo>
                  <a:lnTo>
                    <a:pt x="16" y="25"/>
                  </a:lnTo>
                  <a:lnTo>
                    <a:pt x="18" y="28"/>
                  </a:lnTo>
                  <a:lnTo>
                    <a:pt x="15" y="33"/>
                  </a:lnTo>
                  <a:lnTo>
                    <a:pt x="16" y="34"/>
                  </a:lnTo>
                  <a:lnTo>
                    <a:pt x="16" y="36"/>
                  </a:lnTo>
                  <a:lnTo>
                    <a:pt x="17" y="36"/>
                  </a:lnTo>
                  <a:lnTo>
                    <a:pt x="17" y="39"/>
                  </a:lnTo>
                  <a:lnTo>
                    <a:pt x="16" y="40"/>
                  </a:lnTo>
                  <a:lnTo>
                    <a:pt x="16" y="41"/>
                  </a:lnTo>
                  <a:lnTo>
                    <a:pt x="17" y="44"/>
                  </a:lnTo>
                  <a:lnTo>
                    <a:pt x="17" y="45"/>
                  </a:lnTo>
                  <a:lnTo>
                    <a:pt x="22" y="46"/>
                  </a:lnTo>
                  <a:lnTo>
                    <a:pt x="22" y="49"/>
                  </a:lnTo>
                  <a:lnTo>
                    <a:pt x="23" y="51"/>
                  </a:lnTo>
                  <a:lnTo>
                    <a:pt x="19" y="51"/>
                  </a:lnTo>
                  <a:lnTo>
                    <a:pt x="19" y="50"/>
                  </a:lnTo>
                  <a:lnTo>
                    <a:pt x="18" y="52"/>
                  </a:lnTo>
                  <a:lnTo>
                    <a:pt x="16" y="51"/>
                  </a:lnTo>
                  <a:lnTo>
                    <a:pt x="16" y="50"/>
                  </a:lnTo>
                  <a:lnTo>
                    <a:pt x="16" y="47"/>
                  </a:lnTo>
                  <a:lnTo>
                    <a:pt x="14" y="46"/>
                  </a:lnTo>
                  <a:lnTo>
                    <a:pt x="13" y="46"/>
                  </a:lnTo>
                  <a:lnTo>
                    <a:pt x="13" y="44"/>
                  </a:lnTo>
                  <a:lnTo>
                    <a:pt x="11" y="42"/>
                  </a:lnTo>
                  <a:lnTo>
                    <a:pt x="9" y="42"/>
                  </a:lnTo>
                  <a:lnTo>
                    <a:pt x="9" y="44"/>
                  </a:lnTo>
                  <a:lnTo>
                    <a:pt x="8" y="42"/>
                  </a:lnTo>
                  <a:lnTo>
                    <a:pt x="3" y="47"/>
                  </a:lnTo>
                  <a:lnTo>
                    <a:pt x="3" y="42"/>
                  </a:lnTo>
                  <a:lnTo>
                    <a:pt x="2" y="41"/>
                  </a:lnTo>
                  <a:lnTo>
                    <a:pt x="1" y="40"/>
                  </a:lnTo>
                  <a:lnTo>
                    <a:pt x="4" y="35"/>
                  </a:lnTo>
                  <a:lnTo>
                    <a:pt x="6" y="33"/>
                  </a:lnTo>
                  <a:lnTo>
                    <a:pt x="2" y="29"/>
                  </a:lnTo>
                  <a:lnTo>
                    <a:pt x="2" y="29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7" name="Freeform 709" descr="30%"/>
            <p:cNvSpPr>
              <a:spLocks/>
            </p:cNvSpPr>
            <p:nvPr/>
          </p:nvSpPr>
          <p:spPr bwMode="auto">
            <a:xfrm>
              <a:off x="3735398" y="1561020"/>
              <a:ext cx="5845" cy="5215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2" y="5"/>
                </a:cxn>
                <a:cxn ang="0">
                  <a:pos x="2" y="9"/>
                </a:cxn>
                <a:cxn ang="0">
                  <a:pos x="1" y="7"/>
                </a:cxn>
                <a:cxn ang="0">
                  <a:pos x="0" y="3"/>
                </a:cxn>
                <a:cxn ang="0">
                  <a:pos x="1" y="2"/>
                </a:cxn>
              </a:cxnLst>
              <a:rect l="0" t="0" r="r" b="b"/>
              <a:pathLst>
                <a:path w="4" h="9">
                  <a:moveTo>
                    <a:pt x="1" y="2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2" y="5"/>
                  </a:lnTo>
                  <a:lnTo>
                    <a:pt x="2" y="9"/>
                  </a:lnTo>
                  <a:lnTo>
                    <a:pt x="1" y="7"/>
                  </a:lnTo>
                  <a:lnTo>
                    <a:pt x="0" y="3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8" name="Freeform 710" descr="30%"/>
            <p:cNvSpPr>
              <a:spLocks/>
            </p:cNvSpPr>
            <p:nvPr/>
          </p:nvSpPr>
          <p:spPr bwMode="auto">
            <a:xfrm>
              <a:off x="3928306" y="1352431"/>
              <a:ext cx="0" cy="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1" y="0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2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9" name="Freeform 711" descr="30%"/>
            <p:cNvSpPr>
              <a:spLocks/>
            </p:cNvSpPr>
            <p:nvPr/>
          </p:nvSpPr>
          <p:spPr bwMode="auto">
            <a:xfrm>
              <a:off x="3922461" y="1352431"/>
              <a:ext cx="5845" cy="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4" y="0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3" y="0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lnTo>
                    <a:pt x="4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0" name="Freeform 712" descr="30%"/>
            <p:cNvSpPr>
              <a:spLocks/>
            </p:cNvSpPr>
            <p:nvPr/>
          </p:nvSpPr>
          <p:spPr bwMode="auto">
            <a:xfrm>
              <a:off x="3922461" y="173310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1" name="Freeform 713" descr="30%"/>
            <p:cNvSpPr>
              <a:spLocks/>
            </p:cNvSpPr>
            <p:nvPr/>
          </p:nvSpPr>
          <p:spPr bwMode="auto">
            <a:xfrm>
              <a:off x="3770473" y="1748750"/>
              <a:ext cx="0" cy="0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2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2" name="Freeform 714" descr="30%"/>
            <p:cNvSpPr>
              <a:spLocks/>
            </p:cNvSpPr>
            <p:nvPr/>
          </p:nvSpPr>
          <p:spPr bwMode="auto">
            <a:xfrm>
              <a:off x="3752938" y="1571449"/>
              <a:ext cx="0" cy="5215"/>
            </a:xfrm>
            <a:custGeom>
              <a:avLst/>
              <a:gdLst/>
              <a:ahLst/>
              <a:cxnLst>
                <a:cxn ang="0">
                  <a:pos x="1" y="7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4" y="3"/>
                </a:cxn>
                <a:cxn ang="0">
                  <a:pos x="4" y="4"/>
                </a:cxn>
                <a:cxn ang="0">
                  <a:pos x="1" y="7"/>
                </a:cxn>
              </a:cxnLst>
              <a:rect l="0" t="0" r="r" b="b"/>
              <a:pathLst>
                <a:path w="4" h="7">
                  <a:moveTo>
                    <a:pt x="1" y="7"/>
                  </a:moveTo>
                  <a:lnTo>
                    <a:pt x="1" y="3"/>
                  </a:lnTo>
                  <a:lnTo>
                    <a:pt x="0" y="0"/>
                  </a:lnTo>
                  <a:lnTo>
                    <a:pt x="4" y="3"/>
                  </a:lnTo>
                  <a:lnTo>
                    <a:pt x="4" y="4"/>
                  </a:lnTo>
                  <a:lnTo>
                    <a:pt x="1" y="7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3" name="Freeform 715" descr="30%"/>
            <p:cNvSpPr>
              <a:spLocks/>
            </p:cNvSpPr>
            <p:nvPr/>
          </p:nvSpPr>
          <p:spPr bwMode="auto">
            <a:xfrm>
              <a:off x="3887386" y="1482799"/>
              <a:ext cx="0" cy="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4" name="Freeform 716" descr="30%"/>
            <p:cNvSpPr>
              <a:spLocks/>
            </p:cNvSpPr>
            <p:nvPr/>
          </p:nvSpPr>
          <p:spPr bwMode="auto">
            <a:xfrm>
              <a:off x="3758784" y="1581879"/>
              <a:ext cx="0" cy="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0"/>
                </a:cxn>
                <a:cxn ang="0">
                  <a:pos x="1" y="3"/>
                </a:cxn>
                <a:cxn ang="0">
                  <a:pos x="0" y="2"/>
                </a:cxn>
              </a:cxnLst>
              <a:rect l="0" t="0" r="r" b="b"/>
              <a:pathLst>
                <a:path w="1" h="3">
                  <a:moveTo>
                    <a:pt x="0" y="2"/>
                  </a:moveTo>
                  <a:lnTo>
                    <a:pt x="1" y="0"/>
                  </a:lnTo>
                  <a:lnTo>
                    <a:pt x="1" y="3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5" name="Freeform 717" descr="30%"/>
            <p:cNvSpPr>
              <a:spLocks/>
            </p:cNvSpPr>
            <p:nvPr/>
          </p:nvSpPr>
          <p:spPr bwMode="auto">
            <a:xfrm>
              <a:off x="3764628" y="1759179"/>
              <a:ext cx="0" cy="521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6" name="Freeform 718" descr="30%"/>
            <p:cNvSpPr>
              <a:spLocks/>
            </p:cNvSpPr>
            <p:nvPr/>
          </p:nvSpPr>
          <p:spPr bwMode="auto">
            <a:xfrm>
              <a:off x="3764628" y="1195989"/>
              <a:ext cx="5845" cy="52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0" y="0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1" y="0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7" name="Freeform 719" descr="30%"/>
            <p:cNvSpPr>
              <a:spLocks/>
            </p:cNvSpPr>
            <p:nvPr/>
          </p:nvSpPr>
          <p:spPr bwMode="auto">
            <a:xfrm>
              <a:off x="3764628" y="1759179"/>
              <a:ext cx="5845" cy="5215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3" y="9"/>
                </a:cxn>
                <a:cxn ang="0">
                  <a:pos x="2" y="7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4" y="6"/>
                </a:cxn>
              </a:cxnLst>
              <a:rect l="0" t="0" r="r" b="b"/>
              <a:pathLst>
                <a:path w="4" h="9">
                  <a:moveTo>
                    <a:pt x="4" y="6"/>
                  </a:moveTo>
                  <a:lnTo>
                    <a:pt x="3" y="9"/>
                  </a:lnTo>
                  <a:lnTo>
                    <a:pt x="2" y="7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0"/>
                  </a:lnTo>
                  <a:lnTo>
                    <a:pt x="3" y="1"/>
                  </a:lnTo>
                  <a:lnTo>
                    <a:pt x="4" y="6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8" name="Freeform 720" descr="30%"/>
            <p:cNvSpPr>
              <a:spLocks/>
            </p:cNvSpPr>
            <p:nvPr/>
          </p:nvSpPr>
          <p:spPr bwMode="auto">
            <a:xfrm>
              <a:off x="3887386" y="1482799"/>
              <a:ext cx="0" cy="5215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2" y="8"/>
                </a:cxn>
                <a:cxn ang="0">
                  <a:pos x="2" y="5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3" y="3"/>
                </a:cxn>
                <a:cxn ang="0">
                  <a:pos x="5" y="4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2" y="8"/>
                </a:cxn>
              </a:cxnLst>
              <a:rect l="0" t="0" r="r" b="b"/>
              <a:pathLst>
                <a:path w="5" h="9">
                  <a:moveTo>
                    <a:pt x="2" y="8"/>
                  </a:moveTo>
                  <a:lnTo>
                    <a:pt x="2" y="8"/>
                  </a:lnTo>
                  <a:lnTo>
                    <a:pt x="2" y="5"/>
                  </a:lnTo>
                  <a:lnTo>
                    <a:pt x="0" y="2"/>
                  </a:lnTo>
                  <a:lnTo>
                    <a:pt x="4" y="0"/>
                  </a:lnTo>
                  <a:lnTo>
                    <a:pt x="3" y="3"/>
                  </a:lnTo>
                  <a:lnTo>
                    <a:pt x="5" y="4"/>
                  </a:lnTo>
                  <a:lnTo>
                    <a:pt x="5" y="8"/>
                  </a:lnTo>
                  <a:lnTo>
                    <a:pt x="4" y="8"/>
                  </a:lnTo>
                  <a:lnTo>
                    <a:pt x="4" y="9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9" name="Freeform 721" descr="30%"/>
            <p:cNvSpPr>
              <a:spLocks/>
            </p:cNvSpPr>
            <p:nvPr/>
          </p:nvSpPr>
          <p:spPr bwMode="auto">
            <a:xfrm>
              <a:off x="3823084" y="1461940"/>
              <a:ext cx="5845" cy="521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2" y="3"/>
                </a:cxn>
                <a:cxn ang="0">
                  <a:pos x="0" y="1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0" name="Freeform 722" descr="30%"/>
            <p:cNvSpPr>
              <a:spLocks/>
            </p:cNvSpPr>
            <p:nvPr/>
          </p:nvSpPr>
          <p:spPr bwMode="auto">
            <a:xfrm>
              <a:off x="2098620" y="502430"/>
              <a:ext cx="1227585" cy="672700"/>
            </a:xfrm>
            <a:custGeom>
              <a:avLst/>
              <a:gdLst/>
              <a:ahLst/>
              <a:cxnLst>
                <a:cxn ang="0">
                  <a:pos x="81" y="664"/>
                </a:cxn>
                <a:cxn ang="0">
                  <a:pos x="124" y="609"/>
                </a:cxn>
                <a:cxn ang="0">
                  <a:pos x="152" y="547"/>
                </a:cxn>
                <a:cxn ang="0">
                  <a:pos x="176" y="468"/>
                </a:cxn>
                <a:cxn ang="0">
                  <a:pos x="228" y="384"/>
                </a:cxn>
                <a:cxn ang="0">
                  <a:pos x="291" y="355"/>
                </a:cxn>
                <a:cxn ang="0">
                  <a:pos x="327" y="368"/>
                </a:cxn>
                <a:cxn ang="0">
                  <a:pos x="383" y="368"/>
                </a:cxn>
                <a:cxn ang="0">
                  <a:pos x="455" y="323"/>
                </a:cxn>
                <a:cxn ang="0">
                  <a:pos x="502" y="344"/>
                </a:cxn>
                <a:cxn ang="0">
                  <a:pos x="531" y="392"/>
                </a:cxn>
                <a:cxn ang="0">
                  <a:pos x="556" y="374"/>
                </a:cxn>
                <a:cxn ang="0">
                  <a:pos x="602" y="390"/>
                </a:cxn>
                <a:cxn ang="0">
                  <a:pos x="661" y="397"/>
                </a:cxn>
                <a:cxn ang="0">
                  <a:pos x="778" y="375"/>
                </a:cxn>
                <a:cxn ang="0">
                  <a:pos x="821" y="282"/>
                </a:cxn>
                <a:cxn ang="0">
                  <a:pos x="862" y="358"/>
                </a:cxn>
                <a:cxn ang="0">
                  <a:pos x="902" y="106"/>
                </a:cxn>
                <a:cxn ang="0">
                  <a:pos x="926" y="27"/>
                </a:cxn>
                <a:cxn ang="0">
                  <a:pos x="957" y="16"/>
                </a:cxn>
                <a:cxn ang="0">
                  <a:pos x="1005" y="106"/>
                </a:cxn>
                <a:cxn ang="0">
                  <a:pos x="997" y="213"/>
                </a:cxn>
                <a:cxn ang="0">
                  <a:pos x="1065" y="252"/>
                </a:cxn>
                <a:cxn ang="0">
                  <a:pos x="1099" y="261"/>
                </a:cxn>
                <a:cxn ang="0">
                  <a:pos x="1141" y="330"/>
                </a:cxn>
                <a:cxn ang="0">
                  <a:pos x="1199" y="366"/>
                </a:cxn>
                <a:cxn ang="0">
                  <a:pos x="1262" y="411"/>
                </a:cxn>
                <a:cxn ang="0">
                  <a:pos x="1277" y="455"/>
                </a:cxn>
                <a:cxn ang="0">
                  <a:pos x="1267" y="512"/>
                </a:cxn>
                <a:cxn ang="0">
                  <a:pos x="1300" y="543"/>
                </a:cxn>
                <a:cxn ang="0">
                  <a:pos x="1311" y="600"/>
                </a:cxn>
                <a:cxn ang="0">
                  <a:pos x="1278" y="635"/>
                </a:cxn>
                <a:cxn ang="0">
                  <a:pos x="1210" y="708"/>
                </a:cxn>
                <a:cxn ang="0">
                  <a:pos x="1161" y="698"/>
                </a:cxn>
                <a:cxn ang="0">
                  <a:pos x="1114" y="751"/>
                </a:cxn>
                <a:cxn ang="0">
                  <a:pos x="1114" y="817"/>
                </a:cxn>
                <a:cxn ang="0">
                  <a:pos x="1070" y="874"/>
                </a:cxn>
                <a:cxn ang="0">
                  <a:pos x="1042" y="940"/>
                </a:cxn>
                <a:cxn ang="0">
                  <a:pos x="986" y="946"/>
                </a:cxn>
                <a:cxn ang="0">
                  <a:pos x="884" y="964"/>
                </a:cxn>
                <a:cxn ang="0">
                  <a:pos x="841" y="930"/>
                </a:cxn>
                <a:cxn ang="0">
                  <a:pos x="800" y="919"/>
                </a:cxn>
                <a:cxn ang="0">
                  <a:pos x="732" y="920"/>
                </a:cxn>
                <a:cxn ang="0">
                  <a:pos x="710" y="899"/>
                </a:cxn>
                <a:cxn ang="0">
                  <a:pos x="713" y="969"/>
                </a:cxn>
                <a:cxn ang="0">
                  <a:pos x="695" y="986"/>
                </a:cxn>
                <a:cxn ang="0">
                  <a:pos x="727" y="1098"/>
                </a:cxn>
                <a:cxn ang="0">
                  <a:pos x="648" y="1130"/>
                </a:cxn>
                <a:cxn ang="0">
                  <a:pos x="550" y="1199"/>
                </a:cxn>
                <a:cxn ang="0">
                  <a:pos x="477" y="1205"/>
                </a:cxn>
                <a:cxn ang="0">
                  <a:pos x="426" y="1147"/>
                </a:cxn>
                <a:cxn ang="0">
                  <a:pos x="349" y="1123"/>
                </a:cxn>
                <a:cxn ang="0">
                  <a:pos x="315" y="1127"/>
                </a:cxn>
                <a:cxn ang="0">
                  <a:pos x="213" y="1170"/>
                </a:cxn>
                <a:cxn ang="0">
                  <a:pos x="130" y="1155"/>
                </a:cxn>
                <a:cxn ang="0">
                  <a:pos x="84" y="1093"/>
                </a:cxn>
                <a:cxn ang="0">
                  <a:pos x="43" y="1010"/>
                </a:cxn>
                <a:cxn ang="0">
                  <a:pos x="32" y="948"/>
                </a:cxn>
                <a:cxn ang="0">
                  <a:pos x="2" y="852"/>
                </a:cxn>
                <a:cxn ang="0">
                  <a:pos x="56" y="851"/>
                </a:cxn>
                <a:cxn ang="0">
                  <a:pos x="88" y="774"/>
                </a:cxn>
              </a:cxnLst>
              <a:rect l="0" t="0" r="r" b="b"/>
              <a:pathLst>
                <a:path w="1320" h="1255">
                  <a:moveTo>
                    <a:pt x="71" y="735"/>
                  </a:moveTo>
                  <a:lnTo>
                    <a:pt x="72" y="733"/>
                  </a:lnTo>
                  <a:lnTo>
                    <a:pt x="72" y="728"/>
                  </a:lnTo>
                  <a:lnTo>
                    <a:pt x="73" y="727"/>
                  </a:lnTo>
                  <a:lnTo>
                    <a:pt x="78" y="719"/>
                  </a:lnTo>
                  <a:lnTo>
                    <a:pt x="81" y="717"/>
                  </a:lnTo>
                  <a:lnTo>
                    <a:pt x="83" y="714"/>
                  </a:lnTo>
                  <a:lnTo>
                    <a:pt x="85" y="713"/>
                  </a:lnTo>
                  <a:lnTo>
                    <a:pt x="84" y="708"/>
                  </a:lnTo>
                  <a:lnTo>
                    <a:pt x="86" y="699"/>
                  </a:lnTo>
                  <a:lnTo>
                    <a:pt x="84" y="692"/>
                  </a:lnTo>
                  <a:lnTo>
                    <a:pt x="83" y="688"/>
                  </a:lnTo>
                  <a:lnTo>
                    <a:pt x="81" y="681"/>
                  </a:lnTo>
                  <a:lnTo>
                    <a:pt x="83" y="672"/>
                  </a:lnTo>
                  <a:lnTo>
                    <a:pt x="81" y="664"/>
                  </a:lnTo>
                  <a:lnTo>
                    <a:pt x="83" y="659"/>
                  </a:lnTo>
                  <a:lnTo>
                    <a:pt x="86" y="652"/>
                  </a:lnTo>
                  <a:lnTo>
                    <a:pt x="87" y="649"/>
                  </a:lnTo>
                  <a:lnTo>
                    <a:pt x="91" y="647"/>
                  </a:lnTo>
                  <a:lnTo>
                    <a:pt x="94" y="639"/>
                  </a:lnTo>
                  <a:lnTo>
                    <a:pt x="96" y="638"/>
                  </a:lnTo>
                  <a:lnTo>
                    <a:pt x="99" y="635"/>
                  </a:lnTo>
                  <a:lnTo>
                    <a:pt x="103" y="635"/>
                  </a:lnTo>
                  <a:lnTo>
                    <a:pt x="104" y="633"/>
                  </a:lnTo>
                  <a:lnTo>
                    <a:pt x="106" y="631"/>
                  </a:lnTo>
                  <a:lnTo>
                    <a:pt x="109" y="625"/>
                  </a:lnTo>
                  <a:lnTo>
                    <a:pt x="117" y="624"/>
                  </a:lnTo>
                  <a:lnTo>
                    <a:pt x="121" y="620"/>
                  </a:lnTo>
                  <a:lnTo>
                    <a:pt x="123" y="616"/>
                  </a:lnTo>
                  <a:lnTo>
                    <a:pt x="124" y="609"/>
                  </a:lnTo>
                  <a:lnTo>
                    <a:pt x="124" y="605"/>
                  </a:lnTo>
                  <a:lnTo>
                    <a:pt x="123" y="600"/>
                  </a:lnTo>
                  <a:lnTo>
                    <a:pt x="127" y="588"/>
                  </a:lnTo>
                  <a:lnTo>
                    <a:pt x="132" y="584"/>
                  </a:lnTo>
                  <a:lnTo>
                    <a:pt x="132" y="579"/>
                  </a:lnTo>
                  <a:lnTo>
                    <a:pt x="134" y="578"/>
                  </a:lnTo>
                  <a:lnTo>
                    <a:pt x="137" y="574"/>
                  </a:lnTo>
                  <a:lnTo>
                    <a:pt x="141" y="576"/>
                  </a:lnTo>
                  <a:lnTo>
                    <a:pt x="145" y="573"/>
                  </a:lnTo>
                  <a:lnTo>
                    <a:pt x="145" y="567"/>
                  </a:lnTo>
                  <a:lnTo>
                    <a:pt x="149" y="563"/>
                  </a:lnTo>
                  <a:lnTo>
                    <a:pt x="153" y="564"/>
                  </a:lnTo>
                  <a:lnTo>
                    <a:pt x="153" y="563"/>
                  </a:lnTo>
                  <a:lnTo>
                    <a:pt x="153" y="555"/>
                  </a:lnTo>
                  <a:lnTo>
                    <a:pt x="152" y="547"/>
                  </a:lnTo>
                  <a:lnTo>
                    <a:pt x="152" y="540"/>
                  </a:lnTo>
                  <a:lnTo>
                    <a:pt x="164" y="543"/>
                  </a:lnTo>
                  <a:lnTo>
                    <a:pt x="167" y="538"/>
                  </a:lnTo>
                  <a:lnTo>
                    <a:pt x="168" y="540"/>
                  </a:lnTo>
                  <a:lnTo>
                    <a:pt x="174" y="531"/>
                  </a:lnTo>
                  <a:lnTo>
                    <a:pt x="176" y="525"/>
                  </a:lnTo>
                  <a:lnTo>
                    <a:pt x="178" y="524"/>
                  </a:lnTo>
                  <a:lnTo>
                    <a:pt x="175" y="515"/>
                  </a:lnTo>
                  <a:lnTo>
                    <a:pt x="175" y="503"/>
                  </a:lnTo>
                  <a:lnTo>
                    <a:pt x="175" y="503"/>
                  </a:lnTo>
                  <a:lnTo>
                    <a:pt x="174" y="498"/>
                  </a:lnTo>
                  <a:lnTo>
                    <a:pt x="170" y="490"/>
                  </a:lnTo>
                  <a:lnTo>
                    <a:pt x="172" y="484"/>
                  </a:lnTo>
                  <a:lnTo>
                    <a:pt x="172" y="475"/>
                  </a:lnTo>
                  <a:lnTo>
                    <a:pt x="176" y="468"/>
                  </a:lnTo>
                  <a:lnTo>
                    <a:pt x="175" y="463"/>
                  </a:lnTo>
                  <a:lnTo>
                    <a:pt x="177" y="462"/>
                  </a:lnTo>
                  <a:lnTo>
                    <a:pt x="177" y="459"/>
                  </a:lnTo>
                  <a:lnTo>
                    <a:pt x="175" y="453"/>
                  </a:lnTo>
                  <a:lnTo>
                    <a:pt x="176" y="448"/>
                  </a:lnTo>
                  <a:lnTo>
                    <a:pt x="184" y="444"/>
                  </a:lnTo>
                  <a:lnTo>
                    <a:pt x="192" y="434"/>
                  </a:lnTo>
                  <a:lnTo>
                    <a:pt x="194" y="427"/>
                  </a:lnTo>
                  <a:lnTo>
                    <a:pt x="206" y="416"/>
                  </a:lnTo>
                  <a:lnTo>
                    <a:pt x="210" y="416"/>
                  </a:lnTo>
                  <a:lnTo>
                    <a:pt x="213" y="405"/>
                  </a:lnTo>
                  <a:lnTo>
                    <a:pt x="218" y="405"/>
                  </a:lnTo>
                  <a:lnTo>
                    <a:pt x="222" y="397"/>
                  </a:lnTo>
                  <a:lnTo>
                    <a:pt x="225" y="395"/>
                  </a:lnTo>
                  <a:lnTo>
                    <a:pt x="228" y="384"/>
                  </a:lnTo>
                  <a:lnTo>
                    <a:pt x="230" y="382"/>
                  </a:lnTo>
                  <a:lnTo>
                    <a:pt x="231" y="382"/>
                  </a:lnTo>
                  <a:lnTo>
                    <a:pt x="233" y="386"/>
                  </a:lnTo>
                  <a:lnTo>
                    <a:pt x="240" y="385"/>
                  </a:lnTo>
                  <a:lnTo>
                    <a:pt x="244" y="389"/>
                  </a:lnTo>
                  <a:lnTo>
                    <a:pt x="247" y="386"/>
                  </a:lnTo>
                  <a:lnTo>
                    <a:pt x="254" y="386"/>
                  </a:lnTo>
                  <a:lnTo>
                    <a:pt x="258" y="380"/>
                  </a:lnTo>
                  <a:lnTo>
                    <a:pt x="261" y="380"/>
                  </a:lnTo>
                  <a:lnTo>
                    <a:pt x="268" y="377"/>
                  </a:lnTo>
                  <a:lnTo>
                    <a:pt x="277" y="376"/>
                  </a:lnTo>
                  <a:lnTo>
                    <a:pt x="281" y="368"/>
                  </a:lnTo>
                  <a:lnTo>
                    <a:pt x="288" y="364"/>
                  </a:lnTo>
                  <a:lnTo>
                    <a:pt x="289" y="358"/>
                  </a:lnTo>
                  <a:lnTo>
                    <a:pt x="291" y="355"/>
                  </a:lnTo>
                  <a:lnTo>
                    <a:pt x="292" y="350"/>
                  </a:lnTo>
                  <a:lnTo>
                    <a:pt x="298" y="350"/>
                  </a:lnTo>
                  <a:lnTo>
                    <a:pt x="301" y="347"/>
                  </a:lnTo>
                  <a:lnTo>
                    <a:pt x="304" y="340"/>
                  </a:lnTo>
                  <a:lnTo>
                    <a:pt x="304" y="328"/>
                  </a:lnTo>
                  <a:lnTo>
                    <a:pt x="305" y="327"/>
                  </a:lnTo>
                  <a:lnTo>
                    <a:pt x="307" y="329"/>
                  </a:lnTo>
                  <a:lnTo>
                    <a:pt x="309" y="335"/>
                  </a:lnTo>
                  <a:lnTo>
                    <a:pt x="313" y="337"/>
                  </a:lnTo>
                  <a:lnTo>
                    <a:pt x="315" y="335"/>
                  </a:lnTo>
                  <a:lnTo>
                    <a:pt x="320" y="343"/>
                  </a:lnTo>
                  <a:lnTo>
                    <a:pt x="321" y="348"/>
                  </a:lnTo>
                  <a:lnTo>
                    <a:pt x="319" y="355"/>
                  </a:lnTo>
                  <a:lnTo>
                    <a:pt x="323" y="359"/>
                  </a:lnTo>
                  <a:lnTo>
                    <a:pt x="327" y="368"/>
                  </a:lnTo>
                  <a:lnTo>
                    <a:pt x="329" y="368"/>
                  </a:lnTo>
                  <a:lnTo>
                    <a:pt x="331" y="370"/>
                  </a:lnTo>
                  <a:lnTo>
                    <a:pt x="335" y="366"/>
                  </a:lnTo>
                  <a:lnTo>
                    <a:pt x="336" y="366"/>
                  </a:lnTo>
                  <a:lnTo>
                    <a:pt x="338" y="370"/>
                  </a:lnTo>
                  <a:lnTo>
                    <a:pt x="346" y="374"/>
                  </a:lnTo>
                  <a:lnTo>
                    <a:pt x="350" y="379"/>
                  </a:lnTo>
                  <a:lnTo>
                    <a:pt x="353" y="387"/>
                  </a:lnTo>
                  <a:lnTo>
                    <a:pt x="361" y="394"/>
                  </a:lnTo>
                  <a:lnTo>
                    <a:pt x="364" y="390"/>
                  </a:lnTo>
                  <a:lnTo>
                    <a:pt x="366" y="389"/>
                  </a:lnTo>
                  <a:lnTo>
                    <a:pt x="371" y="391"/>
                  </a:lnTo>
                  <a:lnTo>
                    <a:pt x="379" y="385"/>
                  </a:lnTo>
                  <a:lnTo>
                    <a:pt x="382" y="374"/>
                  </a:lnTo>
                  <a:lnTo>
                    <a:pt x="383" y="368"/>
                  </a:lnTo>
                  <a:lnTo>
                    <a:pt x="384" y="365"/>
                  </a:lnTo>
                  <a:lnTo>
                    <a:pt x="389" y="360"/>
                  </a:lnTo>
                  <a:lnTo>
                    <a:pt x="392" y="348"/>
                  </a:lnTo>
                  <a:lnTo>
                    <a:pt x="396" y="343"/>
                  </a:lnTo>
                  <a:lnTo>
                    <a:pt x="397" y="334"/>
                  </a:lnTo>
                  <a:lnTo>
                    <a:pt x="415" y="324"/>
                  </a:lnTo>
                  <a:lnTo>
                    <a:pt x="427" y="325"/>
                  </a:lnTo>
                  <a:lnTo>
                    <a:pt x="427" y="322"/>
                  </a:lnTo>
                  <a:lnTo>
                    <a:pt x="429" y="317"/>
                  </a:lnTo>
                  <a:lnTo>
                    <a:pt x="435" y="311"/>
                  </a:lnTo>
                  <a:lnTo>
                    <a:pt x="437" y="314"/>
                  </a:lnTo>
                  <a:lnTo>
                    <a:pt x="443" y="320"/>
                  </a:lnTo>
                  <a:lnTo>
                    <a:pt x="450" y="319"/>
                  </a:lnTo>
                  <a:lnTo>
                    <a:pt x="453" y="323"/>
                  </a:lnTo>
                  <a:lnTo>
                    <a:pt x="455" y="323"/>
                  </a:lnTo>
                  <a:lnTo>
                    <a:pt x="460" y="318"/>
                  </a:lnTo>
                  <a:lnTo>
                    <a:pt x="462" y="318"/>
                  </a:lnTo>
                  <a:lnTo>
                    <a:pt x="463" y="320"/>
                  </a:lnTo>
                  <a:lnTo>
                    <a:pt x="468" y="318"/>
                  </a:lnTo>
                  <a:lnTo>
                    <a:pt x="474" y="318"/>
                  </a:lnTo>
                  <a:lnTo>
                    <a:pt x="475" y="320"/>
                  </a:lnTo>
                  <a:lnTo>
                    <a:pt x="480" y="322"/>
                  </a:lnTo>
                  <a:lnTo>
                    <a:pt x="485" y="323"/>
                  </a:lnTo>
                  <a:lnTo>
                    <a:pt x="485" y="327"/>
                  </a:lnTo>
                  <a:lnTo>
                    <a:pt x="485" y="333"/>
                  </a:lnTo>
                  <a:lnTo>
                    <a:pt x="487" y="337"/>
                  </a:lnTo>
                  <a:lnTo>
                    <a:pt x="489" y="339"/>
                  </a:lnTo>
                  <a:lnTo>
                    <a:pt x="492" y="338"/>
                  </a:lnTo>
                  <a:lnTo>
                    <a:pt x="495" y="338"/>
                  </a:lnTo>
                  <a:lnTo>
                    <a:pt x="502" y="344"/>
                  </a:lnTo>
                  <a:lnTo>
                    <a:pt x="506" y="345"/>
                  </a:lnTo>
                  <a:lnTo>
                    <a:pt x="509" y="349"/>
                  </a:lnTo>
                  <a:lnTo>
                    <a:pt x="512" y="354"/>
                  </a:lnTo>
                  <a:lnTo>
                    <a:pt x="519" y="351"/>
                  </a:lnTo>
                  <a:lnTo>
                    <a:pt x="521" y="347"/>
                  </a:lnTo>
                  <a:lnTo>
                    <a:pt x="527" y="344"/>
                  </a:lnTo>
                  <a:lnTo>
                    <a:pt x="526" y="350"/>
                  </a:lnTo>
                  <a:lnTo>
                    <a:pt x="525" y="356"/>
                  </a:lnTo>
                  <a:lnTo>
                    <a:pt x="527" y="361"/>
                  </a:lnTo>
                  <a:lnTo>
                    <a:pt x="530" y="364"/>
                  </a:lnTo>
                  <a:lnTo>
                    <a:pt x="530" y="374"/>
                  </a:lnTo>
                  <a:lnTo>
                    <a:pt x="531" y="376"/>
                  </a:lnTo>
                  <a:lnTo>
                    <a:pt x="530" y="386"/>
                  </a:lnTo>
                  <a:lnTo>
                    <a:pt x="530" y="390"/>
                  </a:lnTo>
                  <a:lnTo>
                    <a:pt x="531" y="392"/>
                  </a:lnTo>
                  <a:lnTo>
                    <a:pt x="531" y="396"/>
                  </a:lnTo>
                  <a:lnTo>
                    <a:pt x="533" y="397"/>
                  </a:lnTo>
                  <a:lnTo>
                    <a:pt x="536" y="399"/>
                  </a:lnTo>
                  <a:lnTo>
                    <a:pt x="538" y="397"/>
                  </a:lnTo>
                  <a:lnTo>
                    <a:pt x="536" y="390"/>
                  </a:lnTo>
                  <a:lnTo>
                    <a:pt x="535" y="387"/>
                  </a:lnTo>
                  <a:lnTo>
                    <a:pt x="536" y="384"/>
                  </a:lnTo>
                  <a:lnTo>
                    <a:pt x="539" y="385"/>
                  </a:lnTo>
                  <a:lnTo>
                    <a:pt x="542" y="380"/>
                  </a:lnTo>
                  <a:lnTo>
                    <a:pt x="544" y="381"/>
                  </a:lnTo>
                  <a:lnTo>
                    <a:pt x="546" y="376"/>
                  </a:lnTo>
                  <a:lnTo>
                    <a:pt x="549" y="375"/>
                  </a:lnTo>
                  <a:lnTo>
                    <a:pt x="549" y="373"/>
                  </a:lnTo>
                  <a:lnTo>
                    <a:pt x="549" y="371"/>
                  </a:lnTo>
                  <a:lnTo>
                    <a:pt x="556" y="374"/>
                  </a:lnTo>
                  <a:lnTo>
                    <a:pt x="562" y="377"/>
                  </a:lnTo>
                  <a:lnTo>
                    <a:pt x="566" y="368"/>
                  </a:lnTo>
                  <a:lnTo>
                    <a:pt x="570" y="368"/>
                  </a:lnTo>
                  <a:lnTo>
                    <a:pt x="574" y="373"/>
                  </a:lnTo>
                  <a:lnTo>
                    <a:pt x="577" y="376"/>
                  </a:lnTo>
                  <a:lnTo>
                    <a:pt x="579" y="376"/>
                  </a:lnTo>
                  <a:lnTo>
                    <a:pt x="584" y="377"/>
                  </a:lnTo>
                  <a:lnTo>
                    <a:pt x="586" y="371"/>
                  </a:lnTo>
                  <a:lnTo>
                    <a:pt x="591" y="368"/>
                  </a:lnTo>
                  <a:lnTo>
                    <a:pt x="596" y="370"/>
                  </a:lnTo>
                  <a:lnTo>
                    <a:pt x="595" y="375"/>
                  </a:lnTo>
                  <a:lnTo>
                    <a:pt x="594" y="381"/>
                  </a:lnTo>
                  <a:lnTo>
                    <a:pt x="594" y="382"/>
                  </a:lnTo>
                  <a:lnTo>
                    <a:pt x="597" y="387"/>
                  </a:lnTo>
                  <a:lnTo>
                    <a:pt x="602" y="390"/>
                  </a:lnTo>
                  <a:lnTo>
                    <a:pt x="604" y="395"/>
                  </a:lnTo>
                  <a:lnTo>
                    <a:pt x="606" y="399"/>
                  </a:lnTo>
                  <a:lnTo>
                    <a:pt x="607" y="401"/>
                  </a:lnTo>
                  <a:lnTo>
                    <a:pt x="612" y="400"/>
                  </a:lnTo>
                  <a:lnTo>
                    <a:pt x="618" y="396"/>
                  </a:lnTo>
                  <a:lnTo>
                    <a:pt x="621" y="401"/>
                  </a:lnTo>
                  <a:lnTo>
                    <a:pt x="627" y="400"/>
                  </a:lnTo>
                  <a:lnTo>
                    <a:pt x="631" y="402"/>
                  </a:lnTo>
                  <a:lnTo>
                    <a:pt x="636" y="396"/>
                  </a:lnTo>
                  <a:lnTo>
                    <a:pt x="638" y="397"/>
                  </a:lnTo>
                  <a:lnTo>
                    <a:pt x="641" y="397"/>
                  </a:lnTo>
                  <a:lnTo>
                    <a:pt x="647" y="405"/>
                  </a:lnTo>
                  <a:lnTo>
                    <a:pt x="648" y="405"/>
                  </a:lnTo>
                  <a:lnTo>
                    <a:pt x="652" y="400"/>
                  </a:lnTo>
                  <a:lnTo>
                    <a:pt x="661" y="397"/>
                  </a:lnTo>
                  <a:lnTo>
                    <a:pt x="663" y="400"/>
                  </a:lnTo>
                  <a:lnTo>
                    <a:pt x="668" y="396"/>
                  </a:lnTo>
                  <a:lnTo>
                    <a:pt x="677" y="391"/>
                  </a:lnTo>
                  <a:lnTo>
                    <a:pt x="678" y="392"/>
                  </a:lnTo>
                  <a:lnTo>
                    <a:pt x="684" y="389"/>
                  </a:lnTo>
                  <a:lnTo>
                    <a:pt x="702" y="384"/>
                  </a:lnTo>
                  <a:lnTo>
                    <a:pt x="731" y="380"/>
                  </a:lnTo>
                  <a:lnTo>
                    <a:pt x="733" y="387"/>
                  </a:lnTo>
                  <a:lnTo>
                    <a:pt x="736" y="391"/>
                  </a:lnTo>
                  <a:lnTo>
                    <a:pt x="740" y="400"/>
                  </a:lnTo>
                  <a:lnTo>
                    <a:pt x="744" y="402"/>
                  </a:lnTo>
                  <a:lnTo>
                    <a:pt x="751" y="403"/>
                  </a:lnTo>
                  <a:lnTo>
                    <a:pt x="755" y="403"/>
                  </a:lnTo>
                  <a:lnTo>
                    <a:pt x="773" y="384"/>
                  </a:lnTo>
                  <a:lnTo>
                    <a:pt x="778" y="375"/>
                  </a:lnTo>
                  <a:lnTo>
                    <a:pt x="786" y="356"/>
                  </a:lnTo>
                  <a:lnTo>
                    <a:pt x="794" y="343"/>
                  </a:lnTo>
                  <a:lnTo>
                    <a:pt x="798" y="332"/>
                  </a:lnTo>
                  <a:lnTo>
                    <a:pt x="799" y="329"/>
                  </a:lnTo>
                  <a:lnTo>
                    <a:pt x="800" y="320"/>
                  </a:lnTo>
                  <a:lnTo>
                    <a:pt x="798" y="313"/>
                  </a:lnTo>
                  <a:lnTo>
                    <a:pt x="801" y="308"/>
                  </a:lnTo>
                  <a:lnTo>
                    <a:pt x="803" y="298"/>
                  </a:lnTo>
                  <a:lnTo>
                    <a:pt x="805" y="293"/>
                  </a:lnTo>
                  <a:lnTo>
                    <a:pt x="806" y="291"/>
                  </a:lnTo>
                  <a:lnTo>
                    <a:pt x="811" y="291"/>
                  </a:lnTo>
                  <a:lnTo>
                    <a:pt x="812" y="285"/>
                  </a:lnTo>
                  <a:lnTo>
                    <a:pt x="815" y="285"/>
                  </a:lnTo>
                  <a:lnTo>
                    <a:pt x="820" y="281"/>
                  </a:lnTo>
                  <a:lnTo>
                    <a:pt x="821" y="282"/>
                  </a:lnTo>
                  <a:lnTo>
                    <a:pt x="821" y="291"/>
                  </a:lnTo>
                  <a:lnTo>
                    <a:pt x="827" y="296"/>
                  </a:lnTo>
                  <a:lnTo>
                    <a:pt x="829" y="303"/>
                  </a:lnTo>
                  <a:lnTo>
                    <a:pt x="829" y="308"/>
                  </a:lnTo>
                  <a:lnTo>
                    <a:pt x="832" y="314"/>
                  </a:lnTo>
                  <a:lnTo>
                    <a:pt x="834" y="319"/>
                  </a:lnTo>
                  <a:lnTo>
                    <a:pt x="836" y="322"/>
                  </a:lnTo>
                  <a:lnTo>
                    <a:pt x="838" y="330"/>
                  </a:lnTo>
                  <a:lnTo>
                    <a:pt x="843" y="334"/>
                  </a:lnTo>
                  <a:lnTo>
                    <a:pt x="846" y="339"/>
                  </a:lnTo>
                  <a:lnTo>
                    <a:pt x="851" y="351"/>
                  </a:lnTo>
                  <a:lnTo>
                    <a:pt x="853" y="358"/>
                  </a:lnTo>
                  <a:lnTo>
                    <a:pt x="857" y="363"/>
                  </a:lnTo>
                  <a:lnTo>
                    <a:pt x="859" y="365"/>
                  </a:lnTo>
                  <a:lnTo>
                    <a:pt x="862" y="358"/>
                  </a:lnTo>
                  <a:lnTo>
                    <a:pt x="874" y="355"/>
                  </a:lnTo>
                  <a:lnTo>
                    <a:pt x="877" y="349"/>
                  </a:lnTo>
                  <a:lnTo>
                    <a:pt x="884" y="330"/>
                  </a:lnTo>
                  <a:lnTo>
                    <a:pt x="888" y="324"/>
                  </a:lnTo>
                  <a:lnTo>
                    <a:pt x="890" y="314"/>
                  </a:lnTo>
                  <a:lnTo>
                    <a:pt x="890" y="307"/>
                  </a:lnTo>
                  <a:lnTo>
                    <a:pt x="891" y="299"/>
                  </a:lnTo>
                  <a:lnTo>
                    <a:pt x="898" y="160"/>
                  </a:lnTo>
                  <a:lnTo>
                    <a:pt x="900" y="137"/>
                  </a:lnTo>
                  <a:lnTo>
                    <a:pt x="898" y="130"/>
                  </a:lnTo>
                  <a:lnTo>
                    <a:pt x="898" y="125"/>
                  </a:lnTo>
                  <a:lnTo>
                    <a:pt x="896" y="121"/>
                  </a:lnTo>
                  <a:lnTo>
                    <a:pt x="899" y="116"/>
                  </a:lnTo>
                  <a:lnTo>
                    <a:pt x="899" y="109"/>
                  </a:lnTo>
                  <a:lnTo>
                    <a:pt x="902" y="106"/>
                  </a:lnTo>
                  <a:lnTo>
                    <a:pt x="902" y="98"/>
                  </a:lnTo>
                  <a:lnTo>
                    <a:pt x="905" y="93"/>
                  </a:lnTo>
                  <a:lnTo>
                    <a:pt x="904" y="89"/>
                  </a:lnTo>
                  <a:lnTo>
                    <a:pt x="903" y="85"/>
                  </a:lnTo>
                  <a:lnTo>
                    <a:pt x="898" y="81"/>
                  </a:lnTo>
                  <a:lnTo>
                    <a:pt x="897" y="68"/>
                  </a:lnTo>
                  <a:lnTo>
                    <a:pt x="900" y="47"/>
                  </a:lnTo>
                  <a:lnTo>
                    <a:pt x="904" y="37"/>
                  </a:lnTo>
                  <a:lnTo>
                    <a:pt x="907" y="34"/>
                  </a:lnTo>
                  <a:lnTo>
                    <a:pt x="907" y="32"/>
                  </a:lnTo>
                  <a:lnTo>
                    <a:pt x="910" y="32"/>
                  </a:lnTo>
                  <a:lnTo>
                    <a:pt x="915" y="29"/>
                  </a:lnTo>
                  <a:lnTo>
                    <a:pt x="922" y="31"/>
                  </a:lnTo>
                  <a:lnTo>
                    <a:pt x="922" y="27"/>
                  </a:lnTo>
                  <a:lnTo>
                    <a:pt x="926" y="27"/>
                  </a:lnTo>
                  <a:lnTo>
                    <a:pt x="932" y="15"/>
                  </a:lnTo>
                  <a:lnTo>
                    <a:pt x="930" y="12"/>
                  </a:lnTo>
                  <a:lnTo>
                    <a:pt x="933" y="5"/>
                  </a:lnTo>
                  <a:lnTo>
                    <a:pt x="934" y="6"/>
                  </a:lnTo>
                  <a:lnTo>
                    <a:pt x="935" y="10"/>
                  </a:lnTo>
                  <a:lnTo>
                    <a:pt x="938" y="8"/>
                  </a:lnTo>
                  <a:lnTo>
                    <a:pt x="941" y="10"/>
                  </a:lnTo>
                  <a:lnTo>
                    <a:pt x="942" y="7"/>
                  </a:lnTo>
                  <a:lnTo>
                    <a:pt x="942" y="3"/>
                  </a:lnTo>
                  <a:lnTo>
                    <a:pt x="943" y="0"/>
                  </a:lnTo>
                  <a:lnTo>
                    <a:pt x="947" y="5"/>
                  </a:lnTo>
                  <a:lnTo>
                    <a:pt x="947" y="8"/>
                  </a:lnTo>
                  <a:lnTo>
                    <a:pt x="949" y="12"/>
                  </a:lnTo>
                  <a:lnTo>
                    <a:pt x="952" y="16"/>
                  </a:lnTo>
                  <a:lnTo>
                    <a:pt x="957" y="16"/>
                  </a:lnTo>
                  <a:lnTo>
                    <a:pt x="964" y="12"/>
                  </a:lnTo>
                  <a:lnTo>
                    <a:pt x="973" y="11"/>
                  </a:lnTo>
                  <a:lnTo>
                    <a:pt x="978" y="8"/>
                  </a:lnTo>
                  <a:lnTo>
                    <a:pt x="982" y="11"/>
                  </a:lnTo>
                  <a:lnTo>
                    <a:pt x="987" y="6"/>
                  </a:lnTo>
                  <a:lnTo>
                    <a:pt x="993" y="5"/>
                  </a:lnTo>
                  <a:lnTo>
                    <a:pt x="998" y="7"/>
                  </a:lnTo>
                  <a:lnTo>
                    <a:pt x="1001" y="6"/>
                  </a:lnTo>
                  <a:lnTo>
                    <a:pt x="1000" y="18"/>
                  </a:lnTo>
                  <a:lnTo>
                    <a:pt x="1001" y="41"/>
                  </a:lnTo>
                  <a:lnTo>
                    <a:pt x="1002" y="47"/>
                  </a:lnTo>
                  <a:lnTo>
                    <a:pt x="1004" y="55"/>
                  </a:lnTo>
                  <a:lnTo>
                    <a:pt x="1004" y="78"/>
                  </a:lnTo>
                  <a:lnTo>
                    <a:pt x="1006" y="101"/>
                  </a:lnTo>
                  <a:lnTo>
                    <a:pt x="1005" y="106"/>
                  </a:lnTo>
                  <a:lnTo>
                    <a:pt x="1003" y="121"/>
                  </a:lnTo>
                  <a:lnTo>
                    <a:pt x="1003" y="127"/>
                  </a:lnTo>
                  <a:lnTo>
                    <a:pt x="1005" y="137"/>
                  </a:lnTo>
                  <a:lnTo>
                    <a:pt x="1011" y="147"/>
                  </a:lnTo>
                  <a:lnTo>
                    <a:pt x="1012" y="152"/>
                  </a:lnTo>
                  <a:lnTo>
                    <a:pt x="1011" y="155"/>
                  </a:lnTo>
                  <a:lnTo>
                    <a:pt x="1010" y="160"/>
                  </a:lnTo>
                  <a:lnTo>
                    <a:pt x="1001" y="163"/>
                  </a:lnTo>
                  <a:lnTo>
                    <a:pt x="1000" y="174"/>
                  </a:lnTo>
                  <a:lnTo>
                    <a:pt x="997" y="177"/>
                  </a:lnTo>
                  <a:lnTo>
                    <a:pt x="995" y="181"/>
                  </a:lnTo>
                  <a:lnTo>
                    <a:pt x="994" y="181"/>
                  </a:lnTo>
                  <a:lnTo>
                    <a:pt x="993" y="186"/>
                  </a:lnTo>
                  <a:lnTo>
                    <a:pt x="994" y="198"/>
                  </a:lnTo>
                  <a:lnTo>
                    <a:pt x="997" y="213"/>
                  </a:lnTo>
                  <a:lnTo>
                    <a:pt x="995" y="221"/>
                  </a:lnTo>
                  <a:lnTo>
                    <a:pt x="997" y="225"/>
                  </a:lnTo>
                  <a:lnTo>
                    <a:pt x="1000" y="235"/>
                  </a:lnTo>
                  <a:lnTo>
                    <a:pt x="998" y="245"/>
                  </a:lnTo>
                  <a:lnTo>
                    <a:pt x="1002" y="250"/>
                  </a:lnTo>
                  <a:lnTo>
                    <a:pt x="1006" y="257"/>
                  </a:lnTo>
                  <a:lnTo>
                    <a:pt x="1013" y="265"/>
                  </a:lnTo>
                  <a:lnTo>
                    <a:pt x="1018" y="265"/>
                  </a:lnTo>
                  <a:lnTo>
                    <a:pt x="1025" y="260"/>
                  </a:lnTo>
                  <a:lnTo>
                    <a:pt x="1029" y="264"/>
                  </a:lnTo>
                  <a:lnTo>
                    <a:pt x="1036" y="271"/>
                  </a:lnTo>
                  <a:lnTo>
                    <a:pt x="1042" y="271"/>
                  </a:lnTo>
                  <a:lnTo>
                    <a:pt x="1047" y="267"/>
                  </a:lnTo>
                  <a:lnTo>
                    <a:pt x="1056" y="255"/>
                  </a:lnTo>
                  <a:lnTo>
                    <a:pt x="1065" y="252"/>
                  </a:lnTo>
                  <a:lnTo>
                    <a:pt x="1072" y="247"/>
                  </a:lnTo>
                  <a:lnTo>
                    <a:pt x="1080" y="239"/>
                  </a:lnTo>
                  <a:lnTo>
                    <a:pt x="1086" y="233"/>
                  </a:lnTo>
                  <a:lnTo>
                    <a:pt x="1087" y="228"/>
                  </a:lnTo>
                  <a:lnTo>
                    <a:pt x="1091" y="225"/>
                  </a:lnTo>
                  <a:lnTo>
                    <a:pt x="1093" y="220"/>
                  </a:lnTo>
                  <a:lnTo>
                    <a:pt x="1096" y="212"/>
                  </a:lnTo>
                  <a:lnTo>
                    <a:pt x="1100" y="213"/>
                  </a:lnTo>
                  <a:lnTo>
                    <a:pt x="1101" y="218"/>
                  </a:lnTo>
                  <a:lnTo>
                    <a:pt x="1101" y="225"/>
                  </a:lnTo>
                  <a:lnTo>
                    <a:pt x="1103" y="231"/>
                  </a:lnTo>
                  <a:lnTo>
                    <a:pt x="1103" y="238"/>
                  </a:lnTo>
                  <a:lnTo>
                    <a:pt x="1102" y="242"/>
                  </a:lnTo>
                  <a:lnTo>
                    <a:pt x="1099" y="251"/>
                  </a:lnTo>
                  <a:lnTo>
                    <a:pt x="1099" y="261"/>
                  </a:lnTo>
                  <a:lnTo>
                    <a:pt x="1100" y="265"/>
                  </a:lnTo>
                  <a:lnTo>
                    <a:pt x="1107" y="277"/>
                  </a:lnTo>
                  <a:lnTo>
                    <a:pt x="1108" y="277"/>
                  </a:lnTo>
                  <a:lnTo>
                    <a:pt x="1110" y="275"/>
                  </a:lnTo>
                  <a:lnTo>
                    <a:pt x="1111" y="276"/>
                  </a:lnTo>
                  <a:lnTo>
                    <a:pt x="1125" y="292"/>
                  </a:lnTo>
                  <a:lnTo>
                    <a:pt x="1132" y="293"/>
                  </a:lnTo>
                  <a:lnTo>
                    <a:pt x="1139" y="302"/>
                  </a:lnTo>
                  <a:lnTo>
                    <a:pt x="1140" y="306"/>
                  </a:lnTo>
                  <a:lnTo>
                    <a:pt x="1140" y="311"/>
                  </a:lnTo>
                  <a:lnTo>
                    <a:pt x="1139" y="316"/>
                  </a:lnTo>
                  <a:lnTo>
                    <a:pt x="1138" y="322"/>
                  </a:lnTo>
                  <a:lnTo>
                    <a:pt x="1138" y="324"/>
                  </a:lnTo>
                  <a:lnTo>
                    <a:pt x="1140" y="324"/>
                  </a:lnTo>
                  <a:lnTo>
                    <a:pt x="1141" y="330"/>
                  </a:lnTo>
                  <a:lnTo>
                    <a:pt x="1144" y="333"/>
                  </a:lnTo>
                  <a:lnTo>
                    <a:pt x="1145" y="335"/>
                  </a:lnTo>
                  <a:lnTo>
                    <a:pt x="1150" y="343"/>
                  </a:lnTo>
                  <a:lnTo>
                    <a:pt x="1154" y="344"/>
                  </a:lnTo>
                  <a:lnTo>
                    <a:pt x="1156" y="342"/>
                  </a:lnTo>
                  <a:lnTo>
                    <a:pt x="1163" y="345"/>
                  </a:lnTo>
                  <a:lnTo>
                    <a:pt x="1170" y="344"/>
                  </a:lnTo>
                  <a:lnTo>
                    <a:pt x="1173" y="345"/>
                  </a:lnTo>
                  <a:lnTo>
                    <a:pt x="1176" y="349"/>
                  </a:lnTo>
                  <a:lnTo>
                    <a:pt x="1183" y="351"/>
                  </a:lnTo>
                  <a:lnTo>
                    <a:pt x="1184" y="354"/>
                  </a:lnTo>
                  <a:lnTo>
                    <a:pt x="1184" y="359"/>
                  </a:lnTo>
                  <a:lnTo>
                    <a:pt x="1183" y="363"/>
                  </a:lnTo>
                  <a:lnTo>
                    <a:pt x="1191" y="366"/>
                  </a:lnTo>
                  <a:lnTo>
                    <a:pt x="1199" y="366"/>
                  </a:lnTo>
                  <a:lnTo>
                    <a:pt x="1203" y="369"/>
                  </a:lnTo>
                  <a:lnTo>
                    <a:pt x="1213" y="387"/>
                  </a:lnTo>
                  <a:lnTo>
                    <a:pt x="1216" y="391"/>
                  </a:lnTo>
                  <a:lnTo>
                    <a:pt x="1221" y="394"/>
                  </a:lnTo>
                  <a:lnTo>
                    <a:pt x="1223" y="400"/>
                  </a:lnTo>
                  <a:lnTo>
                    <a:pt x="1224" y="402"/>
                  </a:lnTo>
                  <a:lnTo>
                    <a:pt x="1236" y="401"/>
                  </a:lnTo>
                  <a:lnTo>
                    <a:pt x="1240" y="402"/>
                  </a:lnTo>
                  <a:lnTo>
                    <a:pt x="1245" y="399"/>
                  </a:lnTo>
                  <a:lnTo>
                    <a:pt x="1246" y="400"/>
                  </a:lnTo>
                  <a:lnTo>
                    <a:pt x="1254" y="400"/>
                  </a:lnTo>
                  <a:lnTo>
                    <a:pt x="1260" y="401"/>
                  </a:lnTo>
                  <a:lnTo>
                    <a:pt x="1261" y="402"/>
                  </a:lnTo>
                  <a:lnTo>
                    <a:pt x="1261" y="405"/>
                  </a:lnTo>
                  <a:lnTo>
                    <a:pt x="1262" y="411"/>
                  </a:lnTo>
                  <a:lnTo>
                    <a:pt x="1261" y="418"/>
                  </a:lnTo>
                  <a:lnTo>
                    <a:pt x="1262" y="420"/>
                  </a:lnTo>
                  <a:lnTo>
                    <a:pt x="1264" y="418"/>
                  </a:lnTo>
                  <a:lnTo>
                    <a:pt x="1269" y="422"/>
                  </a:lnTo>
                  <a:lnTo>
                    <a:pt x="1274" y="423"/>
                  </a:lnTo>
                  <a:lnTo>
                    <a:pt x="1277" y="429"/>
                  </a:lnTo>
                  <a:lnTo>
                    <a:pt x="1279" y="432"/>
                  </a:lnTo>
                  <a:lnTo>
                    <a:pt x="1285" y="431"/>
                  </a:lnTo>
                  <a:lnTo>
                    <a:pt x="1286" y="431"/>
                  </a:lnTo>
                  <a:lnTo>
                    <a:pt x="1288" y="432"/>
                  </a:lnTo>
                  <a:lnTo>
                    <a:pt x="1285" y="437"/>
                  </a:lnTo>
                  <a:lnTo>
                    <a:pt x="1282" y="446"/>
                  </a:lnTo>
                  <a:lnTo>
                    <a:pt x="1279" y="446"/>
                  </a:lnTo>
                  <a:lnTo>
                    <a:pt x="1279" y="452"/>
                  </a:lnTo>
                  <a:lnTo>
                    <a:pt x="1277" y="455"/>
                  </a:lnTo>
                  <a:lnTo>
                    <a:pt x="1277" y="459"/>
                  </a:lnTo>
                  <a:lnTo>
                    <a:pt x="1277" y="464"/>
                  </a:lnTo>
                  <a:lnTo>
                    <a:pt x="1278" y="467"/>
                  </a:lnTo>
                  <a:lnTo>
                    <a:pt x="1277" y="470"/>
                  </a:lnTo>
                  <a:lnTo>
                    <a:pt x="1274" y="474"/>
                  </a:lnTo>
                  <a:lnTo>
                    <a:pt x="1273" y="478"/>
                  </a:lnTo>
                  <a:lnTo>
                    <a:pt x="1269" y="480"/>
                  </a:lnTo>
                  <a:lnTo>
                    <a:pt x="1270" y="484"/>
                  </a:lnTo>
                  <a:lnTo>
                    <a:pt x="1269" y="488"/>
                  </a:lnTo>
                  <a:lnTo>
                    <a:pt x="1269" y="491"/>
                  </a:lnTo>
                  <a:lnTo>
                    <a:pt x="1268" y="495"/>
                  </a:lnTo>
                  <a:lnTo>
                    <a:pt x="1267" y="506"/>
                  </a:lnTo>
                  <a:lnTo>
                    <a:pt x="1269" y="509"/>
                  </a:lnTo>
                  <a:lnTo>
                    <a:pt x="1269" y="511"/>
                  </a:lnTo>
                  <a:lnTo>
                    <a:pt x="1267" y="512"/>
                  </a:lnTo>
                  <a:lnTo>
                    <a:pt x="1266" y="519"/>
                  </a:lnTo>
                  <a:lnTo>
                    <a:pt x="1263" y="520"/>
                  </a:lnTo>
                  <a:lnTo>
                    <a:pt x="1261" y="527"/>
                  </a:lnTo>
                  <a:lnTo>
                    <a:pt x="1262" y="529"/>
                  </a:lnTo>
                  <a:lnTo>
                    <a:pt x="1262" y="532"/>
                  </a:lnTo>
                  <a:lnTo>
                    <a:pt x="1262" y="532"/>
                  </a:lnTo>
                  <a:lnTo>
                    <a:pt x="1268" y="532"/>
                  </a:lnTo>
                  <a:lnTo>
                    <a:pt x="1278" y="536"/>
                  </a:lnTo>
                  <a:lnTo>
                    <a:pt x="1283" y="535"/>
                  </a:lnTo>
                  <a:lnTo>
                    <a:pt x="1293" y="525"/>
                  </a:lnTo>
                  <a:lnTo>
                    <a:pt x="1296" y="524"/>
                  </a:lnTo>
                  <a:lnTo>
                    <a:pt x="1299" y="527"/>
                  </a:lnTo>
                  <a:lnTo>
                    <a:pt x="1300" y="532"/>
                  </a:lnTo>
                  <a:lnTo>
                    <a:pt x="1301" y="541"/>
                  </a:lnTo>
                  <a:lnTo>
                    <a:pt x="1300" y="543"/>
                  </a:lnTo>
                  <a:lnTo>
                    <a:pt x="1298" y="547"/>
                  </a:lnTo>
                  <a:lnTo>
                    <a:pt x="1298" y="550"/>
                  </a:lnTo>
                  <a:lnTo>
                    <a:pt x="1301" y="561"/>
                  </a:lnTo>
                  <a:lnTo>
                    <a:pt x="1304" y="564"/>
                  </a:lnTo>
                  <a:lnTo>
                    <a:pt x="1309" y="572"/>
                  </a:lnTo>
                  <a:lnTo>
                    <a:pt x="1317" y="573"/>
                  </a:lnTo>
                  <a:lnTo>
                    <a:pt x="1319" y="576"/>
                  </a:lnTo>
                  <a:lnTo>
                    <a:pt x="1320" y="578"/>
                  </a:lnTo>
                  <a:lnTo>
                    <a:pt x="1320" y="584"/>
                  </a:lnTo>
                  <a:lnTo>
                    <a:pt x="1317" y="587"/>
                  </a:lnTo>
                  <a:lnTo>
                    <a:pt x="1319" y="589"/>
                  </a:lnTo>
                  <a:lnTo>
                    <a:pt x="1317" y="592"/>
                  </a:lnTo>
                  <a:lnTo>
                    <a:pt x="1317" y="594"/>
                  </a:lnTo>
                  <a:lnTo>
                    <a:pt x="1314" y="598"/>
                  </a:lnTo>
                  <a:lnTo>
                    <a:pt x="1311" y="600"/>
                  </a:lnTo>
                  <a:lnTo>
                    <a:pt x="1309" y="603"/>
                  </a:lnTo>
                  <a:lnTo>
                    <a:pt x="1308" y="604"/>
                  </a:lnTo>
                  <a:lnTo>
                    <a:pt x="1307" y="610"/>
                  </a:lnTo>
                  <a:lnTo>
                    <a:pt x="1306" y="613"/>
                  </a:lnTo>
                  <a:lnTo>
                    <a:pt x="1303" y="614"/>
                  </a:lnTo>
                  <a:lnTo>
                    <a:pt x="1300" y="615"/>
                  </a:lnTo>
                  <a:lnTo>
                    <a:pt x="1297" y="616"/>
                  </a:lnTo>
                  <a:lnTo>
                    <a:pt x="1296" y="621"/>
                  </a:lnTo>
                  <a:lnTo>
                    <a:pt x="1293" y="624"/>
                  </a:lnTo>
                  <a:lnTo>
                    <a:pt x="1292" y="626"/>
                  </a:lnTo>
                  <a:lnTo>
                    <a:pt x="1290" y="626"/>
                  </a:lnTo>
                  <a:lnTo>
                    <a:pt x="1286" y="629"/>
                  </a:lnTo>
                  <a:lnTo>
                    <a:pt x="1284" y="629"/>
                  </a:lnTo>
                  <a:lnTo>
                    <a:pt x="1281" y="631"/>
                  </a:lnTo>
                  <a:lnTo>
                    <a:pt x="1278" y="635"/>
                  </a:lnTo>
                  <a:lnTo>
                    <a:pt x="1274" y="636"/>
                  </a:lnTo>
                  <a:lnTo>
                    <a:pt x="1270" y="641"/>
                  </a:lnTo>
                  <a:lnTo>
                    <a:pt x="1266" y="640"/>
                  </a:lnTo>
                  <a:lnTo>
                    <a:pt x="1260" y="642"/>
                  </a:lnTo>
                  <a:lnTo>
                    <a:pt x="1254" y="660"/>
                  </a:lnTo>
                  <a:lnTo>
                    <a:pt x="1252" y="666"/>
                  </a:lnTo>
                  <a:lnTo>
                    <a:pt x="1252" y="676"/>
                  </a:lnTo>
                  <a:lnTo>
                    <a:pt x="1243" y="686"/>
                  </a:lnTo>
                  <a:lnTo>
                    <a:pt x="1241" y="691"/>
                  </a:lnTo>
                  <a:lnTo>
                    <a:pt x="1238" y="694"/>
                  </a:lnTo>
                  <a:lnTo>
                    <a:pt x="1228" y="696"/>
                  </a:lnTo>
                  <a:lnTo>
                    <a:pt x="1216" y="693"/>
                  </a:lnTo>
                  <a:lnTo>
                    <a:pt x="1214" y="693"/>
                  </a:lnTo>
                  <a:lnTo>
                    <a:pt x="1212" y="697"/>
                  </a:lnTo>
                  <a:lnTo>
                    <a:pt x="1210" y="708"/>
                  </a:lnTo>
                  <a:lnTo>
                    <a:pt x="1207" y="707"/>
                  </a:lnTo>
                  <a:lnTo>
                    <a:pt x="1200" y="707"/>
                  </a:lnTo>
                  <a:lnTo>
                    <a:pt x="1187" y="691"/>
                  </a:lnTo>
                  <a:lnTo>
                    <a:pt x="1183" y="673"/>
                  </a:lnTo>
                  <a:lnTo>
                    <a:pt x="1183" y="670"/>
                  </a:lnTo>
                  <a:lnTo>
                    <a:pt x="1182" y="667"/>
                  </a:lnTo>
                  <a:lnTo>
                    <a:pt x="1180" y="670"/>
                  </a:lnTo>
                  <a:lnTo>
                    <a:pt x="1178" y="670"/>
                  </a:lnTo>
                  <a:lnTo>
                    <a:pt x="1178" y="675"/>
                  </a:lnTo>
                  <a:lnTo>
                    <a:pt x="1178" y="687"/>
                  </a:lnTo>
                  <a:lnTo>
                    <a:pt x="1178" y="690"/>
                  </a:lnTo>
                  <a:lnTo>
                    <a:pt x="1175" y="694"/>
                  </a:lnTo>
                  <a:lnTo>
                    <a:pt x="1169" y="697"/>
                  </a:lnTo>
                  <a:lnTo>
                    <a:pt x="1167" y="699"/>
                  </a:lnTo>
                  <a:lnTo>
                    <a:pt x="1161" y="698"/>
                  </a:lnTo>
                  <a:lnTo>
                    <a:pt x="1154" y="701"/>
                  </a:lnTo>
                  <a:lnTo>
                    <a:pt x="1154" y="704"/>
                  </a:lnTo>
                  <a:lnTo>
                    <a:pt x="1153" y="706"/>
                  </a:lnTo>
                  <a:lnTo>
                    <a:pt x="1144" y="711"/>
                  </a:lnTo>
                  <a:lnTo>
                    <a:pt x="1141" y="711"/>
                  </a:lnTo>
                  <a:lnTo>
                    <a:pt x="1139" y="713"/>
                  </a:lnTo>
                  <a:lnTo>
                    <a:pt x="1130" y="712"/>
                  </a:lnTo>
                  <a:lnTo>
                    <a:pt x="1127" y="714"/>
                  </a:lnTo>
                  <a:lnTo>
                    <a:pt x="1122" y="723"/>
                  </a:lnTo>
                  <a:lnTo>
                    <a:pt x="1111" y="724"/>
                  </a:lnTo>
                  <a:lnTo>
                    <a:pt x="1111" y="725"/>
                  </a:lnTo>
                  <a:lnTo>
                    <a:pt x="1116" y="738"/>
                  </a:lnTo>
                  <a:lnTo>
                    <a:pt x="1115" y="744"/>
                  </a:lnTo>
                  <a:lnTo>
                    <a:pt x="1112" y="748"/>
                  </a:lnTo>
                  <a:lnTo>
                    <a:pt x="1114" y="751"/>
                  </a:lnTo>
                  <a:lnTo>
                    <a:pt x="1114" y="756"/>
                  </a:lnTo>
                  <a:lnTo>
                    <a:pt x="1118" y="774"/>
                  </a:lnTo>
                  <a:lnTo>
                    <a:pt x="1118" y="779"/>
                  </a:lnTo>
                  <a:lnTo>
                    <a:pt x="1116" y="780"/>
                  </a:lnTo>
                  <a:lnTo>
                    <a:pt x="1116" y="784"/>
                  </a:lnTo>
                  <a:lnTo>
                    <a:pt x="1114" y="785"/>
                  </a:lnTo>
                  <a:lnTo>
                    <a:pt x="1115" y="787"/>
                  </a:lnTo>
                  <a:lnTo>
                    <a:pt x="1117" y="787"/>
                  </a:lnTo>
                  <a:lnTo>
                    <a:pt x="1118" y="789"/>
                  </a:lnTo>
                  <a:lnTo>
                    <a:pt x="1117" y="792"/>
                  </a:lnTo>
                  <a:lnTo>
                    <a:pt x="1117" y="795"/>
                  </a:lnTo>
                  <a:lnTo>
                    <a:pt x="1116" y="805"/>
                  </a:lnTo>
                  <a:lnTo>
                    <a:pt x="1118" y="806"/>
                  </a:lnTo>
                  <a:lnTo>
                    <a:pt x="1118" y="807"/>
                  </a:lnTo>
                  <a:lnTo>
                    <a:pt x="1114" y="817"/>
                  </a:lnTo>
                  <a:lnTo>
                    <a:pt x="1115" y="821"/>
                  </a:lnTo>
                  <a:lnTo>
                    <a:pt x="1114" y="825"/>
                  </a:lnTo>
                  <a:lnTo>
                    <a:pt x="1115" y="831"/>
                  </a:lnTo>
                  <a:lnTo>
                    <a:pt x="1115" y="833"/>
                  </a:lnTo>
                  <a:lnTo>
                    <a:pt x="1111" y="834"/>
                  </a:lnTo>
                  <a:lnTo>
                    <a:pt x="1108" y="838"/>
                  </a:lnTo>
                  <a:lnTo>
                    <a:pt x="1106" y="844"/>
                  </a:lnTo>
                  <a:lnTo>
                    <a:pt x="1101" y="846"/>
                  </a:lnTo>
                  <a:lnTo>
                    <a:pt x="1093" y="842"/>
                  </a:lnTo>
                  <a:lnTo>
                    <a:pt x="1088" y="844"/>
                  </a:lnTo>
                  <a:lnTo>
                    <a:pt x="1084" y="851"/>
                  </a:lnTo>
                  <a:lnTo>
                    <a:pt x="1082" y="862"/>
                  </a:lnTo>
                  <a:lnTo>
                    <a:pt x="1076" y="877"/>
                  </a:lnTo>
                  <a:lnTo>
                    <a:pt x="1073" y="878"/>
                  </a:lnTo>
                  <a:lnTo>
                    <a:pt x="1070" y="874"/>
                  </a:lnTo>
                  <a:lnTo>
                    <a:pt x="1066" y="877"/>
                  </a:lnTo>
                  <a:lnTo>
                    <a:pt x="1065" y="881"/>
                  </a:lnTo>
                  <a:lnTo>
                    <a:pt x="1066" y="884"/>
                  </a:lnTo>
                  <a:lnTo>
                    <a:pt x="1066" y="886"/>
                  </a:lnTo>
                  <a:lnTo>
                    <a:pt x="1068" y="901"/>
                  </a:lnTo>
                  <a:lnTo>
                    <a:pt x="1072" y="921"/>
                  </a:lnTo>
                  <a:lnTo>
                    <a:pt x="1074" y="929"/>
                  </a:lnTo>
                  <a:lnTo>
                    <a:pt x="1070" y="930"/>
                  </a:lnTo>
                  <a:lnTo>
                    <a:pt x="1047" y="927"/>
                  </a:lnTo>
                  <a:lnTo>
                    <a:pt x="1047" y="930"/>
                  </a:lnTo>
                  <a:lnTo>
                    <a:pt x="1047" y="932"/>
                  </a:lnTo>
                  <a:lnTo>
                    <a:pt x="1053" y="943"/>
                  </a:lnTo>
                  <a:lnTo>
                    <a:pt x="1053" y="946"/>
                  </a:lnTo>
                  <a:lnTo>
                    <a:pt x="1051" y="946"/>
                  </a:lnTo>
                  <a:lnTo>
                    <a:pt x="1042" y="940"/>
                  </a:lnTo>
                  <a:lnTo>
                    <a:pt x="1036" y="943"/>
                  </a:lnTo>
                  <a:lnTo>
                    <a:pt x="1031" y="934"/>
                  </a:lnTo>
                  <a:lnTo>
                    <a:pt x="1027" y="932"/>
                  </a:lnTo>
                  <a:lnTo>
                    <a:pt x="1025" y="934"/>
                  </a:lnTo>
                  <a:lnTo>
                    <a:pt x="1021" y="934"/>
                  </a:lnTo>
                  <a:lnTo>
                    <a:pt x="1017" y="929"/>
                  </a:lnTo>
                  <a:lnTo>
                    <a:pt x="1015" y="929"/>
                  </a:lnTo>
                  <a:lnTo>
                    <a:pt x="1011" y="934"/>
                  </a:lnTo>
                  <a:lnTo>
                    <a:pt x="1000" y="932"/>
                  </a:lnTo>
                  <a:lnTo>
                    <a:pt x="994" y="934"/>
                  </a:lnTo>
                  <a:lnTo>
                    <a:pt x="987" y="930"/>
                  </a:lnTo>
                  <a:lnTo>
                    <a:pt x="986" y="931"/>
                  </a:lnTo>
                  <a:lnTo>
                    <a:pt x="989" y="938"/>
                  </a:lnTo>
                  <a:lnTo>
                    <a:pt x="989" y="940"/>
                  </a:lnTo>
                  <a:lnTo>
                    <a:pt x="986" y="946"/>
                  </a:lnTo>
                  <a:lnTo>
                    <a:pt x="983" y="951"/>
                  </a:lnTo>
                  <a:lnTo>
                    <a:pt x="980" y="956"/>
                  </a:lnTo>
                  <a:lnTo>
                    <a:pt x="972" y="950"/>
                  </a:lnTo>
                  <a:lnTo>
                    <a:pt x="960" y="936"/>
                  </a:lnTo>
                  <a:lnTo>
                    <a:pt x="950" y="930"/>
                  </a:lnTo>
                  <a:lnTo>
                    <a:pt x="935" y="929"/>
                  </a:lnTo>
                  <a:lnTo>
                    <a:pt x="915" y="932"/>
                  </a:lnTo>
                  <a:lnTo>
                    <a:pt x="905" y="930"/>
                  </a:lnTo>
                  <a:lnTo>
                    <a:pt x="904" y="931"/>
                  </a:lnTo>
                  <a:lnTo>
                    <a:pt x="903" y="934"/>
                  </a:lnTo>
                  <a:lnTo>
                    <a:pt x="900" y="942"/>
                  </a:lnTo>
                  <a:lnTo>
                    <a:pt x="903" y="966"/>
                  </a:lnTo>
                  <a:lnTo>
                    <a:pt x="889" y="964"/>
                  </a:lnTo>
                  <a:lnTo>
                    <a:pt x="885" y="966"/>
                  </a:lnTo>
                  <a:lnTo>
                    <a:pt x="884" y="964"/>
                  </a:lnTo>
                  <a:lnTo>
                    <a:pt x="883" y="967"/>
                  </a:lnTo>
                  <a:lnTo>
                    <a:pt x="882" y="974"/>
                  </a:lnTo>
                  <a:lnTo>
                    <a:pt x="882" y="987"/>
                  </a:lnTo>
                  <a:lnTo>
                    <a:pt x="877" y="983"/>
                  </a:lnTo>
                  <a:lnTo>
                    <a:pt x="873" y="982"/>
                  </a:lnTo>
                  <a:lnTo>
                    <a:pt x="865" y="978"/>
                  </a:lnTo>
                  <a:lnTo>
                    <a:pt x="861" y="978"/>
                  </a:lnTo>
                  <a:lnTo>
                    <a:pt x="854" y="981"/>
                  </a:lnTo>
                  <a:lnTo>
                    <a:pt x="850" y="981"/>
                  </a:lnTo>
                  <a:lnTo>
                    <a:pt x="847" y="978"/>
                  </a:lnTo>
                  <a:lnTo>
                    <a:pt x="844" y="974"/>
                  </a:lnTo>
                  <a:lnTo>
                    <a:pt x="844" y="971"/>
                  </a:lnTo>
                  <a:lnTo>
                    <a:pt x="844" y="957"/>
                  </a:lnTo>
                  <a:lnTo>
                    <a:pt x="843" y="940"/>
                  </a:lnTo>
                  <a:lnTo>
                    <a:pt x="841" y="930"/>
                  </a:lnTo>
                  <a:lnTo>
                    <a:pt x="835" y="916"/>
                  </a:lnTo>
                  <a:lnTo>
                    <a:pt x="835" y="912"/>
                  </a:lnTo>
                  <a:lnTo>
                    <a:pt x="836" y="894"/>
                  </a:lnTo>
                  <a:lnTo>
                    <a:pt x="841" y="875"/>
                  </a:lnTo>
                  <a:lnTo>
                    <a:pt x="839" y="870"/>
                  </a:lnTo>
                  <a:lnTo>
                    <a:pt x="836" y="864"/>
                  </a:lnTo>
                  <a:lnTo>
                    <a:pt x="834" y="863"/>
                  </a:lnTo>
                  <a:lnTo>
                    <a:pt x="815" y="865"/>
                  </a:lnTo>
                  <a:lnTo>
                    <a:pt x="797" y="862"/>
                  </a:lnTo>
                  <a:lnTo>
                    <a:pt x="794" y="863"/>
                  </a:lnTo>
                  <a:lnTo>
                    <a:pt x="793" y="867"/>
                  </a:lnTo>
                  <a:lnTo>
                    <a:pt x="794" y="889"/>
                  </a:lnTo>
                  <a:lnTo>
                    <a:pt x="797" y="898"/>
                  </a:lnTo>
                  <a:lnTo>
                    <a:pt x="800" y="911"/>
                  </a:lnTo>
                  <a:lnTo>
                    <a:pt x="800" y="919"/>
                  </a:lnTo>
                  <a:lnTo>
                    <a:pt x="801" y="926"/>
                  </a:lnTo>
                  <a:lnTo>
                    <a:pt x="800" y="934"/>
                  </a:lnTo>
                  <a:lnTo>
                    <a:pt x="801" y="941"/>
                  </a:lnTo>
                  <a:lnTo>
                    <a:pt x="801" y="945"/>
                  </a:lnTo>
                  <a:lnTo>
                    <a:pt x="793" y="945"/>
                  </a:lnTo>
                  <a:lnTo>
                    <a:pt x="776" y="941"/>
                  </a:lnTo>
                  <a:lnTo>
                    <a:pt x="774" y="943"/>
                  </a:lnTo>
                  <a:lnTo>
                    <a:pt x="769" y="956"/>
                  </a:lnTo>
                  <a:lnTo>
                    <a:pt x="766" y="960"/>
                  </a:lnTo>
                  <a:lnTo>
                    <a:pt x="763" y="962"/>
                  </a:lnTo>
                  <a:lnTo>
                    <a:pt x="759" y="962"/>
                  </a:lnTo>
                  <a:lnTo>
                    <a:pt x="753" y="960"/>
                  </a:lnTo>
                  <a:lnTo>
                    <a:pt x="745" y="952"/>
                  </a:lnTo>
                  <a:lnTo>
                    <a:pt x="736" y="931"/>
                  </a:lnTo>
                  <a:lnTo>
                    <a:pt x="732" y="920"/>
                  </a:lnTo>
                  <a:lnTo>
                    <a:pt x="732" y="917"/>
                  </a:lnTo>
                  <a:lnTo>
                    <a:pt x="731" y="916"/>
                  </a:lnTo>
                  <a:lnTo>
                    <a:pt x="730" y="917"/>
                  </a:lnTo>
                  <a:lnTo>
                    <a:pt x="729" y="912"/>
                  </a:lnTo>
                  <a:lnTo>
                    <a:pt x="727" y="911"/>
                  </a:lnTo>
                  <a:lnTo>
                    <a:pt x="725" y="906"/>
                  </a:lnTo>
                  <a:lnTo>
                    <a:pt x="721" y="907"/>
                  </a:lnTo>
                  <a:lnTo>
                    <a:pt x="723" y="903"/>
                  </a:lnTo>
                  <a:lnTo>
                    <a:pt x="722" y="900"/>
                  </a:lnTo>
                  <a:lnTo>
                    <a:pt x="721" y="898"/>
                  </a:lnTo>
                  <a:lnTo>
                    <a:pt x="716" y="895"/>
                  </a:lnTo>
                  <a:lnTo>
                    <a:pt x="714" y="891"/>
                  </a:lnTo>
                  <a:lnTo>
                    <a:pt x="710" y="894"/>
                  </a:lnTo>
                  <a:lnTo>
                    <a:pt x="709" y="898"/>
                  </a:lnTo>
                  <a:lnTo>
                    <a:pt x="710" y="899"/>
                  </a:lnTo>
                  <a:lnTo>
                    <a:pt x="714" y="905"/>
                  </a:lnTo>
                  <a:lnTo>
                    <a:pt x="718" y="919"/>
                  </a:lnTo>
                  <a:lnTo>
                    <a:pt x="721" y="922"/>
                  </a:lnTo>
                  <a:lnTo>
                    <a:pt x="723" y="929"/>
                  </a:lnTo>
                  <a:lnTo>
                    <a:pt x="728" y="937"/>
                  </a:lnTo>
                  <a:lnTo>
                    <a:pt x="730" y="947"/>
                  </a:lnTo>
                  <a:lnTo>
                    <a:pt x="735" y="952"/>
                  </a:lnTo>
                  <a:lnTo>
                    <a:pt x="736" y="955"/>
                  </a:lnTo>
                  <a:lnTo>
                    <a:pt x="735" y="956"/>
                  </a:lnTo>
                  <a:lnTo>
                    <a:pt x="731" y="960"/>
                  </a:lnTo>
                  <a:lnTo>
                    <a:pt x="728" y="964"/>
                  </a:lnTo>
                  <a:lnTo>
                    <a:pt x="720" y="950"/>
                  </a:lnTo>
                  <a:lnTo>
                    <a:pt x="716" y="952"/>
                  </a:lnTo>
                  <a:lnTo>
                    <a:pt x="721" y="960"/>
                  </a:lnTo>
                  <a:lnTo>
                    <a:pt x="713" y="969"/>
                  </a:lnTo>
                  <a:lnTo>
                    <a:pt x="708" y="963"/>
                  </a:lnTo>
                  <a:lnTo>
                    <a:pt x="695" y="963"/>
                  </a:lnTo>
                  <a:lnTo>
                    <a:pt x="691" y="962"/>
                  </a:lnTo>
                  <a:lnTo>
                    <a:pt x="688" y="960"/>
                  </a:lnTo>
                  <a:lnTo>
                    <a:pt x="687" y="956"/>
                  </a:lnTo>
                  <a:lnTo>
                    <a:pt x="686" y="941"/>
                  </a:lnTo>
                  <a:lnTo>
                    <a:pt x="679" y="940"/>
                  </a:lnTo>
                  <a:lnTo>
                    <a:pt x="675" y="953"/>
                  </a:lnTo>
                  <a:lnTo>
                    <a:pt x="676" y="963"/>
                  </a:lnTo>
                  <a:lnTo>
                    <a:pt x="674" y="972"/>
                  </a:lnTo>
                  <a:lnTo>
                    <a:pt x="674" y="974"/>
                  </a:lnTo>
                  <a:lnTo>
                    <a:pt x="676" y="973"/>
                  </a:lnTo>
                  <a:lnTo>
                    <a:pt x="677" y="969"/>
                  </a:lnTo>
                  <a:lnTo>
                    <a:pt x="683" y="967"/>
                  </a:lnTo>
                  <a:lnTo>
                    <a:pt x="695" y="986"/>
                  </a:lnTo>
                  <a:lnTo>
                    <a:pt x="700" y="987"/>
                  </a:lnTo>
                  <a:lnTo>
                    <a:pt x="707" y="988"/>
                  </a:lnTo>
                  <a:lnTo>
                    <a:pt x="708" y="997"/>
                  </a:lnTo>
                  <a:lnTo>
                    <a:pt x="713" y="1014"/>
                  </a:lnTo>
                  <a:lnTo>
                    <a:pt x="717" y="1028"/>
                  </a:lnTo>
                  <a:lnTo>
                    <a:pt x="717" y="1031"/>
                  </a:lnTo>
                  <a:lnTo>
                    <a:pt x="721" y="1042"/>
                  </a:lnTo>
                  <a:lnTo>
                    <a:pt x="723" y="1056"/>
                  </a:lnTo>
                  <a:lnTo>
                    <a:pt x="724" y="1057"/>
                  </a:lnTo>
                  <a:lnTo>
                    <a:pt x="732" y="1060"/>
                  </a:lnTo>
                  <a:lnTo>
                    <a:pt x="735" y="1066"/>
                  </a:lnTo>
                  <a:lnTo>
                    <a:pt x="738" y="1075"/>
                  </a:lnTo>
                  <a:lnTo>
                    <a:pt x="731" y="1103"/>
                  </a:lnTo>
                  <a:lnTo>
                    <a:pt x="729" y="1103"/>
                  </a:lnTo>
                  <a:lnTo>
                    <a:pt x="727" y="1098"/>
                  </a:lnTo>
                  <a:lnTo>
                    <a:pt x="713" y="1091"/>
                  </a:lnTo>
                  <a:lnTo>
                    <a:pt x="703" y="1091"/>
                  </a:lnTo>
                  <a:lnTo>
                    <a:pt x="695" y="1092"/>
                  </a:lnTo>
                  <a:lnTo>
                    <a:pt x="691" y="1094"/>
                  </a:lnTo>
                  <a:lnTo>
                    <a:pt x="688" y="1098"/>
                  </a:lnTo>
                  <a:lnTo>
                    <a:pt x="687" y="1104"/>
                  </a:lnTo>
                  <a:lnTo>
                    <a:pt x="688" y="1109"/>
                  </a:lnTo>
                  <a:lnTo>
                    <a:pt x="688" y="1113"/>
                  </a:lnTo>
                  <a:lnTo>
                    <a:pt x="677" y="1122"/>
                  </a:lnTo>
                  <a:lnTo>
                    <a:pt x="674" y="1127"/>
                  </a:lnTo>
                  <a:lnTo>
                    <a:pt x="671" y="1129"/>
                  </a:lnTo>
                  <a:lnTo>
                    <a:pt x="668" y="1118"/>
                  </a:lnTo>
                  <a:lnTo>
                    <a:pt x="664" y="1114"/>
                  </a:lnTo>
                  <a:lnTo>
                    <a:pt x="660" y="1121"/>
                  </a:lnTo>
                  <a:lnTo>
                    <a:pt x="648" y="1130"/>
                  </a:lnTo>
                  <a:lnTo>
                    <a:pt x="646" y="1151"/>
                  </a:lnTo>
                  <a:lnTo>
                    <a:pt x="645" y="1153"/>
                  </a:lnTo>
                  <a:lnTo>
                    <a:pt x="634" y="1168"/>
                  </a:lnTo>
                  <a:lnTo>
                    <a:pt x="625" y="1177"/>
                  </a:lnTo>
                  <a:lnTo>
                    <a:pt x="619" y="1182"/>
                  </a:lnTo>
                  <a:lnTo>
                    <a:pt x="609" y="1176"/>
                  </a:lnTo>
                  <a:lnTo>
                    <a:pt x="595" y="1174"/>
                  </a:lnTo>
                  <a:lnTo>
                    <a:pt x="591" y="1170"/>
                  </a:lnTo>
                  <a:lnTo>
                    <a:pt x="589" y="1168"/>
                  </a:lnTo>
                  <a:lnTo>
                    <a:pt x="587" y="1163"/>
                  </a:lnTo>
                  <a:lnTo>
                    <a:pt x="583" y="1125"/>
                  </a:lnTo>
                  <a:lnTo>
                    <a:pt x="581" y="1125"/>
                  </a:lnTo>
                  <a:lnTo>
                    <a:pt x="557" y="1187"/>
                  </a:lnTo>
                  <a:lnTo>
                    <a:pt x="551" y="1192"/>
                  </a:lnTo>
                  <a:lnTo>
                    <a:pt x="550" y="1199"/>
                  </a:lnTo>
                  <a:lnTo>
                    <a:pt x="548" y="1201"/>
                  </a:lnTo>
                  <a:lnTo>
                    <a:pt x="540" y="1207"/>
                  </a:lnTo>
                  <a:lnTo>
                    <a:pt x="536" y="1218"/>
                  </a:lnTo>
                  <a:lnTo>
                    <a:pt x="533" y="1221"/>
                  </a:lnTo>
                  <a:lnTo>
                    <a:pt x="527" y="1232"/>
                  </a:lnTo>
                  <a:lnTo>
                    <a:pt x="525" y="1239"/>
                  </a:lnTo>
                  <a:lnTo>
                    <a:pt x="521" y="1253"/>
                  </a:lnTo>
                  <a:lnTo>
                    <a:pt x="520" y="1254"/>
                  </a:lnTo>
                  <a:lnTo>
                    <a:pt x="518" y="1255"/>
                  </a:lnTo>
                  <a:lnTo>
                    <a:pt x="515" y="1254"/>
                  </a:lnTo>
                  <a:lnTo>
                    <a:pt x="509" y="1248"/>
                  </a:lnTo>
                  <a:lnTo>
                    <a:pt x="502" y="1239"/>
                  </a:lnTo>
                  <a:lnTo>
                    <a:pt x="495" y="1229"/>
                  </a:lnTo>
                  <a:lnTo>
                    <a:pt x="480" y="1212"/>
                  </a:lnTo>
                  <a:lnTo>
                    <a:pt x="477" y="1205"/>
                  </a:lnTo>
                  <a:lnTo>
                    <a:pt x="474" y="1197"/>
                  </a:lnTo>
                  <a:lnTo>
                    <a:pt x="472" y="1184"/>
                  </a:lnTo>
                  <a:lnTo>
                    <a:pt x="468" y="1173"/>
                  </a:lnTo>
                  <a:lnTo>
                    <a:pt x="465" y="1166"/>
                  </a:lnTo>
                  <a:lnTo>
                    <a:pt x="458" y="1160"/>
                  </a:lnTo>
                  <a:lnTo>
                    <a:pt x="453" y="1161"/>
                  </a:lnTo>
                  <a:lnTo>
                    <a:pt x="449" y="1165"/>
                  </a:lnTo>
                  <a:lnTo>
                    <a:pt x="447" y="1164"/>
                  </a:lnTo>
                  <a:lnTo>
                    <a:pt x="447" y="1156"/>
                  </a:lnTo>
                  <a:lnTo>
                    <a:pt x="445" y="1153"/>
                  </a:lnTo>
                  <a:lnTo>
                    <a:pt x="442" y="1149"/>
                  </a:lnTo>
                  <a:lnTo>
                    <a:pt x="437" y="1147"/>
                  </a:lnTo>
                  <a:lnTo>
                    <a:pt x="430" y="1149"/>
                  </a:lnTo>
                  <a:lnTo>
                    <a:pt x="427" y="1147"/>
                  </a:lnTo>
                  <a:lnTo>
                    <a:pt x="426" y="1147"/>
                  </a:lnTo>
                  <a:lnTo>
                    <a:pt x="419" y="1151"/>
                  </a:lnTo>
                  <a:lnTo>
                    <a:pt x="403" y="1151"/>
                  </a:lnTo>
                  <a:lnTo>
                    <a:pt x="397" y="1154"/>
                  </a:lnTo>
                  <a:lnTo>
                    <a:pt x="395" y="1150"/>
                  </a:lnTo>
                  <a:lnTo>
                    <a:pt x="390" y="1147"/>
                  </a:lnTo>
                  <a:lnTo>
                    <a:pt x="389" y="1145"/>
                  </a:lnTo>
                  <a:lnTo>
                    <a:pt x="387" y="1148"/>
                  </a:lnTo>
                  <a:lnTo>
                    <a:pt x="384" y="1148"/>
                  </a:lnTo>
                  <a:lnTo>
                    <a:pt x="377" y="1138"/>
                  </a:lnTo>
                  <a:lnTo>
                    <a:pt x="375" y="1135"/>
                  </a:lnTo>
                  <a:lnTo>
                    <a:pt x="362" y="1132"/>
                  </a:lnTo>
                  <a:lnTo>
                    <a:pt x="354" y="1135"/>
                  </a:lnTo>
                  <a:lnTo>
                    <a:pt x="352" y="1135"/>
                  </a:lnTo>
                  <a:lnTo>
                    <a:pt x="351" y="1133"/>
                  </a:lnTo>
                  <a:lnTo>
                    <a:pt x="349" y="1123"/>
                  </a:lnTo>
                  <a:lnTo>
                    <a:pt x="345" y="1117"/>
                  </a:lnTo>
                  <a:lnTo>
                    <a:pt x="333" y="1099"/>
                  </a:lnTo>
                  <a:lnTo>
                    <a:pt x="330" y="1097"/>
                  </a:lnTo>
                  <a:lnTo>
                    <a:pt x="328" y="1097"/>
                  </a:lnTo>
                  <a:lnTo>
                    <a:pt x="327" y="1096"/>
                  </a:lnTo>
                  <a:lnTo>
                    <a:pt x="321" y="1088"/>
                  </a:lnTo>
                  <a:lnTo>
                    <a:pt x="319" y="1087"/>
                  </a:lnTo>
                  <a:lnTo>
                    <a:pt x="305" y="1088"/>
                  </a:lnTo>
                  <a:lnTo>
                    <a:pt x="301" y="1094"/>
                  </a:lnTo>
                  <a:lnTo>
                    <a:pt x="299" y="1099"/>
                  </a:lnTo>
                  <a:lnTo>
                    <a:pt x="300" y="1104"/>
                  </a:lnTo>
                  <a:lnTo>
                    <a:pt x="305" y="1111"/>
                  </a:lnTo>
                  <a:lnTo>
                    <a:pt x="312" y="1116"/>
                  </a:lnTo>
                  <a:lnTo>
                    <a:pt x="313" y="1118"/>
                  </a:lnTo>
                  <a:lnTo>
                    <a:pt x="315" y="1127"/>
                  </a:lnTo>
                  <a:lnTo>
                    <a:pt x="314" y="1130"/>
                  </a:lnTo>
                  <a:lnTo>
                    <a:pt x="313" y="1132"/>
                  </a:lnTo>
                  <a:lnTo>
                    <a:pt x="298" y="1140"/>
                  </a:lnTo>
                  <a:lnTo>
                    <a:pt x="281" y="1143"/>
                  </a:lnTo>
                  <a:lnTo>
                    <a:pt x="258" y="1150"/>
                  </a:lnTo>
                  <a:lnTo>
                    <a:pt x="248" y="1158"/>
                  </a:lnTo>
                  <a:lnTo>
                    <a:pt x="245" y="1165"/>
                  </a:lnTo>
                  <a:lnTo>
                    <a:pt x="242" y="1168"/>
                  </a:lnTo>
                  <a:lnTo>
                    <a:pt x="237" y="1169"/>
                  </a:lnTo>
                  <a:lnTo>
                    <a:pt x="231" y="1160"/>
                  </a:lnTo>
                  <a:lnTo>
                    <a:pt x="228" y="1160"/>
                  </a:lnTo>
                  <a:lnTo>
                    <a:pt x="225" y="1159"/>
                  </a:lnTo>
                  <a:lnTo>
                    <a:pt x="223" y="1159"/>
                  </a:lnTo>
                  <a:lnTo>
                    <a:pt x="217" y="1164"/>
                  </a:lnTo>
                  <a:lnTo>
                    <a:pt x="213" y="1170"/>
                  </a:lnTo>
                  <a:lnTo>
                    <a:pt x="209" y="1177"/>
                  </a:lnTo>
                  <a:lnTo>
                    <a:pt x="207" y="1190"/>
                  </a:lnTo>
                  <a:lnTo>
                    <a:pt x="206" y="1191"/>
                  </a:lnTo>
                  <a:lnTo>
                    <a:pt x="202" y="1182"/>
                  </a:lnTo>
                  <a:lnTo>
                    <a:pt x="199" y="1180"/>
                  </a:lnTo>
                  <a:lnTo>
                    <a:pt x="194" y="1179"/>
                  </a:lnTo>
                  <a:lnTo>
                    <a:pt x="192" y="1176"/>
                  </a:lnTo>
                  <a:lnTo>
                    <a:pt x="184" y="1174"/>
                  </a:lnTo>
                  <a:lnTo>
                    <a:pt x="178" y="1175"/>
                  </a:lnTo>
                  <a:lnTo>
                    <a:pt x="174" y="1181"/>
                  </a:lnTo>
                  <a:lnTo>
                    <a:pt x="172" y="1181"/>
                  </a:lnTo>
                  <a:lnTo>
                    <a:pt x="162" y="1175"/>
                  </a:lnTo>
                  <a:lnTo>
                    <a:pt x="149" y="1173"/>
                  </a:lnTo>
                  <a:lnTo>
                    <a:pt x="138" y="1164"/>
                  </a:lnTo>
                  <a:lnTo>
                    <a:pt x="130" y="1155"/>
                  </a:lnTo>
                  <a:lnTo>
                    <a:pt x="127" y="1150"/>
                  </a:lnTo>
                  <a:lnTo>
                    <a:pt x="125" y="1142"/>
                  </a:lnTo>
                  <a:lnTo>
                    <a:pt x="122" y="1134"/>
                  </a:lnTo>
                  <a:lnTo>
                    <a:pt x="117" y="1135"/>
                  </a:lnTo>
                  <a:lnTo>
                    <a:pt x="115" y="1138"/>
                  </a:lnTo>
                  <a:lnTo>
                    <a:pt x="111" y="1155"/>
                  </a:lnTo>
                  <a:lnTo>
                    <a:pt x="106" y="1150"/>
                  </a:lnTo>
                  <a:lnTo>
                    <a:pt x="100" y="1155"/>
                  </a:lnTo>
                  <a:lnTo>
                    <a:pt x="96" y="1151"/>
                  </a:lnTo>
                  <a:lnTo>
                    <a:pt x="93" y="1142"/>
                  </a:lnTo>
                  <a:lnTo>
                    <a:pt x="94" y="1128"/>
                  </a:lnTo>
                  <a:lnTo>
                    <a:pt x="93" y="1122"/>
                  </a:lnTo>
                  <a:lnTo>
                    <a:pt x="93" y="1108"/>
                  </a:lnTo>
                  <a:lnTo>
                    <a:pt x="92" y="1103"/>
                  </a:lnTo>
                  <a:lnTo>
                    <a:pt x="84" y="1093"/>
                  </a:lnTo>
                  <a:lnTo>
                    <a:pt x="76" y="1085"/>
                  </a:lnTo>
                  <a:lnTo>
                    <a:pt x="72" y="1080"/>
                  </a:lnTo>
                  <a:lnTo>
                    <a:pt x="66" y="1075"/>
                  </a:lnTo>
                  <a:lnTo>
                    <a:pt x="64" y="1072"/>
                  </a:lnTo>
                  <a:lnTo>
                    <a:pt x="64" y="1070"/>
                  </a:lnTo>
                  <a:lnTo>
                    <a:pt x="66" y="1065"/>
                  </a:lnTo>
                  <a:lnTo>
                    <a:pt x="69" y="1056"/>
                  </a:lnTo>
                  <a:lnTo>
                    <a:pt x="77" y="1024"/>
                  </a:lnTo>
                  <a:lnTo>
                    <a:pt x="78" y="1019"/>
                  </a:lnTo>
                  <a:lnTo>
                    <a:pt x="73" y="1014"/>
                  </a:lnTo>
                  <a:lnTo>
                    <a:pt x="66" y="1010"/>
                  </a:lnTo>
                  <a:lnTo>
                    <a:pt x="57" y="1007"/>
                  </a:lnTo>
                  <a:lnTo>
                    <a:pt x="54" y="1008"/>
                  </a:lnTo>
                  <a:lnTo>
                    <a:pt x="49" y="1013"/>
                  </a:lnTo>
                  <a:lnTo>
                    <a:pt x="43" y="1010"/>
                  </a:lnTo>
                  <a:lnTo>
                    <a:pt x="38" y="1016"/>
                  </a:lnTo>
                  <a:lnTo>
                    <a:pt x="35" y="1014"/>
                  </a:lnTo>
                  <a:lnTo>
                    <a:pt x="32" y="1007"/>
                  </a:lnTo>
                  <a:lnTo>
                    <a:pt x="24" y="998"/>
                  </a:lnTo>
                  <a:lnTo>
                    <a:pt x="23" y="995"/>
                  </a:lnTo>
                  <a:lnTo>
                    <a:pt x="24" y="994"/>
                  </a:lnTo>
                  <a:lnTo>
                    <a:pt x="28" y="990"/>
                  </a:lnTo>
                  <a:lnTo>
                    <a:pt x="30" y="986"/>
                  </a:lnTo>
                  <a:lnTo>
                    <a:pt x="32" y="979"/>
                  </a:lnTo>
                  <a:lnTo>
                    <a:pt x="32" y="976"/>
                  </a:lnTo>
                  <a:lnTo>
                    <a:pt x="31" y="971"/>
                  </a:lnTo>
                  <a:lnTo>
                    <a:pt x="26" y="960"/>
                  </a:lnTo>
                  <a:lnTo>
                    <a:pt x="27" y="958"/>
                  </a:lnTo>
                  <a:lnTo>
                    <a:pt x="31" y="953"/>
                  </a:lnTo>
                  <a:lnTo>
                    <a:pt x="32" y="948"/>
                  </a:lnTo>
                  <a:lnTo>
                    <a:pt x="32" y="946"/>
                  </a:lnTo>
                  <a:lnTo>
                    <a:pt x="32" y="940"/>
                  </a:lnTo>
                  <a:lnTo>
                    <a:pt x="30" y="929"/>
                  </a:lnTo>
                  <a:lnTo>
                    <a:pt x="27" y="922"/>
                  </a:lnTo>
                  <a:lnTo>
                    <a:pt x="25" y="920"/>
                  </a:lnTo>
                  <a:lnTo>
                    <a:pt x="21" y="916"/>
                  </a:lnTo>
                  <a:lnTo>
                    <a:pt x="18" y="911"/>
                  </a:lnTo>
                  <a:lnTo>
                    <a:pt x="15" y="899"/>
                  </a:lnTo>
                  <a:lnTo>
                    <a:pt x="8" y="885"/>
                  </a:lnTo>
                  <a:lnTo>
                    <a:pt x="7" y="879"/>
                  </a:lnTo>
                  <a:lnTo>
                    <a:pt x="5" y="874"/>
                  </a:lnTo>
                  <a:lnTo>
                    <a:pt x="1" y="864"/>
                  </a:lnTo>
                  <a:lnTo>
                    <a:pt x="0" y="858"/>
                  </a:lnTo>
                  <a:lnTo>
                    <a:pt x="0" y="855"/>
                  </a:lnTo>
                  <a:lnTo>
                    <a:pt x="2" y="852"/>
                  </a:lnTo>
                  <a:lnTo>
                    <a:pt x="10" y="846"/>
                  </a:lnTo>
                  <a:lnTo>
                    <a:pt x="16" y="846"/>
                  </a:lnTo>
                  <a:lnTo>
                    <a:pt x="21" y="848"/>
                  </a:lnTo>
                  <a:lnTo>
                    <a:pt x="25" y="851"/>
                  </a:lnTo>
                  <a:lnTo>
                    <a:pt x="25" y="853"/>
                  </a:lnTo>
                  <a:lnTo>
                    <a:pt x="24" y="857"/>
                  </a:lnTo>
                  <a:lnTo>
                    <a:pt x="21" y="865"/>
                  </a:lnTo>
                  <a:lnTo>
                    <a:pt x="24" y="872"/>
                  </a:lnTo>
                  <a:lnTo>
                    <a:pt x="25" y="873"/>
                  </a:lnTo>
                  <a:lnTo>
                    <a:pt x="33" y="859"/>
                  </a:lnTo>
                  <a:lnTo>
                    <a:pt x="40" y="858"/>
                  </a:lnTo>
                  <a:lnTo>
                    <a:pt x="42" y="855"/>
                  </a:lnTo>
                  <a:lnTo>
                    <a:pt x="43" y="852"/>
                  </a:lnTo>
                  <a:lnTo>
                    <a:pt x="50" y="851"/>
                  </a:lnTo>
                  <a:lnTo>
                    <a:pt x="56" y="851"/>
                  </a:lnTo>
                  <a:lnTo>
                    <a:pt x="60" y="849"/>
                  </a:lnTo>
                  <a:lnTo>
                    <a:pt x="65" y="844"/>
                  </a:lnTo>
                  <a:lnTo>
                    <a:pt x="72" y="836"/>
                  </a:lnTo>
                  <a:lnTo>
                    <a:pt x="83" y="828"/>
                  </a:lnTo>
                  <a:lnTo>
                    <a:pt x="85" y="826"/>
                  </a:lnTo>
                  <a:lnTo>
                    <a:pt x="87" y="815"/>
                  </a:lnTo>
                  <a:lnTo>
                    <a:pt x="104" y="799"/>
                  </a:lnTo>
                  <a:lnTo>
                    <a:pt x="107" y="795"/>
                  </a:lnTo>
                  <a:lnTo>
                    <a:pt x="107" y="792"/>
                  </a:lnTo>
                  <a:lnTo>
                    <a:pt x="106" y="787"/>
                  </a:lnTo>
                  <a:lnTo>
                    <a:pt x="106" y="782"/>
                  </a:lnTo>
                  <a:lnTo>
                    <a:pt x="104" y="781"/>
                  </a:lnTo>
                  <a:lnTo>
                    <a:pt x="96" y="780"/>
                  </a:lnTo>
                  <a:lnTo>
                    <a:pt x="89" y="774"/>
                  </a:lnTo>
                  <a:lnTo>
                    <a:pt x="88" y="774"/>
                  </a:lnTo>
                  <a:lnTo>
                    <a:pt x="87" y="779"/>
                  </a:lnTo>
                  <a:lnTo>
                    <a:pt x="87" y="777"/>
                  </a:lnTo>
                  <a:lnTo>
                    <a:pt x="83" y="766"/>
                  </a:lnTo>
                  <a:lnTo>
                    <a:pt x="78" y="745"/>
                  </a:lnTo>
                  <a:lnTo>
                    <a:pt x="77" y="743"/>
                  </a:lnTo>
                  <a:lnTo>
                    <a:pt x="71" y="735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1" name="Freeform 725" descr="30%"/>
            <p:cNvSpPr>
              <a:spLocks/>
            </p:cNvSpPr>
            <p:nvPr/>
          </p:nvSpPr>
          <p:spPr bwMode="auto">
            <a:xfrm>
              <a:off x="3016385" y="445068"/>
              <a:ext cx="993756" cy="615338"/>
            </a:xfrm>
            <a:custGeom>
              <a:avLst/>
              <a:gdLst/>
              <a:ahLst/>
              <a:cxnLst>
                <a:cxn ang="0">
                  <a:pos x="39" y="117"/>
                </a:cxn>
                <a:cxn ang="0">
                  <a:pos x="95" y="127"/>
                </a:cxn>
                <a:cxn ang="0">
                  <a:pos x="160" y="146"/>
                </a:cxn>
                <a:cxn ang="0">
                  <a:pos x="236" y="154"/>
                </a:cxn>
                <a:cxn ang="0">
                  <a:pos x="295" y="137"/>
                </a:cxn>
                <a:cxn ang="0">
                  <a:pos x="308" y="62"/>
                </a:cxn>
                <a:cxn ang="0">
                  <a:pos x="348" y="20"/>
                </a:cxn>
                <a:cxn ang="0">
                  <a:pos x="373" y="9"/>
                </a:cxn>
                <a:cxn ang="0">
                  <a:pos x="415" y="61"/>
                </a:cxn>
                <a:cxn ang="0">
                  <a:pos x="454" y="9"/>
                </a:cxn>
                <a:cxn ang="0">
                  <a:pos x="543" y="10"/>
                </a:cxn>
                <a:cxn ang="0">
                  <a:pos x="583" y="36"/>
                </a:cxn>
                <a:cxn ang="0">
                  <a:pos x="644" y="55"/>
                </a:cxn>
                <a:cxn ang="0">
                  <a:pos x="665" y="164"/>
                </a:cxn>
                <a:cxn ang="0">
                  <a:pos x="722" y="185"/>
                </a:cxn>
                <a:cxn ang="0">
                  <a:pos x="708" y="262"/>
                </a:cxn>
                <a:cxn ang="0">
                  <a:pos x="715" y="304"/>
                </a:cxn>
                <a:cxn ang="0">
                  <a:pos x="727" y="371"/>
                </a:cxn>
                <a:cxn ang="0">
                  <a:pos x="782" y="445"/>
                </a:cxn>
                <a:cxn ang="0">
                  <a:pos x="819" y="486"/>
                </a:cxn>
                <a:cxn ang="0">
                  <a:pos x="865" y="524"/>
                </a:cxn>
                <a:cxn ang="0">
                  <a:pos x="912" y="575"/>
                </a:cxn>
                <a:cxn ang="0">
                  <a:pos x="956" y="524"/>
                </a:cxn>
                <a:cxn ang="0">
                  <a:pos x="977" y="561"/>
                </a:cxn>
                <a:cxn ang="0">
                  <a:pos x="991" y="602"/>
                </a:cxn>
                <a:cxn ang="0">
                  <a:pos x="1017" y="660"/>
                </a:cxn>
                <a:cxn ang="0">
                  <a:pos x="1057" y="748"/>
                </a:cxn>
                <a:cxn ang="0">
                  <a:pos x="1041" y="842"/>
                </a:cxn>
                <a:cxn ang="0">
                  <a:pos x="1012" y="872"/>
                </a:cxn>
                <a:cxn ang="0">
                  <a:pos x="985" y="927"/>
                </a:cxn>
                <a:cxn ang="0">
                  <a:pos x="949" y="992"/>
                </a:cxn>
                <a:cxn ang="0">
                  <a:pos x="906" y="1047"/>
                </a:cxn>
                <a:cxn ang="0">
                  <a:pos x="866" y="1068"/>
                </a:cxn>
                <a:cxn ang="0">
                  <a:pos x="833" y="1111"/>
                </a:cxn>
                <a:cxn ang="0">
                  <a:pos x="781" y="1133"/>
                </a:cxn>
                <a:cxn ang="0">
                  <a:pos x="747" y="1124"/>
                </a:cxn>
                <a:cxn ang="0">
                  <a:pos x="691" y="1120"/>
                </a:cxn>
                <a:cxn ang="0">
                  <a:pos x="661" y="1115"/>
                </a:cxn>
                <a:cxn ang="0">
                  <a:pos x="603" y="1095"/>
                </a:cxn>
                <a:cxn ang="0">
                  <a:pos x="564" y="1053"/>
                </a:cxn>
                <a:cxn ang="0">
                  <a:pos x="523" y="1006"/>
                </a:cxn>
                <a:cxn ang="0">
                  <a:pos x="489" y="1016"/>
                </a:cxn>
                <a:cxn ang="0">
                  <a:pos x="479" y="975"/>
                </a:cxn>
                <a:cxn ang="0">
                  <a:pos x="425" y="979"/>
                </a:cxn>
                <a:cxn ang="0">
                  <a:pos x="415" y="882"/>
                </a:cxn>
                <a:cxn ang="0">
                  <a:pos x="396" y="826"/>
                </a:cxn>
                <a:cxn ang="0">
                  <a:pos x="382" y="823"/>
                </a:cxn>
                <a:cxn ang="0">
                  <a:pos x="367" y="815"/>
                </a:cxn>
                <a:cxn ang="0">
                  <a:pos x="333" y="752"/>
                </a:cxn>
                <a:cxn ang="0">
                  <a:pos x="324" y="699"/>
                </a:cxn>
                <a:cxn ang="0">
                  <a:pos x="308" y="653"/>
                </a:cxn>
                <a:cxn ang="0">
                  <a:pos x="268" y="639"/>
                </a:cxn>
                <a:cxn ang="0">
                  <a:pos x="276" y="592"/>
                </a:cxn>
                <a:cxn ang="0">
                  <a:pos x="292" y="549"/>
                </a:cxn>
                <a:cxn ang="0">
                  <a:pos x="269" y="523"/>
                </a:cxn>
                <a:cxn ang="0">
                  <a:pos x="228" y="506"/>
                </a:cxn>
                <a:cxn ang="0">
                  <a:pos x="180" y="457"/>
                </a:cxn>
                <a:cxn ang="0">
                  <a:pos x="145" y="434"/>
                </a:cxn>
                <a:cxn ang="0">
                  <a:pos x="107" y="377"/>
                </a:cxn>
                <a:cxn ang="0">
                  <a:pos x="98" y="337"/>
                </a:cxn>
                <a:cxn ang="0">
                  <a:pos x="32" y="372"/>
                </a:cxn>
                <a:cxn ang="0">
                  <a:pos x="0" y="298"/>
                </a:cxn>
                <a:cxn ang="0">
                  <a:pos x="10" y="239"/>
                </a:cxn>
              </a:cxnLst>
              <a:rect l="0" t="0" r="r" b="b"/>
              <a:pathLst>
                <a:path w="1064" h="1157">
                  <a:moveTo>
                    <a:pt x="8" y="118"/>
                  </a:moveTo>
                  <a:lnTo>
                    <a:pt x="8" y="117"/>
                  </a:lnTo>
                  <a:lnTo>
                    <a:pt x="10" y="119"/>
                  </a:lnTo>
                  <a:lnTo>
                    <a:pt x="10" y="118"/>
                  </a:lnTo>
                  <a:lnTo>
                    <a:pt x="16" y="117"/>
                  </a:lnTo>
                  <a:lnTo>
                    <a:pt x="18" y="120"/>
                  </a:lnTo>
                  <a:lnTo>
                    <a:pt x="24" y="122"/>
                  </a:lnTo>
                  <a:lnTo>
                    <a:pt x="28" y="120"/>
                  </a:lnTo>
                  <a:lnTo>
                    <a:pt x="31" y="118"/>
                  </a:lnTo>
                  <a:lnTo>
                    <a:pt x="33" y="117"/>
                  </a:lnTo>
                  <a:lnTo>
                    <a:pt x="39" y="117"/>
                  </a:lnTo>
                  <a:lnTo>
                    <a:pt x="48" y="122"/>
                  </a:lnTo>
                  <a:lnTo>
                    <a:pt x="49" y="120"/>
                  </a:lnTo>
                  <a:lnTo>
                    <a:pt x="50" y="118"/>
                  </a:lnTo>
                  <a:lnTo>
                    <a:pt x="51" y="117"/>
                  </a:lnTo>
                  <a:lnTo>
                    <a:pt x="66" y="127"/>
                  </a:lnTo>
                  <a:lnTo>
                    <a:pt x="69" y="125"/>
                  </a:lnTo>
                  <a:lnTo>
                    <a:pt x="71" y="128"/>
                  </a:lnTo>
                  <a:lnTo>
                    <a:pt x="73" y="127"/>
                  </a:lnTo>
                  <a:lnTo>
                    <a:pt x="77" y="129"/>
                  </a:lnTo>
                  <a:lnTo>
                    <a:pt x="89" y="132"/>
                  </a:lnTo>
                  <a:lnTo>
                    <a:pt x="95" y="127"/>
                  </a:lnTo>
                  <a:lnTo>
                    <a:pt x="103" y="130"/>
                  </a:lnTo>
                  <a:lnTo>
                    <a:pt x="108" y="134"/>
                  </a:lnTo>
                  <a:lnTo>
                    <a:pt x="124" y="137"/>
                  </a:lnTo>
                  <a:lnTo>
                    <a:pt x="129" y="135"/>
                  </a:lnTo>
                  <a:lnTo>
                    <a:pt x="133" y="130"/>
                  </a:lnTo>
                  <a:lnTo>
                    <a:pt x="136" y="129"/>
                  </a:lnTo>
                  <a:lnTo>
                    <a:pt x="138" y="132"/>
                  </a:lnTo>
                  <a:lnTo>
                    <a:pt x="145" y="134"/>
                  </a:lnTo>
                  <a:lnTo>
                    <a:pt x="154" y="143"/>
                  </a:lnTo>
                  <a:lnTo>
                    <a:pt x="157" y="143"/>
                  </a:lnTo>
                  <a:lnTo>
                    <a:pt x="160" y="146"/>
                  </a:lnTo>
                  <a:lnTo>
                    <a:pt x="166" y="146"/>
                  </a:lnTo>
                  <a:lnTo>
                    <a:pt x="176" y="154"/>
                  </a:lnTo>
                  <a:lnTo>
                    <a:pt x="186" y="155"/>
                  </a:lnTo>
                  <a:lnTo>
                    <a:pt x="195" y="159"/>
                  </a:lnTo>
                  <a:lnTo>
                    <a:pt x="204" y="159"/>
                  </a:lnTo>
                  <a:lnTo>
                    <a:pt x="212" y="153"/>
                  </a:lnTo>
                  <a:lnTo>
                    <a:pt x="222" y="154"/>
                  </a:lnTo>
                  <a:lnTo>
                    <a:pt x="223" y="153"/>
                  </a:lnTo>
                  <a:lnTo>
                    <a:pt x="228" y="154"/>
                  </a:lnTo>
                  <a:lnTo>
                    <a:pt x="230" y="153"/>
                  </a:lnTo>
                  <a:lnTo>
                    <a:pt x="236" y="154"/>
                  </a:lnTo>
                  <a:lnTo>
                    <a:pt x="248" y="150"/>
                  </a:lnTo>
                  <a:lnTo>
                    <a:pt x="255" y="153"/>
                  </a:lnTo>
                  <a:lnTo>
                    <a:pt x="260" y="151"/>
                  </a:lnTo>
                  <a:lnTo>
                    <a:pt x="266" y="156"/>
                  </a:lnTo>
                  <a:lnTo>
                    <a:pt x="273" y="149"/>
                  </a:lnTo>
                  <a:lnTo>
                    <a:pt x="275" y="150"/>
                  </a:lnTo>
                  <a:lnTo>
                    <a:pt x="281" y="149"/>
                  </a:lnTo>
                  <a:lnTo>
                    <a:pt x="282" y="146"/>
                  </a:lnTo>
                  <a:lnTo>
                    <a:pt x="286" y="144"/>
                  </a:lnTo>
                  <a:lnTo>
                    <a:pt x="288" y="140"/>
                  </a:lnTo>
                  <a:lnTo>
                    <a:pt x="295" y="137"/>
                  </a:lnTo>
                  <a:lnTo>
                    <a:pt x="300" y="127"/>
                  </a:lnTo>
                  <a:lnTo>
                    <a:pt x="304" y="124"/>
                  </a:lnTo>
                  <a:lnTo>
                    <a:pt x="303" y="120"/>
                  </a:lnTo>
                  <a:lnTo>
                    <a:pt x="304" y="117"/>
                  </a:lnTo>
                  <a:lnTo>
                    <a:pt x="305" y="109"/>
                  </a:lnTo>
                  <a:lnTo>
                    <a:pt x="307" y="104"/>
                  </a:lnTo>
                  <a:lnTo>
                    <a:pt x="308" y="99"/>
                  </a:lnTo>
                  <a:lnTo>
                    <a:pt x="306" y="94"/>
                  </a:lnTo>
                  <a:lnTo>
                    <a:pt x="307" y="88"/>
                  </a:lnTo>
                  <a:lnTo>
                    <a:pt x="304" y="70"/>
                  </a:lnTo>
                  <a:lnTo>
                    <a:pt x="308" y="62"/>
                  </a:lnTo>
                  <a:lnTo>
                    <a:pt x="310" y="54"/>
                  </a:lnTo>
                  <a:lnTo>
                    <a:pt x="316" y="54"/>
                  </a:lnTo>
                  <a:lnTo>
                    <a:pt x="318" y="52"/>
                  </a:lnTo>
                  <a:lnTo>
                    <a:pt x="319" y="46"/>
                  </a:lnTo>
                  <a:lnTo>
                    <a:pt x="330" y="44"/>
                  </a:lnTo>
                  <a:lnTo>
                    <a:pt x="331" y="40"/>
                  </a:lnTo>
                  <a:lnTo>
                    <a:pt x="336" y="35"/>
                  </a:lnTo>
                  <a:lnTo>
                    <a:pt x="337" y="30"/>
                  </a:lnTo>
                  <a:lnTo>
                    <a:pt x="342" y="26"/>
                  </a:lnTo>
                  <a:lnTo>
                    <a:pt x="345" y="20"/>
                  </a:lnTo>
                  <a:lnTo>
                    <a:pt x="348" y="20"/>
                  </a:lnTo>
                  <a:lnTo>
                    <a:pt x="349" y="16"/>
                  </a:lnTo>
                  <a:lnTo>
                    <a:pt x="350" y="16"/>
                  </a:lnTo>
                  <a:lnTo>
                    <a:pt x="352" y="11"/>
                  </a:lnTo>
                  <a:lnTo>
                    <a:pt x="356" y="13"/>
                  </a:lnTo>
                  <a:lnTo>
                    <a:pt x="357" y="11"/>
                  </a:lnTo>
                  <a:lnTo>
                    <a:pt x="359" y="11"/>
                  </a:lnTo>
                  <a:lnTo>
                    <a:pt x="360" y="10"/>
                  </a:lnTo>
                  <a:lnTo>
                    <a:pt x="364" y="10"/>
                  </a:lnTo>
                  <a:lnTo>
                    <a:pt x="365" y="9"/>
                  </a:lnTo>
                  <a:lnTo>
                    <a:pt x="368" y="10"/>
                  </a:lnTo>
                  <a:lnTo>
                    <a:pt x="373" y="9"/>
                  </a:lnTo>
                  <a:lnTo>
                    <a:pt x="375" y="11"/>
                  </a:lnTo>
                  <a:lnTo>
                    <a:pt x="376" y="14"/>
                  </a:lnTo>
                  <a:lnTo>
                    <a:pt x="387" y="11"/>
                  </a:lnTo>
                  <a:lnTo>
                    <a:pt x="389" y="21"/>
                  </a:lnTo>
                  <a:lnTo>
                    <a:pt x="392" y="39"/>
                  </a:lnTo>
                  <a:lnTo>
                    <a:pt x="396" y="51"/>
                  </a:lnTo>
                  <a:lnTo>
                    <a:pt x="402" y="76"/>
                  </a:lnTo>
                  <a:lnTo>
                    <a:pt x="404" y="75"/>
                  </a:lnTo>
                  <a:lnTo>
                    <a:pt x="407" y="73"/>
                  </a:lnTo>
                  <a:lnTo>
                    <a:pt x="411" y="68"/>
                  </a:lnTo>
                  <a:lnTo>
                    <a:pt x="415" y="61"/>
                  </a:lnTo>
                  <a:lnTo>
                    <a:pt x="417" y="57"/>
                  </a:lnTo>
                  <a:lnTo>
                    <a:pt x="420" y="49"/>
                  </a:lnTo>
                  <a:lnTo>
                    <a:pt x="434" y="42"/>
                  </a:lnTo>
                  <a:lnTo>
                    <a:pt x="435" y="37"/>
                  </a:lnTo>
                  <a:lnTo>
                    <a:pt x="437" y="36"/>
                  </a:lnTo>
                  <a:lnTo>
                    <a:pt x="440" y="30"/>
                  </a:lnTo>
                  <a:lnTo>
                    <a:pt x="445" y="25"/>
                  </a:lnTo>
                  <a:lnTo>
                    <a:pt x="448" y="26"/>
                  </a:lnTo>
                  <a:lnTo>
                    <a:pt x="450" y="21"/>
                  </a:lnTo>
                  <a:lnTo>
                    <a:pt x="451" y="15"/>
                  </a:lnTo>
                  <a:lnTo>
                    <a:pt x="454" y="9"/>
                  </a:lnTo>
                  <a:lnTo>
                    <a:pt x="463" y="9"/>
                  </a:lnTo>
                  <a:lnTo>
                    <a:pt x="468" y="15"/>
                  </a:lnTo>
                  <a:lnTo>
                    <a:pt x="486" y="0"/>
                  </a:lnTo>
                  <a:lnTo>
                    <a:pt x="501" y="6"/>
                  </a:lnTo>
                  <a:lnTo>
                    <a:pt x="507" y="5"/>
                  </a:lnTo>
                  <a:lnTo>
                    <a:pt x="509" y="9"/>
                  </a:lnTo>
                  <a:lnTo>
                    <a:pt x="513" y="10"/>
                  </a:lnTo>
                  <a:lnTo>
                    <a:pt x="524" y="15"/>
                  </a:lnTo>
                  <a:lnTo>
                    <a:pt x="536" y="9"/>
                  </a:lnTo>
                  <a:lnTo>
                    <a:pt x="540" y="10"/>
                  </a:lnTo>
                  <a:lnTo>
                    <a:pt x="543" y="10"/>
                  </a:lnTo>
                  <a:lnTo>
                    <a:pt x="548" y="9"/>
                  </a:lnTo>
                  <a:lnTo>
                    <a:pt x="551" y="4"/>
                  </a:lnTo>
                  <a:lnTo>
                    <a:pt x="559" y="3"/>
                  </a:lnTo>
                  <a:lnTo>
                    <a:pt x="566" y="8"/>
                  </a:lnTo>
                  <a:lnTo>
                    <a:pt x="568" y="11"/>
                  </a:lnTo>
                  <a:lnTo>
                    <a:pt x="566" y="15"/>
                  </a:lnTo>
                  <a:lnTo>
                    <a:pt x="569" y="23"/>
                  </a:lnTo>
                  <a:lnTo>
                    <a:pt x="573" y="25"/>
                  </a:lnTo>
                  <a:lnTo>
                    <a:pt x="577" y="31"/>
                  </a:lnTo>
                  <a:lnTo>
                    <a:pt x="580" y="36"/>
                  </a:lnTo>
                  <a:lnTo>
                    <a:pt x="583" y="36"/>
                  </a:lnTo>
                  <a:lnTo>
                    <a:pt x="592" y="32"/>
                  </a:lnTo>
                  <a:lnTo>
                    <a:pt x="603" y="30"/>
                  </a:lnTo>
                  <a:lnTo>
                    <a:pt x="607" y="30"/>
                  </a:lnTo>
                  <a:lnTo>
                    <a:pt x="611" y="35"/>
                  </a:lnTo>
                  <a:lnTo>
                    <a:pt x="617" y="44"/>
                  </a:lnTo>
                  <a:lnTo>
                    <a:pt x="621" y="52"/>
                  </a:lnTo>
                  <a:lnTo>
                    <a:pt x="629" y="47"/>
                  </a:lnTo>
                  <a:lnTo>
                    <a:pt x="631" y="51"/>
                  </a:lnTo>
                  <a:lnTo>
                    <a:pt x="636" y="56"/>
                  </a:lnTo>
                  <a:lnTo>
                    <a:pt x="640" y="54"/>
                  </a:lnTo>
                  <a:lnTo>
                    <a:pt x="644" y="55"/>
                  </a:lnTo>
                  <a:lnTo>
                    <a:pt x="644" y="65"/>
                  </a:lnTo>
                  <a:lnTo>
                    <a:pt x="646" y="76"/>
                  </a:lnTo>
                  <a:lnTo>
                    <a:pt x="642" y="93"/>
                  </a:lnTo>
                  <a:lnTo>
                    <a:pt x="648" y="103"/>
                  </a:lnTo>
                  <a:lnTo>
                    <a:pt x="649" y="109"/>
                  </a:lnTo>
                  <a:lnTo>
                    <a:pt x="652" y="122"/>
                  </a:lnTo>
                  <a:lnTo>
                    <a:pt x="649" y="139"/>
                  </a:lnTo>
                  <a:lnTo>
                    <a:pt x="649" y="145"/>
                  </a:lnTo>
                  <a:lnTo>
                    <a:pt x="651" y="150"/>
                  </a:lnTo>
                  <a:lnTo>
                    <a:pt x="661" y="158"/>
                  </a:lnTo>
                  <a:lnTo>
                    <a:pt x="665" y="164"/>
                  </a:lnTo>
                  <a:lnTo>
                    <a:pt x="670" y="165"/>
                  </a:lnTo>
                  <a:lnTo>
                    <a:pt x="672" y="165"/>
                  </a:lnTo>
                  <a:lnTo>
                    <a:pt x="680" y="161"/>
                  </a:lnTo>
                  <a:lnTo>
                    <a:pt x="694" y="163"/>
                  </a:lnTo>
                  <a:lnTo>
                    <a:pt x="699" y="166"/>
                  </a:lnTo>
                  <a:lnTo>
                    <a:pt x="703" y="165"/>
                  </a:lnTo>
                  <a:lnTo>
                    <a:pt x="707" y="166"/>
                  </a:lnTo>
                  <a:lnTo>
                    <a:pt x="713" y="166"/>
                  </a:lnTo>
                  <a:lnTo>
                    <a:pt x="718" y="174"/>
                  </a:lnTo>
                  <a:lnTo>
                    <a:pt x="720" y="180"/>
                  </a:lnTo>
                  <a:lnTo>
                    <a:pt x="722" y="185"/>
                  </a:lnTo>
                  <a:lnTo>
                    <a:pt x="724" y="201"/>
                  </a:lnTo>
                  <a:lnTo>
                    <a:pt x="725" y="210"/>
                  </a:lnTo>
                  <a:lnTo>
                    <a:pt x="725" y="215"/>
                  </a:lnTo>
                  <a:lnTo>
                    <a:pt x="723" y="219"/>
                  </a:lnTo>
                  <a:lnTo>
                    <a:pt x="718" y="224"/>
                  </a:lnTo>
                  <a:lnTo>
                    <a:pt x="714" y="227"/>
                  </a:lnTo>
                  <a:lnTo>
                    <a:pt x="713" y="228"/>
                  </a:lnTo>
                  <a:lnTo>
                    <a:pt x="713" y="234"/>
                  </a:lnTo>
                  <a:lnTo>
                    <a:pt x="708" y="250"/>
                  </a:lnTo>
                  <a:lnTo>
                    <a:pt x="707" y="255"/>
                  </a:lnTo>
                  <a:lnTo>
                    <a:pt x="708" y="262"/>
                  </a:lnTo>
                  <a:lnTo>
                    <a:pt x="708" y="267"/>
                  </a:lnTo>
                  <a:lnTo>
                    <a:pt x="707" y="273"/>
                  </a:lnTo>
                  <a:lnTo>
                    <a:pt x="706" y="278"/>
                  </a:lnTo>
                  <a:lnTo>
                    <a:pt x="706" y="283"/>
                  </a:lnTo>
                  <a:lnTo>
                    <a:pt x="707" y="285"/>
                  </a:lnTo>
                  <a:lnTo>
                    <a:pt x="709" y="289"/>
                  </a:lnTo>
                  <a:lnTo>
                    <a:pt x="714" y="300"/>
                  </a:lnTo>
                  <a:lnTo>
                    <a:pt x="715" y="301"/>
                  </a:lnTo>
                  <a:lnTo>
                    <a:pt x="716" y="300"/>
                  </a:lnTo>
                  <a:lnTo>
                    <a:pt x="716" y="301"/>
                  </a:lnTo>
                  <a:lnTo>
                    <a:pt x="715" y="304"/>
                  </a:lnTo>
                  <a:lnTo>
                    <a:pt x="715" y="310"/>
                  </a:lnTo>
                  <a:lnTo>
                    <a:pt x="712" y="320"/>
                  </a:lnTo>
                  <a:lnTo>
                    <a:pt x="713" y="325"/>
                  </a:lnTo>
                  <a:lnTo>
                    <a:pt x="721" y="337"/>
                  </a:lnTo>
                  <a:lnTo>
                    <a:pt x="730" y="336"/>
                  </a:lnTo>
                  <a:lnTo>
                    <a:pt x="732" y="337"/>
                  </a:lnTo>
                  <a:lnTo>
                    <a:pt x="732" y="342"/>
                  </a:lnTo>
                  <a:lnTo>
                    <a:pt x="728" y="352"/>
                  </a:lnTo>
                  <a:lnTo>
                    <a:pt x="725" y="357"/>
                  </a:lnTo>
                  <a:lnTo>
                    <a:pt x="725" y="367"/>
                  </a:lnTo>
                  <a:lnTo>
                    <a:pt x="727" y="371"/>
                  </a:lnTo>
                  <a:lnTo>
                    <a:pt x="727" y="383"/>
                  </a:lnTo>
                  <a:lnTo>
                    <a:pt x="728" y="384"/>
                  </a:lnTo>
                  <a:lnTo>
                    <a:pt x="732" y="384"/>
                  </a:lnTo>
                  <a:lnTo>
                    <a:pt x="739" y="389"/>
                  </a:lnTo>
                  <a:lnTo>
                    <a:pt x="746" y="383"/>
                  </a:lnTo>
                  <a:lnTo>
                    <a:pt x="750" y="382"/>
                  </a:lnTo>
                  <a:lnTo>
                    <a:pt x="758" y="394"/>
                  </a:lnTo>
                  <a:lnTo>
                    <a:pt x="767" y="410"/>
                  </a:lnTo>
                  <a:lnTo>
                    <a:pt x="773" y="434"/>
                  </a:lnTo>
                  <a:lnTo>
                    <a:pt x="781" y="441"/>
                  </a:lnTo>
                  <a:lnTo>
                    <a:pt x="782" y="445"/>
                  </a:lnTo>
                  <a:lnTo>
                    <a:pt x="788" y="450"/>
                  </a:lnTo>
                  <a:lnTo>
                    <a:pt x="790" y="456"/>
                  </a:lnTo>
                  <a:lnTo>
                    <a:pt x="791" y="466"/>
                  </a:lnTo>
                  <a:lnTo>
                    <a:pt x="793" y="470"/>
                  </a:lnTo>
                  <a:lnTo>
                    <a:pt x="796" y="471"/>
                  </a:lnTo>
                  <a:lnTo>
                    <a:pt x="801" y="471"/>
                  </a:lnTo>
                  <a:lnTo>
                    <a:pt x="805" y="472"/>
                  </a:lnTo>
                  <a:lnTo>
                    <a:pt x="807" y="476"/>
                  </a:lnTo>
                  <a:lnTo>
                    <a:pt x="809" y="481"/>
                  </a:lnTo>
                  <a:lnTo>
                    <a:pt x="812" y="483"/>
                  </a:lnTo>
                  <a:lnTo>
                    <a:pt x="819" y="486"/>
                  </a:lnTo>
                  <a:lnTo>
                    <a:pt x="828" y="497"/>
                  </a:lnTo>
                  <a:lnTo>
                    <a:pt x="831" y="497"/>
                  </a:lnTo>
                  <a:lnTo>
                    <a:pt x="835" y="494"/>
                  </a:lnTo>
                  <a:lnTo>
                    <a:pt x="839" y="496"/>
                  </a:lnTo>
                  <a:lnTo>
                    <a:pt x="845" y="494"/>
                  </a:lnTo>
                  <a:lnTo>
                    <a:pt x="846" y="497"/>
                  </a:lnTo>
                  <a:lnTo>
                    <a:pt x="849" y="499"/>
                  </a:lnTo>
                  <a:lnTo>
                    <a:pt x="851" y="507"/>
                  </a:lnTo>
                  <a:lnTo>
                    <a:pt x="854" y="512"/>
                  </a:lnTo>
                  <a:lnTo>
                    <a:pt x="858" y="518"/>
                  </a:lnTo>
                  <a:lnTo>
                    <a:pt x="865" y="524"/>
                  </a:lnTo>
                  <a:lnTo>
                    <a:pt x="871" y="525"/>
                  </a:lnTo>
                  <a:lnTo>
                    <a:pt x="873" y="533"/>
                  </a:lnTo>
                  <a:lnTo>
                    <a:pt x="875" y="534"/>
                  </a:lnTo>
                  <a:lnTo>
                    <a:pt x="883" y="532"/>
                  </a:lnTo>
                  <a:lnTo>
                    <a:pt x="889" y="535"/>
                  </a:lnTo>
                  <a:lnTo>
                    <a:pt x="897" y="553"/>
                  </a:lnTo>
                  <a:lnTo>
                    <a:pt x="898" y="555"/>
                  </a:lnTo>
                  <a:lnTo>
                    <a:pt x="898" y="567"/>
                  </a:lnTo>
                  <a:lnTo>
                    <a:pt x="899" y="570"/>
                  </a:lnTo>
                  <a:lnTo>
                    <a:pt x="909" y="570"/>
                  </a:lnTo>
                  <a:lnTo>
                    <a:pt x="912" y="575"/>
                  </a:lnTo>
                  <a:lnTo>
                    <a:pt x="915" y="575"/>
                  </a:lnTo>
                  <a:lnTo>
                    <a:pt x="924" y="572"/>
                  </a:lnTo>
                  <a:lnTo>
                    <a:pt x="930" y="564"/>
                  </a:lnTo>
                  <a:lnTo>
                    <a:pt x="934" y="549"/>
                  </a:lnTo>
                  <a:lnTo>
                    <a:pt x="940" y="539"/>
                  </a:lnTo>
                  <a:lnTo>
                    <a:pt x="939" y="535"/>
                  </a:lnTo>
                  <a:lnTo>
                    <a:pt x="944" y="532"/>
                  </a:lnTo>
                  <a:lnTo>
                    <a:pt x="948" y="524"/>
                  </a:lnTo>
                  <a:lnTo>
                    <a:pt x="951" y="524"/>
                  </a:lnTo>
                  <a:lnTo>
                    <a:pt x="956" y="525"/>
                  </a:lnTo>
                  <a:lnTo>
                    <a:pt x="956" y="524"/>
                  </a:lnTo>
                  <a:lnTo>
                    <a:pt x="956" y="527"/>
                  </a:lnTo>
                  <a:lnTo>
                    <a:pt x="958" y="527"/>
                  </a:lnTo>
                  <a:lnTo>
                    <a:pt x="958" y="530"/>
                  </a:lnTo>
                  <a:lnTo>
                    <a:pt x="959" y="532"/>
                  </a:lnTo>
                  <a:lnTo>
                    <a:pt x="958" y="535"/>
                  </a:lnTo>
                  <a:lnTo>
                    <a:pt x="958" y="537"/>
                  </a:lnTo>
                  <a:lnTo>
                    <a:pt x="964" y="549"/>
                  </a:lnTo>
                  <a:lnTo>
                    <a:pt x="966" y="548"/>
                  </a:lnTo>
                  <a:lnTo>
                    <a:pt x="968" y="553"/>
                  </a:lnTo>
                  <a:lnTo>
                    <a:pt x="972" y="549"/>
                  </a:lnTo>
                  <a:lnTo>
                    <a:pt x="977" y="561"/>
                  </a:lnTo>
                  <a:lnTo>
                    <a:pt x="982" y="560"/>
                  </a:lnTo>
                  <a:lnTo>
                    <a:pt x="987" y="572"/>
                  </a:lnTo>
                  <a:lnTo>
                    <a:pt x="990" y="566"/>
                  </a:lnTo>
                  <a:lnTo>
                    <a:pt x="991" y="566"/>
                  </a:lnTo>
                  <a:lnTo>
                    <a:pt x="991" y="567"/>
                  </a:lnTo>
                  <a:lnTo>
                    <a:pt x="994" y="580"/>
                  </a:lnTo>
                  <a:lnTo>
                    <a:pt x="994" y="590"/>
                  </a:lnTo>
                  <a:lnTo>
                    <a:pt x="996" y="592"/>
                  </a:lnTo>
                  <a:lnTo>
                    <a:pt x="996" y="598"/>
                  </a:lnTo>
                  <a:lnTo>
                    <a:pt x="993" y="601"/>
                  </a:lnTo>
                  <a:lnTo>
                    <a:pt x="991" y="602"/>
                  </a:lnTo>
                  <a:lnTo>
                    <a:pt x="993" y="607"/>
                  </a:lnTo>
                  <a:lnTo>
                    <a:pt x="993" y="613"/>
                  </a:lnTo>
                  <a:lnTo>
                    <a:pt x="995" y="623"/>
                  </a:lnTo>
                  <a:lnTo>
                    <a:pt x="994" y="631"/>
                  </a:lnTo>
                  <a:lnTo>
                    <a:pt x="995" y="637"/>
                  </a:lnTo>
                  <a:lnTo>
                    <a:pt x="1006" y="638"/>
                  </a:lnTo>
                  <a:lnTo>
                    <a:pt x="1006" y="645"/>
                  </a:lnTo>
                  <a:lnTo>
                    <a:pt x="1008" y="652"/>
                  </a:lnTo>
                  <a:lnTo>
                    <a:pt x="1013" y="652"/>
                  </a:lnTo>
                  <a:lnTo>
                    <a:pt x="1012" y="657"/>
                  </a:lnTo>
                  <a:lnTo>
                    <a:pt x="1017" y="660"/>
                  </a:lnTo>
                  <a:lnTo>
                    <a:pt x="1017" y="665"/>
                  </a:lnTo>
                  <a:lnTo>
                    <a:pt x="1026" y="669"/>
                  </a:lnTo>
                  <a:lnTo>
                    <a:pt x="1031" y="673"/>
                  </a:lnTo>
                  <a:lnTo>
                    <a:pt x="1035" y="680"/>
                  </a:lnTo>
                  <a:lnTo>
                    <a:pt x="1044" y="699"/>
                  </a:lnTo>
                  <a:lnTo>
                    <a:pt x="1050" y="704"/>
                  </a:lnTo>
                  <a:lnTo>
                    <a:pt x="1061" y="712"/>
                  </a:lnTo>
                  <a:lnTo>
                    <a:pt x="1064" y="715"/>
                  </a:lnTo>
                  <a:lnTo>
                    <a:pt x="1061" y="728"/>
                  </a:lnTo>
                  <a:lnTo>
                    <a:pt x="1061" y="738"/>
                  </a:lnTo>
                  <a:lnTo>
                    <a:pt x="1057" y="748"/>
                  </a:lnTo>
                  <a:lnTo>
                    <a:pt x="1054" y="753"/>
                  </a:lnTo>
                  <a:lnTo>
                    <a:pt x="1053" y="762"/>
                  </a:lnTo>
                  <a:lnTo>
                    <a:pt x="1050" y="769"/>
                  </a:lnTo>
                  <a:lnTo>
                    <a:pt x="1055" y="785"/>
                  </a:lnTo>
                  <a:lnTo>
                    <a:pt x="1061" y="802"/>
                  </a:lnTo>
                  <a:lnTo>
                    <a:pt x="1057" y="814"/>
                  </a:lnTo>
                  <a:lnTo>
                    <a:pt x="1053" y="821"/>
                  </a:lnTo>
                  <a:lnTo>
                    <a:pt x="1047" y="828"/>
                  </a:lnTo>
                  <a:lnTo>
                    <a:pt x="1043" y="834"/>
                  </a:lnTo>
                  <a:lnTo>
                    <a:pt x="1042" y="839"/>
                  </a:lnTo>
                  <a:lnTo>
                    <a:pt x="1041" y="842"/>
                  </a:lnTo>
                  <a:lnTo>
                    <a:pt x="1046" y="851"/>
                  </a:lnTo>
                  <a:lnTo>
                    <a:pt x="1047" y="862"/>
                  </a:lnTo>
                  <a:lnTo>
                    <a:pt x="1049" y="866"/>
                  </a:lnTo>
                  <a:lnTo>
                    <a:pt x="1049" y="871"/>
                  </a:lnTo>
                  <a:lnTo>
                    <a:pt x="1047" y="877"/>
                  </a:lnTo>
                  <a:lnTo>
                    <a:pt x="1044" y="878"/>
                  </a:lnTo>
                  <a:lnTo>
                    <a:pt x="1040" y="878"/>
                  </a:lnTo>
                  <a:lnTo>
                    <a:pt x="1028" y="862"/>
                  </a:lnTo>
                  <a:lnTo>
                    <a:pt x="1026" y="863"/>
                  </a:lnTo>
                  <a:lnTo>
                    <a:pt x="1019" y="871"/>
                  </a:lnTo>
                  <a:lnTo>
                    <a:pt x="1012" y="872"/>
                  </a:lnTo>
                  <a:lnTo>
                    <a:pt x="1011" y="873"/>
                  </a:lnTo>
                  <a:lnTo>
                    <a:pt x="1012" y="877"/>
                  </a:lnTo>
                  <a:lnTo>
                    <a:pt x="1018" y="901"/>
                  </a:lnTo>
                  <a:lnTo>
                    <a:pt x="1021" y="911"/>
                  </a:lnTo>
                  <a:lnTo>
                    <a:pt x="1011" y="913"/>
                  </a:lnTo>
                  <a:lnTo>
                    <a:pt x="1000" y="911"/>
                  </a:lnTo>
                  <a:lnTo>
                    <a:pt x="993" y="918"/>
                  </a:lnTo>
                  <a:lnTo>
                    <a:pt x="988" y="918"/>
                  </a:lnTo>
                  <a:lnTo>
                    <a:pt x="987" y="920"/>
                  </a:lnTo>
                  <a:lnTo>
                    <a:pt x="985" y="923"/>
                  </a:lnTo>
                  <a:lnTo>
                    <a:pt x="985" y="927"/>
                  </a:lnTo>
                  <a:lnTo>
                    <a:pt x="987" y="933"/>
                  </a:lnTo>
                  <a:lnTo>
                    <a:pt x="987" y="935"/>
                  </a:lnTo>
                  <a:lnTo>
                    <a:pt x="980" y="941"/>
                  </a:lnTo>
                  <a:lnTo>
                    <a:pt x="974" y="948"/>
                  </a:lnTo>
                  <a:lnTo>
                    <a:pt x="971" y="953"/>
                  </a:lnTo>
                  <a:lnTo>
                    <a:pt x="966" y="964"/>
                  </a:lnTo>
                  <a:lnTo>
                    <a:pt x="958" y="969"/>
                  </a:lnTo>
                  <a:lnTo>
                    <a:pt x="958" y="977"/>
                  </a:lnTo>
                  <a:lnTo>
                    <a:pt x="956" y="989"/>
                  </a:lnTo>
                  <a:lnTo>
                    <a:pt x="955" y="991"/>
                  </a:lnTo>
                  <a:lnTo>
                    <a:pt x="949" y="992"/>
                  </a:lnTo>
                  <a:lnTo>
                    <a:pt x="942" y="1000"/>
                  </a:lnTo>
                  <a:lnTo>
                    <a:pt x="940" y="1007"/>
                  </a:lnTo>
                  <a:lnTo>
                    <a:pt x="934" y="1015"/>
                  </a:lnTo>
                  <a:lnTo>
                    <a:pt x="930" y="1026"/>
                  </a:lnTo>
                  <a:lnTo>
                    <a:pt x="927" y="1026"/>
                  </a:lnTo>
                  <a:lnTo>
                    <a:pt x="920" y="1032"/>
                  </a:lnTo>
                  <a:lnTo>
                    <a:pt x="919" y="1032"/>
                  </a:lnTo>
                  <a:lnTo>
                    <a:pt x="914" y="1039"/>
                  </a:lnTo>
                  <a:lnTo>
                    <a:pt x="911" y="1044"/>
                  </a:lnTo>
                  <a:lnTo>
                    <a:pt x="907" y="1049"/>
                  </a:lnTo>
                  <a:lnTo>
                    <a:pt x="906" y="1047"/>
                  </a:lnTo>
                  <a:lnTo>
                    <a:pt x="904" y="1047"/>
                  </a:lnTo>
                  <a:lnTo>
                    <a:pt x="903" y="1048"/>
                  </a:lnTo>
                  <a:lnTo>
                    <a:pt x="900" y="1053"/>
                  </a:lnTo>
                  <a:lnTo>
                    <a:pt x="897" y="1050"/>
                  </a:lnTo>
                  <a:lnTo>
                    <a:pt x="891" y="1055"/>
                  </a:lnTo>
                  <a:lnTo>
                    <a:pt x="889" y="1057"/>
                  </a:lnTo>
                  <a:lnTo>
                    <a:pt x="875" y="1053"/>
                  </a:lnTo>
                  <a:lnTo>
                    <a:pt x="868" y="1058"/>
                  </a:lnTo>
                  <a:lnTo>
                    <a:pt x="867" y="1060"/>
                  </a:lnTo>
                  <a:lnTo>
                    <a:pt x="866" y="1067"/>
                  </a:lnTo>
                  <a:lnTo>
                    <a:pt x="866" y="1068"/>
                  </a:lnTo>
                  <a:lnTo>
                    <a:pt x="861" y="1070"/>
                  </a:lnTo>
                  <a:lnTo>
                    <a:pt x="844" y="1085"/>
                  </a:lnTo>
                  <a:lnTo>
                    <a:pt x="845" y="1091"/>
                  </a:lnTo>
                  <a:lnTo>
                    <a:pt x="851" y="1095"/>
                  </a:lnTo>
                  <a:lnTo>
                    <a:pt x="852" y="1100"/>
                  </a:lnTo>
                  <a:lnTo>
                    <a:pt x="856" y="1109"/>
                  </a:lnTo>
                  <a:lnTo>
                    <a:pt x="856" y="1111"/>
                  </a:lnTo>
                  <a:lnTo>
                    <a:pt x="854" y="1114"/>
                  </a:lnTo>
                  <a:lnTo>
                    <a:pt x="851" y="1120"/>
                  </a:lnTo>
                  <a:lnTo>
                    <a:pt x="843" y="1121"/>
                  </a:lnTo>
                  <a:lnTo>
                    <a:pt x="833" y="1111"/>
                  </a:lnTo>
                  <a:lnTo>
                    <a:pt x="822" y="1111"/>
                  </a:lnTo>
                  <a:lnTo>
                    <a:pt x="816" y="1115"/>
                  </a:lnTo>
                  <a:lnTo>
                    <a:pt x="813" y="1120"/>
                  </a:lnTo>
                  <a:lnTo>
                    <a:pt x="811" y="1120"/>
                  </a:lnTo>
                  <a:lnTo>
                    <a:pt x="807" y="1119"/>
                  </a:lnTo>
                  <a:lnTo>
                    <a:pt x="803" y="1122"/>
                  </a:lnTo>
                  <a:lnTo>
                    <a:pt x="800" y="1124"/>
                  </a:lnTo>
                  <a:lnTo>
                    <a:pt x="796" y="1127"/>
                  </a:lnTo>
                  <a:lnTo>
                    <a:pt x="790" y="1128"/>
                  </a:lnTo>
                  <a:lnTo>
                    <a:pt x="784" y="1133"/>
                  </a:lnTo>
                  <a:lnTo>
                    <a:pt x="781" y="1133"/>
                  </a:lnTo>
                  <a:lnTo>
                    <a:pt x="780" y="1135"/>
                  </a:lnTo>
                  <a:lnTo>
                    <a:pt x="774" y="1141"/>
                  </a:lnTo>
                  <a:lnTo>
                    <a:pt x="763" y="1157"/>
                  </a:lnTo>
                  <a:lnTo>
                    <a:pt x="761" y="1153"/>
                  </a:lnTo>
                  <a:lnTo>
                    <a:pt x="760" y="1148"/>
                  </a:lnTo>
                  <a:lnTo>
                    <a:pt x="756" y="1140"/>
                  </a:lnTo>
                  <a:lnTo>
                    <a:pt x="755" y="1132"/>
                  </a:lnTo>
                  <a:lnTo>
                    <a:pt x="753" y="1128"/>
                  </a:lnTo>
                  <a:lnTo>
                    <a:pt x="751" y="1127"/>
                  </a:lnTo>
                  <a:lnTo>
                    <a:pt x="750" y="1124"/>
                  </a:lnTo>
                  <a:lnTo>
                    <a:pt x="747" y="1124"/>
                  </a:lnTo>
                  <a:lnTo>
                    <a:pt x="744" y="1122"/>
                  </a:lnTo>
                  <a:lnTo>
                    <a:pt x="739" y="1116"/>
                  </a:lnTo>
                  <a:lnTo>
                    <a:pt x="729" y="1115"/>
                  </a:lnTo>
                  <a:lnTo>
                    <a:pt x="722" y="1119"/>
                  </a:lnTo>
                  <a:lnTo>
                    <a:pt x="718" y="1116"/>
                  </a:lnTo>
                  <a:lnTo>
                    <a:pt x="710" y="1117"/>
                  </a:lnTo>
                  <a:lnTo>
                    <a:pt x="703" y="1114"/>
                  </a:lnTo>
                  <a:lnTo>
                    <a:pt x="700" y="1110"/>
                  </a:lnTo>
                  <a:lnTo>
                    <a:pt x="695" y="1119"/>
                  </a:lnTo>
                  <a:lnTo>
                    <a:pt x="693" y="1117"/>
                  </a:lnTo>
                  <a:lnTo>
                    <a:pt x="691" y="1120"/>
                  </a:lnTo>
                  <a:lnTo>
                    <a:pt x="690" y="1120"/>
                  </a:lnTo>
                  <a:lnTo>
                    <a:pt x="685" y="1116"/>
                  </a:lnTo>
                  <a:lnTo>
                    <a:pt x="683" y="1120"/>
                  </a:lnTo>
                  <a:lnTo>
                    <a:pt x="683" y="1124"/>
                  </a:lnTo>
                  <a:lnTo>
                    <a:pt x="682" y="1127"/>
                  </a:lnTo>
                  <a:lnTo>
                    <a:pt x="680" y="1130"/>
                  </a:lnTo>
                  <a:lnTo>
                    <a:pt x="679" y="1130"/>
                  </a:lnTo>
                  <a:lnTo>
                    <a:pt x="672" y="1126"/>
                  </a:lnTo>
                  <a:lnTo>
                    <a:pt x="668" y="1121"/>
                  </a:lnTo>
                  <a:lnTo>
                    <a:pt x="664" y="1120"/>
                  </a:lnTo>
                  <a:lnTo>
                    <a:pt x="661" y="1115"/>
                  </a:lnTo>
                  <a:lnTo>
                    <a:pt x="657" y="1117"/>
                  </a:lnTo>
                  <a:lnTo>
                    <a:pt x="652" y="1114"/>
                  </a:lnTo>
                  <a:lnTo>
                    <a:pt x="645" y="1104"/>
                  </a:lnTo>
                  <a:lnTo>
                    <a:pt x="639" y="1105"/>
                  </a:lnTo>
                  <a:lnTo>
                    <a:pt x="631" y="1106"/>
                  </a:lnTo>
                  <a:lnTo>
                    <a:pt x="622" y="1104"/>
                  </a:lnTo>
                  <a:lnTo>
                    <a:pt x="615" y="1106"/>
                  </a:lnTo>
                  <a:lnTo>
                    <a:pt x="609" y="1106"/>
                  </a:lnTo>
                  <a:lnTo>
                    <a:pt x="608" y="1105"/>
                  </a:lnTo>
                  <a:lnTo>
                    <a:pt x="606" y="1099"/>
                  </a:lnTo>
                  <a:lnTo>
                    <a:pt x="603" y="1095"/>
                  </a:lnTo>
                  <a:lnTo>
                    <a:pt x="594" y="1098"/>
                  </a:lnTo>
                  <a:lnTo>
                    <a:pt x="591" y="1096"/>
                  </a:lnTo>
                  <a:lnTo>
                    <a:pt x="586" y="1090"/>
                  </a:lnTo>
                  <a:lnTo>
                    <a:pt x="584" y="1085"/>
                  </a:lnTo>
                  <a:lnTo>
                    <a:pt x="583" y="1083"/>
                  </a:lnTo>
                  <a:lnTo>
                    <a:pt x="580" y="1073"/>
                  </a:lnTo>
                  <a:lnTo>
                    <a:pt x="578" y="1067"/>
                  </a:lnTo>
                  <a:lnTo>
                    <a:pt x="576" y="1065"/>
                  </a:lnTo>
                  <a:lnTo>
                    <a:pt x="569" y="1067"/>
                  </a:lnTo>
                  <a:lnTo>
                    <a:pt x="566" y="1062"/>
                  </a:lnTo>
                  <a:lnTo>
                    <a:pt x="564" y="1053"/>
                  </a:lnTo>
                  <a:lnTo>
                    <a:pt x="568" y="1044"/>
                  </a:lnTo>
                  <a:lnTo>
                    <a:pt x="565" y="1039"/>
                  </a:lnTo>
                  <a:lnTo>
                    <a:pt x="565" y="1038"/>
                  </a:lnTo>
                  <a:lnTo>
                    <a:pt x="563" y="1032"/>
                  </a:lnTo>
                  <a:lnTo>
                    <a:pt x="563" y="1024"/>
                  </a:lnTo>
                  <a:lnTo>
                    <a:pt x="557" y="1022"/>
                  </a:lnTo>
                  <a:lnTo>
                    <a:pt x="553" y="1013"/>
                  </a:lnTo>
                  <a:lnTo>
                    <a:pt x="547" y="1008"/>
                  </a:lnTo>
                  <a:lnTo>
                    <a:pt x="540" y="1007"/>
                  </a:lnTo>
                  <a:lnTo>
                    <a:pt x="535" y="1006"/>
                  </a:lnTo>
                  <a:lnTo>
                    <a:pt x="523" y="1006"/>
                  </a:lnTo>
                  <a:lnTo>
                    <a:pt x="520" y="1008"/>
                  </a:lnTo>
                  <a:lnTo>
                    <a:pt x="519" y="1019"/>
                  </a:lnTo>
                  <a:lnTo>
                    <a:pt x="517" y="1023"/>
                  </a:lnTo>
                  <a:lnTo>
                    <a:pt x="515" y="1024"/>
                  </a:lnTo>
                  <a:lnTo>
                    <a:pt x="502" y="1028"/>
                  </a:lnTo>
                  <a:lnTo>
                    <a:pt x="495" y="1032"/>
                  </a:lnTo>
                  <a:lnTo>
                    <a:pt x="493" y="1032"/>
                  </a:lnTo>
                  <a:lnTo>
                    <a:pt x="487" y="1029"/>
                  </a:lnTo>
                  <a:lnTo>
                    <a:pt x="486" y="1028"/>
                  </a:lnTo>
                  <a:lnTo>
                    <a:pt x="486" y="1027"/>
                  </a:lnTo>
                  <a:lnTo>
                    <a:pt x="489" y="1016"/>
                  </a:lnTo>
                  <a:lnTo>
                    <a:pt x="489" y="1007"/>
                  </a:lnTo>
                  <a:lnTo>
                    <a:pt x="488" y="1002"/>
                  </a:lnTo>
                  <a:lnTo>
                    <a:pt x="486" y="997"/>
                  </a:lnTo>
                  <a:lnTo>
                    <a:pt x="486" y="992"/>
                  </a:lnTo>
                  <a:lnTo>
                    <a:pt x="488" y="982"/>
                  </a:lnTo>
                  <a:lnTo>
                    <a:pt x="492" y="977"/>
                  </a:lnTo>
                  <a:lnTo>
                    <a:pt x="492" y="975"/>
                  </a:lnTo>
                  <a:lnTo>
                    <a:pt x="492" y="972"/>
                  </a:lnTo>
                  <a:lnTo>
                    <a:pt x="488" y="972"/>
                  </a:lnTo>
                  <a:lnTo>
                    <a:pt x="482" y="970"/>
                  </a:lnTo>
                  <a:lnTo>
                    <a:pt x="479" y="975"/>
                  </a:lnTo>
                  <a:lnTo>
                    <a:pt x="475" y="976"/>
                  </a:lnTo>
                  <a:lnTo>
                    <a:pt x="473" y="980"/>
                  </a:lnTo>
                  <a:lnTo>
                    <a:pt x="472" y="981"/>
                  </a:lnTo>
                  <a:lnTo>
                    <a:pt x="468" y="977"/>
                  </a:lnTo>
                  <a:lnTo>
                    <a:pt x="457" y="980"/>
                  </a:lnTo>
                  <a:lnTo>
                    <a:pt x="455" y="977"/>
                  </a:lnTo>
                  <a:lnTo>
                    <a:pt x="443" y="990"/>
                  </a:lnTo>
                  <a:lnTo>
                    <a:pt x="441" y="985"/>
                  </a:lnTo>
                  <a:lnTo>
                    <a:pt x="434" y="987"/>
                  </a:lnTo>
                  <a:lnTo>
                    <a:pt x="432" y="986"/>
                  </a:lnTo>
                  <a:lnTo>
                    <a:pt x="425" y="979"/>
                  </a:lnTo>
                  <a:lnTo>
                    <a:pt x="425" y="975"/>
                  </a:lnTo>
                  <a:lnTo>
                    <a:pt x="421" y="967"/>
                  </a:lnTo>
                  <a:lnTo>
                    <a:pt x="421" y="964"/>
                  </a:lnTo>
                  <a:lnTo>
                    <a:pt x="421" y="959"/>
                  </a:lnTo>
                  <a:lnTo>
                    <a:pt x="419" y="953"/>
                  </a:lnTo>
                  <a:lnTo>
                    <a:pt x="419" y="946"/>
                  </a:lnTo>
                  <a:lnTo>
                    <a:pt x="419" y="932"/>
                  </a:lnTo>
                  <a:lnTo>
                    <a:pt x="419" y="923"/>
                  </a:lnTo>
                  <a:lnTo>
                    <a:pt x="419" y="914"/>
                  </a:lnTo>
                  <a:lnTo>
                    <a:pt x="417" y="908"/>
                  </a:lnTo>
                  <a:lnTo>
                    <a:pt x="415" y="882"/>
                  </a:lnTo>
                  <a:lnTo>
                    <a:pt x="413" y="880"/>
                  </a:lnTo>
                  <a:lnTo>
                    <a:pt x="405" y="870"/>
                  </a:lnTo>
                  <a:lnTo>
                    <a:pt x="402" y="871"/>
                  </a:lnTo>
                  <a:lnTo>
                    <a:pt x="396" y="867"/>
                  </a:lnTo>
                  <a:lnTo>
                    <a:pt x="396" y="861"/>
                  </a:lnTo>
                  <a:lnTo>
                    <a:pt x="397" y="852"/>
                  </a:lnTo>
                  <a:lnTo>
                    <a:pt x="397" y="850"/>
                  </a:lnTo>
                  <a:lnTo>
                    <a:pt x="394" y="844"/>
                  </a:lnTo>
                  <a:lnTo>
                    <a:pt x="392" y="839"/>
                  </a:lnTo>
                  <a:lnTo>
                    <a:pt x="396" y="829"/>
                  </a:lnTo>
                  <a:lnTo>
                    <a:pt x="396" y="826"/>
                  </a:lnTo>
                  <a:lnTo>
                    <a:pt x="394" y="826"/>
                  </a:lnTo>
                  <a:lnTo>
                    <a:pt x="392" y="830"/>
                  </a:lnTo>
                  <a:lnTo>
                    <a:pt x="390" y="831"/>
                  </a:lnTo>
                  <a:lnTo>
                    <a:pt x="389" y="835"/>
                  </a:lnTo>
                  <a:lnTo>
                    <a:pt x="388" y="836"/>
                  </a:lnTo>
                  <a:lnTo>
                    <a:pt x="386" y="832"/>
                  </a:lnTo>
                  <a:lnTo>
                    <a:pt x="386" y="831"/>
                  </a:lnTo>
                  <a:lnTo>
                    <a:pt x="388" y="830"/>
                  </a:lnTo>
                  <a:lnTo>
                    <a:pt x="386" y="820"/>
                  </a:lnTo>
                  <a:lnTo>
                    <a:pt x="384" y="820"/>
                  </a:lnTo>
                  <a:lnTo>
                    <a:pt x="382" y="823"/>
                  </a:lnTo>
                  <a:lnTo>
                    <a:pt x="382" y="819"/>
                  </a:lnTo>
                  <a:lnTo>
                    <a:pt x="381" y="818"/>
                  </a:lnTo>
                  <a:lnTo>
                    <a:pt x="379" y="821"/>
                  </a:lnTo>
                  <a:lnTo>
                    <a:pt x="379" y="820"/>
                  </a:lnTo>
                  <a:lnTo>
                    <a:pt x="379" y="815"/>
                  </a:lnTo>
                  <a:lnTo>
                    <a:pt x="377" y="815"/>
                  </a:lnTo>
                  <a:lnTo>
                    <a:pt x="376" y="819"/>
                  </a:lnTo>
                  <a:lnTo>
                    <a:pt x="374" y="821"/>
                  </a:lnTo>
                  <a:lnTo>
                    <a:pt x="371" y="815"/>
                  </a:lnTo>
                  <a:lnTo>
                    <a:pt x="369" y="814"/>
                  </a:lnTo>
                  <a:lnTo>
                    <a:pt x="367" y="815"/>
                  </a:lnTo>
                  <a:lnTo>
                    <a:pt x="365" y="810"/>
                  </a:lnTo>
                  <a:lnTo>
                    <a:pt x="358" y="813"/>
                  </a:lnTo>
                  <a:lnTo>
                    <a:pt x="351" y="821"/>
                  </a:lnTo>
                  <a:lnTo>
                    <a:pt x="346" y="824"/>
                  </a:lnTo>
                  <a:lnTo>
                    <a:pt x="348" y="815"/>
                  </a:lnTo>
                  <a:lnTo>
                    <a:pt x="345" y="811"/>
                  </a:lnTo>
                  <a:lnTo>
                    <a:pt x="341" y="794"/>
                  </a:lnTo>
                  <a:lnTo>
                    <a:pt x="334" y="780"/>
                  </a:lnTo>
                  <a:lnTo>
                    <a:pt x="334" y="767"/>
                  </a:lnTo>
                  <a:lnTo>
                    <a:pt x="331" y="759"/>
                  </a:lnTo>
                  <a:lnTo>
                    <a:pt x="333" y="752"/>
                  </a:lnTo>
                  <a:lnTo>
                    <a:pt x="330" y="735"/>
                  </a:lnTo>
                  <a:lnTo>
                    <a:pt x="327" y="727"/>
                  </a:lnTo>
                  <a:lnTo>
                    <a:pt x="322" y="725"/>
                  </a:lnTo>
                  <a:lnTo>
                    <a:pt x="319" y="721"/>
                  </a:lnTo>
                  <a:lnTo>
                    <a:pt x="316" y="715"/>
                  </a:lnTo>
                  <a:lnTo>
                    <a:pt x="318" y="712"/>
                  </a:lnTo>
                  <a:lnTo>
                    <a:pt x="321" y="710"/>
                  </a:lnTo>
                  <a:lnTo>
                    <a:pt x="324" y="706"/>
                  </a:lnTo>
                  <a:lnTo>
                    <a:pt x="324" y="704"/>
                  </a:lnTo>
                  <a:lnTo>
                    <a:pt x="326" y="701"/>
                  </a:lnTo>
                  <a:lnTo>
                    <a:pt x="324" y="699"/>
                  </a:lnTo>
                  <a:lnTo>
                    <a:pt x="327" y="696"/>
                  </a:lnTo>
                  <a:lnTo>
                    <a:pt x="327" y="690"/>
                  </a:lnTo>
                  <a:lnTo>
                    <a:pt x="326" y="688"/>
                  </a:lnTo>
                  <a:lnTo>
                    <a:pt x="324" y="685"/>
                  </a:lnTo>
                  <a:lnTo>
                    <a:pt x="316" y="684"/>
                  </a:lnTo>
                  <a:lnTo>
                    <a:pt x="311" y="676"/>
                  </a:lnTo>
                  <a:lnTo>
                    <a:pt x="308" y="673"/>
                  </a:lnTo>
                  <a:lnTo>
                    <a:pt x="305" y="662"/>
                  </a:lnTo>
                  <a:lnTo>
                    <a:pt x="305" y="659"/>
                  </a:lnTo>
                  <a:lnTo>
                    <a:pt x="307" y="655"/>
                  </a:lnTo>
                  <a:lnTo>
                    <a:pt x="308" y="653"/>
                  </a:lnTo>
                  <a:lnTo>
                    <a:pt x="307" y="644"/>
                  </a:lnTo>
                  <a:lnTo>
                    <a:pt x="306" y="639"/>
                  </a:lnTo>
                  <a:lnTo>
                    <a:pt x="303" y="636"/>
                  </a:lnTo>
                  <a:lnTo>
                    <a:pt x="300" y="637"/>
                  </a:lnTo>
                  <a:lnTo>
                    <a:pt x="290" y="647"/>
                  </a:lnTo>
                  <a:lnTo>
                    <a:pt x="285" y="648"/>
                  </a:lnTo>
                  <a:lnTo>
                    <a:pt x="275" y="644"/>
                  </a:lnTo>
                  <a:lnTo>
                    <a:pt x="269" y="644"/>
                  </a:lnTo>
                  <a:lnTo>
                    <a:pt x="269" y="644"/>
                  </a:lnTo>
                  <a:lnTo>
                    <a:pt x="269" y="641"/>
                  </a:lnTo>
                  <a:lnTo>
                    <a:pt x="268" y="639"/>
                  </a:lnTo>
                  <a:lnTo>
                    <a:pt x="270" y="632"/>
                  </a:lnTo>
                  <a:lnTo>
                    <a:pt x="273" y="631"/>
                  </a:lnTo>
                  <a:lnTo>
                    <a:pt x="274" y="624"/>
                  </a:lnTo>
                  <a:lnTo>
                    <a:pt x="276" y="623"/>
                  </a:lnTo>
                  <a:lnTo>
                    <a:pt x="276" y="621"/>
                  </a:lnTo>
                  <a:lnTo>
                    <a:pt x="274" y="618"/>
                  </a:lnTo>
                  <a:lnTo>
                    <a:pt x="275" y="607"/>
                  </a:lnTo>
                  <a:lnTo>
                    <a:pt x="276" y="603"/>
                  </a:lnTo>
                  <a:lnTo>
                    <a:pt x="276" y="600"/>
                  </a:lnTo>
                  <a:lnTo>
                    <a:pt x="277" y="596"/>
                  </a:lnTo>
                  <a:lnTo>
                    <a:pt x="276" y="592"/>
                  </a:lnTo>
                  <a:lnTo>
                    <a:pt x="280" y="590"/>
                  </a:lnTo>
                  <a:lnTo>
                    <a:pt x="281" y="586"/>
                  </a:lnTo>
                  <a:lnTo>
                    <a:pt x="284" y="582"/>
                  </a:lnTo>
                  <a:lnTo>
                    <a:pt x="285" y="579"/>
                  </a:lnTo>
                  <a:lnTo>
                    <a:pt x="284" y="576"/>
                  </a:lnTo>
                  <a:lnTo>
                    <a:pt x="284" y="571"/>
                  </a:lnTo>
                  <a:lnTo>
                    <a:pt x="284" y="567"/>
                  </a:lnTo>
                  <a:lnTo>
                    <a:pt x="286" y="564"/>
                  </a:lnTo>
                  <a:lnTo>
                    <a:pt x="286" y="558"/>
                  </a:lnTo>
                  <a:lnTo>
                    <a:pt x="289" y="558"/>
                  </a:lnTo>
                  <a:lnTo>
                    <a:pt x="292" y="549"/>
                  </a:lnTo>
                  <a:lnTo>
                    <a:pt x="295" y="544"/>
                  </a:lnTo>
                  <a:lnTo>
                    <a:pt x="293" y="543"/>
                  </a:lnTo>
                  <a:lnTo>
                    <a:pt x="292" y="543"/>
                  </a:lnTo>
                  <a:lnTo>
                    <a:pt x="286" y="544"/>
                  </a:lnTo>
                  <a:lnTo>
                    <a:pt x="284" y="541"/>
                  </a:lnTo>
                  <a:lnTo>
                    <a:pt x="281" y="535"/>
                  </a:lnTo>
                  <a:lnTo>
                    <a:pt x="276" y="534"/>
                  </a:lnTo>
                  <a:lnTo>
                    <a:pt x="271" y="530"/>
                  </a:lnTo>
                  <a:lnTo>
                    <a:pt x="269" y="532"/>
                  </a:lnTo>
                  <a:lnTo>
                    <a:pt x="268" y="530"/>
                  </a:lnTo>
                  <a:lnTo>
                    <a:pt x="269" y="523"/>
                  </a:lnTo>
                  <a:lnTo>
                    <a:pt x="268" y="517"/>
                  </a:lnTo>
                  <a:lnTo>
                    <a:pt x="268" y="514"/>
                  </a:lnTo>
                  <a:lnTo>
                    <a:pt x="267" y="513"/>
                  </a:lnTo>
                  <a:lnTo>
                    <a:pt x="261" y="512"/>
                  </a:lnTo>
                  <a:lnTo>
                    <a:pt x="253" y="512"/>
                  </a:lnTo>
                  <a:lnTo>
                    <a:pt x="252" y="511"/>
                  </a:lnTo>
                  <a:lnTo>
                    <a:pt x="247" y="514"/>
                  </a:lnTo>
                  <a:lnTo>
                    <a:pt x="243" y="513"/>
                  </a:lnTo>
                  <a:lnTo>
                    <a:pt x="231" y="514"/>
                  </a:lnTo>
                  <a:lnTo>
                    <a:pt x="230" y="512"/>
                  </a:lnTo>
                  <a:lnTo>
                    <a:pt x="228" y="506"/>
                  </a:lnTo>
                  <a:lnTo>
                    <a:pt x="223" y="503"/>
                  </a:lnTo>
                  <a:lnTo>
                    <a:pt x="220" y="499"/>
                  </a:lnTo>
                  <a:lnTo>
                    <a:pt x="210" y="481"/>
                  </a:lnTo>
                  <a:lnTo>
                    <a:pt x="206" y="478"/>
                  </a:lnTo>
                  <a:lnTo>
                    <a:pt x="198" y="478"/>
                  </a:lnTo>
                  <a:lnTo>
                    <a:pt x="190" y="475"/>
                  </a:lnTo>
                  <a:lnTo>
                    <a:pt x="191" y="471"/>
                  </a:lnTo>
                  <a:lnTo>
                    <a:pt x="191" y="466"/>
                  </a:lnTo>
                  <a:lnTo>
                    <a:pt x="190" y="463"/>
                  </a:lnTo>
                  <a:lnTo>
                    <a:pt x="183" y="461"/>
                  </a:lnTo>
                  <a:lnTo>
                    <a:pt x="180" y="457"/>
                  </a:lnTo>
                  <a:lnTo>
                    <a:pt x="177" y="456"/>
                  </a:lnTo>
                  <a:lnTo>
                    <a:pt x="170" y="457"/>
                  </a:lnTo>
                  <a:lnTo>
                    <a:pt x="163" y="454"/>
                  </a:lnTo>
                  <a:lnTo>
                    <a:pt x="161" y="456"/>
                  </a:lnTo>
                  <a:lnTo>
                    <a:pt x="157" y="455"/>
                  </a:lnTo>
                  <a:lnTo>
                    <a:pt x="152" y="447"/>
                  </a:lnTo>
                  <a:lnTo>
                    <a:pt x="151" y="445"/>
                  </a:lnTo>
                  <a:lnTo>
                    <a:pt x="148" y="442"/>
                  </a:lnTo>
                  <a:lnTo>
                    <a:pt x="147" y="436"/>
                  </a:lnTo>
                  <a:lnTo>
                    <a:pt x="145" y="436"/>
                  </a:lnTo>
                  <a:lnTo>
                    <a:pt x="145" y="434"/>
                  </a:lnTo>
                  <a:lnTo>
                    <a:pt x="146" y="428"/>
                  </a:lnTo>
                  <a:lnTo>
                    <a:pt x="147" y="423"/>
                  </a:lnTo>
                  <a:lnTo>
                    <a:pt x="147" y="418"/>
                  </a:lnTo>
                  <a:lnTo>
                    <a:pt x="146" y="414"/>
                  </a:lnTo>
                  <a:lnTo>
                    <a:pt x="139" y="405"/>
                  </a:lnTo>
                  <a:lnTo>
                    <a:pt x="132" y="404"/>
                  </a:lnTo>
                  <a:lnTo>
                    <a:pt x="118" y="388"/>
                  </a:lnTo>
                  <a:lnTo>
                    <a:pt x="117" y="387"/>
                  </a:lnTo>
                  <a:lnTo>
                    <a:pt x="115" y="389"/>
                  </a:lnTo>
                  <a:lnTo>
                    <a:pt x="114" y="389"/>
                  </a:lnTo>
                  <a:lnTo>
                    <a:pt x="107" y="377"/>
                  </a:lnTo>
                  <a:lnTo>
                    <a:pt x="106" y="373"/>
                  </a:lnTo>
                  <a:lnTo>
                    <a:pt x="106" y="363"/>
                  </a:lnTo>
                  <a:lnTo>
                    <a:pt x="109" y="354"/>
                  </a:lnTo>
                  <a:lnTo>
                    <a:pt x="110" y="350"/>
                  </a:lnTo>
                  <a:lnTo>
                    <a:pt x="110" y="343"/>
                  </a:lnTo>
                  <a:lnTo>
                    <a:pt x="108" y="337"/>
                  </a:lnTo>
                  <a:lnTo>
                    <a:pt x="108" y="330"/>
                  </a:lnTo>
                  <a:lnTo>
                    <a:pt x="107" y="325"/>
                  </a:lnTo>
                  <a:lnTo>
                    <a:pt x="103" y="324"/>
                  </a:lnTo>
                  <a:lnTo>
                    <a:pt x="100" y="332"/>
                  </a:lnTo>
                  <a:lnTo>
                    <a:pt x="98" y="337"/>
                  </a:lnTo>
                  <a:lnTo>
                    <a:pt x="94" y="340"/>
                  </a:lnTo>
                  <a:lnTo>
                    <a:pt x="93" y="345"/>
                  </a:lnTo>
                  <a:lnTo>
                    <a:pt x="87" y="351"/>
                  </a:lnTo>
                  <a:lnTo>
                    <a:pt x="79" y="359"/>
                  </a:lnTo>
                  <a:lnTo>
                    <a:pt x="72" y="364"/>
                  </a:lnTo>
                  <a:lnTo>
                    <a:pt x="63" y="367"/>
                  </a:lnTo>
                  <a:lnTo>
                    <a:pt x="54" y="379"/>
                  </a:lnTo>
                  <a:lnTo>
                    <a:pt x="49" y="383"/>
                  </a:lnTo>
                  <a:lnTo>
                    <a:pt x="43" y="383"/>
                  </a:lnTo>
                  <a:lnTo>
                    <a:pt x="36" y="376"/>
                  </a:lnTo>
                  <a:lnTo>
                    <a:pt x="32" y="372"/>
                  </a:lnTo>
                  <a:lnTo>
                    <a:pt x="25" y="377"/>
                  </a:lnTo>
                  <a:lnTo>
                    <a:pt x="20" y="377"/>
                  </a:lnTo>
                  <a:lnTo>
                    <a:pt x="13" y="369"/>
                  </a:lnTo>
                  <a:lnTo>
                    <a:pt x="9" y="362"/>
                  </a:lnTo>
                  <a:lnTo>
                    <a:pt x="5" y="357"/>
                  </a:lnTo>
                  <a:lnTo>
                    <a:pt x="7" y="347"/>
                  </a:lnTo>
                  <a:lnTo>
                    <a:pt x="4" y="337"/>
                  </a:lnTo>
                  <a:lnTo>
                    <a:pt x="2" y="333"/>
                  </a:lnTo>
                  <a:lnTo>
                    <a:pt x="4" y="325"/>
                  </a:lnTo>
                  <a:lnTo>
                    <a:pt x="1" y="310"/>
                  </a:lnTo>
                  <a:lnTo>
                    <a:pt x="0" y="298"/>
                  </a:lnTo>
                  <a:lnTo>
                    <a:pt x="1" y="293"/>
                  </a:lnTo>
                  <a:lnTo>
                    <a:pt x="2" y="293"/>
                  </a:lnTo>
                  <a:lnTo>
                    <a:pt x="4" y="289"/>
                  </a:lnTo>
                  <a:lnTo>
                    <a:pt x="7" y="286"/>
                  </a:lnTo>
                  <a:lnTo>
                    <a:pt x="8" y="275"/>
                  </a:lnTo>
                  <a:lnTo>
                    <a:pt x="17" y="272"/>
                  </a:lnTo>
                  <a:lnTo>
                    <a:pt x="18" y="267"/>
                  </a:lnTo>
                  <a:lnTo>
                    <a:pt x="19" y="264"/>
                  </a:lnTo>
                  <a:lnTo>
                    <a:pt x="18" y="259"/>
                  </a:lnTo>
                  <a:lnTo>
                    <a:pt x="12" y="249"/>
                  </a:lnTo>
                  <a:lnTo>
                    <a:pt x="10" y="239"/>
                  </a:lnTo>
                  <a:lnTo>
                    <a:pt x="10" y="233"/>
                  </a:lnTo>
                  <a:lnTo>
                    <a:pt x="12" y="218"/>
                  </a:lnTo>
                  <a:lnTo>
                    <a:pt x="13" y="213"/>
                  </a:lnTo>
                  <a:lnTo>
                    <a:pt x="11" y="190"/>
                  </a:lnTo>
                  <a:lnTo>
                    <a:pt x="11" y="167"/>
                  </a:lnTo>
                  <a:lnTo>
                    <a:pt x="9" y="159"/>
                  </a:lnTo>
                  <a:lnTo>
                    <a:pt x="8" y="153"/>
                  </a:lnTo>
                  <a:lnTo>
                    <a:pt x="7" y="130"/>
                  </a:lnTo>
                  <a:lnTo>
                    <a:pt x="8" y="118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2" name="Freeform 728" descr="30%"/>
            <p:cNvSpPr>
              <a:spLocks/>
            </p:cNvSpPr>
            <p:nvPr/>
          </p:nvSpPr>
          <p:spPr bwMode="auto">
            <a:xfrm>
              <a:off x="3805549" y="632798"/>
              <a:ext cx="754088" cy="469326"/>
            </a:xfrm>
            <a:custGeom>
              <a:avLst/>
              <a:gdLst/>
              <a:ahLst/>
              <a:cxnLst>
                <a:cxn ang="0">
                  <a:pos x="63" y="692"/>
                </a:cxn>
                <a:cxn ang="0">
                  <a:pos x="105" y="635"/>
                </a:cxn>
                <a:cxn ang="0">
                  <a:pos x="143" y="576"/>
                </a:cxn>
                <a:cxn ang="0">
                  <a:pos x="168" y="520"/>
                </a:cxn>
                <a:cxn ang="0">
                  <a:pos x="205" y="509"/>
                </a:cxn>
                <a:cxn ang="0">
                  <a:pos x="211" y="428"/>
                </a:cxn>
                <a:cxn ang="0">
                  <a:pos x="237" y="368"/>
                </a:cxn>
                <a:cxn ang="0">
                  <a:pos x="325" y="400"/>
                </a:cxn>
                <a:cxn ang="0">
                  <a:pos x="347" y="357"/>
                </a:cxn>
                <a:cxn ang="0">
                  <a:pos x="334" y="324"/>
                </a:cxn>
                <a:cxn ang="0">
                  <a:pos x="369" y="271"/>
                </a:cxn>
                <a:cxn ang="0">
                  <a:pos x="392" y="266"/>
                </a:cxn>
                <a:cxn ang="0">
                  <a:pos x="442" y="210"/>
                </a:cxn>
                <a:cxn ang="0">
                  <a:pos x="484" y="173"/>
                </a:cxn>
                <a:cxn ang="0">
                  <a:pos x="541" y="109"/>
                </a:cxn>
                <a:cxn ang="0">
                  <a:pos x="530" y="68"/>
                </a:cxn>
                <a:cxn ang="0">
                  <a:pos x="541" y="14"/>
                </a:cxn>
                <a:cxn ang="0">
                  <a:pos x="600" y="12"/>
                </a:cxn>
                <a:cxn ang="0">
                  <a:pos x="647" y="20"/>
                </a:cxn>
                <a:cxn ang="0">
                  <a:pos x="711" y="6"/>
                </a:cxn>
                <a:cxn ang="0">
                  <a:pos x="692" y="94"/>
                </a:cxn>
                <a:cxn ang="0">
                  <a:pos x="705" y="140"/>
                </a:cxn>
                <a:cxn ang="0">
                  <a:pos x="730" y="176"/>
                </a:cxn>
                <a:cxn ang="0">
                  <a:pos x="751" y="184"/>
                </a:cxn>
                <a:cxn ang="0">
                  <a:pos x="763" y="197"/>
                </a:cxn>
                <a:cxn ang="0">
                  <a:pos x="765" y="241"/>
                </a:cxn>
                <a:cxn ang="0">
                  <a:pos x="751" y="359"/>
                </a:cxn>
                <a:cxn ang="0">
                  <a:pos x="775" y="468"/>
                </a:cxn>
                <a:cxn ang="0">
                  <a:pos x="801" y="582"/>
                </a:cxn>
                <a:cxn ang="0">
                  <a:pos x="786" y="632"/>
                </a:cxn>
                <a:cxn ang="0">
                  <a:pos x="722" y="634"/>
                </a:cxn>
                <a:cxn ang="0">
                  <a:pos x="718" y="625"/>
                </a:cxn>
                <a:cxn ang="0">
                  <a:pos x="672" y="604"/>
                </a:cxn>
                <a:cxn ang="0">
                  <a:pos x="612" y="523"/>
                </a:cxn>
                <a:cxn ang="0">
                  <a:pos x="591" y="454"/>
                </a:cxn>
                <a:cxn ang="0">
                  <a:pos x="530" y="461"/>
                </a:cxn>
                <a:cxn ang="0">
                  <a:pos x="520" y="468"/>
                </a:cxn>
                <a:cxn ang="0">
                  <a:pos x="506" y="467"/>
                </a:cxn>
                <a:cxn ang="0">
                  <a:pos x="483" y="479"/>
                </a:cxn>
                <a:cxn ang="0">
                  <a:pos x="471" y="492"/>
                </a:cxn>
                <a:cxn ang="0">
                  <a:pos x="456" y="487"/>
                </a:cxn>
                <a:cxn ang="0">
                  <a:pos x="452" y="508"/>
                </a:cxn>
                <a:cxn ang="0">
                  <a:pos x="444" y="528"/>
                </a:cxn>
                <a:cxn ang="0">
                  <a:pos x="429" y="540"/>
                </a:cxn>
                <a:cxn ang="0">
                  <a:pos x="404" y="561"/>
                </a:cxn>
                <a:cxn ang="0">
                  <a:pos x="394" y="576"/>
                </a:cxn>
                <a:cxn ang="0">
                  <a:pos x="402" y="614"/>
                </a:cxn>
                <a:cxn ang="0">
                  <a:pos x="402" y="638"/>
                </a:cxn>
                <a:cxn ang="0">
                  <a:pos x="380" y="651"/>
                </a:cxn>
                <a:cxn ang="0">
                  <a:pos x="400" y="672"/>
                </a:cxn>
                <a:cxn ang="0">
                  <a:pos x="395" y="684"/>
                </a:cxn>
                <a:cxn ang="0">
                  <a:pos x="378" y="696"/>
                </a:cxn>
                <a:cxn ang="0">
                  <a:pos x="347" y="721"/>
                </a:cxn>
                <a:cxn ang="0">
                  <a:pos x="297" y="770"/>
                </a:cxn>
                <a:cxn ang="0">
                  <a:pos x="236" y="840"/>
                </a:cxn>
                <a:cxn ang="0">
                  <a:pos x="181" y="871"/>
                </a:cxn>
                <a:cxn ang="0">
                  <a:pos x="138" y="856"/>
                </a:cxn>
                <a:cxn ang="0">
                  <a:pos x="77" y="823"/>
                </a:cxn>
                <a:cxn ang="0">
                  <a:pos x="12" y="754"/>
                </a:cxn>
                <a:cxn ang="0">
                  <a:pos x="24" y="701"/>
                </a:cxn>
              </a:cxnLst>
              <a:rect l="0" t="0" r="r" b="b"/>
              <a:pathLst>
                <a:path w="813" h="872">
                  <a:moveTo>
                    <a:pt x="24" y="701"/>
                  </a:moveTo>
                  <a:lnTo>
                    <a:pt x="31" y="696"/>
                  </a:lnTo>
                  <a:lnTo>
                    <a:pt x="45" y="700"/>
                  </a:lnTo>
                  <a:lnTo>
                    <a:pt x="47" y="698"/>
                  </a:lnTo>
                  <a:lnTo>
                    <a:pt x="53" y="693"/>
                  </a:lnTo>
                  <a:lnTo>
                    <a:pt x="56" y="696"/>
                  </a:lnTo>
                  <a:lnTo>
                    <a:pt x="59" y="691"/>
                  </a:lnTo>
                  <a:lnTo>
                    <a:pt x="60" y="690"/>
                  </a:lnTo>
                  <a:lnTo>
                    <a:pt x="62" y="690"/>
                  </a:lnTo>
                  <a:lnTo>
                    <a:pt x="63" y="692"/>
                  </a:lnTo>
                  <a:lnTo>
                    <a:pt x="67" y="687"/>
                  </a:lnTo>
                  <a:lnTo>
                    <a:pt x="70" y="682"/>
                  </a:lnTo>
                  <a:lnTo>
                    <a:pt x="75" y="675"/>
                  </a:lnTo>
                  <a:lnTo>
                    <a:pt x="76" y="675"/>
                  </a:lnTo>
                  <a:lnTo>
                    <a:pt x="83" y="669"/>
                  </a:lnTo>
                  <a:lnTo>
                    <a:pt x="86" y="669"/>
                  </a:lnTo>
                  <a:lnTo>
                    <a:pt x="90" y="658"/>
                  </a:lnTo>
                  <a:lnTo>
                    <a:pt x="96" y="650"/>
                  </a:lnTo>
                  <a:lnTo>
                    <a:pt x="98" y="643"/>
                  </a:lnTo>
                  <a:lnTo>
                    <a:pt x="105" y="635"/>
                  </a:lnTo>
                  <a:lnTo>
                    <a:pt x="111" y="634"/>
                  </a:lnTo>
                  <a:lnTo>
                    <a:pt x="112" y="632"/>
                  </a:lnTo>
                  <a:lnTo>
                    <a:pt x="114" y="620"/>
                  </a:lnTo>
                  <a:lnTo>
                    <a:pt x="114" y="612"/>
                  </a:lnTo>
                  <a:lnTo>
                    <a:pt x="122" y="607"/>
                  </a:lnTo>
                  <a:lnTo>
                    <a:pt x="127" y="596"/>
                  </a:lnTo>
                  <a:lnTo>
                    <a:pt x="130" y="591"/>
                  </a:lnTo>
                  <a:lnTo>
                    <a:pt x="136" y="584"/>
                  </a:lnTo>
                  <a:lnTo>
                    <a:pt x="143" y="578"/>
                  </a:lnTo>
                  <a:lnTo>
                    <a:pt x="143" y="576"/>
                  </a:lnTo>
                  <a:lnTo>
                    <a:pt x="141" y="570"/>
                  </a:lnTo>
                  <a:lnTo>
                    <a:pt x="141" y="566"/>
                  </a:lnTo>
                  <a:lnTo>
                    <a:pt x="143" y="563"/>
                  </a:lnTo>
                  <a:lnTo>
                    <a:pt x="144" y="561"/>
                  </a:lnTo>
                  <a:lnTo>
                    <a:pt x="149" y="561"/>
                  </a:lnTo>
                  <a:lnTo>
                    <a:pt x="156" y="554"/>
                  </a:lnTo>
                  <a:lnTo>
                    <a:pt x="167" y="556"/>
                  </a:lnTo>
                  <a:lnTo>
                    <a:pt x="177" y="554"/>
                  </a:lnTo>
                  <a:lnTo>
                    <a:pt x="174" y="544"/>
                  </a:lnTo>
                  <a:lnTo>
                    <a:pt x="168" y="520"/>
                  </a:lnTo>
                  <a:lnTo>
                    <a:pt x="167" y="516"/>
                  </a:lnTo>
                  <a:lnTo>
                    <a:pt x="168" y="515"/>
                  </a:lnTo>
                  <a:lnTo>
                    <a:pt x="175" y="514"/>
                  </a:lnTo>
                  <a:lnTo>
                    <a:pt x="182" y="506"/>
                  </a:lnTo>
                  <a:lnTo>
                    <a:pt x="184" y="505"/>
                  </a:lnTo>
                  <a:lnTo>
                    <a:pt x="196" y="521"/>
                  </a:lnTo>
                  <a:lnTo>
                    <a:pt x="200" y="521"/>
                  </a:lnTo>
                  <a:lnTo>
                    <a:pt x="203" y="520"/>
                  </a:lnTo>
                  <a:lnTo>
                    <a:pt x="205" y="514"/>
                  </a:lnTo>
                  <a:lnTo>
                    <a:pt x="205" y="509"/>
                  </a:lnTo>
                  <a:lnTo>
                    <a:pt x="203" y="505"/>
                  </a:lnTo>
                  <a:lnTo>
                    <a:pt x="202" y="494"/>
                  </a:lnTo>
                  <a:lnTo>
                    <a:pt x="197" y="485"/>
                  </a:lnTo>
                  <a:lnTo>
                    <a:pt x="198" y="482"/>
                  </a:lnTo>
                  <a:lnTo>
                    <a:pt x="199" y="477"/>
                  </a:lnTo>
                  <a:lnTo>
                    <a:pt x="203" y="471"/>
                  </a:lnTo>
                  <a:lnTo>
                    <a:pt x="209" y="464"/>
                  </a:lnTo>
                  <a:lnTo>
                    <a:pt x="213" y="457"/>
                  </a:lnTo>
                  <a:lnTo>
                    <a:pt x="217" y="445"/>
                  </a:lnTo>
                  <a:lnTo>
                    <a:pt x="211" y="428"/>
                  </a:lnTo>
                  <a:lnTo>
                    <a:pt x="206" y="412"/>
                  </a:lnTo>
                  <a:lnTo>
                    <a:pt x="209" y="405"/>
                  </a:lnTo>
                  <a:lnTo>
                    <a:pt x="210" y="396"/>
                  </a:lnTo>
                  <a:lnTo>
                    <a:pt x="213" y="391"/>
                  </a:lnTo>
                  <a:lnTo>
                    <a:pt x="217" y="381"/>
                  </a:lnTo>
                  <a:lnTo>
                    <a:pt x="217" y="371"/>
                  </a:lnTo>
                  <a:lnTo>
                    <a:pt x="220" y="358"/>
                  </a:lnTo>
                  <a:lnTo>
                    <a:pt x="224" y="359"/>
                  </a:lnTo>
                  <a:lnTo>
                    <a:pt x="232" y="368"/>
                  </a:lnTo>
                  <a:lnTo>
                    <a:pt x="237" y="368"/>
                  </a:lnTo>
                  <a:lnTo>
                    <a:pt x="258" y="369"/>
                  </a:lnTo>
                  <a:lnTo>
                    <a:pt x="262" y="359"/>
                  </a:lnTo>
                  <a:lnTo>
                    <a:pt x="286" y="386"/>
                  </a:lnTo>
                  <a:lnTo>
                    <a:pt x="289" y="375"/>
                  </a:lnTo>
                  <a:lnTo>
                    <a:pt x="296" y="380"/>
                  </a:lnTo>
                  <a:lnTo>
                    <a:pt x="313" y="384"/>
                  </a:lnTo>
                  <a:lnTo>
                    <a:pt x="316" y="386"/>
                  </a:lnTo>
                  <a:lnTo>
                    <a:pt x="315" y="396"/>
                  </a:lnTo>
                  <a:lnTo>
                    <a:pt x="320" y="400"/>
                  </a:lnTo>
                  <a:lnTo>
                    <a:pt x="325" y="400"/>
                  </a:lnTo>
                  <a:lnTo>
                    <a:pt x="327" y="402"/>
                  </a:lnTo>
                  <a:lnTo>
                    <a:pt x="327" y="406"/>
                  </a:lnTo>
                  <a:lnTo>
                    <a:pt x="325" y="421"/>
                  </a:lnTo>
                  <a:lnTo>
                    <a:pt x="335" y="426"/>
                  </a:lnTo>
                  <a:lnTo>
                    <a:pt x="340" y="400"/>
                  </a:lnTo>
                  <a:lnTo>
                    <a:pt x="342" y="381"/>
                  </a:lnTo>
                  <a:lnTo>
                    <a:pt x="346" y="368"/>
                  </a:lnTo>
                  <a:lnTo>
                    <a:pt x="353" y="354"/>
                  </a:lnTo>
                  <a:lnTo>
                    <a:pt x="351" y="354"/>
                  </a:lnTo>
                  <a:lnTo>
                    <a:pt x="347" y="357"/>
                  </a:lnTo>
                  <a:lnTo>
                    <a:pt x="339" y="358"/>
                  </a:lnTo>
                  <a:lnTo>
                    <a:pt x="338" y="355"/>
                  </a:lnTo>
                  <a:lnTo>
                    <a:pt x="338" y="354"/>
                  </a:lnTo>
                  <a:lnTo>
                    <a:pt x="339" y="347"/>
                  </a:lnTo>
                  <a:lnTo>
                    <a:pt x="335" y="348"/>
                  </a:lnTo>
                  <a:lnTo>
                    <a:pt x="326" y="349"/>
                  </a:lnTo>
                  <a:lnTo>
                    <a:pt x="325" y="337"/>
                  </a:lnTo>
                  <a:lnTo>
                    <a:pt x="325" y="333"/>
                  </a:lnTo>
                  <a:lnTo>
                    <a:pt x="325" y="329"/>
                  </a:lnTo>
                  <a:lnTo>
                    <a:pt x="334" y="324"/>
                  </a:lnTo>
                  <a:lnTo>
                    <a:pt x="341" y="317"/>
                  </a:lnTo>
                  <a:lnTo>
                    <a:pt x="348" y="313"/>
                  </a:lnTo>
                  <a:lnTo>
                    <a:pt x="349" y="311"/>
                  </a:lnTo>
                  <a:lnTo>
                    <a:pt x="349" y="308"/>
                  </a:lnTo>
                  <a:lnTo>
                    <a:pt x="349" y="290"/>
                  </a:lnTo>
                  <a:lnTo>
                    <a:pt x="357" y="288"/>
                  </a:lnTo>
                  <a:lnTo>
                    <a:pt x="362" y="285"/>
                  </a:lnTo>
                  <a:lnTo>
                    <a:pt x="365" y="280"/>
                  </a:lnTo>
                  <a:lnTo>
                    <a:pt x="366" y="275"/>
                  </a:lnTo>
                  <a:lnTo>
                    <a:pt x="369" y="271"/>
                  </a:lnTo>
                  <a:lnTo>
                    <a:pt x="370" y="265"/>
                  </a:lnTo>
                  <a:lnTo>
                    <a:pt x="372" y="262"/>
                  </a:lnTo>
                  <a:lnTo>
                    <a:pt x="373" y="259"/>
                  </a:lnTo>
                  <a:lnTo>
                    <a:pt x="377" y="255"/>
                  </a:lnTo>
                  <a:lnTo>
                    <a:pt x="378" y="255"/>
                  </a:lnTo>
                  <a:lnTo>
                    <a:pt x="384" y="262"/>
                  </a:lnTo>
                  <a:lnTo>
                    <a:pt x="386" y="262"/>
                  </a:lnTo>
                  <a:lnTo>
                    <a:pt x="388" y="259"/>
                  </a:lnTo>
                  <a:lnTo>
                    <a:pt x="389" y="259"/>
                  </a:lnTo>
                  <a:lnTo>
                    <a:pt x="392" y="266"/>
                  </a:lnTo>
                  <a:lnTo>
                    <a:pt x="393" y="266"/>
                  </a:lnTo>
                  <a:lnTo>
                    <a:pt x="397" y="265"/>
                  </a:lnTo>
                  <a:lnTo>
                    <a:pt x="403" y="271"/>
                  </a:lnTo>
                  <a:lnTo>
                    <a:pt x="406" y="271"/>
                  </a:lnTo>
                  <a:lnTo>
                    <a:pt x="412" y="259"/>
                  </a:lnTo>
                  <a:lnTo>
                    <a:pt x="417" y="249"/>
                  </a:lnTo>
                  <a:lnTo>
                    <a:pt x="429" y="232"/>
                  </a:lnTo>
                  <a:lnTo>
                    <a:pt x="437" y="217"/>
                  </a:lnTo>
                  <a:lnTo>
                    <a:pt x="439" y="208"/>
                  </a:lnTo>
                  <a:lnTo>
                    <a:pt x="442" y="210"/>
                  </a:lnTo>
                  <a:lnTo>
                    <a:pt x="452" y="207"/>
                  </a:lnTo>
                  <a:lnTo>
                    <a:pt x="456" y="201"/>
                  </a:lnTo>
                  <a:lnTo>
                    <a:pt x="459" y="198"/>
                  </a:lnTo>
                  <a:lnTo>
                    <a:pt x="461" y="196"/>
                  </a:lnTo>
                  <a:lnTo>
                    <a:pt x="469" y="189"/>
                  </a:lnTo>
                  <a:lnTo>
                    <a:pt x="470" y="187"/>
                  </a:lnTo>
                  <a:lnTo>
                    <a:pt x="471" y="180"/>
                  </a:lnTo>
                  <a:lnTo>
                    <a:pt x="478" y="175"/>
                  </a:lnTo>
                  <a:lnTo>
                    <a:pt x="482" y="175"/>
                  </a:lnTo>
                  <a:lnTo>
                    <a:pt x="484" y="173"/>
                  </a:lnTo>
                  <a:lnTo>
                    <a:pt x="488" y="170"/>
                  </a:lnTo>
                  <a:lnTo>
                    <a:pt x="491" y="166"/>
                  </a:lnTo>
                  <a:lnTo>
                    <a:pt x="514" y="135"/>
                  </a:lnTo>
                  <a:lnTo>
                    <a:pt x="516" y="129"/>
                  </a:lnTo>
                  <a:lnTo>
                    <a:pt x="515" y="120"/>
                  </a:lnTo>
                  <a:lnTo>
                    <a:pt x="520" y="121"/>
                  </a:lnTo>
                  <a:lnTo>
                    <a:pt x="524" y="121"/>
                  </a:lnTo>
                  <a:lnTo>
                    <a:pt x="533" y="125"/>
                  </a:lnTo>
                  <a:lnTo>
                    <a:pt x="536" y="124"/>
                  </a:lnTo>
                  <a:lnTo>
                    <a:pt x="541" y="109"/>
                  </a:lnTo>
                  <a:lnTo>
                    <a:pt x="543" y="102"/>
                  </a:lnTo>
                  <a:lnTo>
                    <a:pt x="539" y="98"/>
                  </a:lnTo>
                  <a:lnTo>
                    <a:pt x="537" y="92"/>
                  </a:lnTo>
                  <a:lnTo>
                    <a:pt x="537" y="87"/>
                  </a:lnTo>
                  <a:lnTo>
                    <a:pt x="536" y="87"/>
                  </a:lnTo>
                  <a:lnTo>
                    <a:pt x="533" y="87"/>
                  </a:lnTo>
                  <a:lnTo>
                    <a:pt x="532" y="85"/>
                  </a:lnTo>
                  <a:lnTo>
                    <a:pt x="531" y="79"/>
                  </a:lnTo>
                  <a:lnTo>
                    <a:pt x="533" y="73"/>
                  </a:lnTo>
                  <a:lnTo>
                    <a:pt x="530" y="68"/>
                  </a:lnTo>
                  <a:lnTo>
                    <a:pt x="530" y="67"/>
                  </a:lnTo>
                  <a:lnTo>
                    <a:pt x="536" y="62"/>
                  </a:lnTo>
                  <a:lnTo>
                    <a:pt x="539" y="52"/>
                  </a:lnTo>
                  <a:lnTo>
                    <a:pt x="539" y="47"/>
                  </a:lnTo>
                  <a:lnTo>
                    <a:pt x="538" y="43"/>
                  </a:lnTo>
                  <a:lnTo>
                    <a:pt x="540" y="41"/>
                  </a:lnTo>
                  <a:lnTo>
                    <a:pt x="538" y="37"/>
                  </a:lnTo>
                  <a:lnTo>
                    <a:pt x="537" y="35"/>
                  </a:lnTo>
                  <a:lnTo>
                    <a:pt x="540" y="25"/>
                  </a:lnTo>
                  <a:lnTo>
                    <a:pt x="541" y="14"/>
                  </a:lnTo>
                  <a:lnTo>
                    <a:pt x="552" y="14"/>
                  </a:lnTo>
                  <a:lnTo>
                    <a:pt x="555" y="16"/>
                  </a:lnTo>
                  <a:lnTo>
                    <a:pt x="559" y="21"/>
                  </a:lnTo>
                  <a:lnTo>
                    <a:pt x="561" y="22"/>
                  </a:lnTo>
                  <a:lnTo>
                    <a:pt x="574" y="11"/>
                  </a:lnTo>
                  <a:lnTo>
                    <a:pt x="584" y="6"/>
                  </a:lnTo>
                  <a:lnTo>
                    <a:pt x="586" y="7"/>
                  </a:lnTo>
                  <a:lnTo>
                    <a:pt x="590" y="11"/>
                  </a:lnTo>
                  <a:lnTo>
                    <a:pt x="599" y="10"/>
                  </a:lnTo>
                  <a:lnTo>
                    <a:pt x="600" y="12"/>
                  </a:lnTo>
                  <a:lnTo>
                    <a:pt x="600" y="20"/>
                  </a:lnTo>
                  <a:lnTo>
                    <a:pt x="601" y="23"/>
                  </a:lnTo>
                  <a:lnTo>
                    <a:pt x="606" y="30"/>
                  </a:lnTo>
                  <a:lnTo>
                    <a:pt x="609" y="31"/>
                  </a:lnTo>
                  <a:lnTo>
                    <a:pt x="621" y="26"/>
                  </a:lnTo>
                  <a:lnTo>
                    <a:pt x="627" y="21"/>
                  </a:lnTo>
                  <a:lnTo>
                    <a:pt x="630" y="20"/>
                  </a:lnTo>
                  <a:lnTo>
                    <a:pt x="637" y="19"/>
                  </a:lnTo>
                  <a:lnTo>
                    <a:pt x="646" y="21"/>
                  </a:lnTo>
                  <a:lnTo>
                    <a:pt x="647" y="20"/>
                  </a:lnTo>
                  <a:lnTo>
                    <a:pt x="657" y="6"/>
                  </a:lnTo>
                  <a:lnTo>
                    <a:pt x="660" y="5"/>
                  </a:lnTo>
                  <a:lnTo>
                    <a:pt x="664" y="5"/>
                  </a:lnTo>
                  <a:lnTo>
                    <a:pt x="671" y="7"/>
                  </a:lnTo>
                  <a:lnTo>
                    <a:pt x="679" y="5"/>
                  </a:lnTo>
                  <a:lnTo>
                    <a:pt x="685" y="0"/>
                  </a:lnTo>
                  <a:lnTo>
                    <a:pt x="688" y="1"/>
                  </a:lnTo>
                  <a:lnTo>
                    <a:pt x="695" y="6"/>
                  </a:lnTo>
                  <a:lnTo>
                    <a:pt x="709" y="5"/>
                  </a:lnTo>
                  <a:lnTo>
                    <a:pt x="711" y="6"/>
                  </a:lnTo>
                  <a:lnTo>
                    <a:pt x="712" y="10"/>
                  </a:lnTo>
                  <a:lnTo>
                    <a:pt x="718" y="38"/>
                  </a:lnTo>
                  <a:lnTo>
                    <a:pt x="715" y="57"/>
                  </a:lnTo>
                  <a:lnTo>
                    <a:pt x="712" y="64"/>
                  </a:lnTo>
                  <a:lnTo>
                    <a:pt x="711" y="67"/>
                  </a:lnTo>
                  <a:lnTo>
                    <a:pt x="694" y="73"/>
                  </a:lnTo>
                  <a:lnTo>
                    <a:pt x="691" y="75"/>
                  </a:lnTo>
                  <a:lnTo>
                    <a:pt x="690" y="83"/>
                  </a:lnTo>
                  <a:lnTo>
                    <a:pt x="690" y="88"/>
                  </a:lnTo>
                  <a:lnTo>
                    <a:pt x="692" y="94"/>
                  </a:lnTo>
                  <a:lnTo>
                    <a:pt x="696" y="97"/>
                  </a:lnTo>
                  <a:lnTo>
                    <a:pt x="700" y="98"/>
                  </a:lnTo>
                  <a:lnTo>
                    <a:pt x="704" y="100"/>
                  </a:lnTo>
                  <a:lnTo>
                    <a:pt x="709" y="110"/>
                  </a:lnTo>
                  <a:lnTo>
                    <a:pt x="711" y="118"/>
                  </a:lnTo>
                  <a:lnTo>
                    <a:pt x="712" y="121"/>
                  </a:lnTo>
                  <a:lnTo>
                    <a:pt x="711" y="125"/>
                  </a:lnTo>
                  <a:lnTo>
                    <a:pt x="705" y="131"/>
                  </a:lnTo>
                  <a:lnTo>
                    <a:pt x="705" y="134"/>
                  </a:lnTo>
                  <a:lnTo>
                    <a:pt x="705" y="140"/>
                  </a:lnTo>
                  <a:lnTo>
                    <a:pt x="711" y="152"/>
                  </a:lnTo>
                  <a:lnTo>
                    <a:pt x="712" y="161"/>
                  </a:lnTo>
                  <a:lnTo>
                    <a:pt x="713" y="161"/>
                  </a:lnTo>
                  <a:lnTo>
                    <a:pt x="717" y="155"/>
                  </a:lnTo>
                  <a:lnTo>
                    <a:pt x="719" y="155"/>
                  </a:lnTo>
                  <a:lnTo>
                    <a:pt x="720" y="161"/>
                  </a:lnTo>
                  <a:lnTo>
                    <a:pt x="722" y="167"/>
                  </a:lnTo>
                  <a:lnTo>
                    <a:pt x="726" y="166"/>
                  </a:lnTo>
                  <a:lnTo>
                    <a:pt x="728" y="172"/>
                  </a:lnTo>
                  <a:lnTo>
                    <a:pt x="730" y="176"/>
                  </a:lnTo>
                  <a:lnTo>
                    <a:pt x="738" y="181"/>
                  </a:lnTo>
                  <a:lnTo>
                    <a:pt x="747" y="180"/>
                  </a:lnTo>
                  <a:lnTo>
                    <a:pt x="749" y="181"/>
                  </a:lnTo>
                  <a:lnTo>
                    <a:pt x="749" y="182"/>
                  </a:lnTo>
                  <a:lnTo>
                    <a:pt x="748" y="184"/>
                  </a:lnTo>
                  <a:lnTo>
                    <a:pt x="741" y="188"/>
                  </a:lnTo>
                  <a:lnTo>
                    <a:pt x="741" y="191"/>
                  </a:lnTo>
                  <a:lnTo>
                    <a:pt x="742" y="194"/>
                  </a:lnTo>
                  <a:lnTo>
                    <a:pt x="745" y="194"/>
                  </a:lnTo>
                  <a:lnTo>
                    <a:pt x="751" y="184"/>
                  </a:lnTo>
                  <a:lnTo>
                    <a:pt x="753" y="187"/>
                  </a:lnTo>
                  <a:lnTo>
                    <a:pt x="753" y="194"/>
                  </a:lnTo>
                  <a:lnTo>
                    <a:pt x="755" y="197"/>
                  </a:lnTo>
                  <a:lnTo>
                    <a:pt x="756" y="196"/>
                  </a:lnTo>
                  <a:lnTo>
                    <a:pt x="755" y="188"/>
                  </a:lnTo>
                  <a:lnTo>
                    <a:pt x="758" y="187"/>
                  </a:lnTo>
                  <a:lnTo>
                    <a:pt x="759" y="193"/>
                  </a:lnTo>
                  <a:lnTo>
                    <a:pt x="758" y="201"/>
                  </a:lnTo>
                  <a:lnTo>
                    <a:pt x="759" y="202"/>
                  </a:lnTo>
                  <a:lnTo>
                    <a:pt x="763" y="197"/>
                  </a:lnTo>
                  <a:lnTo>
                    <a:pt x="765" y="197"/>
                  </a:lnTo>
                  <a:lnTo>
                    <a:pt x="765" y="199"/>
                  </a:lnTo>
                  <a:lnTo>
                    <a:pt x="765" y="204"/>
                  </a:lnTo>
                  <a:lnTo>
                    <a:pt x="766" y="206"/>
                  </a:lnTo>
                  <a:lnTo>
                    <a:pt x="776" y="206"/>
                  </a:lnTo>
                  <a:lnTo>
                    <a:pt x="779" y="208"/>
                  </a:lnTo>
                  <a:lnTo>
                    <a:pt x="780" y="210"/>
                  </a:lnTo>
                  <a:lnTo>
                    <a:pt x="780" y="213"/>
                  </a:lnTo>
                  <a:lnTo>
                    <a:pt x="779" y="217"/>
                  </a:lnTo>
                  <a:lnTo>
                    <a:pt x="765" y="241"/>
                  </a:lnTo>
                  <a:lnTo>
                    <a:pt x="764" y="254"/>
                  </a:lnTo>
                  <a:lnTo>
                    <a:pt x="762" y="265"/>
                  </a:lnTo>
                  <a:lnTo>
                    <a:pt x="752" y="287"/>
                  </a:lnTo>
                  <a:lnTo>
                    <a:pt x="750" y="302"/>
                  </a:lnTo>
                  <a:lnTo>
                    <a:pt x="747" y="319"/>
                  </a:lnTo>
                  <a:lnTo>
                    <a:pt x="744" y="329"/>
                  </a:lnTo>
                  <a:lnTo>
                    <a:pt x="744" y="337"/>
                  </a:lnTo>
                  <a:lnTo>
                    <a:pt x="747" y="344"/>
                  </a:lnTo>
                  <a:lnTo>
                    <a:pt x="749" y="349"/>
                  </a:lnTo>
                  <a:lnTo>
                    <a:pt x="751" y="359"/>
                  </a:lnTo>
                  <a:lnTo>
                    <a:pt x="752" y="375"/>
                  </a:lnTo>
                  <a:lnTo>
                    <a:pt x="753" y="385"/>
                  </a:lnTo>
                  <a:lnTo>
                    <a:pt x="756" y="390"/>
                  </a:lnTo>
                  <a:lnTo>
                    <a:pt x="762" y="397"/>
                  </a:lnTo>
                  <a:lnTo>
                    <a:pt x="765" y="409"/>
                  </a:lnTo>
                  <a:lnTo>
                    <a:pt x="766" y="414"/>
                  </a:lnTo>
                  <a:lnTo>
                    <a:pt x="765" y="438"/>
                  </a:lnTo>
                  <a:lnTo>
                    <a:pt x="765" y="447"/>
                  </a:lnTo>
                  <a:lnTo>
                    <a:pt x="773" y="461"/>
                  </a:lnTo>
                  <a:lnTo>
                    <a:pt x="775" y="468"/>
                  </a:lnTo>
                  <a:lnTo>
                    <a:pt x="779" y="478"/>
                  </a:lnTo>
                  <a:lnTo>
                    <a:pt x="781" y="498"/>
                  </a:lnTo>
                  <a:lnTo>
                    <a:pt x="790" y="520"/>
                  </a:lnTo>
                  <a:lnTo>
                    <a:pt x="798" y="537"/>
                  </a:lnTo>
                  <a:lnTo>
                    <a:pt x="800" y="542"/>
                  </a:lnTo>
                  <a:lnTo>
                    <a:pt x="798" y="551"/>
                  </a:lnTo>
                  <a:lnTo>
                    <a:pt x="800" y="558"/>
                  </a:lnTo>
                  <a:lnTo>
                    <a:pt x="801" y="567"/>
                  </a:lnTo>
                  <a:lnTo>
                    <a:pt x="802" y="572"/>
                  </a:lnTo>
                  <a:lnTo>
                    <a:pt x="801" y="582"/>
                  </a:lnTo>
                  <a:lnTo>
                    <a:pt x="804" y="591"/>
                  </a:lnTo>
                  <a:lnTo>
                    <a:pt x="803" y="601"/>
                  </a:lnTo>
                  <a:lnTo>
                    <a:pt x="808" y="614"/>
                  </a:lnTo>
                  <a:lnTo>
                    <a:pt x="813" y="622"/>
                  </a:lnTo>
                  <a:lnTo>
                    <a:pt x="810" y="629"/>
                  </a:lnTo>
                  <a:lnTo>
                    <a:pt x="806" y="640"/>
                  </a:lnTo>
                  <a:lnTo>
                    <a:pt x="801" y="644"/>
                  </a:lnTo>
                  <a:lnTo>
                    <a:pt x="797" y="643"/>
                  </a:lnTo>
                  <a:lnTo>
                    <a:pt x="794" y="638"/>
                  </a:lnTo>
                  <a:lnTo>
                    <a:pt x="786" y="632"/>
                  </a:lnTo>
                  <a:lnTo>
                    <a:pt x="781" y="629"/>
                  </a:lnTo>
                  <a:lnTo>
                    <a:pt x="774" y="620"/>
                  </a:lnTo>
                  <a:lnTo>
                    <a:pt x="771" y="618"/>
                  </a:lnTo>
                  <a:lnTo>
                    <a:pt x="767" y="618"/>
                  </a:lnTo>
                  <a:lnTo>
                    <a:pt x="759" y="622"/>
                  </a:lnTo>
                  <a:lnTo>
                    <a:pt x="758" y="623"/>
                  </a:lnTo>
                  <a:lnTo>
                    <a:pt x="758" y="624"/>
                  </a:lnTo>
                  <a:lnTo>
                    <a:pt x="751" y="628"/>
                  </a:lnTo>
                  <a:lnTo>
                    <a:pt x="728" y="634"/>
                  </a:lnTo>
                  <a:lnTo>
                    <a:pt x="722" y="634"/>
                  </a:lnTo>
                  <a:lnTo>
                    <a:pt x="714" y="632"/>
                  </a:lnTo>
                  <a:lnTo>
                    <a:pt x="712" y="629"/>
                  </a:lnTo>
                  <a:lnTo>
                    <a:pt x="709" y="629"/>
                  </a:lnTo>
                  <a:lnTo>
                    <a:pt x="705" y="625"/>
                  </a:lnTo>
                  <a:lnTo>
                    <a:pt x="705" y="622"/>
                  </a:lnTo>
                  <a:lnTo>
                    <a:pt x="710" y="624"/>
                  </a:lnTo>
                  <a:lnTo>
                    <a:pt x="712" y="624"/>
                  </a:lnTo>
                  <a:lnTo>
                    <a:pt x="713" y="623"/>
                  </a:lnTo>
                  <a:lnTo>
                    <a:pt x="715" y="625"/>
                  </a:lnTo>
                  <a:lnTo>
                    <a:pt x="718" y="625"/>
                  </a:lnTo>
                  <a:lnTo>
                    <a:pt x="718" y="624"/>
                  </a:lnTo>
                  <a:lnTo>
                    <a:pt x="719" y="623"/>
                  </a:lnTo>
                  <a:lnTo>
                    <a:pt x="719" y="622"/>
                  </a:lnTo>
                  <a:lnTo>
                    <a:pt x="717" y="618"/>
                  </a:lnTo>
                  <a:lnTo>
                    <a:pt x="714" y="612"/>
                  </a:lnTo>
                  <a:lnTo>
                    <a:pt x="712" y="608"/>
                  </a:lnTo>
                  <a:lnTo>
                    <a:pt x="698" y="598"/>
                  </a:lnTo>
                  <a:lnTo>
                    <a:pt x="688" y="594"/>
                  </a:lnTo>
                  <a:lnTo>
                    <a:pt x="680" y="598"/>
                  </a:lnTo>
                  <a:lnTo>
                    <a:pt x="672" y="604"/>
                  </a:lnTo>
                  <a:lnTo>
                    <a:pt x="660" y="618"/>
                  </a:lnTo>
                  <a:lnTo>
                    <a:pt x="656" y="620"/>
                  </a:lnTo>
                  <a:lnTo>
                    <a:pt x="654" y="620"/>
                  </a:lnTo>
                  <a:lnTo>
                    <a:pt x="654" y="613"/>
                  </a:lnTo>
                  <a:lnTo>
                    <a:pt x="649" y="599"/>
                  </a:lnTo>
                  <a:lnTo>
                    <a:pt x="639" y="570"/>
                  </a:lnTo>
                  <a:lnTo>
                    <a:pt x="636" y="563"/>
                  </a:lnTo>
                  <a:lnTo>
                    <a:pt x="619" y="537"/>
                  </a:lnTo>
                  <a:lnTo>
                    <a:pt x="614" y="525"/>
                  </a:lnTo>
                  <a:lnTo>
                    <a:pt x="612" y="523"/>
                  </a:lnTo>
                  <a:lnTo>
                    <a:pt x="612" y="519"/>
                  </a:lnTo>
                  <a:lnTo>
                    <a:pt x="608" y="514"/>
                  </a:lnTo>
                  <a:lnTo>
                    <a:pt x="606" y="506"/>
                  </a:lnTo>
                  <a:lnTo>
                    <a:pt x="603" y="498"/>
                  </a:lnTo>
                  <a:lnTo>
                    <a:pt x="601" y="494"/>
                  </a:lnTo>
                  <a:lnTo>
                    <a:pt x="601" y="484"/>
                  </a:lnTo>
                  <a:lnTo>
                    <a:pt x="594" y="471"/>
                  </a:lnTo>
                  <a:lnTo>
                    <a:pt x="594" y="467"/>
                  </a:lnTo>
                  <a:lnTo>
                    <a:pt x="594" y="464"/>
                  </a:lnTo>
                  <a:lnTo>
                    <a:pt x="591" y="454"/>
                  </a:lnTo>
                  <a:lnTo>
                    <a:pt x="586" y="449"/>
                  </a:lnTo>
                  <a:lnTo>
                    <a:pt x="582" y="447"/>
                  </a:lnTo>
                  <a:lnTo>
                    <a:pt x="554" y="442"/>
                  </a:lnTo>
                  <a:lnTo>
                    <a:pt x="552" y="445"/>
                  </a:lnTo>
                  <a:lnTo>
                    <a:pt x="551" y="448"/>
                  </a:lnTo>
                  <a:lnTo>
                    <a:pt x="550" y="451"/>
                  </a:lnTo>
                  <a:lnTo>
                    <a:pt x="547" y="449"/>
                  </a:lnTo>
                  <a:lnTo>
                    <a:pt x="531" y="451"/>
                  </a:lnTo>
                  <a:lnTo>
                    <a:pt x="530" y="452"/>
                  </a:lnTo>
                  <a:lnTo>
                    <a:pt x="530" y="461"/>
                  </a:lnTo>
                  <a:lnTo>
                    <a:pt x="530" y="456"/>
                  </a:lnTo>
                  <a:lnTo>
                    <a:pt x="527" y="453"/>
                  </a:lnTo>
                  <a:lnTo>
                    <a:pt x="523" y="454"/>
                  </a:lnTo>
                  <a:lnTo>
                    <a:pt x="524" y="458"/>
                  </a:lnTo>
                  <a:lnTo>
                    <a:pt x="523" y="454"/>
                  </a:lnTo>
                  <a:lnTo>
                    <a:pt x="521" y="456"/>
                  </a:lnTo>
                  <a:lnTo>
                    <a:pt x="520" y="458"/>
                  </a:lnTo>
                  <a:lnTo>
                    <a:pt x="520" y="461"/>
                  </a:lnTo>
                  <a:lnTo>
                    <a:pt x="520" y="464"/>
                  </a:lnTo>
                  <a:lnTo>
                    <a:pt x="520" y="468"/>
                  </a:lnTo>
                  <a:lnTo>
                    <a:pt x="520" y="469"/>
                  </a:lnTo>
                  <a:lnTo>
                    <a:pt x="520" y="471"/>
                  </a:lnTo>
                  <a:lnTo>
                    <a:pt x="517" y="468"/>
                  </a:lnTo>
                  <a:lnTo>
                    <a:pt x="517" y="468"/>
                  </a:lnTo>
                  <a:lnTo>
                    <a:pt x="515" y="471"/>
                  </a:lnTo>
                  <a:lnTo>
                    <a:pt x="513" y="469"/>
                  </a:lnTo>
                  <a:lnTo>
                    <a:pt x="512" y="472"/>
                  </a:lnTo>
                  <a:lnTo>
                    <a:pt x="509" y="473"/>
                  </a:lnTo>
                  <a:lnTo>
                    <a:pt x="508" y="467"/>
                  </a:lnTo>
                  <a:lnTo>
                    <a:pt x="506" y="467"/>
                  </a:lnTo>
                  <a:lnTo>
                    <a:pt x="503" y="471"/>
                  </a:lnTo>
                  <a:lnTo>
                    <a:pt x="502" y="469"/>
                  </a:lnTo>
                  <a:lnTo>
                    <a:pt x="501" y="466"/>
                  </a:lnTo>
                  <a:lnTo>
                    <a:pt x="499" y="466"/>
                  </a:lnTo>
                  <a:lnTo>
                    <a:pt x="498" y="464"/>
                  </a:lnTo>
                  <a:lnTo>
                    <a:pt x="485" y="468"/>
                  </a:lnTo>
                  <a:lnTo>
                    <a:pt x="484" y="471"/>
                  </a:lnTo>
                  <a:lnTo>
                    <a:pt x="482" y="473"/>
                  </a:lnTo>
                  <a:lnTo>
                    <a:pt x="484" y="478"/>
                  </a:lnTo>
                  <a:lnTo>
                    <a:pt x="483" y="479"/>
                  </a:lnTo>
                  <a:lnTo>
                    <a:pt x="483" y="480"/>
                  </a:lnTo>
                  <a:lnTo>
                    <a:pt x="482" y="483"/>
                  </a:lnTo>
                  <a:lnTo>
                    <a:pt x="480" y="484"/>
                  </a:lnTo>
                  <a:lnTo>
                    <a:pt x="476" y="482"/>
                  </a:lnTo>
                  <a:lnTo>
                    <a:pt x="476" y="484"/>
                  </a:lnTo>
                  <a:lnTo>
                    <a:pt x="476" y="487"/>
                  </a:lnTo>
                  <a:lnTo>
                    <a:pt x="472" y="495"/>
                  </a:lnTo>
                  <a:lnTo>
                    <a:pt x="471" y="492"/>
                  </a:lnTo>
                  <a:lnTo>
                    <a:pt x="465" y="493"/>
                  </a:lnTo>
                  <a:lnTo>
                    <a:pt x="471" y="492"/>
                  </a:lnTo>
                  <a:lnTo>
                    <a:pt x="470" y="485"/>
                  </a:lnTo>
                  <a:lnTo>
                    <a:pt x="471" y="484"/>
                  </a:lnTo>
                  <a:lnTo>
                    <a:pt x="469" y="482"/>
                  </a:lnTo>
                  <a:lnTo>
                    <a:pt x="469" y="484"/>
                  </a:lnTo>
                  <a:lnTo>
                    <a:pt x="467" y="484"/>
                  </a:lnTo>
                  <a:lnTo>
                    <a:pt x="467" y="487"/>
                  </a:lnTo>
                  <a:lnTo>
                    <a:pt x="465" y="484"/>
                  </a:lnTo>
                  <a:lnTo>
                    <a:pt x="462" y="484"/>
                  </a:lnTo>
                  <a:lnTo>
                    <a:pt x="459" y="485"/>
                  </a:lnTo>
                  <a:lnTo>
                    <a:pt x="456" y="487"/>
                  </a:lnTo>
                  <a:lnTo>
                    <a:pt x="454" y="492"/>
                  </a:lnTo>
                  <a:lnTo>
                    <a:pt x="454" y="494"/>
                  </a:lnTo>
                  <a:lnTo>
                    <a:pt x="453" y="497"/>
                  </a:lnTo>
                  <a:lnTo>
                    <a:pt x="453" y="499"/>
                  </a:lnTo>
                  <a:lnTo>
                    <a:pt x="455" y="498"/>
                  </a:lnTo>
                  <a:lnTo>
                    <a:pt x="455" y="499"/>
                  </a:lnTo>
                  <a:lnTo>
                    <a:pt x="453" y="502"/>
                  </a:lnTo>
                  <a:lnTo>
                    <a:pt x="454" y="505"/>
                  </a:lnTo>
                  <a:lnTo>
                    <a:pt x="453" y="506"/>
                  </a:lnTo>
                  <a:lnTo>
                    <a:pt x="452" y="508"/>
                  </a:lnTo>
                  <a:lnTo>
                    <a:pt x="449" y="506"/>
                  </a:lnTo>
                  <a:lnTo>
                    <a:pt x="446" y="513"/>
                  </a:lnTo>
                  <a:lnTo>
                    <a:pt x="446" y="514"/>
                  </a:lnTo>
                  <a:lnTo>
                    <a:pt x="447" y="516"/>
                  </a:lnTo>
                  <a:lnTo>
                    <a:pt x="447" y="521"/>
                  </a:lnTo>
                  <a:lnTo>
                    <a:pt x="446" y="519"/>
                  </a:lnTo>
                  <a:lnTo>
                    <a:pt x="445" y="520"/>
                  </a:lnTo>
                  <a:lnTo>
                    <a:pt x="442" y="520"/>
                  </a:lnTo>
                  <a:lnTo>
                    <a:pt x="442" y="523"/>
                  </a:lnTo>
                  <a:lnTo>
                    <a:pt x="444" y="528"/>
                  </a:lnTo>
                  <a:lnTo>
                    <a:pt x="442" y="529"/>
                  </a:lnTo>
                  <a:lnTo>
                    <a:pt x="439" y="534"/>
                  </a:lnTo>
                  <a:lnTo>
                    <a:pt x="434" y="531"/>
                  </a:lnTo>
                  <a:lnTo>
                    <a:pt x="433" y="531"/>
                  </a:lnTo>
                  <a:lnTo>
                    <a:pt x="432" y="535"/>
                  </a:lnTo>
                  <a:lnTo>
                    <a:pt x="433" y="537"/>
                  </a:lnTo>
                  <a:lnTo>
                    <a:pt x="433" y="539"/>
                  </a:lnTo>
                  <a:lnTo>
                    <a:pt x="431" y="540"/>
                  </a:lnTo>
                  <a:lnTo>
                    <a:pt x="431" y="539"/>
                  </a:lnTo>
                  <a:lnTo>
                    <a:pt x="429" y="540"/>
                  </a:lnTo>
                  <a:lnTo>
                    <a:pt x="430" y="545"/>
                  </a:lnTo>
                  <a:lnTo>
                    <a:pt x="427" y="547"/>
                  </a:lnTo>
                  <a:lnTo>
                    <a:pt x="427" y="549"/>
                  </a:lnTo>
                  <a:lnTo>
                    <a:pt x="423" y="546"/>
                  </a:lnTo>
                  <a:lnTo>
                    <a:pt x="423" y="542"/>
                  </a:lnTo>
                  <a:lnTo>
                    <a:pt x="419" y="541"/>
                  </a:lnTo>
                  <a:lnTo>
                    <a:pt x="412" y="546"/>
                  </a:lnTo>
                  <a:lnTo>
                    <a:pt x="409" y="551"/>
                  </a:lnTo>
                  <a:lnTo>
                    <a:pt x="404" y="560"/>
                  </a:lnTo>
                  <a:lnTo>
                    <a:pt x="404" y="561"/>
                  </a:lnTo>
                  <a:lnTo>
                    <a:pt x="406" y="561"/>
                  </a:lnTo>
                  <a:lnTo>
                    <a:pt x="404" y="562"/>
                  </a:lnTo>
                  <a:lnTo>
                    <a:pt x="404" y="565"/>
                  </a:lnTo>
                  <a:lnTo>
                    <a:pt x="402" y="567"/>
                  </a:lnTo>
                  <a:lnTo>
                    <a:pt x="402" y="570"/>
                  </a:lnTo>
                  <a:lnTo>
                    <a:pt x="403" y="572"/>
                  </a:lnTo>
                  <a:lnTo>
                    <a:pt x="402" y="573"/>
                  </a:lnTo>
                  <a:lnTo>
                    <a:pt x="401" y="581"/>
                  </a:lnTo>
                  <a:lnTo>
                    <a:pt x="396" y="577"/>
                  </a:lnTo>
                  <a:lnTo>
                    <a:pt x="394" y="576"/>
                  </a:lnTo>
                  <a:lnTo>
                    <a:pt x="389" y="586"/>
                  </a:lnTo>
                  <a:lnTo>
                    <a:pt x="388" y="599"/>
                  </a:lnTo>
                  <a:lnTo>
                    <a:pt x="388" y="602"/>
                  </a:lnTo>
                  <a:lnTo>
                    <a:pt x="389" y="606"/>
                  </a:lnTo>
                  <a:lnTo>
                    <a:pt x="391" y="607"/>
                  </a:lnTo>
                  <a:lnTo>
                    <a:pt x="392" y="606"/>
                  </a:lnTo>
                  <a:lnTo>
                    <a:pt x="394" y="609"/>
                  </a:lnTo>
                  <a:lnTo>
                    <a:pt x="396" y="608"/>
                  </a:lnTo>
                  <a:lnTo>
                    <a:pt x="396" y="609"/>
                  </a:lnTo>
                  <a:lnTo>
                    <a:pt x="402" y="614"/>
                  </a:lnTo>
                  <a:lnTo>
                    <a:pt x="407" y="618"/>
                  </a:lnTo>
                  <a:lnTo>
                    <a:pt x="407" y="620"/>
                  </a:lnTo>
                  <a:lnTo>
                    <a:pt x="407" y="623"/>
                  </a:lnTo>
                  <a:lnTo>
                    <a:pt x="406" y="624"/>
                  </a:lnTo>
                  <a:lnTo>
                    <a:pt x="406" y="628"/>
                  </a:lnTo>
                  <a:lnTo>
                    <a:pt x="402" y="627"/>
                  </a:lnTo>
                  <a:lnTo>
                    <a:pt x="402" y="629"/>
                  </a:lnTo>
                  <a:lnTo>
                    <a:pt x="403" y="632"/>
                  </a:lnTo>
                  <a:lnTo>
                    <a:pt x="402" y="634"/>
                  </a:lnTo>
                  <a:lnTo>
                    <a:pt x="402" y="638"/>
                  </a:lnTo>
                  <a:lnTo>
                    <a:pt x="401" y="640"/>
                  </a:lnTo>
                  <a:lnTo>
                    <a:pt x="402" y="646"/>
                  </a:lnTo>
                  <a:lnTo>
                    <a:pt x="399" y="649"/>
                  </a:lnTo>
                  <a:lnTo>
                    <a:pt x="396" y="645"/>
                  </a:lnTo>
                  <a:lnTo>
                    <a:pt x="394" y="641"/>
                  </a:lnTo>
                  <a:lnTo>
                    <a:pt x="394" y="638"/>
                  </a:lnTo>
                  <a:lnTo>
                    <a:pt x="392" y="634"/>
                  </a:lnTo>
                  <a:lnTo>
                    <a:pt x="388" y="634"/>
                  </a:lnTo>
                  <a:lnTo>
                    <a:pt x="384" y="640"/>
                  </a:lnTo>
                  <a:lnTo>
                    <a:pt x="380" y="651"/>
                  </a:lnTo>
                  <a:lnTo>
                    <a:pt x="380" y="667"/>
                  </a:lnTo>
                  <a:lnTo>
                    <a:pt x="381" y="675"/>
                  </a:lnTo>
                  <a:lnTo>
                    <a:pt x="386" y="681"/>
                  </a:lnTo>
                  <a:lnTo>
                    <a:pt x="388" y="682"/>
                  </a:lnTo>
                  <a:lnTo>
                    <a:pt x="389" y="680"/>
                  </a:lnTo>
                  <a:lnTo>
                    <a:pt x="392" y="677"/>
                  </a:lnTo>
                  <a:lnTo>
                    <a:pt x="396" y="680"/>
                  </a:lnTo>
                  <a:lnTo>
                    <a:pt x="397" y="677"/>
                  </a:lnTo>
                  <a:lnTo>
                    <a:pt x="400" y="676"/>
                  </a:lnTo>
                  <a:lnTo>
                    <a:pt x="400" y="672"/>
                  </a:lnTo>
                  <a:lnTo>
                    <a:pt x="403" y="670"/>
                  </a:lnTo>
                  <a:lnTo>
                    <a:pt x="406" y="675"/>
                  </a:lnTo>
                  <a:lnTo>
                    <a:pt x="410" y="676"/>
                  </a:lnTo>
                  <a:lnTo>
                    <a:pt x="410" y="680"/>
                  </a:lnTo>
                  <a:lnTo>
                    <a:pt x="408" y="681"/>
                  </a:lnTo>
                  <a:lnTo>
                    <a:pt x="406" y="680"/>
                  </a:lnTo>
                  <a:lnTo>
                    <a:pt x="403" y="684"/>
                  </a:lnTo>
                  <a:lnTo>
                    <a:pt x="401" y="686"/>
                  </a:lnTo>
                  <a:lnTo>
                    <a:pt x="399" y="686"/>
                  </a:lnTo>
                  <a:lnTo>
                    <a:pt x="395" y="684"/>
                  </a:lnTo>
                  <a:lnTo>
                    <a:pt x="394" y="684"/>
                  </a:lnTo>
                  <a:lnTo>
                    <a:pt x="394" y="691"/>
                  </a:lnTo>
                  <a:lnTo>
                    <a:pt x="392" y="691"/>
                  </a:lnTo>
                  <a:lnTo>
                    <a:pt x="389" y="687"/>
                  </a:lnTo>
                  <a:lnTo>
                    <a:pt x="389" y="690"/>
                  </a:lnTo>
                  <a:lnTo>
                    <a:pt x="388" y="690"/>
                  </a:lnTo>
                  <a:lnTo>
                    <a:pt x="388" y="695"/>
                  </a:lnTo>
                  <a:lnTo>
                    <a:pt x="386" y="695"/>
                  </a:lnTo>
                  <a:lnTo>
                    <a:pt x="383" y="692"/>
                  </a:lnTo>
                  <a:lnTo>
                    <a:pt x="378" y="696"/>
                  </a:lnTo>
                  <a:lnTo>
                    <a:pt x="377" y="696"/>
                  </a:lnTo>
                  <a:lnTo>
                    <a:pt x="370" y="703"/>
                  </a:lnTo>
                  <a:lnTo>
                    <a:pt x="368" y="702"/>
                  </a:lnTo>
                  <a:lnTo>
                    <a:pt x="364" y="705"/>
                  </a:lnTo>
                  <a:lnTo>
                    <a:pt x="363" y="706"/>
                  </a:lnTo>
                  <a:lnTo>
                    <a:pt x="363" y="708"/>
                  </a:lnTo>
                  <a:lnTo>
                    <a:pt x="359" y="708"/>
                  </a:lnTo>
                  <a:lnTo>
                    <a:pt x="356" y="711"/>
                  </a:lnTo>
                  <a:lnTo>
                    <a:pt x="354" y="718"/>
                  </a:lnTo>
                  <a:lnTo>
                    <a:pt x="347" y="721"/>
                  </a:lnTo>
                  <a:lnTo>
                    <a:pt x="342" y="726"/>
                  </a:lnTo>
                  <a:lnTo>
                    <a:pt x="335" y="731"/>
                  </a:lnTo>
                  <a:lnTo>
                    <a:pt x="334" y="733"/>
                  </a:lnTo>
                  <a:lnTo>
                    <a:pt x="332" y="733"/>
                  </a:lnTo>
                  <a:lnTo>
                    <a:pt x="327" y="739"/>
                  </a:lnTo>
                  <a:lnTo>
                    <a:pt x="321" y="743"/>
                  </a:lnTo>
                  <a:lnTo>
                    <a:pt x="310" y="760"/>
                  </a:lnTo>
                  <a:lnTo>
                    <a:pt x="305" y="763"/>
                  </a:lnTo>
                  <a:lnTo>
                    <a:pt x="300" y="769"/>
                  </a:lnTo>
                  <a:lnTo>
                    <a:pt x="297" y="770"/>
                  </a:lnTo>
                  <a:lnTo>
                    <a:pt x="294" y="769"/>
                  </a:lnTo>
                  <a:lnTo>
                    <a:pt x="288" y="775"/>
                  </a:lnTo>
                  <a:lnTo>
                    <a:pt x="268" y="797"/>
                  </a:lnTo>
                  <a:lnTo>
                    <a:pt x="265" y="805"/>
                  </a:lnTo>
                  <a:lnTo>
                    <a:pt x="257" y="814"/>
                  </a:lnTo>
                  <a:lnTo>
                    <a:pt x="257" y="815"/>
                  </a:lnTo>
                  <a:lnTo>
                    <a:pt x="257" y="816"/>
                  </a:lnTo>
                  <a:lnTo>
                    <a:pt x="244" y="832"/>
                  </a:lnTo>
                  <a:lnTo>
                    <a:pt x="242" y="832"/>
                  </a:lnTo>
                  <a:lnTo>
                    <a:pt x="236" y="840"/>
                  </a:lnTo>
                  <a:lnTo>
                    <a:pt x="224" y="842"/>
                  </a:lnTo>
                  <a:lnTo>
                    <a:pt x="217" y="846"/>
                  </a:lnTo>
                  <a:lnTo>
                    <a:pt x="213" y="851"/>
                  </a:lnTo>
                  <a:lnTo>
                    <a:pt x="209" y="852"/>
                  </a:lnTo>
                  <a:lnTo>
                    <a:pt x="200" y="861"/>
                  </a:lnTo>
                  <a:lnTo>
                    <a:pt x="195" y="864"/>
                  </a:lnTo>
                  <a:lnTo>
                    <a:pt x="191" y="866"/>
                  </a:lnTo>
                  <a:lnTo>
                    <a:pt x="190" y="864"/>
                  </a:lnTo>
                  <a:lnTo>
                    <a:pt x="183" y="871"/>
                  </a:lnTo>
                  <a:lnTo>
                    <a:pt x="181" y="871"/>
                  </a:lnTo>
                  <a:lnTo>
                    <a:pt x="177" y="872"/>
                  </a:lnTo>
                  <a:lnTo>
                    <a:pt x="175" y="868"/>
                  </a:lnTo>
                  <a:lnTo>
                    <a:pt x="171" y="868"/>
                  </a:lnTo>
                  <a:lnTo>
                    <a:pt x="167" y="872"/>
                  </a:lnTo>
                  <a:lnTo>
                    <a:pt x="164" y="869"/>
                  </a:lnTo>
                  <a:lnTo>
                    <a:pt x="159" y="871"/>
                  </a:lnTo>
                  <a:lnTo>
                    <a:pt x="153" y="866"/>
                  </a:lnTo>
                  <a:lnTo>
                    <a:pt x="145" y="862"/>
                  </a:lnTo>
                  <a:lnTo>
                    <a:pt x="139" y="858"/>
                  </a:lnTo>
                  <a:lnTo>
                    <a:pt x="138" y="856"/>
                  </a:lnTo>
                  <a:lnTo>
                    <a:pt x="133" y="854"/>
                  </a:lnTo>
                  <a:lnTo>
                    <a:pt x="129" y="851"/>
                  </a:lnTo>
                  <a:lnTo>
                    <a:pt x="121" y="851"/>
                  </a:lnTo>
                  <a:lnTo>
                    <a:pt x="118" y="847"/>
                  </a:lnTo>
                  <a:lnTo>
                    <a:pt x="111" y="845"/>
                  </a:lnTo>
                  <a:lnTo>
                    <a:pt x="104" y="841"/>
                  </a:lnTo>
                  <a:lnTo>
                    <a:pt x="99" y="837"/>
                  </a:lnTo>
                  <a:lnTo>
                    <a:pt x="92" y="836"/>
                  </a:lnTo>
                  <a:lnTo>
                    <a:pt x="83" y="827"/>
                  </a:lnTo>
                  <a:lnTo>
                    <a:pt x="77" y="823"/>
                  </a:lnTo>
                  <a:lnTo>
                    <a:pt x="68" y="815"/>
                  </a:lnTo>
                  <a:lnTo>
                    <a:pt x="53" y="809"/>
                  </a:lnTo>
                  <a:lnTo>
                    <a:pt x="46" y="804"/>
                  </a:lnTo>
                  <a:lnTo>
                    <a:pt x="40" y="799"/>
                  </a:lnTo>
                  <a:lnTo>
                    <a:pt x="33" y="789"/>
                  </a:lnTo>
                  <a:lnTo>
                    <a:pt x="18" y="774"/>
                  </a:lnTo>
                  <a:lnTo>
                    <a:pt x="12" y="764"/>
                  </a:lnTo>
                  <a:lnTo>
                    <a:pt x="7" y="763"/>
                  </a:lnTo>
                  <a:lnTo>
                    <a:pt x="10" y="757"/>
                  </a:lnTo>
                  <a:lnTo>
                    <a:pt x="12" y="754"/>
                  </a:lnTo>
                  <a:lnTo>
                    <a:pt x="12" y="752"/>
                  </a:lnTo>
                  <a:lnTo>
                    <a:pt x="8" y="743"/>
                  </a:lnTo>
                  <a:lnTo>
                    <a:pt x="7" y="738"/>
                  </a:lnTo>
                  <a:lnTo>
                    <a:pt x="1" y="734"/>
                  </a:lnTo>
                  <a:lnTo>
                    <a:pt x="0" y="728"/>
                  </a:lnTo>
                  <a:lnTo>
                    <a:pt x="17" y="713"/>
                  </a:lnTo>
                  <a:lnTo>
                    <a:pt x="22" y="711"/>
                  </a:lnTo>
                  <a:lnTo>
                    <a:pt x="22" y="710"/>
                  </a:lnTo>
                  <a:lnTo>
                    <a:pt x="23" y="703"/>
                  </a:lnTo>
                  <a:lnTo>
                    <a:pt x="24" y="70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3" name="Line 730" descr="30%"/>
            <p:cNvSpPr>
              <a:spLocks noChangeShapeType="1"/>
            </p:cNvSpPr>
            <p:nvPr/>
          </p:nvSpPr>
          <p:spPr bwMode="auto">
            <a:xfrm flipV="1">
              <a:off x="3828929" y="1003044"/>
              <a:ext cx="5845" cy="5215"/>
            </a:xfrm>
            <a:prstGeom prst="line">
              <a:avLst/>
            </a:prstGeom>
            <a:grpFill/>
            <a:ln w="3175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4" name="Freeform 731" descr="30%"/>
            <p:cNvSpPr>
              <a:spLocks/>
            </p:cNvSpPr>
            <p:nvPr/>
          </p:nvSpPr>
          <p:spPr bwMode="auto">
            <a:xfrm>
              <a:off x="4466105" y="987400"/>
              <a:ext cx="17535" cy="10429"/>
            </a:xfrm>
            <a:custGeom>
              <a:avLst/>
              <a:gdLst/>
              <a:ahLst/>
              <a:cxnLst>
                <a:cxn ang="0">
                  <a:pos x="7" y="4"/>
                </a:cxn>
                <a:cxn ang="0">
                  <a:pos x="10" y="5"/>
                </a:cxn>
                <a:cxn ang="0">
                  <a:pos x="12" y="5"/>
                </a:cxn>
                <a:cxn ang="0">
                  <a:pos x="13" y="8"/>
                </a:cxn>
                <a:cxn ang="0">
                  <a:pos x="15" y="10"/>
                </a:cxn>
                <a:cxn ang="0">
                  <a:pos x="17" y="15"/>
                </a:cxn>
                <a:cxn ang="0">
                  <a:pos x="15" y="18"/>
                </a:cxn>
                <a:cxn ang="0">
                  <a:pos x="11" y="15"/>
                </a:cxn>
                <a:cxn ang="0">
                  <a:pos x="10" y="10"/>
                </a:cxn>
                <a:cxn ang="0">
                  <a:pos x="5" y="10"/>
                </a:cxn>
                <a:cxn ang="0">
                  <a:pos x="4" y="7"/>
                </a:cxn>
                <a:cxn ang="0">
                  <a:pos x="2" y="7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7" y="2"/>
                </a:cxn>
                <a:cxn ang="0">
                  <a:pos x="7" y="4"/>
                </a:cxn>
              </a:cxnLst>
              <a:rect l="0" t="0" r="r" b="b"/>
              <a:pathLst>
                <a:path w="17" h="18">
                  <a:moveTo>
                    <a:pt x="7" y="4"/>
                  </a:moveTo>
                  <a:lnTo>
                    <a:pt x="10" y="5"/>
                  </a:lnTo>
                  <a:lnTo>
                    <a:pt x="12" y="5"/>
                  </a:lnTo>
                  <a:lnTo>
                    <a:pt x="13" y="8"/>
                  </a:lnTo>
                  <a:lnTo>
                    <a:pt x="15" y="10"/>
                  </a:lnTo>
                  <a:lnTo>
                    <a:pt x="17" y="15"/>
                  </a:lnTo>
                  <a:lnTo>
                    <a:pt x="15" y="18"/>
                  </a:lnTo>
                  <a:lnTo>
                    <a:pt x="11" y="15"/>
                  </a:lnTo>
                  <a:lnTo>
                    <a:pt x="10" y="10"/>
                  </a:lnTo>
                  <a:lnTo>
                    <a:pt x="5" y="10"/>
                  </a:lnTo>
                  <a:lnTo>
                    <a:pt x="4" y="7"/>
                  </a:lnTo>
                  <a:lnTo>
                    <a:pt x="2" y="7"/>
                  </a:lnTo>
                  <a:lnTo>
                    <a:pt x="0" y="3"/>
                  </a:lnTo>
                  <a:lnTo>
                    <a:pt x="3" y="0"/>
                  </a:lnTo>
                  <a:lnTo>
                    <a:pt x="7" y="2"/>
                  </a:lnTo>
                  <a:lnTo>
                    <a:pt x="7" y="4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5" name="Freeform 732" descr="30%"/>
            <p:cNvSpPr>
              <a:spLocks/>
            </p:cNvSpPr>
            <p:nvPr/>
          </p:nvSpPr>
          <p:spPr bwMode="auto">
            <a:xfrm>
              <a:off x="4407649" y="1248136"/>
              <a:ext cx="5845" cy="521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6" y="2"/>
                </a:cxn>
                <a:cxn ang="0">
                  <a:pos x="6" y="5"/>
                </a:cxn>
                <a:cxn ang="0">
                  <a:pos x="7" y="7"/>
                </a:cxn>
                <a:cxn ang="0">
                  <a:pos x="7" y="9"/>
                </a:cxn>
                <a:cxn ang="0">
                  <a:pos x="3" y="7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3" y="4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3" y="0"/>
                </a:cxn>
              </a:cxnLst>
              <a:rect l="0" t="0" r="r" b="b"/>
              <a:pathLst>
                <a:path w="7" h="9">
                  <a:moveTo>
                    <a:pt x="3" y="0"/>
                  </a:moveTo>
                  <a:lnTo>
                    <a:pt x="6" y="2"/>
                  </a:lnTo>
                  <a:lnTo>
                    <a:pt x="6" y="5"/>
                  </a:lnTo>
                  <a:lnTo>
                    <a:pt x="7" y="7"/>
                  </a:lnTo>
                  <a:lnTo>
                    <a:pt x="7" y="9"/>
                  </a:lnTo>
                  <a:lnTo>
                    <a:pt x="3" y="7"/>
                  </a:lnTo>
                  <a:lnTo>
                    <a:pt x="3" y="6"/>
                  </a:lnTo>
                  <a:lnTo>
                    <a:pt x="4" y="5"/>
                  </a:lnTo>
                  <a:lnTo>
                    <a:pt x="3" y="4"/>
                  </a:lnTo>
                  <a:lnTo>
                    <a:pt x="0" y="5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6" name="Freeform 733" descr="30%"/>
            <p:cNvSpPr>
              <a:spLocks/>
            </p:cNvSpPr>
            <p:nvPr/>
          </p:nvSpPr>
          <p:spPr bwMode="auto">
            <a:xfrm>
              <a:off x="4536251" y="1185559"/>
              <a:ext cx="0" cy="52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7" name="Freeform 734" descr="30%"/>
            <p:cNvSpPr>
              <a:spLocks/>
            </p:cNvSpPr>
            <p:nvPr/>
          </p:nvSpPr>
          <p:spPr bwMode="auto">
            <a:xfrm>
              <a:off x="4319963" y="1018688"/>
              <a:ext cx="216288" cy="224233"/>
            </a:xfrm>
            <a:custGeom>
              <a:avLst/>
              <a:gdLst/>
              <a:ahLst/>
              <a:cxnLst>
                <a:cxn ang="0">
                  <a:pos x="215" y="226"/>
                </a:cxn>
                <a:cxn ang="0">
                  <a:pos x="217" y="245"/>
                </a:cxn>
                <a:cxn ang="0">
                  <a:pos x="219" y="269"/>
                </a:cxn>
                <a:cxn ang="0">
                  <a:pos x="226" y="286"/>
                </a:cxn>
                <a:cxn ang="0">
                  <a:pos x="223" y="302"/>
                </a:cxn>
                <a:cxn ang="0">
                  <a:pos x="231" y="312"/>
                </a:cxn>
                <a:cxn ang="0">
                  <a:pos x="226" y="339"/>
                </a:cxn>
                <a:cxn ang="0">
                  <a:pos x="220" y="337"/>
                </a:cxn>
                <a:cxn ang="0">
                  <a:pos x="212" y="330"/>
                </a:cxn>
                <a:cxn ang="0">
                  <a:pos x="198" y="349"/>
                </a:cxn>
                <a:cxn ang="0">
                  <a:pos x="194" y="358"/>
                </a:cxn>
                <a:cxn ang="0">
                  <a:pos x="186" y="352"/>
                </a:cxn>
                <a:cxn ang="0">
                  <a:pos x="177" y="358"/>
                </a:cxn>
                <a:cxn ang="0">
                  <a:pos x="166" y="368"/>
                </a:cxn>
                <a:cxn ang="0">
                  <a:pos x="154" y="363"/>
                </a:cxn>
                <a:cxn ang="0">
                  <a:pos x="147" y="380"/>
                </a:cxn>
                <a:cxn ang="0">
                  <a:pos x="136" y="393"/>
                </a:cxn>
                <a:cxn ang="0">
                  <a:pos x="135" y="401"/>
                </a:cxn>
                <a:cxn ang="0">
                  <a:pos x="129" y="405"/>
                </a:cxn>
                <a:cxn ang="0">
                  <a:pos x="122" y="405"/>
                </a:cxn>
                <a:cxn ang="0">
                  <a:pos x="117" y="413"/>
                </a:cxn>
                <a:cxn ang="0">
                  <a:pos x="112" y="408"/>
                </a:cxn>
                <a:cxn ang="0">
                  <a:pos x="103" y="388"/>
                </a:cxn>
                <a:cxn ang="0">
                  <a:pos x="94" y="388"/>
                </a:cxn>
                <a:cxn ang="0">
                  <a:pos x="94" y="369"/>
                </a:cxn>
                <a:cxn ang="0">
                  <a:pos x="79" y="367"/>
                </a:cxn>
                <a:cxn ang="0">
                  <a:pos x="82" y="344"/>
                </a:cxn>
                <a:cxn ang="0">
                  <a:pos x="67" y="318"/>
                </a:cxn>
                <a:cxn ang="0">
                  <a:pos x="57" y="312"/>
                </a:cxn>
                <a:cxn ang="0">
                  <a:pos x="23" y="320"/>
                </a:cxn>
                <a:cxn ang="0">
                  <a:pos x="14" y="317"/>
                </a:cxn>
                <a:cxn ang="0">
                  <a:pos x="12" y="297"/>
                </a:cxn>
                <a:cxn ang="0">
                  <a:pos x="1" y="292"/>
                </a:cxn>
                <a:cxn ang="0">
                  <a:pos x="3" y="280"/>
                </a:cxn>
                <a:cxn ang="0">
                  <a:pos x="1" y="240"/>
                </a:cxn>
                <a:cxn ang="0">
                  <a:pos x="13" y="205"/>
                </a:cxn>
                <a:cxn ang="0">
                  <a:pos x="30" y="130"/>
                </a:cxn>
                <a:cxn ang="0">
                  <a:pos x="43" y="76"/>
                </a:cxn>
                <a:cxn ang="0">
                  <a:pos x="67" y="65"/>
                </a:cxn>
                <a:cxn ang="0">
                  <a:pos x="89" y="30"/>
                </a:cxn>
                <a:cxn ang="0">
                  <a:pos x="107" y="13"/>
                </a:cxn>
                <a:cxn ang="0">
                  <a:pos x="119" y="0"/>
                </a:cxn>
                <a:cxn ang="0">
                  <a:pos x="126" y="18"/>
                </a:cxn>
                <a:cxn ang="0">
                  <a:pos x="139" y="31"/>
                </a:cxn>
                <a:cxn ang="0">
                  <a:pos x="156" y="44"/>
                </a:cxn>
                <a:cxn ang="0">
                  <a:pos x="171" y="35"/>
                </a:cxn>
                <a:cxn ang="0">
                  <a:pos x="175" y="30"/>
                </a:cxn>
                <a:cxn ang="0">
                  <a:pos x="181" y="42"/>
                </a:cxn>
                <a:cxn ang="0">
                  <a:pos x="186" y="65"/>
                </a:cxn>
                <a:cxn ang="0">
                  <a:pos x="194" y="79"/>
                </a:cxn>
                <a:cxn ang="0">
                  <a:pos x="202" y="91"/>
                </a:cxn>
                <a:cxn ang="0">
                  <a:pos x="212" y="99"/>
                </a:cxn>
                <a:cxn ang="0">
                  <a:pos x="224" y="99"/>
                </a:cxn>
                <a:cxn ang="0">
                  <a:pos x="232" y="115"/>
                </a:cxn>
                <a:cxn ang="0">
                  <a:pos x="230" y="122"/>
                </a:cxn>
                <a:cxn ang="0">
                  <a:pos x="218" y="122"/>
                </a:cxn>
                <a:cxn ang="0">
                  <a:pos x="212" y="166"/>
                </a:cxn>
                <a:cxn ang="0">
                  <a:pos x="221" y="169"/>
                </a:cxn>
                <a:cxn ang="0">
                  <a:pos x="231" y="172"/>
                </a:cxn>
                <a:cxn ang="0">
                  <a:pos x="228" y="188"/>
                </a:cxn>
                <a:cxn ang="0">
                  <a:pos x="228" y="208"/>
                </a:cxn>
              </a:cxnLst>
              <a:rect l="0" t="0" r="r" b="b"/>
              <a:pathLst>
                <a:path w="234" h="416">
                  <a:moveTo>
                    <a:pt x="226" y="212"/>
                  </a:moveTo>
                  <a:lnTo>
                    <a:pt x="225" y="213"/>
                  </a:lnTo>
                  <a:lnTo>
                    <a:pt x="224" y="217"/>
                  </a:lnTo>
                  <a:lnTo>
                    <a:pt x="223" y="216"/>
                  </a:lnTo>
                  <a:lnTo>
                    <a:pt x="219" y="218"/>
                  </a:lnTo>
                  <a:lnTo>
                    <a:pt x="215" y="226"/>
                  </a:lnTo>
                  <a:lnTo>
                    <a:pt x="215" y="232"/>
                  </a:lnTo>
                  <a:lnTo>
                    <a:pt x="216" y="234"/>
                  </a:lnTo>
                  <a:lnTo>
                    <a:pt x="216" y="237"/>
                  </a:lnTo>
                  <a:lnTo>
                    <a:pt x="216" y="242"/>
                  </a:lnTo>
                  <a:lnTo>
                    <a:pt x="218" y="243"/>
                  </a:lnTo>
                  <a:lnTo>
                    <a:pt x="217" y="245"/>
                  </a:lnTo>
                  <a:lnTo>
                    <a:pt x="219" y="257"/>
                  </a:lnTo>
                  <a:lnTo>
                    <a:pt x="218" y="261"/>
                  </a:lnTo>
                  <a:lnTo>
                    <a:pt x="219" y="264"/>
                  </a:lnTo>
                  <a:lnTo>
                    <a:pt x="220" y="264"/>
                  </a:lnTo>
                  <a:lnTo>
                    <a:pt x="220" y="266"/>
                  </a:lnTo>
                  <a:lnTo>
                    <a:pt x="219" y="269"/>
                  </a:lnTo>
                  <a:lnTo>
                    <a:pt x="220" y="271"/>
                  </a:lnTo>
                  <a:lnTo>
                    <a:pt x="219" y="275"/>
                  </a:lnTo>
                  <a:lnTo>
                    <a:pt x="219" y="280"/>
                  </a:lnTo>
                  <a:lnTo>
                    <a:pt x="220" y="281"/>
                  </a:lnTo>
                  <a:lnTo>
                    <a:pt x="221" y="285"/>
                  </a:lnTo>
                  <a:lnTo>
                    <a:pt x="226" y="286"/>
                  </a:lnTo>
                  <a:lnTo>
                    <a:pt x="224" y="291"/>
                  </a:lnTo>
                  <a:lnTo>
                    <a:pt x="225" y="294"/>
                  </a:lnTo>
                  <a:lnTo>
                    <a:pt x="223" y="295"/>
                  </a:lnTo>
                  <a:lnTo>
                    <a:pt x="221" y="297"/>
                  </a:lnTo>
                  <a:lnTo>
                    <a:pt x="224" y="301"/>
                  </a:lnTo>
                  <a:lnTo>
                    <a:pt x="223" y="302"/>
                  </a:lnTo>
                  <a:lnTo>
                    <a:pt x="224" y="305"/>
                  </a:lnTo>
                  <a:lnTo>
                    <a:pt x="223" y="306"/>
                  </a:lnTo>
                  <a:lnTo>
                    <a:pt x="223" y="307"/>
                  </a:lnTo>
                  <a:lnTo>
                    <a:pt x="224" y="309"/>
                  </a:lnTo>
                  <a:lnTo>
                    <a:pt x="225" y="311"/>
                  </a:lnTo>
                  <a:lnTo>
                    <a:pt x="231" y="312"/>
                  </a:lnTo>
                  <a:lnTo>
                    <a:pt x="232" y="313"/>
                  </a:lnTo>
                  <a:lnTo>
                    <a:pt x="231" y="317"/>
                  </a:lnTo>
                  <a:lnTo>
                    <a:pt x="227" y="323"/>
                  </a:lnTo>
                  <a:lnTo>
                    <a:pt x="226" y="330"/>
                  </a:lnTo>
                  <a:lnTo>
                    <a:pt x="227" y="332"/>
                  </a:lnTo>
                  <a:lnTo>
                    <a:pt x="226" y="339"/>
                  </a:lnTo>
                  <a:lnTo>
                    <a:pt x="225" y="348"/>
                  </a:lnTo>
                  <a:lnTo>
                    <a:pt x="224" y="348"/>
                  </a:lnTo>
                  <a:lnTo>
                    <a:pt x="224" y="346"/>
                  </a:lnTo>
                  <a:lnTo>
                    <a:pt x="221" y="343"/>
                  </a:lnTo>
                  <a:lnTo>
                    <a:pt x="220" y="341"/>
                  </a:lnTo>
                  <a:lnTo>
                    <a:pt x="220" y="337"/>
                  </a:lnTo>
                  <a:lnTo>
                    <a:pt x="218" y="336"/>
                  </a:lnTo>
                  <a:lnTo>
                    <a:pt x="217" y="330"/>
                  </a:lnTo>
                  <a:lnTo>
                    <a:pt x="215" y="330"/>
                  </a:lnTo>
                  <a:lnTo>
                    <a:pt x="215" y="327"/>
                  </a:lnTo>
                  <a:lnTo>
                    <a:pt x="213" y="326"/>
                  </a:lnTo>
                  <a:lnTo>
                    <a:pt x="212" y="330"/>
                  </a:lnTo>
                  <a:lnTo>
                    <a:pt x="209" y="332"/>
                  </a:lnTo>
                  <a:lnTo>
                    <a:pt x="203" y="339"/>
                  </a:lnTo>
                  <a:lnTo>
                    <a:pt x="202" y="348"/>
                  </a:lnTo>
                  <a:lnTo>
                    <a:pt x="201" y="349"/>
                  </a:lnTo>
                  <a:lnTo>
                    <a:pt x="200" y="347"/>
                  </a:lnTo>
                  <a:lnTo>
                    <a:pt x="198" y="349"/>
                  </a:lnTo>
                  <a:lnTo>
                    <a:pt x="197" y="349"/>
                  </a:lnTo>
                  <a:lnTo>
                    <a:pt x="197" y="351"/>
                  </a:lnTo>
                  <a:lnTo>
                    <a:pt x="198" y="351"/>
                  </a:lnTo>
                  <a:lnTo>
                    <a:pt x="198" y="353"/>
                  </a:lnTo>
                  <a:lnTo>
                    <a:pt x="195" y="359"/>
                  </a:lnTo>
                  <a:lnTo>
                    <a:pt x="194" y="358"/>
                  </a:lnTo>
                  <a:lnTo>
                    <a:pt x="196" y="352"/>
                  </a:lnTo>
                  <a:lnTo>
                    <a:pt x="196" y="351"/>
                  </a:lnTo>
                  <a:lnTo>
                    <a:pt x="193" y="352"/>
                  </a:lnTo>
                  <a:lnTo>
                    <a:pt x="190" y="354"/>
                  </a:lnTo>
                  <a:lnTo>
                    <a:pt x="186" y="356"/>
                  </a:lnTo>
                  <a:lnTo>
                    <a:pt x="186" y="352"/>
                  </a:lnTo>
                  <a:lnTo>
                    <a:pt x="183" y="353"/>
                  </a:lnTo>
                  <a:lnTo>
                    <a:pt x="183" y="352"/>
                  </a:lnTo>
                  <a:lnTo>
                    <a:pt x="182" y="354"/>
                  </a:lnTo>
                  <a:lnTo>
                    <a:pt x="180" y="349"/>
                  </a:lnTo>
                  <a:lnTo>
                    <a:pt x="178" y="352"/>
                  </a:lnTo>
                  <a:lnTo>
                    <a:pt x="177" y="358"/>
                  </a:lnTo>
                  <a:lnTo>
                    <a:pt x="178" y="362"/>
                  </a:lnTo>
                  <a:lnTo>
                    <a:pt x="177" y="364"/>
                  </a:lnTo>
                  <a:lnTo>
                    <a:pt x="175" y="368"/>
                  </a:lnTo>
                  <a:lnTo>
                    <a:pt x="174" y="368"/>
                  </a:lnTo>
                  <a:lnTo>
                    <a:pt x="170" y="367"/>
                  </a:lnTo>
                  <a:lnTo>
                    <a:pt x="166" y="368"/>
                  </a:lnTo>
                  <a:lnTo>
                    <a:pt x="160" y="366"/>
                  </a:lnTo>
                  <a:lnTo>
                    <a:pt x="159" y="367"/>
                  </a:lnTo>
                  <a:lnTo>
                    <a:pt x="157" y="364"/>
                  </a:lnTo>
                  <a:lnTo>
                    <a:pt x="157" y="363"/>
                  </a:lnTo>
                  <a:lnTo>
                    <a:pt x="155" y="362"/>
                  </a:lnTo>
                  <a:lnTo>
                    <a:pt x="154" y="363"/>
                  </a:lnTo>
                  <a:lnTo>
                    <a:pt x="155" y="368"/>
                  </a:lnTo>
                  <a:lnTo>
                    <a:pt x="154" y="374"/>
                  </a:lnTo>
                  <a:lnTo>
                    <a:pt x="151" y="374"/>
                  </a:lnTo>
                  <a:lnTo>
                    <a:pt x="149" y="374"/>
                  </a:lnTo>
                  <a:lnTo>
                    <a:pt x="148" y="379"/>
                  </a:lnTo>
                  <a:lnTo>
                    <a:pt x="147" y="380"/>
                  </a:lnTo>
                  <a:lnTo>
                    <a:pt x="144" y="380"/>
                  </a:lnTo>
                  <a:lnTo>
                    <a:pt x="143" y="384"/>
                  </a:lnTo>
                  <a:lnTo>
                    <a:pt x="139" y="385"/>
                  </a:lnTo>
                  <a:lnTo>
                    <a:pt x="139" y="388"/>
                  </a:lnTo>
                  <a:lnTo>
                    <a:pt x="137" y="388"/>
                  </a:lnTo>
                  <a:lnTo>
                    <a:pt x="136" y="393"/>
                  </a:lnTo>
                  <a:lnTo>
                    <a:pt x="134" y="389"/>
                  </a:lnTo>
                  <a:lnTo>
                    <a:pt x="134" y="395"/>
                  </a:lnTo>
                  <a:lnTo>
                    <a:pt x="134" y="395"/>
                  </a:lnTo>
                  <a:lnTo>
                    <a:pt x="135" y="398"/>
                  </a:lnTo>
                  <a:lnTo>
                    <a:pt x="136" y="400"/>
                  </a:lnTo>
                  <a:lnTo>
                    <a:pt x="135" y="401"/>
                  </a:lnTo>
                  <a:lnTo>
                    <a:pt x="134" y="404"/>
                  </a:lnTo>
                  <a:lnTo>
                    <a:pt x="132" y="403"/>
                  </a:lnTo>
                  <a:lnTo>
                    <a:pt x="132" y="405"/>
                  </a:lnTo>
                  <a:lnTo>
                    <a:pt x="130" y="404"/>
                  </a:lnTo>
                  <a:lnTo>
                    <a:pt x="129" y="406"/>
                  </a:lnTo>
                  <a:lnTo>
                    <a:pt x="129" y="405"/>
                  </a:lnTo>
                  <a:lnTo>
                    <a:pt x="128" y="405"/>
                  </a:lnTo>
                  <a:lnTo>
                    <a:pt x="125" y="400"/>
                  </a:lnTo>
                  <a:lnTo>
                    <a:pt x="124" y="401"/>
                  </a:lnTo>
                  <a:lnTo>
                    <a:pt x="124" y="406"/>
                  </a:lnTo>
                  <a:lnTo>
                    <a:pt x="124" y="408"/>
                  </a:lnTo>
                  <a:lnTo>
                    <a:pt x="122" y="405"/>
                  </a:lnTo>
                  <a:lnTo>
                    <a:pt x="120" y="405"/>
                  </a:lnTo>
                  <a:lnTo>
                    <a:pt x="119" y="404"/>
                  </a:lnTo>
                  <a:lnTo>
                    <a:pt x="118" y="408"/>
                  </a:lnTo>
                  <a:lnTo>
                    <a:pt x="118" y="409"/>
                  </a:lnTo>
                  <a:lnTo>
                    <a:pt x="117" y="409"/>
                  </a:lnTo>
                  <a:lnTo>
                    <a:pt x="117" y="413"/>
                  </a:lnTo>
                  <a:lnTo>
                    <a:pt x="114" y="413"/>
                  </a:lnTo>
                  <a:lnTo>
                    <a:pt x="114" y="416"/>
                  </a:lnTo>
                  <a:lnTo>
                    <a:pt x="111" y="414"/>
                  </a:lnTo>
                  <a:lnTo>
                    <a:pt x="112" y="410"/>
                  </a:lnTo>
                  <a:lnTo>
                    <a:pt x="113" y="409"/>
                  </a:lnTo>
                  <a:lnTo>
                    <a:pt x="112" y="408"/>
                  </a:lnTo>
                  <a:lnTo>
                    <a:pt x="113" y="403"/>
                  </a:lnTo>
                  <a:lnTo>
                    <a:pt x="110" y="389"/>
                  </a:lnTo>
                  <a:lnTo>
                    <a:pt x="106" y="388"/>
                  </a:lnTo>
                  <a:lnTo>
                    <a:pt x="106" y="390"/>
                  </a:lnTo>
                  <a:lnTo>
                    <a:pt x="105" y="390"/>
                  </a:lnTo>
                  <a:lnTo>
                    <a:pt x="103" y="388"/>
                  </a:lnTo>
                  <a:lnTo>
                    <a:pt x="102" y="388"/>
                  </a:lnTo>
                  <a:lnTo>
                    <a:pt x="101" y="390"/>
                  </a:lnTo>
                  <a:lnTo>
                    <a:pt x="98" y="388"/>
                  </a:lnTo>
                  <a:lnTo>
                    <a:pt x="97" y="382"/>
                  </a:lnTo>
                  <a:lnTo>
                    <a:pt x="95" y="387"/>
                  </a:lnTo>
                  <a:lnTo>
                    <a:pt x="94" y="388"/>
                  </a:lnTo>
                  <a:lnTo>
                    <a:pt x="94" y="387"/>
                  </a:lnTo>
                  <a:lnTo>
                    <a:pt x="94" y="383"/>
                  </a:lnTo>
                  <a:lnTo>
                    <a:pt x="92" y="379"/>
                  </a:lnTo>
                  <a:lnTo>
                    <a:pt x="94" y="379"/>
                  </a:lnTo>
                  <a:lnTo>
                    <a:pt x="95" y="374"/>
                  </a:lnTo>
                  <a:lnTo>
                    <a:pt x="94" y="369"/>
                  </a:lnTo>
                  <a:lnTo>
                    <a:pt x="90" y="366"/>
                  </a:lnTo>
                  <a:lnTo>
                    <a:pt x="87" y="367"/>
                  </a:lnTo>
                  <a:lnTo>
                    <a:pt x="84" y="366"/>
                  </a:lnTo>
                  <a:lnTo>
                    <a:pt x="80" y="369"/>
                  </a:lnTo>
                  <a:lnTo>
                    <a:pt x="77" y="369"/>
                  </a:lnTo>
                  <a:lnTo>
                    <a:pt x="79" y="367"/>
                  </a:lnTo>
                  <a:lnTo>
                    <a:pt x="80" y="364"/>
                  </a:lnTo>
                  <a:lnTo>
                    <a:pt x="82" y="363"/>
                  </a:lnTo>
                  <a:lnTo>
                    <a:pt x="83" y="358"/>
                  </a:lnTo>
                  <a:lnTo>
                    <a:pt x="83" y="356"/>
                  </a:lnTo>
                  <a:lnTo>
                    <a:pt x="84" y="354"/>
                  </a:lnTo>
                  <a:lnTo>
                    <a:pt x="82" y="344"/>
                  </a:lnTo>
                  <a:lnTo>
                    <a:pt x="77" y="333"/>
                  </a:lnTo>
                  <a:lnTo>
                    <a:pt x="74" y="331"/>
                  </a:lnTo>
                  <a:lnTo>
                    <a:pt x="74" y="328"/>
                  </a:lnTo>
                  <a:lnTo>
                    <a:pt x="72" y="325"/>
                  </a:lnTo>
                  <a:lnTo>
                    <a:pt x="69" y="323"/>
                  </a:lnTo>
                  <a:lnTo>
                    <a:pt x="67" y="318"/>
                  </a:lnTo>
                  <a:lnTo>
                    <a:pt x="65" y="320"/>
                  </a:lnTo>
                  <a:lnTo>
                    <a:pt x="63" y="316"/>
                  </a:lnTo>
                  <a:lnTo>
                    <a:pt x="58" y="316"/>
                  </a:lnTo>
                  <a:lnTo>
                    <a:pt x="58" y="313"/>
                  </a:lnTo>
                  <a:lnTo>
                    <a:pt x="57" y="315"/>
                  </a:lnTo>
                  <a:lnTo>
                    <a:pt x="57" y="312"/>
                  </a:lnTo>
                  <a:lnTo>
                    <a:pt x="51" y="312"/>
                  </a:lnTo>
                  <a:lnTo>
                    <a:pt x="27" y="317"/>
                  </a:lnTo>
                  <a:lnTo>
                    <a:pt x="26" y="317"/>
                  </a:lnTo>
                  <a:lnTo>
                    <a:pt x="26" y="318"/>
                  </a:lnTo>
                  <a:lnTo>
                    <a:pt x="23" y="318"/>
                  </a:lnTo>
                  <a:lnTo>
                    <a:pt x="23" y="320"/>
                  </a:lnTo>
                  <a:lnTo>
                    <a:pt x="22" y="318"/>
                  </a:lnTo>
                  <a:lnTo>
                    <a:pt x="21" y="320"/>
                  </a:lnTo>
                  <a:lnTo>
                    <a:pt x="20" y="318"/>
                  </a:lnTo>
                  <a:lnTo>
                    <a:pt x="16" y="322"/>
                  </a:lnTo>
                  <a:lnTo>
                    <a:pt x="14" y="320"/>
                  </a:lnTo>
                  <a:lnTo>
                    <a:pt x="14" y="317"/>
                  </a:lnTo>
                  <a:lnTo>
                    <a:pt x="15" y="313"/>
                  </a:lnTo>
                  <a:lnTo>
                    <a:pt x="14" y="310"/>
                  </a:lnTo>
                  <a:lnTo>
                    <a:pt x="13" y="309"/>
                  </a:lnTo>
                  <a:lnTo>
                    <a:pt x="13" y="302"/>
                  </a:lnTo>
                  <a:lnTo>
                    <a:pt x="12" y="301"/>
                  </a:lnTo>
                  <a:lnTo>
                    <a:pt x="12" y="297"/>
                  </a:lnTo>
                  <a:lnTo>
                    <a:pt x="12" y="294"/>
                  </a:lnTo>
                  <a:lnTo>
                    <a:pt x="10" y="292"/>
                  </a:lnTo>
                  <a:lnTo>
                    <a:pt x="8" y="294"/>
                  </a:lnTo>
                  <a:lnTo>
                    <a:pt x="7" y="292"/>
                  </a:lnTo>
                  <a:lnTo>
                    <a:pt x="1" y="294"/>
                  </a:lnTo>
                  <a:lnTo>
                    <a:pt x="1" y="292"/>
                  </a:lnTo>
                  <a:lnTo>
                    <a:pt x="0" y="290"/>
                  </a:lnTo>
                  <a:lnTo>
                    <a:pt x="4" y="286"/>
                  </a:lnTo>
                  <a:lnTo>
                    <a:pt x="1" y="285"/>
                  </a:lnTo>
                  <a:lnTo>
                    <a:pt x="1" y="283"/>
                  </a:lnTo>
                  <a:lnTo>
                    <a:pt x="4" y="281"/>
                  </a:lnTo>
                  <a:lnTo>
                    <a:pt x="3" y="280"/>
                  </a:lnTo>
                  <a:lnTo>
                    <a:pt x="4" y="276"/>
                  </a:lnTo>
                  <a:lnTo>
                    <a:pt x="0" y="269"/>
                  </a:lnTo>
                  <a:lnTo>
                    <a:pt x="1" y="263"/>
                  </a:lnTo>
                  <a:lnTo>
                    <a:pt x="0" y="252"/>
                  </a:lnTo>
                  <a:lnTo>
                    <a:pt x="0" y="244"/>
                  </a:lnTo>
                  <a:lnTo>
                    <a:pt x="1" y="240"/>
                  </a:lnTo>
                  <a:lnTo>
                    <a:pt x="3" y="232"/>
                  </a:lnTo>
                  <a:lnTo>
                    <a:pt x="4" y="228"/>
                  </a:lnTo>
                  <a:lnTo>
                    <a:pt x="5" y="227"/>
                  </a:lnTo>
                  <a:lnTo>
                    <a:pt x="7" y="221"/>
                  </a:lnTo>
                  <a:lnTo>
                    <a:pt x="8" y="218"/>
                  </a:lnTo>
                  <a:lnTo>
                    <a:pt x="13" y="205"/>
                  </a:lnTo>
                  <a:lnTo>
                    <a:pt x="13" y="200"/>
                  </a:lnTo>
                  <a:lnTo>
                    <a:pt x="12" y="190"/>
                  </a:lnTo>
                  <a:lnTo>
                    <a:pt x="12" y="186"/>
                  </a:lnTo>
                  <a:lnTo>
                    <a:pt x="19" y="166"/>
                  </a:lnTo>
                  <a:lnTo>
                    <a:pt x="20" y="154"/>
                  </a:lnTo>
                  <a:lnTo>
                    <a:pt x="30" y="130"/>
                  </a:lnTo>
                  <a:lnTo>
                    <a:pt x="29" y="129"/>
                  </a:lnTo>
                  <a:lnTo>
                    <a:pt x="30" y="129"/>
                  </a:lnTo>
                  <a:lnTo>
                    <a:pt x="33" y="125"/>
                  </a:lnTo>
                  <a:lnTo>
                    <a:pt x="39" y="110"/>
                  </a:lnTo>
                  <a:lnTo>
                    <a:pt x="43" y="97"/>
                  </a:lnTo>
                  <a:lnTo>
                    <a:pt x="43" y="76"/>
                  </a:lnTo>
                  <a:lnTo>
                    <a:pt x="44" y="70"/>
                  </a:lnTo>
                  <a:lnTo>
                    <a:pt x="46" y="68"/>
                  </a:lnTo>
                  <a:lnTo>
                    <a:pt x="51" y="72"/>
                  </a:lnTo>
                  <a:lnTo>
                    <a:pt x="58" y="76"/>
                  </a:lnTo>
                  <a:lnTo>
                    <a:pt x="63" y="73"/>
                  </a:lnTo>
                  <a:lnTo>
                    <a:pt x="67" y="65"/>
                  </a:lnTo>
                  <a:lnTo>
                    <a:pt x="73" y="45"/>
                  </a:lnTo>
                  <a:lnTo>
                    <a:pt x="76" y="41"/>
                  </a:lnTo>
                  <a:lnTo>
                    <a:pt x="86" y="37"/>
                  </a:lnTo>
                  <a:lnTo>
                    <a:pt x="88" y="34"/>
                  </a:lnTo>
                  <a:lnTo>
                    <a:pt x="87" y="34"/>
                  </a:lnTo>
                  <a:lnTo>
                    <a:pt x="89" y="30"/>
                  </a:lnTo>
                  <a:lnTo>
                    <a:pt x="98" y="22"/>
                  </a:lnTo>
                  <a:lnTo>
                    <a:pt x="101" y="18"/>
                  </a:lnTo>
                  <a:lnTo>
                    <a:pt x="102" y="13"/>
                  </a:lnTo>
                  <a:lnTo>
                    <a:pt x="104" y="14"/>
                  </a:lnTo>
                  <a:lnTo>
                    <a:pt x="105" y="11"/>
                  </a:lnTo>
                  <a:lnTo>
                    <a:pt x="107" y="13"/>
                  </a:lnTo>
                  <a:lnTo>
                    <a:pt x="111" y="13"/>
                  </a:lnTo>
                  <a:lnTo>
                    <a:pt x="113" y="10"/>
                  </a:lnTo>
                  <a:lnTo>
                    <a:pt x="113" y="5"/>
                  </a:lnTo>
                  <a:lnTo>
                    <a:pt x="114" y="4"/>
                  </a:lnTo>
                  <a:lnTo>
                    <a:pt x="117" y="4"/>
                  </a:lnTo>
                  <a:lnTo>
                    <a:pt x="119" y="0"/>
                  </a:lnTo>
                  <a:lnTo>
                    <a:pt x="121" y="0"/>
                  </a:lnTo>
                  <a:lnTo>
                    <a:pt x="122" y="4"/>
                  </a:lnTo>
                  <a:lnTo>
                    <a:pt x="124" y="9"/>
                  </a:lnTo>
                  <a:lnTo>
                    <a:pt x="126" y="11"/>
                  </a:lnTo>
                  <a:lnTo>
                    <a:pt x="125" y="14"/>
                  </a:lnTo>
                  <a:lnTo>
                    <a:pt x="126" y="18"/>
                  </a:lnTo>
                  <a:lnTo>
                    <a:pt x="128" y="19"/>
                  </a:lnTo>
                  <a:lnTo>
                    <a:pt x="130" y="26"/>
                  </a:lnTo>
                  <a:lnTo>
                    <a:pt x="134" y="31"/>
                  </a:lnTo>
                  <a:lnTo>
                    <a:pt x="135" y="32"/>
                  </a:lnTo>
                  <a:lnTo>
                    <a:pt x="135" y="30"/>
                  </a:lnTo>
                  <a:lnTo>
                    <a:pt x="139" y="31"/>
                  </a:lnTo>
                  <a:lnTo>
                    <a:pt x="139" y="31"/>
                  </a:lnTo>
                  <a:lnTo>
                    <a:pt x="142" y="35"/>
                  </a:lnTo>
                  <a:lnTo>
                    <a:pt x="143" y="34"/>
                  </a:lnTo>
                  <a:lnTo>
                    <a:pt x="147" y="35"/>
                  </a:lnTo>
                  <a:lnTo>
                    <a:pt x="150" y="40"/>
                  </a:lnTo>
                  <a:lnTo>
                    <a:pt x="156" y="44"/>
                  </a:lnTo>
                  <a:lnTo>
                    <a:pt x="162" y="44"/>
                  </a:lnTo>
                  <a:lnTo>
                    <a:pt x="164" y="39"/>
                  </a:lnTo>
                  <a:lnTo>
                    <a:pt x="166" y="40"/>
                  </a:lnTo>
                  <a:lnTo>
                    <a:pt x="172" y="36"/>
                  </a:lnTo>
                  <a:lnTo>
                    <a:pt x="172" y="35"/>
                  </a:lnTo>
                  <a:lnTo>
                    <a:pt x="171" y="35"/>
                  </a:lnTo>
                  <a:lnTo>
                    <a:pt x="172" y="34"/>
                  </a:lnTo>
                  <a:lnTo>
                    <a:pt x="172" y="35"/>
                  </a:lnTo>
                  <a:lnTo>
                    <a:pt x="173" y="34"/>
                  </a:lnTo>
                  <a:lnTo>
                    <a:pt x="174" y="27"/>
                  </a:lnTo>
                  <a:lnTo>
                    <a:pt x="174" y="27"/>
                  </a:lnTo>
                  <a:lnTo>
                    <a:pt x="175" y="30"/>
                  </a:lnTo>
                  <a:lnTo>
                    <a:pt x="178" y="31"/>
                  </a:lnTo>
                  <a:lnTo>
                    <a:pt x="178" y="34"/>
                  </a:lnTo>
                  <a:lnTo>
                    <a:pt x="180" y="36"/>
                  </a:lnTo>
                  <a:lnTo>
                    <a:pt x="180" y="39"/>
                  </a:lnTo>
                  <a:lnTo>
                    <a:pt x="181" y="39"/>
                  </a:lnTo>
                  <a:lnTo>
                    <a:pt x="181" y="42"/>
                  </a:lnTo>
                  <a:lnTo>
                    <a:pt x="188" y="44"/>
                  </a:lnTo>
                  <a:lnTo>
                    <a:pt x="186" y="46"/>
                  </a:lnTo>
                  <a:lnTo>
                    <a:pt x="183" y="55"/>
                  </a:lnTo>
                  <a:lnTo>
                    <a:pt x="183" y="57"/>
                  </a:lnTo>
                  <a:lnTo>
                    <a:pt x="186" y="61"/>
                  </a:lnTo>
                  <a:lnTo>
                    <a:pt x="186" y="65"/>
                  </a:lnTo>
                  <a:lnTo>
                    <a:pt x="188" y="66"/>
                  </a:lnTo>
                  <a:lnTo>
                    <a:pt x="188" y="71"/>
                  </a:lnTo>
                  <a:lnTo>
                    <a:pt x="190" y="73"/>
                  </a:lnTo>
                  <a:lnTo>
                    <a:pt x="190" y="76"/>
                  </a:lnTo>
                  <a:lnTo>
                    <a:pt x="193" y="77"/>
                  </a:lnTo>
                  <a:lnTo>
                    <a:pt x="194" y="79"/>
                  </a:lnTo>
                  <a:lnTo>
                    <a:pt x="197" y="81"/>
                  </a:lnTo>
                  <a:lnTo>
                    <a:pt x="198" y="82"/>
                  </a:lnTo>
                  <a:lnTo>
                    <a:pt x="202" y="84"/>
                  </a:lnTo>
                  <a:lnTo>
                    <a:pt x="203" y="86"/>
                  </a:lnTo>
                  <a:lnTo>
                    <a:pt x="202" y="87"/>
                  </a:lnTo>
                  <a:lnTo>
                    <a:pt x="202" y="91"/>
                  </a:lnTo>
                  <a:lnTo>
                    <a:pt x="204" y="93"/>
                  </a:lnTo>
                  <a:lnTo>
                    <a:pt x="205" y="97"/>
                  </a:lnTo>
                  <a:lnTo>
                    <a:pt x="208" y="96"/>
                  </a:lnTo>
                  <a:lnTo>
                    <a:pt x="209" y="97"/>
                  </a:lnTo>
                  <a:lnTo>
                    <a:pt x="211" y="97"/>
                  </a:lnTo>
                  <a:lnTo>
                    <a:pt x="212" y="99"/>
                  </a:lnTo>
                  <a:lnTo>
                    <a:pt x="216" y="98"/>
                  </a:lnTo>
                  <a:lnTo>
                    <a:pt x="218" y="102"/>
                  </a:lnTo>
                  <a:lnTo>
                    <a:pt x="219" y="102"/>
                  </a:lnTo>
                  <a:lnTo>
                    <a:pt x="219" y="96"/>
                  </a:lnTo>
                  <a:lnTo>
                    <a:pt x="223" y="96"/>
                  </a:lnTo>
                  <a:lnTo>
                    <a:pt x="224" y="99"/>
                  </a:lnTo>
                  <a:lnTo>
                    <a:pt x="224" y="104"/>
                  </a:lnTo>
                  <a:lnTo>
                    <a:pt x="226" y="104"/>
                  </a:lnTo>
                  <a:lnTo>
                    <a:pt x="228" y="107"/>
                  </a:lnTo>
                  <a:lnTo>
                    <a:pt x="230" y="107"/>
                  </a:lnTo>
                  <a:lnTo>
                    <a:pt x="230" y="112"/>
                  </a:lnTo>
                  <a:lnTo>
                    <a:pt x="232" y="115"/>
                  </a:lnTo>
                  <a:lnTo>
                    <a:pt x="234" y="117"/>
                  </a:lnTo>
                  <a:lnTo>
                    <a:pt x="233" y="117"/>
                  </a:lnTo>
                  <a:lnTo>
                    <a:pt x="232" y="123"/>
                  </a:lnTo>
                  <a:lnTo>
                    <a:pt x="231" y="126"/>
                  </a:lnTo>
                  <a:lnTo>
                    <a:pt x="230" y="126"/>
                  </a:lnTo>
                  <a:lnTo>
                    <a:pt x="230" y="122"/>
                  </a:lnTo>
                  <a:lnTo>
                    <a:pt x="227" y="122"/>
                  </a:lnTo>
                  <a:lnTo>
                    <a:pt x="224" y="119"/>
                  </a:lnTo>
                  <a:lnTo>
                    <a:pt x="224" y="119"/>
                  </a:lnTo>
                  <a:lnTo>
                    <a:pt x="223" y="124"/>
                  </a:lnTo>
                  <a:lnTo>
                    <a:pt x="220" y="125"/>
                  </a:lnTo>
                  <a:lnTo>
                    <a:pt x="218" y="122"/>
                  </a:lnTo>
                  <a:lnTo>
                    <a:pt x="216" y="123"/>
                  </a:lnTo>
                  <a:lnTo>
                    <a:pt x="215" y="124"/>
                  </a:lnTo>
                  <a:lnTo>
                    <a:pt x="211" y="134"/>
                  </a:lnTo>
                  <a:lnTo>
                    <a:pt x="210" y="148"/>
                  </a:lnTo>
                  <a:lnTo>
                    <a:pt x="211" y="159"/>
                  </a:lnTo>
                  <a:lnTo>
                    <a:pt x="212" y="166"/>
                  </a:lnTo>
                  <a:lnTo>
                    <a:pt x="213" y="167"/>
                  </a:lnTo>
                  <a:lnTo>
                    <a:pt x="215" y="165"/>
                  </a:lnTo>
                  <a:lnTo>
                    <a:pt x="217" y="165"/>
                  </a:lnTo>
                  <a:lnTo>
                    <a:pt x="219" y="166"/>
                  </a:lnTo>
                  <a:lnTo>
                    <a:pt x="219" y="170"/>
                  </a:lnTo>
                  <a:lnTo>
                    <a:pt x="221" y="169"/>
                  </a:lnTo>
                  <a:lnTo>
                    <a:pt x="223" y="170"/>
                  </a:lnTo>
                  <a:lnTo>
                    <a:pt x="225" y="169"/>
                  </a:lnTo>
                  <a:lnTo>
                    <a:pt x="225" y="171"/>
                  </a:lnTo>
                  <a:lnTo>
                    <a:pt x="227" y="172"/>
                  </a:lnTo>
                  <a:lnTo>
                    <a:pt x="231" y="171"/>
                  </a:lnTo>
                  <a:lnTo>
                    <a:pt x="231" y="172"/>
                  </a:lnTo>
                  <a:lnTo>
                    <a:pt x="228" y="176"/>
                  </a:lnTo>
                  <a:lnTo>
                    <a:pt x="226" y="179"/>
                  </a:lnTo>
                  <a:lnTo>
                    <a:pt x="226" y="180"/>
                  </a:lnTo>
                  <a:lnTo>
                    <a:pt x="226" y="182"/>
                  </a:lnTo>
                  <a:lnTo>
                    <a:pt x="227" y="183"/>
                  </a:lnTo>
                  <a:lnTo>
                    <a:pt x="228" y="188"/>
                  </a:lnTo>
                  <a:lnTo>
                    <a:pt x="228" y="190"/>
                  </a:lnTo>
                  <a:lnTo>
                    <a:pt x="230" y="192"/>
                  </a:lnTo>
                  <a:lnTo>
                    <a:pt x="231" y="200"/>
                  </a:lnTo>
                  <a:lnTo>
                    <a:pt x="232" y="203"/>
                  </a:lnTo>
                  <a:lnTo>
                    <a:pt x="232" y="206"/>
                  </a:lnTo>
                  <a:lnTo>
                    <a:pt x="228" y="208"/>
                  </a:lnTo>
                  <a:lnTo>
                    <a:pt x="226" y="21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8" name="Freeform 735" descr="30%"/>
            <p:cNvSpPr>
              <a:spLocks/>
            </p:cNvSpPr>
            <p:nvPr/>
          </p:nvSpPr>
          <p:spPr bwMode="auto">
            <a:xfrm>
              <a:off x="4530406" y="1149056"/>
              <a:ext cx="5845" cy="10429"/>
            </a:xfrm>
            <a:custGeom>
              <a:avLst/>
              <a:gdLst/>
              <a:ahLst/>
              <a:cxnLst>
                <a:cxn ang="0">
                  <a:pos x="1" y="13"/>
                </a:cxn>
                <a:cxn ang="0">
                  <a:pos x="4" y="10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7" y="1"/>
                </a:cxn>
                <a:cxn ang="0">
                  <a:pos x="8" y="3"/>
                </a:cxn>
                <a:cxn ang="0">
                  <a:pos x="7" y="4"/>
                </a:cxn>
                <a:cxn ang="0">
                  <a:pos x="6" y="14"/>
                </a:cxn>
                <a:cxn ang="0">
                  <a:pos x="5" y="16"/>
                </a:cxn>
                <a:cxn ang="0">
                  <a:pos x="5" y="17"/>
                </a:cxn>
                <a:cxn ang="0">
                  <a:pos x="3" y="19"/>
                </a:cxn>
                <a:cxn ang="0">
                  <a:pos x="0" y="16"/>
                </a:cxn>
                <a:cxn ang="0">
                  <a:pos x="0" y="14"/>
                </a:cxn>
                <a:cxn ang="0">
                  <a:pos x="1" y="13"/>
                </a:cxn>
              </a:cxnLst>
              <a:rect l="0" t="0" r="r" b="b"/>
              <a:pathLst>
                <a:path w="8" h="19">
                  <a:moveTo>
                    <a:pt x="1" y="13"/>
                  </a:moveTo>
                  <a:lnTo>
                    <a:pt x="4" y="10"/>
                  </a:lnTo>
                  <a:lnTo>
                    <a:pt x="5" y="1"/>
                  </a:lnTo>
                  <a:lnTo>
                    <a:pt x="7" y="0"/>
                  </a:lnTo>
                  <a:lnTo>
                    <a:pt x="7" y="1"/>
                  </a:lnTo>
                  <a:lnTo>
                    <a:pt x="8" y="3"/>
                  </a:lnTo>
                  <a:lnTo>
                    <a:pt x="7" y="4"/>
                  </a:lnTo>
                  <a:lnTo>
                    <a:pt x="6" y="14"/>
                  </a:lnTo>
                  <a:lnTo>
                    <a:pt x="5" y="16"/>
                  </a:lnTo>
                  <a:lnTo>
                    <a:pt x="5" y="17"/>
                  </a:lnTo>
                  <a:lnTo>
                    <a:pt x="3" y="19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1" y="13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9" name="Freeform 736" descr="30%"/>
            <p:cNvSpPr>
              <a:spLocks/>
            </p:cNvSpPr>
            <p:nvPr/>
          </p:nvSpPr>
          <p:spPr bwMode="auto">
            <a:xfrm>
              <a:off x="4536251" y="1112553"/>
              <a:ext cx="0" cy="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1" y="0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2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0" name="Rectangle 737" descr="30%"/>
            <p:cNvSpPr>
              <a:spLocks noChangeArrowheads="1"/>
            </p:cNvSpPr>
            <p:nvPr/>
          </p:nvSpPr>
          <p:spPr bwMode="auto">
            <a:xfrm>
              <a:off x="4226431" y="909179"/>
              <a:ext cx="0" cy="0"/>
            </a:xfrm>
            <a:prstGeom prst="rect">
              <a:avLst/>
            </a:prstGeom>
            <a:grpFill/>
            <a:ln w="3175">
              <a:solidFill>
                <a:schemeClr val="tx1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1" name="Freeform 738" descr="30%"/>
            <p:cNvSpPr>
              <a:spLocks/>
            </p:cNvSpPr>
            <p:nvPr/>
          </p:nvSpPr>
          <p:spPr bwMode="auto">
            <a:xfrm>
              <a:off x="4191360" y="956111"/>
              <a:ext cx="0" cy="0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1" y="8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2" y="2"/>
                </a:cxn>
                <a:cxn ang="0">
                  <a:pos x="3" y="4"/>
                </a:cxn>
                <a:cxn ang="0">
                  <a:pos x="3" y="7"/>
                </a:cxn>
              </a:cxnLst>
              <a:rect l="0" t="0" r="r" b="b"/>
              <a:pathLst>
                <a:path w="3" h="8">
                  <a:moveTo>
                    <a:pt x="3" y="7"/>
                  </a:moveTo>
                  <a:lnTo>
                    <a:pt x="1" y="8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2"/>
                  </a:lnTo>
                  <a:lnTo>
                    <a:pt x="3" y="4"/>
                  </a:lnTo>
                  <a:lnTo>
                    <a:pt x="3" y="7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2" name="Freeform 739" descr="30%"/>
            <p:cNvSpPr>
              <a:spLocks/>
            </p:cNvSpPr>
            <p:nvPr/>
          </p:nvSpPr>
          <p:spPr bwMode="auto">
            <a:xfrm>
              <a:off x="4162129" y="982185"/>
              <a:ext cx="0" cy="52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3" name="Freeform 740" descr="30%"/>
            <p:cNvSpPr>
              <a:spLocks/>
            </p:cNvSpPr>
            <p:nvPr/>
          </p:nvSpPr>
          <p:spPr bwMode="auto">
            <a:xfrm>
              <a:off x="4279041" y="439853"/>
              <a:ext cx="1186665" cy="526688"/>
            </a:xfrm>
            <a:custGeom>
              <a:avLst/>
              <a:gdLst/>
              <a:ahLst/>
              <a:cxnLst>
                <a:cxn ang="0">
                  <a:pos x="106" y="292"/>
                </a:cxn>
                <a:cxn ang="0">
                  <a:pos x="119" y="177"/>
                </a:cxn>
                <a:cxn ang="0">
                  <a:pos x="179" y="146"/>
                </a:cxn>
                <a:cxn ang="0">
                  <a:pos x="222" y="103"/>
                </a:cxn>
                <a:cxn ang="0">
                  <a:pos x="267" y="95"/>
                </a:cxn>
                <a:cxn ang="0">
                  <a:pos x="304" y="95"/>
                </a:cxn>
                <a:cxn ang="0">
                  <a:pos x="313" y="12"/>
                </a:cxn>
                <a:cxn ang="0">
                  <a:pos x="383" y="0"/>
                </a:cxn>
                <a:cxn ang="0">
                  <a:pos x="425" y="42"/>
                </a:cxn>
                <a:cxn ang="0">
                  <a:pos x="483" y="72"/>
                </a:cxn>
                <a:cxn ang="0">
                  <a:pos x="528" y="119"/>
                </a:cxn>
                <a:cxn ang="0">
                  <a:pos x="562" y="116"/>
                </a:cxn>
                <a:cxn ang="0">
                  <a:pos x="587" y="161"/>
                </a:cxn>
                <a:cxn ang="0">
                  <a:pos x="622" y="203"/>
                </a:cxn>
                <a:cxn ang="0">
                  <a:pos x="649" y="231"/>
                </a:cxn>
                <a:cxn ang="0">
                  <a:pos x="673" y="287"/>
                </a:cxn>
                <a:cxn ang="0">
                  <a:pos x="741" y="295"/>
                </a:cxn>
                <a:cxn ang="0">
                  <a:pos x="797" y="267"/>
                </a:cxn>
                <a:cxn ang="0">
                  <a:pos x="850" y="226"/>
                </a:cxn>
                <a:cxn ang="0">
                  <a:pos x="903" y="226"/>
                </a:cxn>
                <a:cxn ang="0">
                  <a:pos x="930" y="168"/>
                </a:cxn>
                <a:cxn ang="0">
                  <a:pos x="983" y="186"/>
                </a:cxn>
                <a:cxn ang="0">
                  <a:pos x="1042" y="181"/>
                </a:cxn>
                <a:cxn ang="0">
                  <a:pos x="1071" y="168"/>
                </a:cxn>
                <a:cxn ang="0">
                  <a:pos x="1109" y="150"/>
                </a:cxn>
                <a:cxn ang="0">
                  <a:pos x="1148" y="126"/>
                </a:cxn>
                <a:cxn ang="0">
                  <a:pos x="1195" y="142"/>
                </a:cxn>
                <a:cxn ang="0">
                  <a:pos x="1230" y="183"/>
                </a:cxn>
                <a:cxn ang="0">
                  <a:pos x="1233" y="309"/>
                </a:cxn>
                <a:cxn ang="0">
                  <a:pos x="1228" y="404"/>
                </a:cxn>
                <a:cxn ang="0">
                  <a:pos x="1268" y="522"/>
                </a:cxn>
                <a:cxn ang="0">
                  <a:pos x="1215" y="539"/>
                </a:cxn>
                <a:cxn ang="0">
                  <a:pos x="1177" y="672"/>
                </a:cxn>
                <a:cxn ang="0">
                  <a:pos x="1132" y="738"/>
                </a:cxn>
                <a:cxn ang="0">
                  <a:pos x="1097" y="753"/>
                </a:cxn>
                <a:cxn ang="0">
                  <a:pos x="1056" y="801"/>
                </a:cxn>
                <a:cxn ang="0">
                  <a:pos x="997" y="782"/>
                </a:cxn>
                <a:cxn ang="0">
                  <a:pos x="997" y="920"/>
                </a:cxn>
                <a:cxn ang="0">
                  <a:pos x="957" y="966"/>
                </a:cxn>
                <a:cxn ang="0">
                  <a:pos x="907" y="960"/>
                </a:cxn>
                <a:cxn ang="0">
                  <a:pos x="801" y="894"/>
                </a:cxn>
                <a:cxn ang="0">
                  <a:pos x="739" y="827"/>
                </a:cxn>
                <a:cxn ang="0">
                  <a:pos x="686" y="864"/>
                </a:cxn>
                <a:cxn ang="0">
                  <a:pos x="635" y="833"/>
                </a:cxn>
                <a:cxn ang="0">
                  <a:pos x="572" y="774"/>
                </a:cxn>
                <a:cxn ang="0">
                  <a:pos x="541" y="714"/>
                </a:cxn>
                <a:cxn ang="0">
                  <a:pos x="490" y="758"/>
                </a:cxn>
                <a:cxn ang="0">
                  <a:pos x="452" y="837"/>
                </a:cxn>
                <a:cxn ang="0">
                  <a:pos x="434" y="847"/>
                </a:cxn>
                <a:cxn ang="0">
                  <a:pos x="292" y="950"/>
                </a:cxn>
                <a:cxn ang="0">
                  <a:pos x="254" y="773"/>
                </a:cxn>
                <a:cxn ang="0">
                  <a:pos x="252" y="613"/>
                </a:cxn>
                <a:cxn ang="0">
                  <a:pos x="246" y="546"/>
                </a:cxn>
                <a:cxn ang="0">
                  <a:pos x="226" y="540"/>
                </a:cxn>
                <a:cxn ang="0">
                  <a:pos x="200" y="480"/>
                </a:cxn>
                <a:cxn ang="0">
                  <a:pos x="200" y="369"/>
                </a:cxn>
                <a:cxn ang="0">
                  <a:pos x="115" y="380"/>
                </a:cxn>
                <a:cxn ang="0">
                  <a:pos x="40" y="373"/>
                </a:cxn>
                <a:cxn ang="0">
                  <a:pos x="1" y="312"/>
                </a:cxn>
                <a:cxn ang="0">
                  <a:pos x="44" y="292"/>
                </a:cxn>
              </a:cxnLst>
              <a:rect l="0" t="0" r="r" b="b"/>
              <a:pathLst>
                <a:path w="1282" h="982">
                  <a:moveTo>
                    <a:pt x="42" y="260"/>
                  </a:moveTo>
                  <a:lnTo>
                    <a:pt x="49" y="254"/>
                  </a:lnTo>
                  <a:lnTo>
                    <a:pt x="55" y="256"/>
                  </a:lnTo>
                  <a:lnTo>
                    <a:pt x="65" y="254"/>
                  </a:lnTo>
                  <a:lnTo>
                    <a:pt x="73" y="262"/>
                  </a:lnTo>
                  <a:lnTo>
                    <a:pt x="78" y="262"/>
                  </a:lnTo>
                  <a:lnTo>
                    <a:pt x="79" y="265"/>
                  </a:lnTo>
                  <a:lnTo>
                    <a:pt x="79" y="272"/>
                  </a:lnTo>
                  <a:lnTo>
                    <a:pt x="80" y="275"/>
                  </a:lnTo>
                  <a:lnTo>
                    <a:pt x="88" y="278"/>
                  </a:lnTo>
                  <a:lnTo>
                    <a:pt x="92" y="283"/>
                  </a:lnTo>
                  <a:lnTo>
                    <a:pt x="96" y="287"/>
                  </a:lnTo>
                  <a:lnTo>
                    <a:pt x="101" y="297"/>
                  </a:lnTo>
                  <a:lnTo>
                    <a:pt x="102" y="298"/>
                  </a:lnTo>
                  <a:lnTo>
                    <a:pt x="106" y="292"/>
                  </a:lnTo>
                  <a:lnTo>
                    <a:pt x="106" y="283"/>
                  </a:lnTo>
                  <a:lnTo>
                    <a:pt x="110" y="276"/>
                  </a:lnTo>
                  <a:lnTo>
                    <a:pt x="111" y="270"/>
                  </a:lnTo>
                  <a:lnTo>
                    <a:pt x="117" y="255"/>
                  </a:lnTo>
                  <a:lnTo>
                    <a:pt x="126" y="246"/>
                  </a:lnTo>
                  <a:lnTo>
                    <a:pt x="126" y="244"/>
                  </a:lnTo>
                  <a:lnTo>
                    <a:pt x="125" y="243"/>
                  </a:lnTo>
                  <a:lnTo>
                    <a:pt x="116" y="233"/>
                  </a:lnTo>
                  <a:lnTo>
                    <a:pt x="117" y="225"/>
                  </a:lnTo>
                  <a:lnTo>
                    <a:pt x="119" y="214"/>
                  </a:lnTo>
                  <a:lnTo>
                    <a:pt x="122" y="203"/>
                  </a:lnTo>
                  <a:lnTo>
                    <a:pt x="124" y="197"/>
                  </a:lnTo>
                  <a:lnTo>
                    <a:pt x="123" y="187"/>
                  </a:lnTo>
                  <a:lnTo>
                    <a:pt x="119" y="178"/>
                  </a:lnTo>
                  <a:lnTo>
                    <a:pt x="119" y="177"/>
                  </a:lnTo>
                  <a:lnTo>
                    <a:pt x="127" y="178"/>
                  </a:lnTo>
                  <a:lnTo>
                    <a:pt x="130" y="171"/>
                  </a:lnTo>
                  <a:lnTo>
                    <a:pt x="132" y="169"/>
                  </a:lnTo>
                  <a:lnTo>
                    <a:pt x="142" y="168"/>
                  </a:lnTo>
                  <a:lnTo>
                    <a:pt x="147" y="172"/>
                  </a:lnTo>
                  <a:lnTo>
                    <a:pt x="149" y="177"/>
                  </a:lnTo>
                  <a:lnTo>
                    <a:pt x="150" y="179"/>
                  </a:lnTo>
                  <a:lnTo>
                    <a:pt x="154" y="181"/>
                  </a:lnTo>
                  <a:lnTo>
                    <a:pt x="156" y="179"/>
                  </a:lnTo>
                  <a:lnTo>
                    <a:pt x="160" y="177"/>
                  </a:lnTo>
                  <a:lnTo>
                    <a:pt x="167" y="167"/>
                  </a:lnTo>
                  <a:lnTo>
                    <a:pt x="169" y="155"/>
                  </a:lnTo>
                  <a:lnTo>
                    <a:pt x="170" y="152"/>
                  </a:lnTo>
                  <a:lnTo>
                    <a:pt x="173" y="148"/>
                  </a:lnTo>
                  <a:lnTo>
                    <a:pt x="179" y="146"/>
                  </a:lnTo>
                  <a:lnTo>
                    <a:pt x="182" y="146"/>
                  </a:lnTo>
                  <a:lnTo>
                    <a:pt x="187" y="152"/>
                  </a:lnTo>
                  <a:lnTo>
                    <a:pt x="193" y="152"/>
                  </a:lnTo>
                  <a:lnTo>
                    <a:pt x="198" y="163"/>
                  </a:lnTo>
                  <a:lnTo>
                    <a:pt x="199" y="163"/>
                  </a:lnTo>
                  <a:lnTo>
                    <a:pt x="201" y="143"/>
                  </a:lnTo>
                  <a:lnTo>
                    <a:pt x="206" y="127"/>
                  </a:lnTo>
                  <a:lnTo>
                    <a:pt x="205" y="120"/>
                  </a:lnTo>
                  <a:lnTo>
                    <a:pt x="207" y="114"/>
                  </a:lnTo>
                  <a:lnTo>
                    <a:pt x="208" y="99"/>
                  </a:lnTo>
                  <a:lnTo>
                    <a:pt x="209" y="91"/>
                  </a:lnTo>
                  <a:lnTo>
                    <a:pt x="210" y="88"/>
                  </a:lnTo>
                  <a:lnTo>
                    <a:pt x="217" y="90"/>
                  </a:lnTo>
                  <a:lnTo>
                    <a:pt x="222" y="95"/>
                  </a:lnTo>
                  <a:lnTo>
                    <a:pt x="222" y="103"/>
                  </a:lnTo>
                  <a:lnTo>
                    <a:pt x="223" y="106"/>
                  </a:lnTo>
                  <a:lnTo>
                    <a:pt x="225" y="109"/>
                  </a:lnTo>
                  <a:lnTo>
                    <a:pt x="229" y="113"/>
                  </a:lnTo>
                  <a:lnTo>
                    <a:pt x="235" y="122"/>
                  </a:lnTo>
                  <a:lnTo>
                    <a:pt x="237" y="124"/>
                  </a:lnTo>
                  <a:lnTo>
                    <a:pt x="240" y="116"/>
                  </a:lnTo>
                  <a:lnTo>
                    <a:pt x="246" y="117"/>
                  </a:lnTo>
                  <a:lnTo>
                    <a:pt x="248" y="116"/>
                  </a:lnTo>
                  <a:lnTo>
                    <a:pt x="252" y="113"/>
                  </a:lnTo>
                  <a:lnTo>
                    <a:pt x="254" y="114"/>
                  </a:lnTo>
                  <a:lnTo>
                    <a:pt x="256" y="113"/>
                  </a:lnTo>
                  <a:lnTo>
                    <a:pt x="260" y="105"/>
                  </a:lnTo>
                  <a:lnTo>
                    <a:pt x="263" y="104"/>
                  </a:lnTo>
                  <a:lnTo>
                    <a:pt x="264" y="103"/>
                  </a:lnTo>
                  <a:lnTo>
                    <a:pt x="267" y="95"/>
                  </a:lnTo>
                  <a:lnTo>
                    <a:pt x="270" y="91"/>
                  </a:lnTo>
                  <a:lnTo>
                    <a:pt x="270" y="87"/>
                  </a:lnTo>
                  <a:lnTo>
                    <a:pt x="274" y="87"/>
                  </a:lnTo>
                  <a:lnTo>
                    <a:pt x="276" y="85"/>
                  </a:lnTo>
                  <a:lnTo>
                    <a:pt x="281" y="87"/>
                  </a:lnTo>
                  <a:lnTo>
                    <a:pt x="282" y="93"/>
                  </a:lnTo>
                  <a:lnTo>
                    <a:pt x="293" y="110"/>
                  </a:lnTo>
                  <a:lnTo>
                    <a:pt x="293" y="110"/>
                  </a:lnTo>
                  <a:lnTo>
                    <a:pt x="294" y="106"/>
                  </a:lnTo>
                  <a:lnTo>
                    <a:pt x="297" y="108"/>
                  </a:lnTo>
                  <a:lnTo>
                    <a:pt x="298" y="104"/>
                  </a:lnTo>
                  <a:lnTo>
                    <a:pt x="299" y="105"/>
                  </a:lnTo>
                  <a:lnTo>
                    <a:pt x="301" y="104"/>
                  </a:lnTo>
                  <a:lnTo>
                    <a:pt x="301" y="100"/>
                  </a:lnTo>
                  <a:lnTo>
                    <a:pt x="304" y="95"/>
                  </a:lnTo>
                  <a:lnTo>
                    <a:pt x="304" y="85"/>
                  </a:lnTo>
                  <a:lnTo>
                    <a:pt x="305" y="79"/>
                  </a:lnTo>
                  <a:lnTo>
                    <a:pt x="305" y="77"/>
                  </a:lnTo>
                  <a:lnTo>
                    <a:pt x="303" y="74"/>
                  </a:lnTo>
                  <a:lnTo>
                    <a:pt x="303" y="67"/>
                  </a:lnTo>
                  <a:lnTo>
                    <a:pt x="305" y="62"/>
                  </a:lnTo>
                  <a:lnTo>
                    <a:pt x="305" y="56"/>
                  </a:lnTo>
                  <a:lnTo>
                    <a:pt x="305" y="48"/>
                  </a:lnTo>
                  <a:lnTo>
                    <a:pt x="306" y="44"/>
                  </a:lnTo>
                  <a:lnTo>
                    <a:pt x="309" y="41"/>
                  </a:lnTo>
                  <a:lnTo>
                    <a:pt x="306" y="21"/>
                  </a:lnTo>
                  <a:lnTo>
                    <a:pt x="306" y="16"/>
                  </a:lnTo>
                  <a:lnTo>
                    <a:pt x="306" y="13"/>
                  </a:lnTo>
                  <a:lnTo>
                    <a:pt x="306" y="12"/>
                  </a:lnTo>
                  <a:lnTo>
                    <a:pt x="313" y="12"/>
                  </a:lnTo>
                  <a:lnTo>
                    <a:pt x="319" y="17"/>
                  </a:lnTo>
                  <a:lnTo>
                    <a:pt x="331" y="15"/>
                  </a:lnTo>
                  <a:lnTo>
                    <a:pt x="336" y="16"/>
                  </a:lnTo>
                  <a:lnTo>
                    <a:pt x="338" y="22"/>
                  </a:lnTo>
                  <a:lnTo>
                    <a:pt x="345" y="30"/>
                  </a:lnTo>
                  <a:lnTo>
                    <a:pt x="349" y="30"/>
                  </a:lnTo>
                  <a:lnTo>
                    <a:pt x="354" y="26"/>
                  </a:lnTo>
                  <a:lnTo>
                    <a:pt x="357" y="26"/>
                  </a:lnTo>
                  <a:lnTo>
                    <a:pt x="359" y="28"/>
                  </a:lnTo>
                  <a:lnTo>
                    <a:pt x="362" y="17"/>
                  </a:lnTo>
                  <a:lnTo>
                    <a:pt x="367" y="11"/>
                  </a:lnTo>
                  <a:lnTo>
                    <a:pt x="370" y="4"/>
                  </a:lnTo>
                  <a:lnTo>
                    <a:pt x="375" y="1"/>
                  </a:lnTo>
                  <a:lnTo>
                    <a:pt x="381" y="2"/>
                  </a:lnTo>
                  <a:lnTo>
                    <a:pt x="383" y="0"/>
                  </a:lnTo>
                  <a:lnTo>
                    <a:pt x="389" y="0"/>
                  </a:lnTo>
                  <a:lnTo>
                    <a:pt x="390" y="6"/>
                  </a:lnTo>
                  <a:lnTo>
                    <a:pt x="391" y="8"/>
                  </a:lnTo>
                  <a:lnTo>
                    <a:pt x="395" y="11"/>
                  </a:lnTo>
                  <a:lnTo>
                    <a:pt x="398" y="20"/>
                  </a:lnTo>
                  <a:lnTo>
                    <a:pt x="400" y="22"/>
                  </a:lnTo>
                  <a:lnTo>
                    <a:pt x="404" y="30"/>
                  </a:lnTo>
                  <a:lnTo>
                    <a:pt x="408" y="33"/>
                  </a:lnTo>
                  <a:lnTo>
                    <a:pt x="408" y="38"/>
                  </a:lnTo>
                  <a:lnTo>
                    <a:pt x="412" y="38"/>
                  </a:lnTo>
                  <a:lnTo>
                    <a:pt x="414" y="39"/>
                  </a:lnTo>
                  <a:lnTo>
                    <a:pt x="419" y="36"/>
                  </a:lnTo>
                  <a:lnTo>
                    <a:pt x="420" y="38"/>
                  </a:lnTo>
                  <a:lnTo>
                    <a:pt x="422" y="39"/>
                  </a:lnTo>
                  <a:lnTo>
                    <a:pt x="425" y="42"/>
                  </a:lnTo>
                  <a:lnTo>
                    <a:pt x="427" y="46"/>
                  </a:lnTo>
                  <a:lnTo>
                    <a:pt x="430" y="44"/>
                  </a:lnTo>
                  <a:lnTo>
                    <a:pt x="433" y="49"/>
                  </a:lnTo>
                  <a:lnTo>
                    <a:pt x="441" y="57"/>
                  </a:lnTo>
                  <a:lnTo>
                    <a:pt x="443" y="57"/>
                  </a:lnTo>
                  <a:lnTo>
                    <a:pt x="444" y="54"/>
                  </a:lnTo>
                  <a:lnTo>
                    <a:pt x="447" y="57"/>
                  </a:lnTo>
                  <a:lnTo>
                    <a:pt x="451" y="56"/>
                  </a:lnTo>
                  <a:lnTo>
                    <a:pt x="456" y="60"/>
                  </a:lnTo>
                  <a:lnTo>
                    <a:pt x="460" y="62"/>
                  </a:lnTo>
                  <a:lnTo>
                    <a:pt x="463" y="60"/>
                  </a:lnTo>
                  <a:lnTo>
                    <a:pt x="473" y="67"/>
                  </a:lnTo>
                  <a:lnTo>
                    <a:pt x="475" y="67"/>
                  </a:lnTo>
                  <a:lnTo>
                    <a:pt x="478" y="72"/>
                  </a:lnTo>
                  <a:lnTo>
                    <a:pt x="483" y="72"/>
                  </a:lnTo>
                  <a:lnTo>
                    <a:pt x="487" y="75"/>
                  </a:lnTo>
                  <a:lnTo>
                    <a:pt x="489" y="77"/>
                  </a:lnTo>
                  <a:lnTo>
                    <a:pt x="494" y="74"/>
                  </a:lnTo>
                  <a:lnTo>
                    <a:pt x="496" y="73"/>
                  </a:lnTo>
                  <a:lnTo>
                    <a:pt x="504" y="78"/>
                  </a:lnTo>
                  <a:lnTo>
                    <a:pt x="508" y="77"/>
                  </a:lnTo>
                  <a:lnTo>
                    <a:pt x="509" y="83"/>
                  </a:lnTo>
                  <a:lnTo>
                    <a:pt x="514" y="87"/>
                  </a:lnTo>
                  <a:lnTo>
                    <a:pt x="517" y="100"/>
                  </a:lnTo>
                  <a:lnTo>
                    <a:pt x="519" y="104"/>
                  </a:lnTo>
                  <a:lnTo>
                    <a:pt x="519" y="106"/>
                  </a:lnTo>
                  <a:lnTo>
                    <a:pt x="521" y="108"/>
                  </a:lnTo>
                  <a:lnTo>
                    <a:pt x="524" y="111"/>
                  </a:lnTo>
                  <a:lnTo>
                    <a:pt x="526" y="117"/>
                  </a:lnTo>
                  <a:lnTo>
                    <a:pt x="528" y="119"/>
                  </a:lnTo>
                  <a:lnTo>
                    <a:pt x="531" y="125"/>
                  </a:lnTo>
                  <a:lnTo>
                    <a:pt x="535" y="125"/>
                  </a:lnTo>
                  <a:lnTo>
                    <a:pt x="539" y="122"/>
                  </a:lnTo>
                  <a:lnTo>
                    <a:pt x="541" y="126"/>
                  </a:lnTo>
                  <a:lnTo>
                    <a:pt x="541" y="131"/>
                  </a:lnTo>
                  <a:lnTo>
                    <a:pt x="544" y="132"/>
                  </a:lnTo>
                  <a:lnTo>
                    <a:pt x="546" y="130"/>
                  </a:lnTo>
                  <a:lnTo>
                    <a:pt x="548" y="131"/>
                  </a:lnTo>
                  <a:lnTo>
                    <a:pt x="550" y="125"/>
                  </a:lnTo>
                  <a:lnTo>
                    <a:pt x="551" y="124"/>
                  </a:lnTo>
                  <a:lnTo>
                    <a:pt x="552" y="120"/>
                  </a:lnTo>
                  <a:lnTo>
                    <a:pt x="555" y="117"/>
                  </a:lnTo>
                  <a:lnTo>
                    <a:pt x="558" y="116"/>
                  </a:lnTo>
                  <a:lnTo>
                    <a:pt x="562" y="117"/>
                  </a:lnTo>
                  <a:lnTo>
                    <a:pt x="562" y="116"/>
                  </a:lnTo>
                  <a:lnTo>
                    <a:pt x="566" y="117"/>
                  </a:lnTo>
                  <a:lnTo>
                    <a:pt x="567" y="119"/>
                  </a:lnTo>
                  <a:lnTo>
                    <a:pt x="566" y="121"/>
                  </a:lnTo>
                  <a:lnTo>
                    <a:pt x="567" y="124"/>
                  </a:lnTo>
                  <a:lnTo>
                    <a:pt x="565" y="131"/>
                  </a:lnTo>
                  <a:lnTo>
                    <a:pt x="565" y="134"/>
                  </a:lnTo>
                  <a:lnTo>
                    <a:pt x="565" y="136"/>
                  </a:lnTo>
                  <a:lnTo>
                    <a:pt x="569" y="139"/>
                  </a:lnTo>
                  <a:lnTo>
                    <a:pt x="569" y="145"/>
                  </a:lnTo>
                  <a:lnTo>
                    <a:pt x="570" y="145"/>
                  </a:lnTo>
                  <a:lnTo>
                    <a:pt x="573" y="152"/>
                  </a:lnTo>
                  <a:lnTo>
                    <a:pt x="577" y="153"/>
                  </a:lnTo>
                  <a:lnTo>
                    <a:pt x="579" y="151"/>
                  </a:lnTo>
                  <a:lnTo>
                    <a:pt x="584" y="152"/>
                  </a:lnTo>
                  <a:lnTo>
                    <a:pt x="587" y="161"/>
                  </a:lnTo>
                  <a:lnTo>
                    <a:pt x="587" y="166"/>
                  </a:lnTo>
                  <a:lnTo>
                    <a:pt x="591" y="166"/>
                  </a:lnTo>
                  <a:lnTo>
                    <a:pt x="591" y="162"/>
                  </a:lnTo>
                  <a:lnTo>
                    <a:pt x="594" y="160"/>
                  </a:lnTo>
                  <a:lnTo>
                    <a:pt x="596" y="161"/>
                  </a:lnTo>
                  <a:lnTo>
                    <a:pt x="599" y="165"/>
                  </a:lnTo>
                  <a:lnTo>
                    <a:pt x="600" y="173"/>
                  </a:lnTo>
                  <a:lnTo>
                    <a:pt x="602" y="174"/>
                  </a:lnTo>
                  <a:lnTo>
                    <a:pt x="605" y="169"/>
                  </a:lnTo>
                  <a:lnTo>
                    <a:pt x="612" y="174"/>
                  </a:lnTo>
                  <a:lnTo>
                    <a:pt x="615" y="179"/>
                  </a:lnTo>
                  <a:lnTo>
                    <a:pt x="612" y="189"/>
                  </a:lnTo>
                  <a:lnTo>
                    <a:pt x="616" y="194"/>
                  </a:lnTo>
                  <a:lnTo>
                    <a:pt x="616" y="197"/>
                  </a:lnTo>
                  <a:lnTo>
                    <a:pt x="622" y="203"/>
                  </a:lnTo>
                  <a:lnTo>
                    <a:pt x="623" y="203"/>
                  </a:lnTo>
                  <a:lnTo>
                    <a:pt x="624" y="200"/>
                  </a:lnTo>
                  <a:lnTo>
                    <a:pt x="627" y="200"/>
                  </a:lnTo>
                  <a:lnTo>
                    <a:pt x="631" y="207"/>
                  </a:lnTo>
                  <a:lnTo>
                    <a:pt x="632" y="208"/>
                  </a:lnTo>
                  <a:lnTo>
                    <a:pt x="633" y="207"/>
                  </a:lnTo>
                  <a:lnTo>
                    <a:pt x="635" y="208"/>
                  </a:lnTo>
                  <a:lnTo>
                    <a:pt x="638" y="208"/>
                  </a:lnTo>
                  <a:lnTo>
                    <a:pt x="639" y="212"/>
                  </a:lnTo>
                  <a:lnTo>
                    <a:pt x="641" y="217"/>
                  </a:lnTo>
                  <a:lnTo>
                    <a:pt x="641" y="220"/>
                  </a:lnTo>
                  <a:lnTo>
                    <a:pt x="642" y="223"/>
                  </a:lnTo>
                  <a:lnTo>
                    <a:pt x="646" y="223"/>
                  </a:lnTo>
                  <a:lnTo>
                    <a:pt x="648" y="226"/>
                  </a:lnTo>
                  <a:lnTo>
                    <a:pt x="649" y="231"/>
                  </a:lnTo>
                  <a:lnTo>
                    <a:pt x="650" y="239"/>
                  </a:lnTo>
                  <a:lnTo>
                    <a:pt x="650" y="240"/>
                  </a:lnTo>
                  <a:lnTo>
                    <a:pt x="652" y="243"/>
                  </a:lnTo>
                  <a:lnTo>
                    <a:pt x="653" y="247"/>
                  </a:lnTo>
                  <a:lnTo>
                    <a:pt x="650" y="255"/>
                  </a:lnTo>
                  <a:lnTo>
                    <a:pt x="653" y="256"/>
                  </a:lnTo>
                  <a:lnTo>
                    <a:pt x="656" y="265"/>
                  </a:lnTo>
                  <a:lnTo>
                    <a:pt x="656" y="270"/>
                  </a:lnTo>
                  <a:lnTo>
                    <a:pt x="658" y="274"/>
                  </a:lnTo>
                  <a:lnTo>
                    <a:pt x="657" y="283"/>
                  </a:lnTo>
                  <a:lnTo>
                    <a:pt x="657" y="287"/>
                  </a:lnTo>
                  <a:lnTo>
                    <a:pt x="660" y="287"/>
                  </a:lnTo>
                  <a:lnTo>
                    <a:pt x="663" y="291"/>
                  </a:lnTo>
                  <a:lnTo>
                    <a:pt x="672" y="288"/>
                  </a:lnTo>
                  <a:lnTo>
                    <a:pt x="673" y="287"/>
                  </a:lnTo>
                  <a:lnTo>
                    <a:pt x="675" y="287"/>
                  </a:lnTo>
                  <a:lnTo>
                    <a:pt x="687" y="291"/>
                  </a:lnTo>
                  <a:lnTo>
                    <a:pt x="694" y="297"/>
                  </a:lnTo>
                  <a:lnTo>
                    <a:pt x="699" y="302"/>
                  </a:lnTo>
                  <a:lnTo>
                    <a:pt x="701" y="306"/>
                  </a:lnTo>
                  <a:lnTo>
                    <a:pt x="705" y="307"/>
                  </a:lnTo>
                  <a:lnTo>
                    <a:pt x="706" y="306"/>
                  </a:lnTo>
                  <a:lnTo>
                    <a:pt x="707" y="302"/>
                  </a:lnTo>
                  <a:lnTo>
                    <a:pt x="709" y="293"/>
                  </a:lnTo>
                  <a:lnTo>
                    <a:pt x="713" y="290"/>
                  </a:lnTo>
                  <a:lnTo>
                    <a:pt x="726" y="292"/>
                  </a:lnTo>
                  <a:lnTo>
                    <a:pt x="730" y="292"/>
                  </a:lnTo>
                  <a:lnTo>
                    <a:pt x="735" y="295"/>
                  </a:lnTo>
                  <a:lnTo>
                    <a:pt x="738" y="298"/>
                  </a:lnTo>
                  <a:lnTo>
                    <a:pt x="741" y="295"/>
                  </a:lnTo>
                  <a:lnTo>
                    <a:pt x="746" y="297"/>
                  </a:lnTo>
                  <a:lnTo>
                    <a:pt x="747" y="293"/>
                  </a:lnTo>
                  <a:lnTo>
                    <a:pt x="752" y="285"/>
                  </a:lnTo>
                  <a:lnTo>
                    <a:pt x="759" y="285"/>
                  </a:lnTo>
                  <a:lnTo>
                    <a:pt x="761" y="280"/>
                  </a:lnTo>
                  <a:lnTo>
                    <a:pt x="764" y="280"/>
                  </a:lnTo>
                  <a:lnTo>
                    <a:pt x="767" y="276"/>
                  </a:lnTo>
                  <a:lnTo>
                    <a:pt x="767" y="271"/>
                  </a:lnTo>
                  <a:lnTo>
                    <a:pt x="770" y="269"/>
                  </a:lnTo>
                  <a:lnTo>
                    <a:pt x="774" y="264"/>
                  </a:lnTo>
                  <a:lnTo>
                    <a:pt x="776" y="264"/>
                  </a:lnTo>
                  <a:lnTo>
                    <a:pt x="778" y="265"/>
                  </a:lnTo>
                  <a:lnTo>
                    <a:pt x="789" y="270"/>
                  </a:lnTo>
                  <a:lnTo>
                    <a:pt x="792" y="266"/>
                  </a:lnTo>
                  <a:lnTo>
                    <a:pt x="797" y="267"/>
                  </a:lnTo>
                  <a:lnTo>
                    <a:pt x="799" y="264"/>
                  </a:lnTo>
                  <a:lnTo>
                    <a:pt x="804" y="259"/>
                  </a:lnTo>
                  <a:lnTo>
                    <a:pt x="806" y="261"/>
                  </a:lnTo>
                  <a:lnTo>
                    <a:pt x="809" y="261"/>
                  </a:lnTo>
                  <a:lnTo>
                    <a:pt x="811" y="255"/>
                  </a:lnTo>
                  <a:lnTo>
                    <a:pt x="815" y="252"/>
                  </a:lnTo>
                  <a:lnTo>
                    <a:pt x="821" y="256"/>
                  </a:lnTo>
                  <a:lnTo>
                    <a:pt x="826" y="255"/>
                  </a:lnTo>
                  <a:lnTo>
                    <a:pt x="827" y="251"/>
                  </a:lnTo>
                  <a:lnTo>
                    <a:pt x="827" y="245"/>
                  </a:lnTo>
                  <a:lnTo>
                    <a:pt x="828" y="238"/>
                  </a:lnTo>
                  <a:lnTo>
                    <a:pt x="831" y="235"/>
                  </a:lnTo>
                  <a:lnTo>
                    <a:pt x="837" y="236"/>
                  </a:lnTo>
                  <a:lnTo>
                    <a:pt x="844" y="228"/>
                  </a:lnTo>
                  <a:lnTo>
                    <a:pt x="850" y="226"/>
                  </a:lnTo>
                  <a:lnTo>
                    <a:pt x="852" y="225"/>
                  </a:lnTo>
                  <a:lnTo>
                    <a:pt x="853" y="221"/>
                  </a:lnTo>
                  <a:lnTo>
                    <a:pt x="857" y="224"/>
                  </a:lnTo>
                  <a:lnTo>
                    <a:pt x="860" y="223"/>
                  </a:lnTo>
                  <a:lnTo>
                    <a:pt x="861" y="220"/>
                  </a:lnTo>
                  <a:lnTo>
                    <a:pt x="862" y="215"/>
                  </a:lnTo>
                  <a:lnTo>
                    <a:pt x="865" y="213"/>
                  </a:lnTo>
                  <a:lnTo>
                    <a:pt x="872" y="217"/>
                  </a:lnTo>
                  <a:lnTo>
                    <a:pt x="877" y="213"/>
                  </a:lnTo>
                  <a:lnTo>
                    <a:pt x="882" y="218"/>
                  </a:lnTo>
                  <a:lnTo>
                    <a:pt x="888" y="215"/>
                  </a:lnTo>
                  <a:lnTo>
                    <a:pt x="890" y="217"/>
                  </a:lnTo>
                  <a:lnTo>
                    <a:pt x="893" y="217"/>
                  </a:lnTo>
                  <a:lnTo>
                    <a:pt x="902" y="223"/>
                  </a:lnTo>
                  <a:lnTo>
                    <a:pt x="903" y="226"/>
                  </a:lnTo>
                  <a:lnTo>
                    <a:pt x="907" y="234"/>
                  </a:lnTo>
                  <a:lnTo>
                    <a:pt x="912" y="231"/>
                  </a:lnTo>
                  <a:lnTo>
                    <a:pt x="913" y="231"/>
                  </a:lnTo>
                  <a:lnTo>
                    <a:pt x="914" y="224"/>
                  </a:lnTo>
                  <a:lnTo>
                    <a:pt x="915" y="219"/>
                  </a:lnTo>
                  <a:lnTo>
                    <a:pt x="915" y="215"/>
                  </a:lnTo>
                  <a:lnTo>
                    <a:pt x="917" y="210"/>
                  </a:lnTo>
                  <a:lnTo>
                    <a:pt x="917" y="207"/>
                  </a:lnTo>
                  <a:lnTo>
                    <a:pt x="919" y="202"/>
                  </a:lnTo>
                  <a:lnTo>
                    <a:pt x="919" y="195"/>
                  </a:lnTo>
                  <a:lnTo>
                    <a:pt x="921" y="191"/>
                  </a:lnTo>
                  <a:lnTo>
                    <a:pt x="923" y="188"/>
                  </a:lnTo>
                  <a:lnTo>
                    <a:pt x="925" y="174"/>
                  </a:lnTo>
                  <a:lnTo>
                    <a:pt x="928" y="172"/>
                  </a:lnTo>
                  <a:lnTo>
                    <a:pt x="930" y="168"/>
                  </a:lnTo>
                  <a:lnTo>
                    <a:pt x="933" y="165"/>
                  </a:lnTo>
                  <a:lnTo>
                    <a:pt x="936" y="165"/>
                  </a:lnTo>
                  <a:lnTo>
                    <a:pt x="937" y="158"/>
                  </a:lnTo>
                  <a:lnTo>
                    <a:pt x="944" y="162"/>
                  </a:lnTo>
                  <a:lnTo>
                    <a:pt x="950" y="158"/>
                  </a:lnTo>
                  <a:lnTo>
                    <a:pt x="952" y="165"/>
                  </a:lnTo>
                  <a:lnTo>
                    <a:pt x="959" y="168"/>
                  </a:lnTo>
                  <a:lnTo>
                    <a:pt x="959" y="173"/>
                  </a:lnTo>
                  <a:lnTo>
                    <a:pt x="964" y="178"/>
                  </a:lnTo>
                  <a:lnTo>
                    <a:pt x="971" y="177"/>
                  </a:lnTo>
                  <a:lnTo>
                    <a:pt x="973" y="181"/>
                  </a:lnTo>
                  <a:lnTo>
                    <a:pt x="975" y="181"/>
                  </a:lnTo>
                  <a:lnTo>
                    <a:pt x="979" y="184"/>
                  </a:lnTo>
                  <a:lnTo>
                    <a:pt x="981" y="183"/>
                  </a:lnTo>
                  <a:lnTo>
                    <a:pt x="983" y="186"/>
                  </a:lnTo>
                  <a:lnTo>
                    <a:pt x="987" y="183"/>
                  </a:lnTo>
                  <a:lnTo>
                    <a:pt x="993" y="186"/>
                  </a:lnTo>
                  <a:lnTo>
                    <a:pt x="997" y="178"/>
                  </a:lnTo>
                  <a:lnTo>
                    <a:pt x="999" y="177"/>
                  </a:lnTo>
                  <a:lnTo>
                    <a:pt x="1003" y="172"/>
                  </a:lnTo>
                  <a:lnTo>
                    <a:pt x="1006" y="171"/>
                  </a:lnTo>
                  <a:lnTo>
                    <a:pt x="1009" y="172"/>
                  </a:lnTo>
                  <a:lnTo>
                    <a:pt x="1011" y="167"/>
                  </a:lnTo>
                  <a:lnTo>
                    <a:pt x="1016" y="169"/>
                  </a:lnTo>
                  <a:lnTo>
                    <a:pt x="1020" y="167"/>
                  </a:lnTo>
                  <a:lnTo>
                    <a:pt x="1021" y="168"/>
                  </a:lnTo>
                  <a:lnTo>
                    <a:pt x="1023" y="172"/>
                  </a:lnTo>
                  <a:lnTo>
                    <a:pt x="1027" y="177"/>
                  </a:lnTo>
                  <a:lnTo>
                    <a:pt x="1037" y="181"/>
                  </a:lnTo>
                  <a:lnTo>
                    <a:pt x="1042" y="181"/>
                  </a:lnTo>
                  <a:lnTo>
                    <a:pt x="1043" y="184"/>
                  </a:lnTo>
                  <a:lnTo>
                    <a:pt x="1051" y="189"/>
                  </a:lnTo>
                  <a:lnTo>
                    <a:pt x="1052" y="198"/>
                  </a:lnTo>
                  <a:lnTo>
                    <a:pt x="1057" y="203"/>
                  </a:lnTo>
                  <a:lnTo>
                    <a:pt x="1061" y="207"/>
                  </a:lnTo>
                  <a:lnTo>
                    <a:pt x="1066" y="208"/>
                  </a:lnTo>
                  <a:lnTo>
                    <a:pt x="1069" y="204"/>
                  </a:lnTo>
                  <a:lnTo>
                    <a:pt x="1067" y="200"/>
                  </a:lnTo>
                  <a:lnTo>
                    <a:pt x="1066" y="194"/>
                  </a:lnTo>
                  <a:lnTo>
                    <a:pt x="1066" y="188"/>
                  </a:lnTo>
                  <a:lnTo>
                    <a:pt x="1069" y="184"/>
                  </a:lnTo>
                  <a:lnTo>
                    <a:pt x="1070" y="178"/>
                  </a:lnTo>
                  <a:lnTo>
                    <a:pt x="1071" y="176"/>
                  </a:lnTo>
                  <a:lnTo>
                    <a:pt x="1071" y="171"/>
                  </a:lnTo>
                  <a:lnTo>
                    <a:pt x="1071" y="168"/>
                  </a:lnTo>
                  <a:lnTo>
                    <a:pt x="1071" y="165"/>
                  </a:lnTo>
                  <a:lnTo>
                    <a:pt x="1074" y="160"/>
                  </a:lnTo>
                  <a:lnTo>
                    <a:pt x="1077" y="160"/>
                  </a:lnTo>
                  <a:lnTo>
                    <a:pt x="1078" y="161"/>
                  </a:lnTo>
                  <a:lnTo>
                    <a:pt x="1079" y="161"/>
                  </a:lnTo>
                  <a:lnTo>
                    <a:pt x="1082" y="158"/>
                  </a:lnTo>
                  <a:lnTo>
                    <a:pt x="1085" y="161"/>
                  </a:lnTo>
                  <a:lnTo>
                    <a:pt x="1089" y="160"/>
                  </a:lnTo>
                  <a:lnTo>
                    <a:pt x="1093" y="162"/>
                  </a:lnTo>
                  <a:lnTo>
                    <a:pt x="1094" y="165"/>
                  </a:lnTo>
                  <a:lnTo>
                    <a:pt x="1097" y="162"/>
                  </a:lnTo>
                  <a:lnTo>
                    <a:pt x="1097" y="158"/>
                  </a:lnTo>
                  <a:lnTo>
                    <a:pt x="1099" y="158"/>
                  </a:lnTo>
                  <a:lnTo>
                    <a:pt x="1105" y="158"/>
                  </a:lnTo>
                  <a:lnTo>
                    <a:pt x="1109" y="150"/>
                  </a:lnTo>
                  <a:lnTo>
                    <a:pt x="1111" y="148"/>
                  </a:lnTo>
                  <a:lnTo>
                    <a:pt x="1116" y="156"/>
                  </a:lnTo>
                  <a:lnTo>
                    <a:pt x="1120" y="153"/>
                  </a:lnTo>
                  <a:lnTo>
                    <a:pt x="1122" y="156"/>
                  </a:lnTo>
                  <a:lnTo>
                    <a:pt x="1124" y="155"/>
                  </a:lnTo>
                  <a:lnTo>
                    <a:pt x="1126" y="155"/>
                  </a:lnTo>
                  <a:lnTo>
                    <a:pt x="1126" y="148"/>
                  </a:lnTo>
                  <a:lnTo>
                    <a:pt x="1128" y="146"/>
                  </a:lnTo>
                  <a:lnTo>
                    <a:pt x="1128" y="141"/>
                  </a:lnTo>
                  <a:lnTo>
                    <a:pt x="1131" y="140"/>
                  </a:lnTo>
                  <a:lnTo>
                    <a:pt x="1133" y="135"/>
                  </a:lnTo>
                  <a:lnTo>
                    <a:pt x="1139" y="132"/>
                  </a:lnTo>
                  <a:lnTo>
                    <a:pt x="1142" y="135"/>
                  </a:lnTo>
                  <a:lnTo>
                    <a:pt x="1143" y="131"/>
                  </a:lnTo>
                  <a:lnTo>
                    <a:pt x="1148" y="126"/>
                  </a:lnTo>
                  <a:lnTo>
                    <a:pt x="1152" y="126"/>
                  </a:lnTo>
                  <a:lnTo>
                    <a:pt x="1154" y="129"/>
                  </a:lnTo>
                  <a:lnTo>
                    <a:pt x="1156" y="126"/>
                  </a:lnTo>
                  <a:lnTo>
                    <a:pt x="1157" y="124"/>
                  </a:lnTo>
                  <a:lnTo>
                    <a:pt x="1160" y="108"/>
                  </a:lnTo>
                  <a:lnTo>
                    <a:pt x="1161" y="108"/>
                  </a:lnTo>
                  <a:lnTo>
                    <a:pt x="1170" y="114"/>
                  </a:lnTo>
                  <a:lnTo>
                    <a:pt x="1171" y="119"/>
                  </a:lnTo>
                  <a:lnTo>
                    <a:pt x="1172" y="121"/>
                  </a:lnTo>
                  <a:lnTo>
                    <a:pt x="1181" y="126"/>
                  </a:lnTo>
                  <a:lnTo>
                    <a:pt x="1186" y="134"/>
                  </a:lnTo>
                  <a:lnTo>
                    <a:pt x="1185" y="139"/>
                  </a:lnTo>
                  <a:lnTo>
                    <a:pt x="1187" y="143"/>
                  </a:lnTo>
                  <a:lnTo>
                    <a:pt x="1193" y="143"/>
                  </a:lnTo>
                  <a:lnTo>
                    <a:pt x="1195" y="142"/>
                  </a:lnTo>
                  <a:lnTo>
                    <a:pt x="1198" y="141"/>
                  </a:lnTo>
                  <a:lnTo>
                    <a:pt x="1202" y="141"/>
                  </a:lnTo>
                  <a:lnTo>
                    <a:pt x="1203" y="142"/>
                  </a:lnTo>
                  <a:lnTo>
                    <a:pt x="1203" y="145"/>
                  </a:lnTo>
                  <a:lnTo>
                    <a:pt x="1203" y="157"/>
                  </a:lnTo>
                  <a:lnTo>
                    <a:pt x="1201" y="168"/>
                  </a:lnTo>
                  <a:lnTo>
                    <a:pt x="1201" y="169"/>
                  </a:lnTo>
                  <a:lnTo>
                    <a:pt x="1206" y="174"/>
                  </a:lnTo>
                  <a:lnTo>
                    <a:pt x="1211" y="184"/>
                  </a:lnTo>
                  <a:lnTo>
                    <a:pt x="1215" y="184"/>
                  </a:lnTo>
                  <a:lnTo>
                    <a:pt x="1219" y="183"/>
                  </a:lnTo>
                  <a:lnTo>
                    <a:pt x="1222" y="181"/>
                  </a:lnTo>
                  <a:lnTo>
                    <a:pt x="1225" y="183"/>
                  </a:lnTo>
                  <a:lnTo>
                    <a:pt x="1228" y="182"/>
                  </a:lnTo>
                  <a:lnTo>
                    <a:pt x="1230" y="183"/>
                  </a:lnTo>
                  <a:lnTo>
                    <a:pt x="1233" y="179"/>
                  </a:lnTo>
                  <a:lnTo>
                    <a:pt x="1237" y="186"/>
                  </a:lnTo>
                  <a:lnTo>
                    <a:pt x="1240" y="199"/>
                  </a:lnTo>
                  <a:lnTo>
                    <a:pt x="1244" y="208"/>
                  </a:lnTo>
                  <a:lnTo>
                    <a:pt x="1245" y="215"/>
                  </a:lnTo>
                  <a:lnTo>
                    <a:pt x="1248" y="228"/>
                  </a:lnTo>
                  <a:lnTo>
                    <a:pt x="1249" y="233"/>
                  </a:lnTo>
                  <a:lnTo>
                    <a:pt x="1248" y="244"/>
                  </a:lnTo>
                  <a:lnTo>
                    <a:pt x="1245" y="254"/>
                  </a:lnTo>
                  <a:lnTo>
                    <a:pt x="1244" y="269"/>
                  </a:lnTo>
                  <a:lnTo>
                    <a:pt x="1239" y="278"/>
                  </a:lnTo>
                  <a:lnTo>
                    <a:pt x="1237" y="287"/>
                  </a:lnTo>
                  <a:lnTo>
                    <a:pt x="1234" y="291"/>
                  </a:lnTo>
                  <a:lnTo>
                    <a:pt x="1233" y="297"/>
                  </a:lnTo>
                  <a:lnTo>
                    <a:pt x="1233" y="309"/>
                  </a:lnTo>
                  <a:lnTo>
                    <a:pt x="1230" y="318"/>
                  </a:lnTo>
                  <a:lnTo>
                    <a:pt x="1231" y="322"/>
                  </a:lnTo>
                  <a:lnTo>
                    <a:pt x="1231" y="326"/>
                  </a:lnTo>
                  <a:lnTo>
                    <a:pt x="1233" y="327"/>
                  </a:lnTo>
                  <a:lnTo>
                    <a:pt x="1237" y="333"/>
                  </a:lnTo>
                  <a:lnTo>
                    <a:pt x="1238" y="339"/>
                  </a:lnTo>
                  <a:lnTo>
                    <a:pt x="1230" y="352"/>
                  </a:lnTo>
                  <a:lnTo>
                    <a:pt x="1225" y="356"/>
                  </a:lnTo>
                  <a:lnTo>
                    <a:pt x="1223" y="371"/>
                  </a:lnTo>
                  <a:lnTo>
                    <a:pt x="1225" y="376"/>
                  </a:lnTo>
                  <a:lnTo>
                    <a:pt x="1222" y="380"/>
                  </a:lnTo>
                  <a:lnTo>
                    <a:pt x="1225" y="392"/>
                  </a:lnTo>
                  <a:lnTo>
                    <a:pt x="1228" y="397"/>
                  </a:lnTo>
                  <a:lnTo>
                    <a:pt x="1226" y="402"/>
                  </a:lnTo>
                  <a:lnTo>
                    <a:pt x="1228" y="404"/>
                  </a:lnTo>
                  <a:lnTo>
                    <a:pt x="1228" y="408"/>
                  </a:lnTo>
                  <a:lnTo>
                    <a:pt x="1230" y="415"/>
                  </a:lnTo>
                  <a:lnTo>
                    <a:pt x="1233" y="422"/>
                  </a:lnTo>
                  <a:lnTo>
                    <a:pt x="1239" y="436"/>
                  </a:lnTo>
                  <a:lnTo>
                    <a:pt x="1244" y="443"/>
                  </a:lnTo>
                  <a:lnTo>
                    <a:pt x="1246" y="449"/>
                  </a:lnTo>
                  <a:lnTo>
                    <a:pt x="1247" y="454"/>
                  </a:lnTo>
                  <a:lnTo>
                    <a:pt x="1246" y="468"/>
                  </a:lnTo>
                  <a:lnTo>
                    <a:pt x="1245" y="482"/>
                  </a:lnTo>
                  <a:lnTo>
                    <a:pt x="1245" y="484"/>
                  </a:lnTo>
                  <a:lnTo>
                    <a:pt x="1251" y="494"/>
                  </a:lnTo>
                  <a:lnTo>
                    <a:pt x="1255" y="505"/>
                  </a:lnTo>
                  <a:lnTo>
                    <a:pt x="1259" y="511"/>
                  </a:lnTo>
                  <a:lnTo>
                    <a:pt x="1263" y="516"/>
                  </a:lnTo>
                  <a:lnTo>
                    <a:pt x="1268" y="522"/>
                  </a:lnTo>
                  <a:lnTo>
                    <a:pt x="1274" y="524"/>
                  </a:lnTo>
                  <a:lnTo>
                    <a:pt x="1279" y="527"/>
                  </a:lnTo>
                  <a:lnTo>
                    <a:pt x="1282" y="532"/>
                  </a:lnTo>
                  <a:lnTo>
                    <a:pt x="1282" y="535"/>
                  </a:lnTo>
                  <a:lnTo>
                    <a:pt x="1278" y="539"/>
                  </a:lnTo>
                  <a:lnTo>
                    <a:pt x="1272" y="534"/>
                  </a:lnTo>
                  <a:lnTo>
                    <a:pt x="1260" y="535"/>
                  </a:lnTo>
                  <a:lnTo>
                    <a:pt x="1253" y="537"/>
                  </a:lnTo>
                  <a:lnTo>
                    <a:pt x="1248" y="541"/>
                  </a:lnTo>
                  <a:lnTo>
                    <a:pt x="1244" y="535"/>
                  </a:lnTo>
                  <a:lnTo>
                    <a:pt x="1234" y="532"/>
                  </a:lnTo>
                  <a:lnTo>
                    <a:pt x="1229" y="532"/>
                  </a:lnTo>
                  <a:lnTo>
                    <a:pt x="1226" y="531"/>
                  </a:lnTo>
                  <a:lnTo>
                    <a:pt x="1219" y="532"/>
                  </a:lnTo>
                  <a:lnTo>
                    <a:pt x="1215" y="539"/>
                  </a:lnTo>
                  <a:lnTo>
                    <a:pt x="1211" y="537"/>
                  </a:lnTo>
                  <a:lnTo>
                    <a:pt x="1208" y="563"/>
                  </a:lnTo>
                  <a:lnTo>
                    <a:pt x="1207" y="568"/>
                  </a:lnTo>
                  <a:lnTo>
                    <a:pt x="1206" y="571"/>
                  </a:lnTo>
                  <a:lnTo>
                    <a:pt x="1206" y="582"/>
                  </a:lnTo>
                  <a:lnTo>
                    <a:pt x="1203" y="595"/>
                  </a:lnTo>
                  <a:lnTo>
                    <a:pt x="1198" y="618"/>
                  </a:lnTo>
                  <a:lnTo>
                    <a:pt x="1192" y="626"/>
                  </a:lnTo>
                  <a:lnTo>
                    <a:pt x="1193" y="633"/>
                  </a:lnTo>
                  <a:lnTo>
                    <a:pt x="1192" y="643"/>
                  </a:lnTo>
                  <a:lnTo>
                    <a:pt x="1195" y="649"/>
                  </a:lnTo>
                  <a:lnTo>
                    <a:pt x="1193" y="660"/>
                  </a:lnTo>
                  <a:lnTo>
                    <a:pt x="1191" y="664"/>
                  </a:lnTo>
                  <a:lnTo>
                    <a:pt x="1188" y="666"/>
                  </a:lnTo>
                  <a:lnTo>
                    <a:pt x="1177" y="672"/>
                  </a:lnTo>
                  <a:lnTo>
                    <a:pt x="1173" y="674"/>
                  </a:lnTo>
                  <a:lnTo>
                    <a:pt x="1165" y="672"/>
                  </a:lnTo>
                  <a:lnTo>
                    <a:pt x="1161" y="677"/>
                  </a:lnTo>
                  <a:lnTo>
                    <a:pt x="1158" y="682"/>
                  </a:lnTo>
                  <a:lnTo>
                    <a:pt x="1158" y="696"/>
                  </a:lnTo>
                  <a:lnTo>
                    <a:pt x="1160" y="701"/>
                  </a:lnTo>
                  <a:lnTo>
                    <a:pt x="1161" y="703"/>
                  </a:lnTo>
                  <a:lnTo>
                    <a:pt x="1161" y="714"/>
                  </a:lnTo>
                  <a:lnTo>
                    <a:pt x="1163" y="718"/>
                  </a:lnTo>
                  <a:lnTo>
                    <a:pt x="1163" y="728"/>
                  </a:lnTo>
                  <a:lnTo>
                    <a:pt x="1162" y="730"/>
                  </a:lnTo>
                  <a:lnTo>
                    <a:pt x="1161" y="732"/>
                  </a:lnTo>
                  <a:lnTo>
                    <a:pt x="1154" y="733"/>
                  </a:lnTo>
                  <a:lnTo>
                    <a:pt x="1142" y="732"/>
                  </a:lnTo>
                  <a:lnTo>
                    <a:pt x="1132" y="738"/>
                  </a:lnTo>
                  <a:lnTo>
                    <a:pt x="1123" y="740"/>
                  </a:lnTo>
                  <a:lnTo>
                    <a:pt x="1120" y="740"/>
                  </a:lnTo>
                  <a:lnTo>
                    <a:pt x="1119" y="738"/>
                  </a:lnTo>
                  <a:lnTo>
                    <a:pt x="1118" y="734"/>
                  </a:lnTo>
                  <a:lnTo>
                    <a:pt x="1117" y="729"/>
                  </a:lnTo>
                  <a:lnTo>
                    <a:pt x="1116" y="727"/>
                  </a:lnTo>
                  <a:lnTo>
                    <a:pt x="1114" y="727"/>
                  </a:lnTo>
                  <a:lnTo>
                    <a:pt x="1111" y="728"/>
                  </a:lnTo>
                  <a:lnTo>
                    <a:pt x="1108" y="733"/>
                  </a:lnTo>
                  <a:lnTo>
                    <a:pt x="1103" y="733"/>
                  </a:lnTo>
                  <a:lnTo>
                    <a:pt x="1101" y="734"/>
                  </a:lnTo>
                  <a:lnTo>
                    <a:pt x="1100" y="738"/>
                  </a:lnTo>
                  <a:lnTo>
                    <a:pt x="1097" y="747"/>
                  </a:lnTo>
                  <a:lnTo>
                    <a:pt x="1099" y="750"/>
                  </a:lnTo>
                  <a:lnTo>
                    <a:pt x="1097" y="753"/>
                  </a:lnTo>
                  <a:lnTo>
                    <a:pt x="1089" y="759"/>
                  </a:lnTo>
                  <a:lnTo>
                    <a:pt x="1084" y="764"/>
                  </a:lnTo>
                  <a:lnTo>
                    <a:pt x="1077" y="763"/>
                  </a:lnTo>
                  <a:lnTo>
                    <a:pt x="1071" y="770"/>
                  </a:lnTo>
                  <a:lnTo>
                    <a:pt x="1066" y="768"/>
                  </a:lnTo>
                  <a:lnTo>
                    <a:pt x="1062" y="768"/>
                  </a:lnTo>
                  <a:lnTo>
                    <a:pt x="1058" y="765"/>
                  </a:lnTo>
                  <a:lnTo>
                    <a:pt x="1041" y="765"/>
                  </a:lnTo>
                  <a:lnTo>
                    <a:pt x="1039" y="770"/>
                  </a:lnTo>
                  <a:lnTo>
                    <a:pt x="1037" y="773"/>
                  </a:lnTo>
                  <a:lnTo>
                    <a:pt x="1037" y="776"/>
                  </a:lnTo>
                  <a:lnTo>
                    <a:pt x="1044" y="787"/>
                  </a:lnTo>
                  <a:lnTo>
                    <a:pt x="1050" y="791"/>
                  </a:lnTo>
                  <a:lnTo>
                    <a:pt x="1052" y="797"/>
                  </a:lnTo>
                  <a:lnTo>
                    <a:pt x="1056" y="801"/>
                  </a:lnTo>
                  <a:lnTo>
                    <a:pt x="1057" y="804"/>
                  </a:lnTo>
                  <a:lnTo>
                    <a:pt x="1056" y="807"/>
                  </a:lnTo>
                  <a:lnTo>
                    <a:pt x="1052" y="815"/>
                  </a:lnTo>
                  <a:lnTo>
                    <a:pt x="1049" y="821"/>
                  </a:lnTo>
                  <a:lnTo>
                    <a:pt x="1047" y="822"/>
                  </a:lnTo>
                  <a:lnTo>
                    <a:pt x="1044" y="822"/>
                  </a:lnTo>
                  <a:lnTo>
                    <a:pt x="1040" y="818"/>
                  </a:lnTo>
                  <a:lnTo>
                    <a:pt x="1032" y="810"/>
                  </a:lnTo>
                  <a:lnTo>
                    <a:pt x="1024" y="802"/>
                  </a:lnTo>
                  <a:lnTo>
                    <a:pt x="1023" y="799"/>
                  </a:lnTo>
                  <a:lnTo>
                    <a:pt x="1019" y="789"/>
                  </a:lnTo>
                  <a:lnTo>
                    <a:pt x="1016" y="784"/>
                  </a:lnTo>
                  <a:lnTo>
                    <a:pt x="1011" y="781"/>
                  </a:lnTo>
                  <a:lnTo>
                    <a:pt x="1004" y="784"/>
                  </a:lnTo>
                  <a:lnTo>
                    <a:pt x="997" y="782"/>
                  </a:lnTo>
                  <a:lnTo>
                    <a:pt x="991" y="789"/>
                  </a:lnTo>
                  <a:lnTo>
                    <a:pt x="989" y="794"/>
                  </a:lnTo>
                  <a:lnTo>
                    <a:pt x="988" y="799"/>
                  </a:lnTo>
                  <a:lnTo>
                    <a:pt x="988" y="823"/>
                  </a:lnTo>
                  <a:lnTo>
                    <a:pt x="990" y="839"/>
                  </a:lnTo>
                  <a:lnTo>
                    <a:pt x="990" y="849"/>
                  </a:lnTo>
                  <a:lnTo>
                    <a:pt x="991" y="857"/>
                  </a:lnTo>
                  <a:lnTo>
                    <a:pt x="990" y="869"/>
                  </a:lnTo>
                  <a:lnTo>
                    <a:pt x="993" y="878"/>
                  </a:lnTo>
                  <a:lnTo>
                    <a:pt x="995" y="884"/>
                  </a:lnTo>
                  <a:lnTo>
                    <a:pt x="995" y="891"/>
                  </a:lnTo>
                  <a:lnTo>
                    <a:pt x="993" y="900"/>
                  </a:lnTo>
                  <a:lnTo>
                    <a:pt x="995" y="906"/>
                  </a:lnTo>
                  <a:lnTo>
                    <a:pt x="997" y="917"/>
                  </a:lnTo>
                  <a:lnTo>
                    <a:pt x="997" y="920"/>
                  </a:lnTo>
                  <a:lnTo>
                    <a:pt x="996" y="925"/>
                  </a:lnTo>
                  <a:lnTo>
                    <a:pt x="996" y="934"/>
                  </a:lnTo>
                  <a:lnTo>
                    <a:pt x="998" y="942"/>
                  </a:lnTo>
                  <a:lnTo>
                    <a:pt x="997" y="953"/>
                  </a:lnTo>
                  <a:lnTo>
                    <a:pt x="999" y="968"/>
                  </a:lnTo>
                  <a:lnTo>
                    <a:pt x="999" y="972"/>
                  </a:lnTo>
                  <a:lnTo>
                    <a:pt x="991" y="969"/>
                  </a:lnTo>
                  <a:lnTo>
                    <a:pt x="991" y="972"/>
                  </a:lnTo>
                  <a:lnTo>
                    <a:pt x="988" y="971"/>
                  </a:lnTo>
                  <a:lnTo>
                    <a:pt x="984" y="972"/>
                  </a:lnTo>
                  <a:lnTo>
                    <a:pt x="982" y="968"/>
                  </a:lnTo>
                  <a:lnTo>
                    <a:pt x="961" y="962"/>
                  </a:lnTo>
                  <a:lnTo>
                    <a:pt x="959" y="965"/>
                  </a:lnTo>
                  <a:lnTo>
                    <a:pt x="958" y="967"/>
                  </a:lnTo>
                  <a:lnTo>
                    <a:pt x="957" y="966"/>
                  </a:lnTo>
                  <a:lnTo>
                    <a:pt x="955" y="967"/>
                  </a:lnTo>
                  <a:lnTo>
                    <a:pt x="953" y="972"/>
                  </a:lnTo>
                  <a:lnTo>
                    <a:pt x="948" y="972"/>
                  </a:lnTo>
                  <a:lnTo>
                    <a:pt x="944" y="976"/>
                  </a:lnTo>
                  <a:lnTo>
                    <a:pt x="941" y="982"/>
                  </a:lnTo>
                  <a:lnTo>
                    <a:pt x="938" y="982"/>
                  </a:lnTo>
                  <a:lnTo>
                    <a:pt x="934" y="978"/>
                  </a:lnTo>
                  <a:lnTo>
                    <a:pt x="930" y="978"/>
                  </a:lnTo>
                  <a:lnTo>
                    <a:pt x="927" y="974"/>
                  </a:lnTo>
                  <a:lnTo>
                    <a:pt x="922" y="972"/>
                  </a:lnTo>
                  <a:lnTo>
                    <a:pt x="921" y="971"/>
                  </a:lnTo>
                  <a:lnTo>
                    <a:pt x="919" y="971"/>
                  </a:lnTo>
                  <a:lnTo>
                    <a:pt x="913" y="968"/>
                  </a:lnTo>
                  <a:lnTo>
                    <a:pt x="911" y="962"/>
                  </a:lnTo>
                  <a:lnTo>
                    <a:pt x="907" y="960"/>
                  </a:lnTo>
                  <a:lnTo>
                    <a:pt x="895" y="953"/>
                  </a:lnTo>
                  <a:lnTo>
                    <a:pt x="893" y="953"/>
                  </a:lnTo>
                  <a:lnTo>
                    <a:pt x="895" y="950"/>
                  </a:lnTo>
                  <a:lnTo>
                    <a:pt x="895" y="945"/>
                  </a:lnTo>
                  <a:lnTo>
                    <a:pt x="892" y="941"/>
                  </a:lnTo>
                  <a:lnTo>
                    <a:pt x="889" y="937"/>
                  </a:lnTo>
                  <a:lnTo>
                    <a:pt x="870" y="929"/>
                  </a:lnTo>
                  <a:lnTo>
                    <a:pt x="866" y="925"/>
                  </a:lnTo>
                  <a:lnTo>
                    <a:pt x="859" y="922"/>
                  </a:lnTo>
                  <a:lnTo>
                    <a:pt x="854" y="919"/>
                  </a:lnTo>
                  <a:lnTo>
                    <a:pt x="853" y="915"/>
                  </a:lnTo>
                  <a:lnTo>
                    <a:pt x="847" y="910"/>
                  </a:lnTo>
                  <a:lnTo>
                    <a:pt x="829" y="904"/>
                  </a:lnTo>
                  <a:lnTo>
                    <a:pt x="816" y="898"/>
                  </a:lnTo>
                  <a:lnTo>
                    <a:pt x="801" y="894"/>
                  </a:lnTo>
                  <a:lnTo>
                    <a:pt x="800" y="893"/>
                  </a:lnTo>
                  <a:lnTo>
                    <a:pt x="794" y="891"/>
                  </a:lnTo>
                  <a:lnTo>
                    <a:pt x="790" y="891"/>
                  </a:lnTo>
                  <a:lnTo>
                    <a:pt x="783" y="889"/>
                  </a:lnTo>
                  <a:lnTo>
                    <a:pt x="782" y="887"/>
                  </a:lnTo>
                  <a:lnTo>
                    <a:pt x="781" y="882"/>
                  </a:lnTo>
                  <a:lnTo>
                    <a:pt x="778" y="880"/>
                  </a:lnTo>
                  <a:lnTo>
                    <a:pt x="776" y="875"/>
                  </a:lnTo>
                  <a:lnTo>
                    <a:pt x="777" y="868"/>
                  </a:lnTo>
                  <a:lnTo>
                    <a:pt x="773" y="862"/>
                  </a:lnTo>
                  <a:lnTo>
                    <a:pt x="768" y="843"/>
                  </a:lnTo>
                  <a:lnTo>
                    <a:pt x="758" y="836"/>
                  </a:lnTo>
                  <a:lnTo>
                    <a:pt x="749" y="832"/>
                  </a:lnTo>
                  <a:lnTo>
                    <a:pt x="743" y="831"/>
                  </a:lnTo>
                  <a:lnTo>
                    <a:pt x="739" y="827"/>
                  </a:lnTo>
                  <a:lnTo>
                    <a:pt x="737" y="827"/>
                  </a:lnTo>
                  <a:lnTo>
                    <a:pt x="729" y="825"/>
                  </a:lnTo>
                  <a:lnTo>
                    <a:pt x="723" y="825"/>
                  </a:lnTo>
                  <a:lnTo>
                    <a:pt x="711" y="831"/>
                  </a:lnTo>
                  <a:lnTo>
                    <a:pt x="708" y="834"/>
                  </a:lnTo>
                  <a:lnTo>
                    <a:pt x="707" y="842"/>
                  </a:lnTo>
                  <a:lnTo>
                    <a:pt x="705" y="844"/>
                  </a:lnTo>
                  <a:lnTo>
                    <a:pt x="699" y="843"/>
                  </a:lnTo>
                  <a:lnTo>
                    <a:pt x="691" y="848"/>
                  </a:lnTo>
                  <a:lnTo>
                    <a:pt x="690" y="852"/>
                  </a:lnTo>
                  <a:lnTo>
                    <a:pt x="690" y="857"/>
                  </a:lnTo>
                  <a:lnTo>
                    <a:pt x="691" y="858"/>
                  </a:lnTo>
                  <a:lnTo>
                    <a:pt x="690" y="863"/>
                  </a:lnTo>
                  <a:lnTo>
                    <a:pt x="687" y="865"/>
                  </a:lnTo>
                  <a:lnTo>
                    <a:pt x="686" y="864"/>
                  </a:lnTo>
                  <a:lnTo>
                    <a:pt x="685" y="862"/>
                  </a:lnTo>
                  <a:lnTo>
                    <a:pt x="684" y="862"/>
                  </a:lnTo>
                  <a:lnTo>
                    <a:pt x="680" y="862"/>
                  </a:lnTo>
                  <a:lnTo>
                    <a:pt x="679" y="863"/>
                  </a:lnTo>
                  <a:lnTo>
                    <a:pt x="679" y="862"/>
                  </a:lnTo>
                  <a:lnTo>
                    <a:pt x="680" y="859"/>
                  </a:lnTo>
                  <a:lnTo>
                    <a:pt x="679" y="856"/>
                  </a:lnTo>
                  <a:lnTo>
                    <a:pt x="679" y="854"/>
                  </a:lnTo>
                  <a:lnTo>
                    <a:pt x="680" y="851"/>
                  </a:lnTo>
                  <a:lnTo>
                    <a:pt x="679" y="847"/>
                  </a:lnTo>
                  <a:lnTo>
                    <a:pt x="675" y="842"/>
                  </a:lnTo>
                  <a:lnTo>
                    <a:pt x="665" y="842"/>
                  </a:lnTo>
                  <a:lnTo>
                    <a:pt x="648" y="837"/>
                  </a:lnTo>
                  <a:lnTo>
                    <a:pt x="643" y="833"/>
                  </a:lnTo>
                  <a:lnTo>
                    <a:pt x="635" y="833"/>
                  </a:lnTo>
                  <a:lnTo>
                    <a:pt x="614" y="833"/>
                  </a:lnTo>
                  <a:lnTo>
                    <a:pt x="608" y="836"/>
                  </a:lnTo>
                  <a:lnTo>
                    <a:pt x="603" y="830"/>
                  </a:lnTo>
                  <a:lnTo>
                    <a:pt x="603" y="826"/>
                  </a:lnTo>
                  <a:lnTo>
                    <a:pt x="600" y="818"/>
                  </a:lnTo>
                  <a:lnTo>
                    <a:pt x="592" y="813"/>
                  </a:lnTo>
                  <a:lnTo>
                    <a:pt x="570" y="807"/>
                  </a:lnTo>
                  <a:lnTo>
                    <a:pt x="569" y="806"/>
                  </a:lnTo>
                  <a:lnTo>
                    <a:pt x="569" y="800"/>
                  </a:lnTo>
                  <a:lnTo>
                    <a:pt x="565" y="797"/>
                  </a:lnTo>
                  <a:lnTo>
                    <a:pt x="566" y="795"/>
                  </a:lnTo>
                  <a:lnTo>
                    <a:pt x="567" y="795"/>
                  </a:lnTo>
                  <a:lnTo>
                    <a:pt x="569" y="784"/>
                  </a:lnTo>
                  <a:lnTo>
                    <a:pt x="570" y="778"/>
                  </a:lnTo>
                  <a:lnTo>
                    <a:pt x="572" y="774"/>
                  </a:lnTo>
                  <a:lnTo>
                    <a:pt x="576" y="771"/>
                  </a:lnTo>
                  <a:lnTo>
                    <a:pt x="578" y="764"/>
                  </a:lnTo>
                  <a:lnTo>
                    <a:pt x="579" y="758"/>
                  </a:lnTo>
                  <a:lnTo>
                    <a:pt x="578" y="755"/>
                  </a:lnTo>
                  <a:lnTo>
                    <a:pt x="579" y="755"/>
                  </a:lnTo>
                  <a:lnTo>
                    <a:pt x="578" y="752"/>
                  </a:lnTo>
                  <a:lnTo>
                    <a:pt x="579" y="745"/>
                  </a:lnTo>
                  <a:lnTo>
                    <a:pt x="578" y="742"/>
                  </a:lnTo>
                  <a:lnTo>
                    <a:pt x="576" y="739"/>
                  </a:lnTo>
                  <a:lnTo>
                    <a:pt x="573" y="733"/>
                  </a:lnTo>
                  <a:lnTo>
                    <a:pt x="569" y="729"/>
                  </a:lnTo>
                  <a:lnTo>
                    <a:pt x="566" y="723"/>
                  </a:lnTo>
                  <a:lnTo>
                    <a:pt x="559" y="723"/>
                  </a:lnTo>
                  <a:lnTo>
                    <a:pt x="555" y="717"/>
                  </a:lnTo>
                  <a:lnTo>
                    <a:pt x="541" y="714"/>
                  </a:lnTo>
                  <a:lnTo>
                    <a:pt x="532" y="717"/>
                  </a:lnTo>
                  <a:lnTo>
                    <a:pt x="528" y="716"/>
                  </a:lnTo>
                  <a:lnTo>
                    <a:pt x="527" y="716"/>
                  </a:lnTo>
                  <a:lnTo>
                    <a:pt x="527" y="714"/>
                  </a:lnTo>
                  <a:lnTo>
                    <a:pt x="526" y="716"/>
                  </a:lnTo>
                  <a:lnTo>
                    <a:pt x="527" y="717"/>
                  </a:lnTo>
                  <a:lnTo>
                    <a:pt x="525" y="718"/>
                  </a:lnTo>
                  <a:lnTo>
                    <a:pt x="519" y="719"/>
                  </a:lnTo>
                  <a:lnTo>
                    <a:pt x="516" y="724"/>
                  </a:lnTo>
                  <a:lnTo>
                    <a:pt x="510" y="728"/>
                  </a:lnTo>
                  <a:lnTo>
                    <a:pt x="506" y="732"/>
                  </a:lnTo>
                  <a:lnTo>
                    <a:pt x="501" y="740"/>
                  </a:lnTo>
                  <a:lnTo>
                    <a:pt x="498" y="743"/>
                  </a:lnTo>
                  <a:lnTo>
                    <a:pt x="490" y="756"/>
                  </a:lnTo>
                  <a:lnTo>
                    <a:pt x="490" y="758"/>
                  </a:lnTo>
                  <a:lnTo>
                    <a:pt x="489" y="763"/>
                  </a:lnTo>
                  <a:lnTo>
                    <a:pt x="485" y="769"/>
                  </a:lnTo>
                  <a:lnTo>
                    <a:pt x="476" y="780"/>
                  </a:lnTo>
                  <a:lnTo>
                    <a:pt x="465" y="790"/>
                  </a:lnTo>
                  <a:lnTo>
                    <a:pt x="459" y="799"/>
                  </a:lnTo>
                  <a:lnTo>
                    <a:pt x="457" y="805"/>
                  </a:lnTo>
                  <a:lnTo>
                    <a:pt x="457" y="808"/>
                  </a:lnTo>
                  <a:lnTo>
                    <a:pt x="457" y="812"/>
                  </a:lnTo>
                  <a:lnTo>
                    <a:pt x="459" y="816"/>
                  </a:lnTo>
                  <a:lnTo>
                    <a:pt x="458" y="818"/>
                  </a:lnTo>
                  <a:lnTo>
                    <a:pt x="456" y="823"/>
                  </a:lnTo>
                  <a:lnTo>
                    <a:pt x="456" y="828"/>
                  </a:lnTo>
                  <a:lnTo>
                    <a:pt x="455" y="831"/>
                  </a:lnTo>
                  <a:lnTo>
                    <a:pt x="453" y="833"/>
                  </a:lnTo>
                  <a:lnTo>
                    <a:pt x="452" y="837"/>
                  </a:lnTo>
                  <a:lnTo>
                    <a:pt x="450" y="838"/>
                  </a:lnTo>
                  <a:lnTo>
                    <a:pt x="449" y="842"/>
                  </a:lnTo>
                  <a:lnTo>
                    <a:pt x="450" y="846"/>
                  </a:lnTo>
                  <a:lnTo>
                    <a:pt x="450" y="848"/>
                  </a:lnTo>
                  <a:lnTo>
                    <a:pt x="450" y="851"/>
                  </a:lnTo>
                  <a:lnTo>
                    <a:pt x="448" y="851"/>
                  </a:lnTo>
                  <a:lnTo>
                    <a:pt x="447" y="852"/>
                  </a:lnTo>
                  <a:lnTo>
                    <a:pt x="444" y="853"/>
                  </a:lnTo>
                  <a:lnTo>
                    <a:pt x="443" y="851"/>
                  </a:lnTo>
                  <a:lnTo>
                    <a:pt x="442" y="851"/>
                  </a:lnTo>
                  <a:lnTo>
                    <a:pt x="440" y="852"/>
                  </a:lnTo>
                  <a:lnTo>
                    <a:pt x="440" y="854"/>
                  </a:lnTo>
                  <a:lnTo>
                    <a:pt x="438" y="854"/>
                  </a:lnTo>
                  <a:lnTo>
                    <a:pt x="436" y="852"/>
                  </a:lnTo>
                  <a:lnTo>
                    <a:pt x="434" y="847"/>
                  </a:lnTo>
                  <a:lnTo>
                    <a:pt x="432" y="846"/>
                  </a:lnTo>
                  <a:lnTo>
                    <a:pt x="428" y="846"/>
                  </a:lnTo>
                  <a:lnTo>
                    <a:pt x="417" y="849"/>
                  </a:lnTo>
                  <a:lnTo>
                    <a:pt x="394" y="862"/>
                  </a:lnTo>
                  <a:lnTo>
                    <a:pt x="380" y="869"/>
                  </a:lnTo>
                  <a:lnTo>
                    <a:pt x="369" y="877"/>
                  </a:lnTo>
                  <a:lnTo>
                    <a:pt x="355" y="890"/>
                  </a:lnTo>
                  <a:lnTo>
                    <a:pt x="351" y="896"/>
                  </a:lnTo>
                  <a:lnTo>
                    <a:pt x="337" y="924"/>
                  </a:lnTo>
                  <a:lnTo>
                    <a:pt x="320" y="948"/>
                  </a:lnTo>
                  <a:lnTo>
                    <a:pt x="309" y="962"/>
                  </a:lnTo>
                  <a:lnTo>
                    <a:pt x="301" y="981"/>
                  </a:lnTo>
                  <a:lnTo>
                    <a:pt x="296" y="973"/>
                  </a:lnTo>
                  <a:lnTo>
                    <a:pt x="291" y="960"/>
                  </a:lnTo>
                  <a:lnTo>
                    <a:pt x="292" y="950"/>
                  </a:lnTo>
                  <a:lnTo>
                    <a:pt x="289" y="941"/>
                  </a:lnTo>
                  <a:lnTo>
                    <a:pt x="290" y="931"/>
                  </a:lnTo>
                  <a:lnTo>
                    <a:pt x="289" y="926"/>
                  </a:lnTo>
                  <a:lnTo>
                    <a:pt x="288" y="917"/>
                  </a:lnTo>
                  <a:lnTo>
                    <a:pt x="286" y="910"/>
                  </a:lnTo>
                  <a:lnTo>
                    <a:pt x="288" y="901"/>
                  </a:lnTo>
                  <a:lnTo>
                    <a:pt x="286" y="896"/>
                  </a:lnTo>
                  <a:lnTo>
                    <a:pt x="278" y="879"/>
                  </a:lnTo>
                  <a:lnTo>
                    <a:pt x="269" y="857"/>
                  </a:lnTo>
                  <a:lnTo>
                    <a:pt x="267" y="837"/>
                  </a:lnTo>
                  <a:lnTo>
                    <a:pt x="263" y="827"/>
                  </a:lnTo>
                  <a:lnTo>
                    <a:pt x="261" y="820"/>
                  </a:lnTo>
                  <a:lnTo>
                    <a:pt x="253" y="806"/>
                  </a:lnTo>
                  <a:lnTo>
                    <a:pt x="253" y="797"/>
                  </a:lnTo>
                  <a:lnTo>
                    <a:pt x="254" y="773"/>
                  </a:lnTo>
                  <a:lnTo>
                    <a:pt x="253" y="768"/>
                  </a:lnTo>
                  <a:lnTo>
                    <a:pt x="250" y="756"/>
                  </a:lnTo>
                  <a:lnTo>
                    <a:pt x="244" y="749"/>
                  </a:lnTo>
                  <a:lnTo>
                    <a:pt x="241" y="744"/>
                  </a:lnTo>
                  <a:lnTo>
                    <a:pt x="240" y="734"/>
                  </a:lnTo>
                  <a:lnTo>
                    <a:pt x="239" y="718"/>
                  </a:lnTo>
                  <a:lnTo>
                    <a:pt x="237" y="708"/>
                  </a:lnTo>
                  <a:lnTo>
                    <a:pt x="235" y="703"/>
                  </a:lnTo>
                  <a:lnTo>
                    <a:pt x="232" y="696"/>
                  </a:lnTo>
                  <a:lnTo>
                    <a:pt x="232" y="688"/>
                  </a:lnTo>
                  <a:lnTo>
                    <a:pt x="235" y="678"/>
                  </a:lnTo>
                  <a:lnTo>
                    <a:pt x="238" y="661"/>
                  </a:lnTo>
                  <a:lnTo>
                    <a:pt x="240" y="646"/>
                  </a:lnTo>
                  <a:lnTo>
                    <a:pt x="250" y="624"/>
                  </a:lnTo>
                  <a:lnTo>
                    <a:pt x="252" y="613"/>
                  </a:lnTo>
                  <a:lnTo>
                    <a:pt x="253" y="600"/>
                  </a:lnTo>
                  <a:lnTo>
                    <a:pt x="267" y="576"/>
                  </a:lnTo>
                  <a:lnTo>
                    <a:pt x="268" y="572"/>
                  </a:lnTo>
                  <a:lnTo>
                    <a:pt x="268" y="569"/>
                  </a:lnTo>
                  <a:lnTo>
                    <a:pt x="267" y="567"/>
                  </a:lnTo>
                  <a:lnTo>
                    <a:pt x="264" y="565"/>
                  </a:lnTo>
                  <a:lnTo>
                    <a:pt x="254" y="565"/>
                  </a:lnTo>
                  <a:lnTo>
                    <a:pt x="253" y="563"/>
                  </a:lnTo>
                  <a:lnTo>
                    <a:pt x="253" y="558"/>
                  </a:lnTo>
                  <a:lnTo>
                    <a:pt x="253" y="556"/>
                  </a:lnTo>
                  <a:lnTo>
                    <a:pt x="251" y="556"/>
                  </a:lnTo>
                  <a:lnTo>
                    <a:pt x="247" y="561"/>
                  </a:lnTo>
                  <a:lnTo>
                    <a:pt x="246" y="560"/>
                  </a:lnTo>
                  <a:lnTo>
                    <a:pt x="247" y="552"/>
                  </a:lnTo>
                  <a:lnTo>
                    <a:pt x="246" y="546"/>
                  </a:lnTo>
                  <a:lnTo>
                    <a:pt x="243" y="547"/>
                  </a:lnTo>
                  <a:lnTo>
                    <a:pt x="244" y="555"/>
                  </a:lnTo>
                  <a:lnTo>
                    <a:pt x="243" y="556"/>
                  </a:lnTo>
                  <a:lnTo>
                    <a:pt x="241" y="553"/>
                  </a:lnTo>
                  <a:lnTo>
                    <a:pt x="241" y="546"/>
                  </a:lnTo>
                  <a:lnTo>
                    <a:pt x="239" y="543"/>
                  </a:lnTo>
                  <a:lnTo>
                    <a:pt x="233" y="553"/>
                  </a:lnTo>
                  <a:lnTo>
                    <a:pt x="230" y="553"/>
                  </a:lnTo>
                  <a:lnTo>
                    <a:pt x="229" y="550"/>
                  </a:lnTo>
                  <a:lnTo>
                    <a:pt x="229" y="547"/>
                  </a:lnTo>
                  <a:lnTo>
                    <a:pt x="236" y="543"/>
                  </a:lnTo>
                  <a:lnTo>
                    <a:pt x="237" y="541"/>
                  </a:lnTo>
                  <a:lnTo>
                    <a:pt x="237" y="540"/>
                  </a:lnTo>
                  <a:lnTo>
                    <a:pt x="235" y="539"/>
                  </a:lnTo>
                  <a:lnTo>
                    <a:pt x="226" y="540"/>
                  </a:lnTo>
                  <a:lnTo>
                    <a:pt x="218" y="535"/>
                  </a:lnTo>
                  <a:lnTo>
                    <a:pt x="216" y="531"/>
                  </a:lnTo>
                  <a:lnTo>
                    <a:pt x="214" y="525"/>
                  </a:lnTo>
                  <a:lnTo>
                    <a:pt x="210" y="526"/>
                  </a:lnTo>
                  <a:lnTo>
                    <a:pt x="208" y="520"/>
                  </a:lnTo>
                  <a:lnTo>
                    <a:pt x="207" y="514"/>
                  </a:lnTo>
                  <a:lnTo>
                    <a:pt x="205" y="514"/>
                  </a:lnTo>
                  <a:lnTo>
                    <a:pt x="201" y="520"/>
                  </a:lnTo>
                  <a:lnTo>
                    <a:pt x="200" y="520"/>
                  </a:lnTo>
                  <a:lnTo>
                    <a:pt x="199" y="511"/>
                  </a:lnTo>
                  <a:lnTo>
                    <a:pt x="193" y="499"/>
                  </a:lnTo>
                  <a:lnTo>
                    <a:pt x="193" y="493"/>
                  </a:lnTo>
                  <a:lnTo>
                    <a:pt x="193" y="490"/>
                  </a:lnTo>
                  <a:lnTo>
                    <a:pt x="199" y="484"/>
                  </a:lnTo>
                  <a:lnTo>
                    <a:pt x="200" y="480"/>
                  </a:lnTo>
                  <a:lnTo>
                    <a:pt x="199" y="477"/>
                  </a:lnTo>
                  <a:lnTo>
                    <a:pt x="197" y="469"/>
                  </a:lnTo>
                  <a:lnTo>
                    <a:pt x="192" y="459"/>
                  </a:lnTo>
                  <a:lnTo>
                    <a:pt x="188" y="457"/>
                  </a:lnTo>
                  <a:lnTo>
                    <a:pt x="184" y="456"/>
                  </a:lnTo>
                  <a:lnTo>
                    <a:pt x="180" y="453"/>
                  </a:lnTo>
                  <a:lnTo>
                    <a:pt x="178" y="447"/>
                  </a:lnTo>
                  <a:lnTo>
                    <a:pt x="178" y="442"/>
                  </a:lnTo>
                  <a:lnTo>
                    <a:pt x="179" y="434"/>
                  </a:lnTo>
                  <a:lnTo>
                    <a:pt x="182" y="432"/>
                  </a:lnTo>
                  <a:lnTo>
                    <a:pt x="199" y="426"/>
                  </a:lnTo>
                  <a:lnTo>
                    <a:pt x="200" y="423"/>
                  </a:lnTo>
                  <a:lnTo>
                    <a:pt x="203" y="416"/>
                  </a:lnTo>
                  <a:lnTo>
                    <a:pt x="206" y="397"/>
                  </a:lnTo>
                  <a:lnTo>
                    <a:pt x="200" y="369"/>
                  </a:lnTo>
                  <a:lnTo>
                    <a:pt x="199" y="365"/>
                  </a:lnTo>
                  <a:lnTo>
                    <a:pt x="197" y="364"/>
                  </a:lnTo>
                  <a:lnTo>
                    <a:pt x="183" y="365"/>
                  </a:lnTo>
                  <a:lnTo>
                    <a:pt x="176" y="360"/>
                  </a:lnTo>
                  <a:lnTo>
                    <a:pt x="173" y="359"/>
                  </a:lnTo>
                  <a:lnTo>
                    <a:pt x="167" y="364"/>
                  </a:lnTo>
                  <a:lnTo>
                    <a:pt x="159" y="366"/>
                  </a:lnTo>
                  <a:lnTo>
                    <a:pt x="152" y="364"/>
                  </a:lnTo>
                  <a:lnTo>
                    <a:pt x="148" y="364"/>
                  </a:lnTo>
                  <a:lnTo>
                    <a:pt x="145" y="365"/>
                  </a:lnTo>
                  <a:lnTo>
                    <a:pt x="135" y="379"/>
                  </a:lnTo>
                  <a:lnTo>
                    <a:pt x="134" y="380"/>
                  </a:lnTo>
                  <a:lnTo>
                    <a:pt x="125" y="378"/>
                  </a:lnTo>
                  <a:lnTo>
                    <a:pt x="118" y="379"/>
                  </a:lnTo>
                  <a:lnTo>
                    <a:pt x="115" y="380"/>
                  </a:lnTo>
                  <a:lnTo>
                    <a:pt x="109" y="385"/>
                  </a:lnTo>
                  <a:lnTo>
                    <a:pt x="97" y="390"/>
                  </a:lnTo>
                  <a:lnTo>
                    <a:pt x="94" y="389"/>
                  </a:lnTo>
                  <a:lnTo>
                    <a:pt x="89" y="382"/>
                  </a:lnTo>
                  <a:lnTo>
                    <a:pt x="88" y="379"/>
                  </a:lnTo>
                  <a:lnTo>
                    <a:pt x="88" y="371"/>
                  </a:lnTo>
                  <a:lnTo>
                    <a:pt x="87" y="369"/>
                  </a:lnTo>
                  <a:lnTo>
                    <a:pt x="78" y="370"/>
                  </a:lnTo>
                  <a:lnTo>
                    <a:pt x="74" y="366"/>
                  </a:lnTo>
                  <a:lnTo>
                    <a:pt x="72" y="365"/>
                  </a:lnTo>
                  <a:lnTo>
                    <a:pt x="62" y="370"/>
                  </a:lnTo>
                  <a:lnTo>
                    <a:pt x="49" y="381"/>
                  </a:lnTo>
                  <a:lnTo>
                    <a:pt x="47" y="380"/>
                  </a:lnTo>
                  <a:lnTo>
                    <a:pt x="43" y="375"/>
                  </a:lnTo>
                  <a:lnTo>
                    <a:pt x="40" y="373"/>
                  </a:lnTo>
                  <a:lnTo>
                    <a:pt x="29" y="373"/>
                  </a:lnTo>
                  <a:lnTo>
                    <a:pt x="28" y="368"/>
                  </a:lnTo>
                  <a:lnTo>
                    <a:pt x="19" y="356"/>
                  </a:lnTo>
                  <a:lnTo>
                    <a:pt x="18" y="349"/>
                  </a:lnTo>
                  <a:lnTo>
                    <a:pt x="16" y="343"/>
                  </a:lnTo>
                  <a:lnTo>
                    <a:pt x="13" y="338"/>
                  </a:lnTo>
                  <a:lnTo>
                    <a:pt x="13" y="333"/>
                  </a:lnTo>
                  <a:lnTo>
                    <a:pt x="12" y="332"/>
                  </a:lnTo>
                  <a:lnTo>
                    <a:pt x="12" y="328"/>
                  </a:lnTo>
                  <a:lnTo>
                    <a:pt x="12" y="326"/>
                  </a:lnTo>
                  <a:lnTo>
                    <a:pt x="5" y="318"/>
                  </a:lnTo>
                  <a:lnTo>
                    <a:pt x="4" y="316"/>
                  </a:lnTo>
                  <a:lnTo>
                    <a:pt x="1" y="316"/>
                  </a:lnTo>
                  <a:lnTo>
                    <a:pt x="0" y="313"/>
                  </a:lnTo>
                  <a:lnTo>
                    <a:pt x="1" y="312"/>
                  </a:lnTo>
                  <a:lnTo>
                    <a:pt x="5" y="314"/>
                  </a:lnTo>
                  <a:lnTo>
                    <a:pt x="13" y="313"/>
                  </a:lnTo>
                  <a:lnTo>
                    <a:pt x="17" y="314"/>
                  </a:lnTo>
                  <a:lnTo>
                    <a:pt x="19" y="314"/>
                  </a:lnTo>
                  <a:lnTo>
                    <a:pt x="24" y="321"/>
                  </a:lnTo>
                  <a:lnTo>
                    <a:pt x="29" y="324"/>
                  </a:lnTo>
                  <a:lnTo>
                    <a:pt x="32" y="329"/>
                  </a:lnTo>
                  <a:lnTo>
                    <a:pt x="34" y="330"/>
                  </a:lnTo>
                  <a:lnTo>
                    <a:pt x="38" y="330"/>
                  </a:lnTo>
                  <a:lnTo>
                    <a:pt x="43" y="324"/>
                  </a:lnTo>
                  <a:lnTo>
                    <a:pt x="43" y="322"/>
                  </a:lnTo>
                  <a:lnTo>
                    <a:pt x="44" y="306"/>
                  </a:lnTo>
                  <a:lnTo>
                    <a:pt x="44" y="303"/>
                  </a:lnTo>
                  <a:lnTo>
                    <a:pt x="43" y="298"/>
                  </a:lnTo>
                  <a:lnTo>
                    <a:pt x="44" y="292"/>
                  </a:lnTo>
                  <a:lnTo>
                    <a:pt x="43" y="287"/>
                  </a:lnTo>
                  <a:lnTo>
                    <a:pt x="43" y="283"/>
                  </a:lnTo>
                  <a:lnTo>
                    <a:pt x="41" y="280"/>
                  </a:lnTo>
                  <a:lnTo>
                    <a:pt x="41" y="274"/>
                  </a:lnTo>
                  <a:lnTo>
                    <a:pt x="42" y="269"/>
                  </a:lnTo>
                  <a:lnTo>
                    <a:pt x="41" y="262"/>
                  </a:lnTo>
                  <a:lnTo>
                    <a:pt x="42" y="26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4" name="Freeform 743" descr="30%"/>
            <p:cNvSpPr>
              <a:spLocks/>
            </p:cNvSpPr>
            <p:nvPr/>
          </p:nvSpPr>
          <p:spPr bwMode="auto">
            <a:xfrm>
              <a:off x="4793460" y="825743"/>
              <a:ext cx="0" cy="5215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5" name="Freeform 744" descr="30%"/>
            <p:cNvSpPr>
              <a:spLocks/>
            </p:cNvSpPr>
            <p:nvPr/>
          </p:nvSpPr>
          <p:spPr bwMode="auto">
            <a:xfrm>
              <a:off x="5198070" y="116540"/>
              <a:ext cx="800853" cy="975154"/>
            </a:xfrm>
            <a:custGeom>
              <a:avLst/>
              <a:gdLst/>
              <a:ahLst/>
              <a:cxnLst>
                <a:cxn ang="0">
                  <a:pos x="234" y="987"/>
                </a:cxn>
                <a:cxn ang="0">
                  <a:pos x="251" y="885"/>
                </a:cxn>
                <a:cxn ang="0">
                  <a:pos x="268" y="763"/>
                </a:cxn>
                <a:cxn ang="0">
                  <a:pos x="326" y="743"/>
                </a:cxn>
                <a:cxn ang="0">
                  <a:pos x="373" y="715"/>
                </a:cxn>
                <a:cxn ang="0">
                  <a:pos x="411" y="702"/>
                </a:cxn>
                <a:cxn ang="0">
                  <a:pos x="440" y="682"/>
                </a:cxn>
                <a:cxn ang="0">
                  <a:pos x="460" y="637"/>
                </a:cxn>
                <a:cxn ang="0">
                  <a:pos x="487" y="554"/>
                </a:cxn>
                <a:cxn ang="0">
                  <a:pos x="460" y="466"/>
                </a:cxn>
                <a:cxn ang="0">
                  <a:pos x="477" y="364"/>
                </a:cxn>
                <a:cxn ang="0">
                  <a:pos x="440" y="237"/>
                </a:cxn>
                <a:cxn ang="0">
                  <a:pos x="418" y="220"/>
                </a:cxn>
                <a:cxn ang="0">
                  <a:pos x="380" y="141"/>
                </a:cxn>
                <a:cxn ang="0">
                  <a:pos x="385" y="69"/>
                </a:cxn>
                <a:cxn ang="0">
                  <a:pos x="432" y="31"/>
                </a:cxn>
                <a:cxn ang="0">
                  <a:pos x="514" y="22"/>
                </a:cxn>
                <a:cxn ang="0">
                  <a:pos x="566" y="64"/>
                </a:cxn>
                <a:cxn ang="0">
                  <a:pos x="644" y="76"/>
                </a:cxn>
                <a:cxn ang="0">
                  <a:pos x="708" y="119"/>
                </a:cxn>
                <a:cxn ang="0">
                  <a:pos x="742" y="170"/>
                </a:cxn>
                <a:cxn ang="0">
                  <a:pos x="836" y="320"/>
                </a:cxn>
                <a:cxn ang="0">
                  <a:pos x="837" y="443"/>
                </a:cxn>
                <a:cxn ang="0">
                  <a:pos x="862" y="592"/>
                </a:cxn>
                <a:cxn ang="0">
                  <a:pos x="834" y="750"/>
                </a:cxn>
                <a:cxn ang="0">
                  <a:pos x="766" y="729"/>
                </a:cxn>
                <a:cxn ang="0">
                  <a:pos x="716" y="826"/>
                </a:cxn>
                <a:cxn ang="0">
                  <a:pos x="613" y="876"/>
                </a:cxn>
                <a:cxn ang="0">
                  <a:pos x="597" y="983"/>
                </a:cxn>
                <a:cxn ang="0">
                  <a:pos x="611" y="1077"/>
                </a:cxn>
                <a:cxn ang="0">
                  <a:pos x="602" y="1134"/>
                </a:cxn>
                <a:cxn ang="0">
                  <a:pos x="604" y="1256"/>
                </a:cxn>
                <a:cxn ang="0">
                  <a:pos x="617" y="1354"/>
                </a:cxn>
                <a:cxn ang="0">
                  <a:pos x="607" y="1435"/>
                </a:cxn>
                <a:cxn ang="0">
                  <a:pos x="570" y="1480"/>
                </a:cxn>
                <a:cxn ang="0">
                  <a:pos x="548" y="1486"/>
                </a:cxn>
                <a:cxn ang="0">
                  <a:pos x="514" y="1531"/>
                </a:cxn>
                <a:cxn ang="0">
                  <a:pos x="507" y="1595"/>
                </a:cxn>
                <a:cxn ang="0">
                  <a:pos x="505" y="1621"/>
                </a:cxn>
                <a:cxn ang="0">
                  <a:pos x="498" y="1650"/>
                </a:cxn>
                <a:cxn ang="0">
                  <a:pos x="478" y="1656"/>
                </a:cxn>
                <a:cxn ang="0">
                  <a:pos x="445" y="1702"/>
                </a:cxn>
                <a:cxn ang="0">
                  <a:pos x="425" y="1794"/>
                </a:cxn>
                <a:cxn ang="0">
                  <a:pos x="352" y="1786"/>
                </a:cxn>
                <a:cxn ang="0">
                  <a:pos x="357" y="1739"/>
                </a:cxn>
                <a:cxn ang="0">
                  <a:pos x="347" y="1713"/>
                </a:cxn>
                <a:cxn ang="0">
                  <a:pos x="339" y="1699"/>
                </a:cxn>
                <a:cxn ang="0">
                  <a:pos x="320" y="1662"/>
                </a:cxn>
                <a:cxn ang="0">
                  <a:pos x="231" y="1610"/>
                </a:cxn>
                <a:cxn ang="0">
                  <a:pos x="215" y="1619"/>
                </a:cxn>
                <a:cxn ang="0">
                  <a:pos x="135" y="1601"/>
                </a:cxn>
                <a:cxn ang="0">
                  <a:pos x="67" y="1605"/>
                </a:cxn>
                <a:cxn ang="0">
                  <a:pos x="9" y="1524"/>
                </a:cxn>
                <a:cxn ang="0">
                  <a:pos x="16" y="1391"/>
                </a:cxn>
                <a:cxn ang="0">
                  <a:pos x="64" y="1404"/>
                </a:cxn>
                <a:cxn ang="0">
                  <a:pos x="111" y="1357"/>
                </a:cxn>
                <a:cxn ang="0">
                  <a:pos x="154" y="1339"/>
                </a:cxn>
                <a:cxn ang="0">
                  <a:pos x="200" y="1273"/>
                </a:cxn>
                <a:cxn ang="0">
                  <a:pos x="231" y="1139"/>
                </a:cxn>
                <a:cxn ang="0">
                  <a:pos x="275" y="1123"/>
                </a:cxn>
              </a:cxnLst>
              <a:rect l="0" t="0" r="r" b="b"/>
              <a:pathLst>
                <a:path w="866" h="1822">
                  <a:moveTo>
                    <a:pt x="257" y="1091"/>
                  </a:moveTo>
                  <a:lnTo>
                    <a:pt x="257" y="1089"/>
                  </a:lnTo>
                  <a:lnTo>
                    <a:pt x="258" y="1075"/>
                  </a:lnTo>
                  <a:lnTo>
                    <a:pt x="259" y="1061"/>
                  </a:lnTo>
                  <a:lnTo>
                    <a:pt x="258" y="1056"/>
                  </a:lnTo>
                  <a:lnTo>
                    <a:pt x="256" y="1050"/>
                  </a:lnTo>
                  <a:lnTo>
                    <a:pt x="251" y="1043"/>
                  </a:lnTo>
                  <a:lnTo>
                    <a:pt x="245" y="1029"/>
                  </a:lnTo>
                  <a:lnTo>
                    <a:pt x="242" y="1022"/>
                  </a:lnTo>
                  <a:lnTo>
                    <a:pt x="240" y="1015"/>
                  </a:lnTo>
                  <a:lnTo>
                    <a:pt x="240" y="1011"/>
                  </a:lnTo>
                  <a:lnTo>
                    <a:pt x="238" y="1009"/>
                  </a:lnTo>
                  <a:lnTo>
                    <a:pt x="240" y="1004"/>
                  </a:lnTo>
                  <a:lnTo>
                    <a:pt x="237" y="999"/>
                  </a:lnTo>
                  <a:lnTo>
                    <a:pt x="234" y="987"/>
                  </a:lnTo>
                  <a:lnTo>
                    <a:pt x="237" y="983"/>
                  </a:lnTo>
                  <a:lnTo>
                    <a:pt x="235" y="978"/>
                  </a:lnTo>
                  <a:lnTo>
                    <a:pt x="237" y="963"/>
                  </a:lnTo>
                  <a:lnTo>
                    <a:pt x="242" y="959"/>
                  </a:lnTo>
                  <a:lnTo>
                    <a:pt x="250" y="946"/>
                  </a:lnTo>
                  <a:lnTo>
                    <a:pt x="249" y="940"/>
                  </a:lnTo>
                  <a:lnTo>
                    <a:pt x="245" y="934"/>
                  </a:lnTo>
                  <a:lnTo>
                    <a:pt x="243" y="933"/>
                  </a:lnTo>
                  <a:lnTo>
                    <a:pt x="243" y="929"/>
                  </a:lnTo>
                  <a:lnTo>
                    <a:pt x="242" y="925"/>
                  </a:lnTo>
                  <a:lnTo>
                    <a:pt x="245" y="916"/>
                  </a:lnTo>
                  <a:lnTo>
                    <a:pt x="245" y="904"/>
                  </a:lnTo>
                  <a:lnTo>
                    <a:pt x="246" y="898"/>
                  </a:lnTo>
                  <a:lnTo>
                    <a:pt x="249" y="894"/>
                  </a:lnTo>
                  <a:lnTo>
                    <a:pt x="251" y="885"/>
                  </a:lnTo>
                  <a:lnTo>
                    <a:pt x="256" y="876"/>
                  </a:lnTo>
                  <a:lnTo>
                    <a:pt x="257" y="861"/>
                  </a:lnTo>
                  <a:lnTo>
                    <a:pt x="260" y="851"/>
                  </a:lnTo>
                  <a:lnTo>
                    <a:pt x="261" y="840"/>
                  </a:lnTo>
                  <a:lnTo>
                    <a:pt x="260" y="835"/>
                  </a:lnTo>
                  <a:lnTo>
                    <a:pt x="257" y="822"/>
                  </a:lnTo>
                  <a:lnTo>
                    <a:pt x="256" y="815"/>
                  </a:lnTo>
                  <a:lnTo>
                    <a:pt x="252" y="806"/>
                  </a:lnTo>
                  <a:lnTo>
                    <a:pt x="249" y="793"/>
                  </a:lnTo>
                  <a:lnTo>
                    <a:pt x="245" y="786"/>
                  </a:lnTo>
                  <a:lnTo>
                    <a:pt x="249" y="784"/>
                  </a:lnTo>
                  <a:lnTo>
                    <a:pt x="256" y="775"/>
                  </a:lnTo>
                  <a:lnTo>
                    <a:pt x="259" y="775"/>
                  </a:lnTo>
                  <a:lnTo>
                    <a:pt x="264" y="773"/>
                  </a:lnTo>
                  <a:lnTo>
                    <a:pt x="268" y="763"/>
                  </a:lnTo>
                  <a:lnTo>
                    <a:pt x="270" y="762"/>
                  </a:lnTo>
                  <a:lnTo>
                    <a:pt x="274" y="762"/>
                  </a:lnTo>
                  <a:lnTo>
                    <a:pt x="278" y="765"/>
                  </a:lnTo>
                  <a:lnTo>
                    <a:pt x="282" y="762"/>
                  </a:lnTo>
                  <a:lnTo>
                    <a:pt x="290" y="763"/>
                  </a:lnTo>
                  <a:lnTo>
                    <a:pt x="294" y="767"/>
                  </a:lnTo>
                  <a:lnTo>
                    <a:pt x="296" y="767"/>
                  </a:lnTo>
                  <a:lnTo>
                    <a:pt x="299" y="767"/>
                  </a:lnTo>
                  <a:lnTo>
                    <a:pt x="303" y="768"/>
                  </a:lnTo>
                  <a:lnTo>
                    <a:pt x="311" y="757"/>
                  </a:lnTo>
                  <a:lnTo>
                    <a:pt x="316" y="752"/>
                  </a:lnTo>
                  <a:lnTo>
                    <a:pt x="321" y="753"/>
                  </a:lnTo>
                  <a:lnTo>
                    <a:pt x="324" y="752"/>
                  </a:lnTo>
                  <a:lnTo>
                    <a:pt x="325" y="746"/>
                  </a:lnTo>
                  <a:lnTo>
                    <a:pt x="326" y="743"/>
                  </a:lnTo>
                  <a:lnTo>
                    <a:pt x="328" y="741"/>
                  </a:lnTo>
                  <a:lnTo>
                    <a:pt x="328" y="731"/>
                  </a:lnTo>
                  <a:lnTo>
                    <a:pt x="332" y="726"/>
                  </a:lnTo>
                  <a:lnTo>
                    <a:pt x="332" y="722"/>
                  </a:lnTo>
                  <a:lnTo>
                    <a:pt x="335" y="720"/>
                  </a:lnTo>
                  <a:lnTo>
                    <a:pt x="340" y="720"/>
                  </a:lnTo>
                  <a:lnTo>
                    <a:pt x="342" y="717"/>
                  </a:lnTo>
                  <a:lnTo>
                    <a:pt x="348" y="717"/>
                  </a:lnTo>
                  <a:lnTo>
                    <a:pt x="349" y="715"/>
                  </a:lnTo>
                  <a:lnTo>
                    <a:pt x="350" y="716"/>
                  </a:lnTo>
                  <a:lnTo>
                    <a:pt x="351" y="711"/>
                  </a:lnTo>
                  <a:lnTo>
                    <a:pt x="357" y="710"/>
                  </a:lnTo>
                  <a:lnTo>
                    <a:pt x="361" y="710"/>
                  </a:lnTo>
                  <a:lnTo>
                    <a:pt x="370" y="716"/>
                  </a:lnTo>
                  <a:lnTo>
                    <a:pt x="373" y="715"/>
                  </a:lnTo>
                  <a:lnTo>
                    <a:pt x="378" y="715"/>
                  </a:lnTo>
                  <a:lnTo>
                    <a:pt x="382" y="711"/>
                  </a:lnTo>
                  <a:lnTo>
                    <a:pt x="388" y="716"/>
                  </a:lnTo>
                  <a:lnTo>
                    <a:pt x="393" y="717"/>
                  </a:lnTo>
                  <a:lnTo>
                    <a:pt x="400" y="716"/>
                  </a:lnTo>
                  <a:lnTo>
                    <a:pt x="401" y="717"/>
                  </a:lnTo>
                  <a:lnTo>
                    <a:pt x="403" y="716"/>
                  </a:lnTo>
                  <a:lnTo>
                    <a:pt x="403" y="713"/>
                  </a:lnTo>
                  <a:lnTo>
                    <a:pt x="402" y="711"/>
                  </a:lnTo>
                  <a:lnTo>
                    <a:pt x="403" y="708"/>
                  </a:lnTo>
                  <a:lnTo>
                    <a:pt x="409" y="698"/>
                  </a:lnTo>
                  <a:lnTo>
                    <a:pt x="409" y="698"/>
                  </a:lnTo>
                  <a:lnTo>
                    <a:pt x="409" y="702"/>
                  </a:lnTo>
                  <a:lnTo>
                    <a:pt x="409" y="703"/>
                  </a:lnTo>
                  <a:lnTo>
                    <a:pt x="411" y="702"/>
                  </a:lnTo>
                  <a:lnTo>
                    <a:pt x="415" y="697"/>
                  </a:lnTo>
                  <a:lnTo>
                    <a:pt x="416" y="696"/>
                  </a:lnTo>
                  <a:lnTo>
                    <a:pt x="417" y="697"/>
                  </a:lnTo>
                  <a:lnTo>
                    <a:pt x="419" y="702"/>
                  </a:lnTo>
                  <a:lnTo>
                    <a:pt x="420" y="703"/>
                  </a:lnTo>
                  <a:lnTo>
                    <a:pt x="427" y="697"/>
                  </a:lnTo>
                  <a:lnTo>
                    <a:pt x="431" y="701"/>
                  </a:lnTo>
                  <a:lnTo>
                    <a:pt x="434" y="703"/>
                  </a:lnTo>
                  <a:lnTo>
                    <a:pt x="437" y="702"/>
                  </a:lnTo>
                  <a:lnTo>
                    <a:pt x="437" y="701"/>
                  </a:lnTo>
                  <a:lnTo>
                    <a:pt x="437" y="698"/>
                  </a:lnTo>
                  <a:lnTo>
                    <a:pt x="439" y="695"/>
                  </a:lnTo>
                  <a:lnTo>
                    <a:pt x="439" y="690"/>
                  </a:lnTo>
                  <a:lnTo>
                    <a:pt x="440" y="686"/>
                  </a:lnTo>
                  <a:lnTo>
                    <a:pt x="440" y="682"/>
                  </a:lnTo>
                  <a:lnTo>
                    <a:pt x="441" y="681"/>
                  </a:lnTo>
                  <a:lnTo>
                    <a:pt x="441" y="679"/>
                  </a:lnTo>
                  <a:lnTo>
                    <a:pt x="441" y="677"/>
                  </a:lnTo>
                  <a:lnTo>
                    <a:pt x="440" y="676"/>
                  </a:lnTo>
                  <a:lnTo>
                    <a:pt x="441" y="672"/>
                  </a:lnTo>
                  <a:lnTo>
                    <a:pt x="441" y="665"/>
                  </a:lnTo>
                  <a:lnTo>
                    <a:pt x="443" y="664"/>
                  </a:lnTo>
                  <a:lnTo>
                    <a:pt x="447" y="665"/>
                  </a:lnTo>
                  <a:lnTo>
                    <a:pt x="448" y="664"/>
                  </a:lnTo>
                  <a:lnTo>
                    <a:pt x="453" y="656"/>
                  </a:lnTo>
                  <a:lnTo>
                    <a:pt x="452" y="649"/>
                  </a:lnTo>
                  <a:lnTo>
                    <a:pt x="454" y="644"/>
                  </a:lnTo>
                  <a:lnTo>
                    <a:pt x="455" y="640"/>
                  </a:lnTo>
                  <a:lnTo>
                    <a:pt x="458" y="640"/>
                  </a:lnTo>
                  <a:lnTo>
                    <a:pt x="460" y="637"/>
                  </a:lnTo>
                  <a:lnTo>
                    <a:pt x="460" y="632"/>
                  </a:lnTo>
                  <a:lnTo>
                    <a:pt x="458" y="628"/>
                  </a:lnTo>
                  <a:lnTo>
                    <a:pt x="458" y="624"/>
                  </a:lnTo>
                  <a:lnTo>
                    <a:pt x="462" y="617"/>
                  </a:lnTo>
                  <a:lnTo>
                    <a:pt x="464" y="608"/>
                  </a:lnTo>
                  <a:lnTo>
                    <a:pt x="464" y="604"/>
                  </a:lnTo>
                  <a:lnTo>
                    <a:pt x="461" y="585"/>
                  </a:lnTo>
                  <a:lnTo>
                    <a:pt x="468" y="577"/>
                  </a:lnTo>
                  <a:lnTo>
                    <a:pt x="470" y="566"/>
                  </a:lnTo>
                  <a:lnTo>
                    <a:pt x="472" y="561"/>
                  </a:lnTo>
                  <a:lnTo>
                    <a:pt x="475" y="560"/>
                  </a:lnTo>
                  <a:lnTo>
                    <a:pt x="480" y="560"/>
                  </a:lnTo>
                  <a:lnTo>
                    <a:pt x="484" y="554"/>
                  </a:lnTo>
                  <a:lnTo>
                    <a:pt x="485" y="552"/>
                  </a:lnTo>
                  <a:lnTo>
                    <a:pt x="487" y="554"/>
                  </a:lnTo>
                  <a:lnTo>
                    <a:pt x="492" y="557"/>
                  </a:lnTo>
                  <a:lnTo>
                    <a:pt x="493" y="557"/>
                  </a:lnTo>
                  <a:lnTo>
                    <a:pt x="494" y="556"/>
                  </a:lnTo>
                  <a:lnTo>
                    <a:pt x="494" y="551"/>
                  </a:lnTo>
                  <a:lnTo>
                    <a:pt x="492" y="546"/>
                  </a:lnTo>
                  <a:lnTo>
                    <a:pt x="488" y="537"/>
                  </a:lnTo>
                  <a:lnTo>
                    <a:pt x="480" y="524"/>
                  </a:lnTo>
                  <a:lnTo>
                    <a:pt x="475" y="511"/>
                  </a:lnTo>
                  <a:lnTo>
                    <a:pt x="470" y="503"/>
                  </a:lnTo>
                  <a:lnTo>
                    <a:pt x="467" y="502"/>
                  </a:lnTo>
                  <a:lnTo>
                    <a:pt x="462" y="497"/>
                  </a:lnTo>
                  <a:lnTo>
                    <a:pt x="457" y="490"/>
                  </a:lnTo>
                  <a:lnTo>
                    <a:pt x="456" y="487"/>
                  </a:lnTo>
                  <a:lnTo>
                    <a:pt x="455" y="469"/>
                  </a:lnTo>
                  <a:lnTo>
                    <a:pt x="460" y="466"/>
                  </a:lnTo>
                  <a:lnTo>
                    <a:pt x="463" y="462"/>
                  </a:lnTo>
                  <a:lnTo>
                    <a:pt x="468" y="459"/>
                  </a:lnTo>
                  <a:lnTo>
                    <a:pt x="471" y="456"/>
                  </a:lnTo>
                  <a:lnTo>
                    <a:pt x="471" y="452"/>
                  </a:lnTo>
                  <a:lnTo>
                    <a:pt x="472" y="446"/>
                  </a:lnTo>
                  <a:lnTo>
                    <a:pt x="473" y="443"/>
                  </a:lnTo>
                  <a:lnTo>
                    <a:pt x="471" y="437"/>
                  </a:lnTo>
                  <a:lnTo>
                    <a:pt x="478" y="416"/>
                  </a:lnTo>
                  <a:lnTo>
                    <a:pt x="479" y="414"/>
                  </a:lnTo>
                  <a:lnTo>
                    <a:pt x="481" y="412"/>
                  </a:lnTo>
                  <a:lnTo>
                    <a:pt x="483" y="407"/>
                  </a:lnTo>
                  <a:lnTo>
                    <a:pt x="479" y="400"/>
                  </a:lnTo>
                  <a:lnTo>
                    <a:pt x="480" y="398"/>
                  </a:lnTo>
                  <a:lnTo>
                    <a:pt x="480" y="390"/>
                  </a:lnTo>
                  <a:lnTo>
                    <a:pt x="477" y="364"/>
                  </a:lnTo>
                  <a:lnTo>
                    <a:pt x="475" y="346"/>
                  </a:lnTo>
                  <a:lnTo>
                    <a:pt x="472" y="346"/>
                  </a:lnTo>
                  <a:lnTo>
                    <a:pt x="460" y="349"/>
                  </a:lnTo>
                  <a:lnTo>
                    <a:pt x="449" y="346"/>
                  </a:lnTo>
                  <a:lnTo>
                    <a:pt x="452" y="279"/>
                  </a:lnTo>
                  <a:lnTo>
                    <a:pt x="453" y="264"/>
                  </a:lnTo>
                  <a:lnTo>
                    <a:pt x="455" y="259"/>
                  </a:lnTo>
                  <a:lnTo>
                    <a:pt x="455" y="255"/>
                  </a:lnTo>
                  <a:lnTo>
                    <a:pt x="453" y="253"/>
                  </a:lnTo>
                  <a:lnTo>
                    <a:pt x="450" y="254"/>
                  </a:lnTo>
                  <a:lnTo>
                    <a:pt x="449" y="254"/>
                  </a:lnTo>
                  <a:lnTo>
                    <a:pt x="447" y="249"/>
                  </a:lnTo>
                  <a:lnTo>
                    <a:pt x="446" y="243"/>
                  </a:lnTo>
                  <a:lnTo>
                    <a:pt x="441" y="240"/>
                  </a:lnTo>
                  <a:lnTo>
                    <a:pt x="440" y="237"/>
                  </a:lnTo>
                  <a:lnTo>
                    <a:pt x="441" y="232"/>
                  </a:lnTo>
                  <a:lnTo>
                    <a:pt x="441" y="228"/>
                  </a:lnTo>
                  <a:lnTo>
                    <a:pt x="440" y="220"/>
                  </a:lnTo>
                  <a:lnTo>
                    <a:pt x="441" y="217"/>
                  </a:lnTo>
                  <a:lnTo>
                    <a:pt x="441" y="213"/>
                  </a:lnTo>
                  <a:lnTo>
                    <a:pt x="442" y="211"/>
                  </a:lnTo>
                  <a:lnTo>
                    <a:pt x="441" y="209"/>
                  </a:lnTo>
                  <a:lnTo>
                    <a:pt x="437" y="209"/>
                  </a:lnTo>
                  <a:lnTo>
                    <a:pt x="433" y="212"/>
                  </a:lnTo>
                  <a:lnTo>
                    <a:pt x="430" y="211"/>
                  </a:lnTo>
                  <a:lnTo>
                    <a:pt x="428" y="218"/>
                  </a:lnTo>
                  <a:lnTo>
                    <a:pt x="427" y="222"/>
                  </a:lnTo>
                  <a:lnTo>
                    <a:pt x="426" y="223"/>
                  </a:lnTo>
                  <a:lnTo>
                    <a:pt x="424" y="220"/>
                  </a:lnTo>
                  <a:lnTo>
                    <a:pt x="418" y="220"/>
                  </a:lnTo>
                  <a:lnTo>
                    <a:pt x="416" y="218"/>
                  </a:lnTo>
                  <a:lnTo>
                    <a:pt x="408" y="218"/>
                  </a:lnTo>
                  <a:lnTo>
                    <a:pt x="404" y="217"/>
                  </a:lnTo>
                  <a:lnTo>
                    <a:pt x="404" y="213"/>
                  </a:lnTo>
                  <a:lnTo>
                    <a:pt x="402" y="208"/>
                  </a:lnTo>
                  <a:lnTo>
                    <a:pt x="403" y="201"/>
                  </a:lnTo>
                  <a:lnTo>
                    <a:pt x="401" y="189"/>
                  </a:lnTo>
                  <a:lnTo>
                    <a:pt x="399" y="189"/>
                  </a:lnTo>
                  <a:lnTo>
                    <a:pt x="395" y="192"/>
                  </a:lnTo>
                  <a:lnTo>
                    <a:pt x="394" y="192"/>
                  </a:lnTo>
                  <a:lnTo>
                    <a:pt x="384" y="175"/>
                  </a:lnTo>
                  <a:lnTo>
                    <a:pt x="385" y="167"/>
                  </a:lnTo>
                  <a:lnTo>
                    <a:pt x="379" y="152"/>
                  </a:lnTo>
                  <a:lnTo>
                    <a:pt x="379" y="146"/>
                  </a:lnTo>
                  <a:lnTo>
                    <a:pt x="380" y="141"/>
                  </a:lnTo>
                  <a:lnTo>
                    <a:pt x="382" y="136"/>
                  </a:lnTo>
                  <a:lnTo>
                    <a:pt x="382" y="134"/>
                  </a:lnTo>
                  <a:lnTo>
                    <a:pt x="380" y="128"/>
                  </a:lnTo>
                  <a:lnTo>
                    <a:pt x="380" y="118"/>
                  </a:lnTo>
                  <a:lnTo>
                    <a:pt x="377" y="108"/>
                  </a:lnTo>
                  <a:lnTo>
                    <a:pt x="378" y="98"/>
                  </a:lnTo>
                  <a:lnTo>
                    <a:pt x="377" y="90"/>
                  </a:lnTo>
                  <a:lnTo>
                    <a:pt x="377" y="88"/>
                  </a:lnTo>
                  <a:lnTo>
                    <a:pt x="379" y="88"/>
                  </a:lnTo>
                  <a:lnTo>
                    <a:pt x="382" y="88"/>
                  </a:lnTo>
                  <a:lnTo>
                    <a:pt x="384" y="88"/>
                  </a:lnTo>
                  <a:lnTo>
                    <a:pt x="384" y="84"/>
                  </a:lnTo>
                  <a:lnTo>
                    <a:pt x="382" y="76"/>
                  </a:lnTo>
                  <a:lnTo>
                    <a:pt x="385" y="72"/>
                  </a:lnTo>
                  <a:lnTo>
                    <a:pt x="385" y="69"/>
                  </a:lnTo>
                  <a:lnTo>
                    <a:pt x="386" y="68"/>
                  </a:lnTo>
                  <a:lnTo>
                    <a:pt x="388" y="68"/>
                  </a:lnTo>
                  <a:lnTo>
                    <a:pt x="393" y="63"/>
                  </a:lnTo>
                  <a:lnTo>
                    <a:pt x="394" y="58"/>
                  </a:lnTo>
                  <a:lnTo>
                    <a:pt x="399" y="56"/>
                  </a:lnTo>
                  <a:lnTo>
                    <a:pt x="403" y="57"/>
                  </a:lnTo>
                  <a:lnTo>
                    <a:pt x="412" y="63"/>
                  </a:lnTo>
                  <a:lnTo>
                    <a:pt x="414" y="62"/>
                  </a:lnTo>
                  <a:lnTo>
                    <a:pt x="420" y="63"/>
                  </a:lnTo>
                  <a:lnTo>
                    <a:pt x="422" y="62"/>
                  </a:lnTo>
                  <a:lnTo>
                    <a:pt x="422" y="56"/>
                  </a:lnTo>
                  <a:lnTo>
                    <a:pt x="424" y="47"/>
                  </a:lnTo>
                  <a:lnTo>
                    <a:pt x="425" y="41"/>
                  </a:lnTo>
                  <a:lnTo>
                    <a:pt x="430" y="32"/>
                  </a:lnTo>
                  <a:lnTo>
                    <a:pt x="432" y="31"/>
                  </a:lnTo>
                  <a:lnTo>
                    <a:pt x="434" y="27"/>
                  </a:lnTo>
                  <a:lnTo>
                    <a:pt x="445" y="24"/>
                  </a:lnTo>
                  <a:lnTo>
                    <a:pt x="449" y="19"/>
                  </a:lnTo>
                  <a:lnTo>
                    <a:pt x="452" y="15"/>
                  </a:lnTo>
                  <a:lnTo>
                    <a:pt x="462" y="5"/>
                  </a:lnTo>
                  <a:lnTo>
                    <a:pt x="464" y="5"/>
                  </a:lnTo>
                  <a:lnTo>
                    <a:pt x="471" y="0"/>
                  </a:lnTo>
                  <a:lnTo>
                    <a:pt x="475" y="0"/>
                  </a:lnTo>
                  <a:lnTo>
                    <a:pt x="476" y="10"/>
                  </a:lnTo>
                  <a:lnTo>
                    <a:pt x="480" y="16"/>
                  </a:lnTo>
                  <a:lnTo>
                    <a:pt x="491" y="25"/>
                  </a:lnTo>
                  <a:lnTo>
                    <a:pt x="496" y="27"/>
                  </a:lnTo>
                  <a:lnTo>
                    <a:pt x="502" y="26"/>
                  </a:lnTo>
                  <a:lnTo>
                    <a:pt x="508" y="30"/>
                  </a:lnTo>
                  <a:lnTo>
                    <a:pt x="514" y="22"/>
                  </a:lnTo>
                  <a:lnTo>
                    <a:pt x="517" y="16"/>
                  </a:lnTo>
                  <a:lnTo>
                    <a:pt x="517" y="14"/>
                  </a:lnTo>
                  <a:lnTo>
                    <a:pt x="518" y="9"/>
                  </a:lnTo>
                  <a:lnTo>
                    <a:pt x="519" y="1"/>
                  </a:lnTo>
                  <a:lnTo>
                    <a:pt x="523" y="2"/>
                  </a:lnTo>
                  <a:lnTo>
                    <a:pt x="522" y="14"/>
                  </a:lnTo>
                  <a:lnTo>
                    <a:pt x="523" y="17"/>
                  </a:lnTo>
                  <a:lnTo>
                    <a:pt x="525" y="20"/>
                  </a:lnTo>
                  <a:lnTo>
                    <a:pt x="526" y="25"/>
                  </a:lnTo>
                  <a:lnTo>
                    <a:pt x="533" y="36"/>
                  </a:lnTo>
                  <a:lnTo>
                    <a:pt x="536" y="46"/>
                  </a:lnTo>
                  <a:lnTo>
                    <a:pt x="544" y="47"/>
                  </a:lnTo>
                  <a:lnTo>
                    <a:pt x="547" y="53"/>
                  </a:lnTo>
                  <a:lnTo>
                    <a:pt x="558" y="58"/>
                  </a:lnTo>
                  <a:lnTo>
                    <a:pt x="566" y="64"/>
                  </a:lnTo>
                  <a:lnTo>
                    <a:pt x="571" y="63"/>
                  </a:lnTo>
                  <a:lnTo>
                    <a:pt x="578" y="68"/>
                  </a:lnTo>
                  <a:lnTo>
                    <a:pt x="581" y="67"/>
                  </a:lnTo>
                  <a:lnTo>
                    <a:pt x="591" y="68"/>
                  </a:lnTo>
                  <a:lnTo>
                    <a:pt x="593" y="66"/>
                  </a:lnTo>
                  <a:lnTo>
                    <a:pt x="597" y="64"/>
                  </a:lnTo>
                  <a:lnTo>
                    <a:pt x="601" y="57"/>
                  </a:lnTo>
                  <a:lnTo>
                    <a:pt x="606" y="56"/>
                  </a:lnTo>
                  <a:lnTo>
                    <a:pt x="609" y="56"/>
                  </a:lnTo>
                  <a:lnTo>
                    <a:pt x="613" y="59"/>
                  </a:lnTo>
                  <a:lnTo>
                    <a:pt x="616" y="64"/>
                  </a:lnTo>
                  <a:lnTo>
                    <a:pt x="630" y="66"/>
                  </a:lnTo>
                  <a:lnTo>
                    <a:pt x="630" y="69"/>
                  </a:lnTo>
                  <a:lnTo>
                    <a:pt x="637" y="66"/>
                  </a:lnTo>
                  <a:lnTo>
                    <a:pt x="644" y="76"/>
                  </a:lnTo>
                  <a:lnTo>
                    <a:pt x="646" y="88"/>
                  </a:lnTo>
                  <a:lnTo>
                    <a:pt x="651" y="93"/>
                  </a:lnTo>
                  <a:lnTo>
                    <a:pt x="655" y="95"/>
                  </a:lnTo>
                  <a:lnTo>
                    <a:pt x="661" y="95"/>
                  </a:lnTo>
                  <a:lnTo>
                    <a:pt x="666" y="102"/>
                  </a:lnTo>
                  <a:lnTo>
                    <a:pt x="674" y="103"/>
                  </a:lnTo>
                  <a:lnTo>
                    <a:pt x="678" y="107"/>
                  </a:lnTo>
                  <a:lnTo>
                    <a:pt x="684" y="114"/>
                  </a:lnTo>
                  <a:lnTo>
                    <a:pt x="688" y="111"/>
                  </a:lnTo>
                  <a:lnTo>
                    <a:pt x="692" y="115"/>
                  </a:lnTo>
                  <a:lnTo>
                    <a:pt x="695" y="115"/>
                  </a:lnTo>
                  <a:lnTo>
                    <a:pt x="698" y="111"/>
                  </a:lnTo>
                  <a:lnTo>
                    <a:pt x="699" y="110"/>
                  </a:lnTo>
                  <a:lnTo>
                    <a:pt x="704" y="113"/>
                  </a:lnTo>
                  <a:lnTo>
                    <a:pt x="708" y="119"/>
                  </a:lnTo>
                  <a:lnTo>
                    <a:pt x="711" y="126"/>
                  </a:lnTo>
                  <a:lnTo>
                    <a:pt x="713" y="131"/>
                  </a:lnTo>
                  <a:lnTo>
                    <a:pt x="725" y="141"/>
                  </a:lnTo>
                  <a:lnTo>
                    <a:pt x="729" y="140"/>
                  </a:lnTo>
                  <a:lnTo>
                    <a:pt x="740" y="134"/>
                  </a:lnTo>
                  <a:lnTo>
                    <a:pt x="742" y="135"/>
                  </a:lnTo>
                  <a:lnTo>
                    <a:pt x="744" y="139"/>
                  </a:lnTo>
                  <a:lnTo>
                    <a:pt x="744" y="144"/>
                  </a:lnTo>
                  <a:lnTo>
                    <a:pt x="744" y="147"/>
                  </a:lnTo>
                  <a:lnTo>
                    <a:pt x="744" y="151"/>
                  </a:lnTo>
                  <a:lnTo>
                    <a:pt x="748" y="154"/>
                  </a:lnTo>
                  <a:lnTo>
                    <a:pt x="745" y="160"/>
                  </a:lnTo>
                  <a:lnTo>
                    <a:pt x="742" y="165"/>
                  </a:lnTo>
                  <a:lnTo>
                    <a:pt x="741" y="167"/>
                  </a:lnTo>
                  <a:lnTo>
                    <a:pt x="742" y="170"/>
                  </a:lnTo>
                  <a:lnTo>
                    <a:pt x="773" y="220"/>
                  </a:lnTo>
                  <a:lnTo>
                    <a:pt x="774" y="224"/>
                  </a:lnTo>
                  <a:lnTo>
                    <a:pt x="776" y="227"/>
                  </a:lnTo>
                  <a:lnTo>
                    <a:pt x="799" y="240"/>
                  </a:lnTo>
                  <a:lnTo>
                    <a:pt x="831" y="249"/>
                  </a:lnTo>
                  <a:lnTo>
                    <a:pt x="831" y="253"/>
                  </a:lnTo>
                  <a:lnTo>
                    <a:pt x="831" y="256"/>
                  </a:lnTo>
                  <a:lnTo>
                    <a:pt x="837" y="266"/>
                  </a:lnTo>
                  <a:lnTo>
                    <a:pt x="839" y="270"/>
                  </a:lnTo>
                  <a:lnTo>
                    <a:pt x="835" y="282"/>
                  </a:lnTo>
                  <a:lnTo>
                    <a:pt x="832" y="295"/>
                  </a:lnTo>
                  <a:lnTo>
                    <a:pt x="833" y="301"/>
                  </a:lnTo>
                  <a:lnTo>
                    <a:pt x="836" y="311"/>
                  </a:lnTo>
                  <a:lnTo>
                    <a:pt x="837" y="316"/>
                  </a:lnTo>
                  <a:lnTo>
                    <a:pt x="836" y="320"/>
                  </a:lnTo>
                  <a:lnTo>
                    <a:pt x="832" y="326"/>
                  </a:lnTo>
                  <a:lnTo>
                    <a:pt x="829" y="332"/>
                  </a:lnTo>
                  <a:lnTo>
                    <a:pt x="829" y="339"/>
                  </a:lnTo>
                  <a:lnTo>
                    <a:pt x="832" y="347"/>
                  </a:lnTo>
                  <a:lnTo>
                    <a:pt x="837" y="357"/>
                  </a:lnTo>
                  <a:lnTo>
                    <a:pt x="839" y="360"/>
                  </a:lnTo>
                  <a:lnTo>
                    <a:pt x="837" y="367"/>
                  </a:lnTo>
                  <a:lnTo>
                    <a:pt x="832" y="374"/>
                  </a:lnTo>
                  <a:lnTo>
                    <a:pt x="829" y="379"/>
                  </a:lnTo>
                  <a:lnTo>
                    <a:pt x="829" y="386"/>
                  </a:lnTo>
                  <a:lnTo>
                    <a:pt x="828" y="396"/>
                  </a:lnTo>
                  <a:lnTo>
                    <a:pt x="829" y="404"/>
                  </a:lnTo>
                  <a:lnTo>
                    <a:pt x="832" y="409"/>
                  </a:lnTo>
                  <a:lnTo>
                    <a:pt x="837" y="431"/>
                  </a:lnTo>
                  <a:lnTo>
                    <a:pt x="837" y="443"/>
                  </a:lnTo>
                  <a:lnTo>
                    <a:pt x="840" y="452"/>
                  </a:lnTo>
                  <a:lnTo>
                    <a:pt x="839" y="459"/>
                  </a:lnTo>
                  <a:lnTo>
                    <a:pt x="836" y="467"/>
                  </a:lnTo>
                  <a:lnTo>
                    <a:pt x="836" y="477"/>
                  </a:lnTo>
                  <a:lnTo>
                    <a:pt x="839" y="488"/>
                  </a:lnTo>
                  <a:lnTo>
                    <a:pt x="847" y="508"/>
                  </a:lnTo>
                  <a:lnTo>
                    <a:pt x="848" y="529"/>
                  </a:lnTo>
                  <a:lnTo>
                    <a:pt x="847" y="540"/>
                  </a:lnTo>
                  <a:lnTo>
                    <a:pt x="846" y="552"/>
                  </a:lnTo>
                  <a:lnTo>
                    <a:pt x="847" y="577"/>
                  </a:lnTo>
                  <a:lnTo>
                    <a:pt x="848" y="581"/>
                  </a:lnTo>
                  <a:lnTo>
                    <a:pt x="849" y="582"/>
                  </a:lnTo>
                  <a:lnTo>
                    <a:pt x="858" y="583"/>
                  </a:lnTo>
                  <a:lnTo>
                    <a:pt x="859" y="587"/>
                  </a:lnTo>
                  <a:lnTo>
                    <a:pt x="862" y="592"/>
                  </a:lnTo>
                  <a:lnTo>
                    <a:pt x="860" y="602"/>
                  </a:lnTo>
                  <a:lnTo>
                    <a:pt x="862" y="614"/>
                  </a:lnTo>
                  <a:lnTo>
                    <a:pt x="862" y="619"/>
                  </a:lnTo>
                  <a:lnTo>
                    <a:pt x="864" y="634"/>
                  </a:lnTo>
                  <a:lnTo>
                    <a:pt x="866" y="648"/>
                  </a:lnTo>
                  <a:lnTo>
                    <a:pt x="864" y="671"/>
                  </a:lnTo>
                  <a:lnTo>
                    <a:pt x="863" y="676"/>
                  </a:lnTo>
                  <a:lnTo>
                    <a:pt x="863" y="682"/>
                  </a:lnTo>
                  <a:lnTo>
                    <a:pt x="862" y="687"/>
                  </a:lnTo>
                  <a:lnTo>
                    <a:pt x="862" y="701"/>
                  </a:lnTo>
                  <a:lnTo>
                    <a:pt x="860" y="715"/>
                  </a:lnTo>
                  <a:lnTo>
                    <a:pt x="858" y="718"/>
                  </a:lnTo>
                  <a:lnTo>
                    <a:pt x="855" y="726"/>
                  </a:lnTo>
                  <a:lnTo>
                    <a:pt x="839" y="743"/>
                  </a:lnTo>
                  <a:lnTo>
                    <a:pt x="834" y="750"/>
                  </a:lnTo>
                  <a:lnTo>
                    <a:pt x="826" y="759"/>
                  </a:lnTo>
                  <a:lnTo>
                    <a:pt x="818" y="760"/>
                  </a:lnTo>
                  <a:lnTo>
                    <a:pt x="812" y="755"/>
                  </a:lnTo>
                  <a:lnTo>
                    <a:pt x="806" y="749"/>
                  </a:lnTo>
                  <a:lnTo>
                    <a:pt x="801" y="734"/>
                  </a:lnTo>
                  <a:lnTo>
                    <a:pt x="797" y="729"/>
                  </a:lnTo>
                  <a:lnTo>
                    <a:pt x="796" y="727"/>
                  </a:lnTo>
                  <a:lnTo>
                    <a:pt x="794" y="726"/>
                  </a:lnTo>
                  <a:lnTo>
                    <a:pt x="787" y="724"/>
                  </a:lnTo>
                  <a:lnTo>
                    <a:pt x="781" y="732"/>
                  </a:lnTo>
                  <a:lnTo>
                    <a:pt x="775" y="734"/>
                  </a:lnTo>
                  <a:lnTo>
                    <a:pt x="774" y="733"/>
                  </a:lnTo>
                  <a:lnTo>
                    <a:pt x="771" y="727"/>
                  </a:lnTo>
                  <a:lnTo>
                    <a:pt x="767" y="728"/>
                  </a:lnTo>
                  <a:lnTo>
                    <a:pt x="766" y="729"/>
                  </a:lnTo>
                  <a:lnTo>
                    <a:pt x="765" y="741"/>
                  </a:lnTo>
                  <a:lnTo>
                    <a:pt x="761" y="749"/>
                  </a:lnTo>
                  <a:lnTo>
                    <a:pt x="759" y="749"/>
                  </a:lnTo>
                  <a:lnTo>
                    <a:pt x="752" y="747"/>
                  </a:lnTo>
                  <a:lnTo>
                    <a:pt x="748" y="752"/>
                  </a:lnTo>
                  <a:lnTo>
                    <a:pt x="745" y="764"/>
                  </a:lnTo>
                  <a:lnTo>
                    <a:pt x="743" y="778"/>
                  </a:lnTo>
                  <a:lnTo>
                    <a:pt x="743" y="781"/>
                  </a:lnTo>
                  <a:lnTo>
                    <a:pt x="740" y="789"/>
                  </a:lnTo>
                  <a:lnTo>
                    <a:pt x="735" y="791"/>
                  </a:lnTo>
                  <a:lnTo>
                    <a:pt x="728" y="791"/>
                  </a:lnTo>
                  <a:lnTo>
                    <a:pt x="721" y="798"/>
                  </a:lnTo>
                  <a:lnTo>
                    <a:pt x="721" y="800"/>
                  </a:lnTo>
                  <a:lnTo>
                    <a:pt x="720" y="816"/>
                  </a:lnTo>
                  <a:lnTo>
                    <a:pt x="716" y="826"/>
                  </a:lnTo>
                  <a:lnTo>
                    <a:pt x="711" y="833"/>
                  </a:lnTo>
                  <a:lnTo>
                    <a:pt x="706" y="836"/>
                  </a:lnTo>
                  <a:lnTo>
                    <a:pt x="697" y="836"/>
                  </a:lnTo>
                  <a:lnTo>
                    <a:pt x="687" y="853"/>
                  </a:lnTo>
                  <a:lnTo>
                    <a:pt x="677" y="864"/>
                  </a:lnTo>
                  <a:lnTo>
                    <a:pt x="673" y="877"/>
                  </a:lnTo>
                  <a:lnTo>
                    <a:pt x="667" y="883"/>
                  </a:lnTo>
                  <a:lnTo>
                    <a:pt x="659" y="887"/>
                  </a:lnTo>
                  <a:lnTo>
                    <a:pt x="646" y="884"/>
                  </a:lnTo>
                  <a:lnTo>
                    <a:pt x="631" y="889"/>
                  </a:lnTo>
                  <a:lnTo>
                    <a:pt x="627" y="884"/>
                  </a:lnTo>
                  <a:lnTo>
                    <a:pt x="622" y="876"/>
                  </a:lnTo>
                  <a:lnTo>
                    <a:pt x="620" y="872"/>
                  </a:lnTo>
                  <a:lnTo>
                    <a:pt x="616" y="871"/>
                  </a:lnTo>
                  <a:lnTo>
                    <a:pt x="613" y="876"/>
                  </a:lnTo>
                  <a:lnTo>
                    <a:pt x="604" y="878"/>
                  </a:lnTo>
                  <a:lnTo>
                    <a:pt x="601" y="882"/>
                  </a:lnTo>
                  <a:lnTo>
                    <a:pt x="600" y="889"/>
                  </a:lnTo>
                  <a:lnTo>
                    <a:pt x="596" y="898"/>
                  </a:lnTo>
                  <a:lnTo>
                    <a:pt x="594" y="907"/>
                  </a:lnTo>
                  <a:lnTo>
                    <a:pt x="596" y="916"/>
                  </a:lnTo>
                  <a:lnTo>
                    <a:pt x="600" y="931"/>
                  </a:lnTo>
                  <a:lnTo>
                    <a:pt x="602" y="936"/>
                  </a:lnTo>
                  <a:lnTo>
                    <a:pt x="606" y="939"/>
                  </a:lnTo>
                  <a:lnTo>
                    <a:pt x="606" y="942"/>
                  </a:lnTo>
                  <a:lnTo>
                    <a:pt x="606" y="946"/>
                  </a:lnTo>
                  <a:lnTo>
                    <a:pt x="601" y="955"/>
                  </a:lnTo>
                  <a:lnTo>
                    <a:pt x="599" y="962"/>
                  </a:lnTo>
                  <a:lnTo>
                    <a:pt x="598" y="971"/>
                  </a:lnTo>
                  <a:lnTo>
                    <a:pt x="597" y="983"/>
                  </a:lnTo>
                  <a:lnTo>
                    <a:pt x="601" y="998"/>
                  </a:lnTo>
                  <a:lnTo>
                    <a:pt x="601" y="1002"/>
                  </a:lnTo>
                  <a:lnTo>
                    <a:pt x="599" y="1006"/>
                  </a:lnTo>
                  <a:lnTo>
                    <a:pt x="592" y="1007"/>
                  </a:lnTo>
                  <a:lnTo>
                    <a:pt x="589" y="1012"/>
                  </a:lnTo>
                  <a:lnTo>
                    <a:pt x="586" y="1015"/>
                  </a:lnTo>
                  <a:lnTo>
                    <a:pt x="586" y="1024"/>
                  </a:lnTo>
                  <a:lnTo>
                    <a:pt x="587" y="1029"/>
                  </a:lnTo>
                  <a:lnTo>
                    <a:pt x="591" y="1039"/>
                  </a:lnTo>
                  <a:lnTo>
                    <a:pt x="591" y="1043"/>
                  </a:lnTo>
                  <a:lnTo>
                    <a:pt x="591" y="1049"/>
                  </a:lnTo>
                  <a:lnTo>
                    <a:pt x="602" y="1059"/>
                  </a:lnTo>
                  <a:lnTo>
                    <a:pt x="605" y="1061"/>
                  </a:lnTo>
                  <a:lnTo>
                    <a:pt x="611" y="1072"/>
                  </a:lnTo>
                  <a:lnTo>
                    <a:pt x="611" y="1077"/>
                  </a:lnTo>
                  <a:lnTo>
                    <a:pt x="609" y="1084"/>
                  </a:lnTo>
                  <a:lnTo>
                    <a:pt x="607" y="1087"/>
                  </a:lnTo>
                  <a:lnTo>
                    <a:pt x="600" y="1091"/>
                  </a:lnTo>
                  <a:lnTo>
                    <a:pt x="599" y="1094"/>
                  </a:lnTo>
                  <a:lnTo>
                    <a:pt x="598" y="1098"/>
                  </a:lnTo>
                  <a:lnTo>
                    <a:pt x="600" y="1110"/>
                  </a:lnTo>
                  <a:lnTo>
                    <a:pt x="600" y="1112"/>
                  </a:lnTo>
                  <a:lnTo>
                    <a:pt x="594" y="1115"/>
                  </a:lnTo>
                  <a:lnTo>
                    <a:pt x="586" y="1121"/>
                  </a:lnTo>
                  <a:lnTo>
                    <a:pt x="584" y="1124"/>
                  </a:lnTo>
                  <a:lnTo>
                    <a:pt x="584" y="1132"/>
                  </a:lnTo>
                  <a:lnTo>
                    <a:pt x="584" y="1138"/>
                  </a:lnTo>
                  <a:lnTo>
                    <a:pt x="587" y="1141"/>
                  </a:lnTo>
                  <a:lnTo>
                    <a:pt x="592" y="1141"/>
                  </a:lnTo>
                  <a:lnTo>
                    <a:pt x="602" y="1134"/>
                  </a:lnTo>
                  <a:lnTo>
                    <a:pt x="606" y="1134"/>
                  </a:lnTo>
                  <a:lnTo>
                    <a:pt x="611" y="1141"/>
                  </a:lnTo>
                  <a:lnTo>
                    <a:pt x="611" y="1144"/>
                  </a:lnTo>
                  <a:lnTo>
                    <a:pt x="607" y="1160"/>
                  </a:lnTo>
                  <a:lnTo>
                    <a:pt x="601" y="1169"/>
                  </a:lnTo>
                  <a:lnTo>
                    <a:pt x="593" y="1180"/>
                  </a:lnTo>
                  <a:lnTo>
                    <a:pt x="590" y="1186"/>
                  </a:lnTo>
                  <a:lnTo>
                    <a:pt x="590" y="1190"/>
                  </a:lnTo>
                  <a:lnTo>
                    <a:pt x="590" y="1199"/>
                  </a:lnTo>
                  <a:lnTo>
                    <a:pt x="593" y="1214"/>
                  </a:lnTo>
                  <a:lnTo>
                    <a:pt x="606" y="1242"/>
                  </a:lnTo>
                  <a:lnTo>
                    <a:pt x="606" y="1247"/>
                  </a:lnTo>
                  <a:lnTo>
                    <a:pt x="606" y="1250"/>
                  </a:lnTo>
                  <a:lnTo>
                    <a:pt x="605" y="1253"/>
                  </a:lnTo>
                  <a:lnTo>
                    <a:pt x="604" y="1256"/>
                  </a:lnTo>
                  <a:lnTo>
                    <a:pt x="602" y="1258"/>
                  </a:lnTo>
                  <a:lnTo>
                    <a:pt x="605" y="1262"/>
                  </a:lnTo>
                  <a:lnTo>
                    <a:pt x="611" y="1262"/>
                  </a:lnTo>
                  <a:lnTo>
                    <a:pt x="614" y="1264"/>
                  </a:lnTo>
                  <a:lnTo>
                    <a:pt x="616" y="1268"/>
                  </a:lnTo>
                  <a:lnTo>
                    <a:pt x="620" y="1281"/>
                  </a:lnTo>
                  <a:lnTo>
                    <a:pt x="627" y="1285"/>
                  </a:lnTo>
                  <a:lnTo>
                    <a:pt x="632" y="1290"/>
                  </a:lnTo>
                  <a:lnTo>
                    <a:pt x="635" y="1297"/>
                  </a:lnTo>
                  <a:lnTo>
                    <a:pt x="635" y="1305"/>
                  </a:lnTo>
                  <a:lnTo>
                    <a:pt x="630" y="1329"/>
                  </a:lnTo>
                  <a:lnTo>
                    <a:pt x="629" y="1334"/>
                  </a:lnTo>
                  <a:lnTo>
                    <a:pt x="622" y="1349"/>
                  </a:lnTo>
                  <a:lnTo>
                    <a:pt x="620" y="1352"/>
                  </a:lnTo>
                  <a:lnTo>
                    <a:pt x="617" y="1354"/>
                  </a:lnTo>
                  <a:lnTo>
                    <a:pt x="612" y="1352"/>
                  </a:lnTo>
                  <a:lnTo>
                    <a:pt x="606" y="1352"/>
                  </a:lnTo>
                  <a:lnTo>
                    <a:pt x="602" y="1357"/>
                  </a:lnTo>
                  <a:lnTo>
                    <a:pt x="602" y="1363"/>
                  </a:lnTo>
                  <a:lnTo>
                    <a:pt x="602" y="1372"/>
                  </a:lnTo>
                  <a:lnTo>
                    <a:pt x="602" y="1375"/>
                  </a:lnTo>
                  <a:lnTo>
                    <a:pt x="619" y="1394"/>
                  </a:lnTo>
                  <a:lnTo>
                    <a:pt x="621" y="1401"/>
                  </a:lnTo>
                  <a:lnTo>
                    <a:pt x="624" y="1409"/>
                  </a:lnTo>
                  <a:lnTo>
                    <a:pt x="629" y="1420"/>
                  </a:lnTo>
                  <a:lnTo>
                    <a:pt x="631" y="1425"/>
                  </a:lnTo>
                  <a:lnTo>
                    <a:pt x="630" y="1429"/>
                  </a:lnTo>
                  <a:lnTo>
                    <a:pt x="628" y="1435"/>
                  </a:lnTo>
                  <a:lnTo>
                    <a:pt x="627" y="1437"/>
                  </a:lnTo>
                  <a:lnTo>
                    <a:pt x="607" y="1435"/>
                  </a:lnTo>
                  <a:lnTo>
                    <a:pt x="600" y="1438"/>
                  </a:lnTo>
                  <a:lnTo>
                    <a:pt x="594" y="1444"/>
                  </a:lnTo>
                  <a:lnTo>
                    <a:pt x="590" y="1455"/>
                  </a:lnTo>
                  <a:lnTo>
                    <a:pt x="587" y="1460"/>
                  </a:lnTo>
                  <a:lnTo>
                    <a:pt x="584" y="1464"/>
                  </a:lnTo>
                  <a:lnTo>
                    <a:pt x="581" y="1464"/>
                  </a:lnTo>
                  <a:lnTo>
                    <a:pt x="575" y="1455"/>
                  </a:lnTo>
                  <a:lnTo>
                    <a:pt x="570" y="1458"/>
                  </a:lnTo>
                  <a:lnTo>
                    <a:pt x="569" y="1460"/>
                  </a:lnTo>
                  <a:lnTo>
                    <a:pt x="568" y="1470"/>
                  </a:lnTo>
                  <a:lnTo>
                    <a:pt x="568" y="1472"/>
                  </a:lnTo>
                  <a:lnTo>
                    <a:pt x="569" y="1476"/>
                  </a:lnTo>
                  <a:lnTo>
                    <a:pt x="570" y="1476"/>
                  </a:lnTo>
                  <a:lnTo>
                    <a:pt x="570" y="1477"/>
                  </a:lnTo>
                  <a:lnTo>
                    <a:pt x="570" y="1480"/>
                  </a:lnTo>
                  <a:lnTo>
                    <a:pt x="574" y="1486"/>
                  </a:lnTo>
                  <a:lnTo>
                    <a:pt x="577" y="1495"/>
                  </a:lnTo>
                  <a:lnTo>
                    <a:pt x="582" y="1505"/>
                  </a:lnTo>
                  <a:lnTo>
                    <a:pt x="582" y="1510"/>
                  </a:lnTo>
                  <a:lnTo>
                    <a:pt x="578" y="1517"/>
                  </a:lnTo>
                  <a:lnTo>
                    <a:pt x="574" y="1523"/>
                  </a:lnTo>
                  <a:lnTo>
                    <a:pt x="572" y="1524"/>
                  </a:lnTo>
                  <a:lnTo>
                    <a:pt x="564" y="1526"/>
                  </a:lnTo>
                  <a:lnTo>
                    <a:pt x="560" y="1523"/>
                  </a:lnTo>
                  <a:lnTo>
                    <a:pt x="558" y="1518"/>
                  </a:lnTo>
                  <a:lnTo>
                    <a:pt x="554" y="1515"/>
                  </a:lnTo>
                  <a:lnTo>
                    <a:pt x="551" y="1508"/>
                  </a:lnTo>
                  <a:lnTo>
                    <a:pt x="549" y="1500"/>
                  </a:lnTo>
                  <a:lnTo>
                    <a:pt x="549" y="1489"/>
                  </a:lnTo>
                  <a:lnTo>
                    <a:pt x="548" y="1486"/>
                  </a:lnTo>
                  <a:lnTo>
                    <a:pt x="544" y="1495"/>
                  </a:lnTo>
                  <a:lnTo>
                    <a:pt x="541" y="1503"/>
                  </a:lnTo>
                  <a:lnTo>
                    <a:pt x="540" y="1536"/>
                  </a:lnTo>
                  <a:lnTo>
                    <a:pt x="538" y="1546"/>
                  </a:lnTo>
                  <a:lnTo>
                    <a:pt x="534" y="1546"/>
                  </a:lnTo>
                  <a:lnTo>
                    <a:pt x="524" y="1538"/>
                  </a:lnTo>
                  <a:lnTo>
                    <a:pt x="521" y="1539"/>
                  </a:lnTo>
                  <a:lnTo>
                    <a:pt x="518" y="1544"/>
                  </a:lnTo>
                  <a:lnTo>
                    <a:pt x="517" y="1542"/>
                  </a:lnTo>
                  <a:lnTo>
                    <a:pt x="516" y="1538"/>
                  </a:lnTo>
                  <a:lnTo>
                    <a:pt x="517" y="1536"/>
                  </a:lnTo>
                  <a:lnTo>
                    <a:pt x="521" y="1536"/>
                  </a:lnTo>
                  <a:lnTo>
                    <a:pt x="519" y="1528"/>
                  </a:lnTo>
                  <a:lnTo>
                    <a:pt x="518" y="1527"/>
                  </a:lnTo>
                  <a:lnTo>
                    <a:pt x="514" y="1531"/>
                  </a:lnTo>
                  <a:lnTo>
                    <a:pt x="514" y="1533"/>
                  </a:lnTo>
                  <a:lnTo>
                    <a:pt x="513" y="1541"/>
                  </a:lnTo>
                  <a:lnTo>
                    <a:pt x="515" y="1560"/>
                  </a:lnTo>
                  <a:lnTo>
                    <a:pt x="514" y="1572"/>
                  </a:lnTo>
                  <a:lnTo>
                    <a:pt x="511" y="1574"/>
                  </a:lnTo>
                  <a:lnTo>
                    <a:pt x="503" y="1572"/>
                  </a:lnTo>
                  <a:lnTo>
                    <a:pt x="500" y="1573"/>
                  </a:lnTo>
                  <a:lnTo>
                    <a:pt x="499" y="1574"/>
                  </a:lnTo>
                  <a:lnTo>
                    <a:pt x="499" y="1576"/>
                  </a:lnTo>
                  <a:lnTo>
                    <a:pt x="500" y="1581"/>
                  </a:lnTo>
                  <a:lnTo>
                    <a:pt x="501" y="1584"/>
                  </a:lnTo>
                  <a:lnTo>
                    <a:pt x="502" y="1586"/>
                  </a:lnTo>
                  <a:lnTo>
                    <a:pt x="506" y="1585"/>
                  </a:lnTo>
                  <a:lnTo>
                    <a:pt x="506" y="1590"/>
                  </a:lnTo>
                  <a:lnTo>
                    <a:pt x="507" y="1595"/>
                  </a:lnTo>
                  <a:lnTo>
                    <a:pt x="507" y="1596"/>
                  </a:lnTo>
                  <a:lnTo>
                    <a:pt x="506" y="1596"/>
                  </a:lnTo>
                  <a:lnTo>
                    <a:pt x="499" y="1593"/>
                  </a:lnTo>
                  <a:lnTo>
                    <a:pt x="498" y="1594"/>
                  </a:lnTo>
                  <a:lnTo>
                    <a:pt x="498" y="1601"/>
                  </a:lnTo>
                  <a:lnTo>
                    <a:pt x="498" y="1606"/>
                  </a:lnTo>
                  <a:lnTo>
                    <a:pt x="500" y="1609"/>
                  </a:lnTo>
                  <a:lnTo>
                    <a:pt x="501" y="1609"/>
                  </a:lnTo>
                  <a:lnTo>
                    <a:pt x="503" y="1606"/>
                  </a:lnTo>
                  <a:lnTo>
                    <a:pt x="507" y="1606"/>
                  </a:lnTo>
                  <a:lnTo>
                    <a:pt x="508" y="1609"/>
                  </a:lnTo>
                  <a:lnTo>
                    <a:pt x="509" y="1612"/>
                  </a:lnTo>
                  <a:lnTo>
                    <a:pt x="509" y="1616"/>
                  </a:lnTo>
                  <a:lnTo>
                    <a:pt x="506" y="1619"/>
                  </a:lnTo>
                  <a:lnTo>
                    <a:pt x="505" y="1621"/>
                  </a:lnTo>
                  <a:lnTo>
                    <a:pt x="510" y="1626"/>
                  </a:lnTo>
                  <a:lnTo>
                    <a:pt x="511" y="1628"/>
                  </a:lnTo>
                  <a:lnTo>
                    <a:pt x="511" y="1630"/>
                  </a:lnTo>
                  <a:lnTo>
                    <a:pt x="510" y="1632"/>
                  </a:lnTo>
                  <a:lnTo>
                    <a:pt x="508" y="1631"/>
                  </a:lnTo>
                  <a:lnTo>
                    <a:pt x="506" y="1630"/>
                  </a:lnTo>
                  <a:lnTo>
                    <a:pt x="505" y="1625"/>
                  </a:lnTo>
                  <a:lnTo>
                    <a:pt x="503" y="1625"/>
                  </a:lnTo>
                  <a:lnTo>
                    <a:pt x="502" y="1630"/>
                  </a:lnTo>
                  <a:lnTo>
                    <a:pt x="502" y="1640"/>
                  </a:lnTo>
                  <a:lnTo>
                    <a:pt x="498" y="1637"/>
                  </a:lnTo>
                  <a:lnTo>
                    <a:pt x="495" y="1640"/>
                  </a:lnTo>
                  <a:lnTo>
                    <a:pt x="495" y="1643"/>
                  </a:lnTo>
                  <a:lnTo>
                    <a:pt x="498" y="1646"/>
                  </a:lnTo>
                  <a:lnTo>
                    <a:pt x="498" y="1650"/>
                  </a:lnTo>
                  <a:lnTo>
                    <a:pt x="498" y="1652"/>
                  </a:lnTo>
                  <a:lnTo>
                    <a:pt x="496" y="1655"/>
                  </a:lnTo>
                  <a:lnTo>
                    <a:pt x="495" y="1655"/>
                  </a:lnTo>
                  <a:lnTo>
                    <a:pt x="495" y="1651"/>
                  </a:lnTo>
                  <a:lnTo>
                    <a:pt x="491" y="1647"/>
                  </a:lnTo>
                  <a:lnTo>
                    <a:pt x="488" y="1643"/>
                  </a:lnTo>
                  <a:lnTo>
                    <a:pt x="487" y="1643"/>
                  </a:lnTo>
                  <a:lnTo>
                    <a:pt x="487" y="1648"/>
                  </a:lnTo>
                  <a:lnTo>
                    <a:pt x="486" y="1653"/>
                  </a:lnTo>
                  <a:lnTo>
                    <a:pt x="484" y="1650"/>
                  </a:lnTo>
                  <a:lnTo>
                    <a:pt x="483" y="1651"/>
                  </a:lnTo>
                  <a:lnTo>
                    <a:pt x="483" y="1656"/>
                  </a:lnTo>
                  <a:lnTo>
                    <a:pt x="483" y="1657"/>
                  </a:lnTo>
                  <a:lnTo>
                    <a:pt x="479" y="1653"/>
                  </a:lnTo>
                  <a:lnTo>
                    <a:pt x="478" y="1656"/>
                  </a:lnTo>
                  <a:lnTo>
                    <a:pt x="478" y="1666"/>
                  </a:lnTo>
                  <a:lnTo>
                    <a:pt x="477" y="1668"/>
                  </a:lnTo>
                  <a:lnTo>
                    <a:pt x="476" y="1668"/>
                  </a:lnTo>
                  <a:lnTo>
                    <a:pt x="475" y="1659"/>
                  </a:lnTo>
                  <a:lnTo>
                    <a:pt x="473" y="1659"/>
                  </a:lnTo>
                  <a:lnTo>
                    <a:pt x="469" y="1666"/>
                  </a:lnTo>
                  <a:lnTo>
                    <a:pt x="465" y="1674"/>
                  </a:lnTo>
                  <a:lnTo>
                    <a:pt x="463" y="1674"/>
                  </a:lnTo>
                  <a:lnTo>
                    <a:pt x="457" y="1678"/>
                  </a:lnTo>
                  <a:lnTo>
                    <a:pt x="456" y="1679"/>
                  </a:lnTo>
                  <a:lnTo>
                    <a:pt x="458" y="1678"/>
                  </a:lnTo>
                  <a:lnTo>
                    <a:pt x="456" y="1681"/>
                  </a:lnTo>
                  <a:lnTo>
                    <a:pt x="453" y="1687"/>
                  </a:lnTo>
                  <a:lnTo>
                    <a:pt x="449" y="1695"/>
                  </a:lnTo>
                  <a:lnTo>
                    <a:pt x="445" y="1702"/>
                  </a:lnTo>
                  <a:lnTo>
                    <a:pt x="445" y="1705"/>
                  </a:lnTo>
                  <a:lnTo>
                    <a:pt x="445" y="1710"/>
                  </a:lnTo>
                  <a:lnTo>
                    <a:pt x="441" y="1719"/>
                  </a:lnTo>
                  <a:lnTo>
                    <a:pt x="441" y="1724"/>
                  </a:lnTo>
                  <a:lnTo>
                    <a:pt x="440" y="1726"/>
                  </a:lnTo>
                  <a:lnTo>
                    <a:pt x="439" y="1728"/>
                  </a:lnTo>
                  <a:lnTo>
                    <a:pt x="435" y="1729"/>
                  </a:lnTo>
                  <a:lnTo>
                    <a:pt x="432" y="1742"/>
                  </a:lnTo>
                  <a:lnTo>
                    <a:pt x="433" y="1755"/>
                  </a:lnTo>
                  <a:lnTo>
                    <a:pt x="432" y="1762"/>
                  </a:lnTo>
                  <a:lnTo>
                    <a:pt x="433" y="1770"/>
                  </a:lnTo>
                  <a:lnTo>
                    <a:pt x="431" y="1782"/>
                  </a:lnTo>
                  <a:lnTo>
                    <a:pt x="431" y="1792"/>
                  </a:lnTo>
                  <a:lnTo>
                    <a:pt x="430" y="1793"/>
                  </a:lnTo>
                  <a:lnTo>
                    <a:pt x="425" y="1794"/>
                  </a:lnTo>
                  <a:lnTo>
                    <a:pt x="419" y="1799"/>
                  </a:lnTo>
                  <a:lnTo>
                    <a:pt x="412" y="1802"/>
                  </a:lnTo>
                  <a:lnTo>
                    <a:pt x="407" y="1806"/>
                  </a:lnTo>
                  <a:lnTo>
                    <a:pt x="400" y="1807"/>
                  </a:lnTo>
                  <a:lnTo>
                    <a:pt x="399" y="1809"/>
                  </a:lnTo>
                  <a:lnTo>
                    <a:pt x="399" y="1812"/>
                  </a:lnTo>
                  <a:lnTo>
                    <a:pt x="396" y="1815"/>
                  </a:lnTo>
                  <a:lnTo>
                    <a:pt x="386" y="1822"/>
                  </a:lnTo>
                  <a:lnTo>
                    <a:pt x="378" y="1818"/>
                  </a:lnTo>
                  <a:lnTo>
                    <a:pt x="354" y="1817"/>
                  </a:lnTo>
                  <a:lnTo>
                    <a:pt x="349" y="1812"/>
                  </a:lnTo>
                  <a:lnTo>
                    <a:pt x="349" y="1806"/>
                  </a:lnTo>
                  <a:lnTo>
                    <a:pt x="351" y="1796"/>
                  </a:lnTo>
                  <a:lnTo>
                    <a:pt x="355" y="1787"/>
                  </a:lnTo>
                  <a:lnTo>
                    <a:pt x="352" y="1786"/>
                  </a:lnTo>
                  <a:lnTo>
                    <a:pt x="352" y="1785"/>
                  </a:lnTo>
                  <a:lnTo>
                    <a:pt x="351" y="1777"/>
                  </a:lnTo>
                  <a:lnTo>
                    <a:pt x="354" y="1770"/>
                  </a:lnTo>
                  <a:lnTo>
                    <a:pt x="355" y="1770"/>
                  </a:lnTo>
                  <a:lnTo>
                    <a:pt x="355" y="1763"/>
                  </a:lnTo>
                  <a:lnTo>
                    <a:pt x="356" y="1762"/>
                  </a:lnTo>
                  <a:lnTo>
                    <a:pt x="354" y="1755"/>
                  </a:lnTo>
                  <a:lnTo>
                    <a:pt x="355" y="1752"/>
                  </a:lnTo>
                  <a:lnTo>
                    <a:pt x="356" y="1750"/>
                  </a:lnTo>
                  <a:lnTo>
                    <a:pt x="357" y="1749"/>
                  </a:lnTo>
                  <a:lnTo>
                    <a:pt x="356" y="1740"/>
                  </a:lnTo>
                  <a:lnTo>
                    <a:pt x="354" y="1740"/>
                  </a:lnTo>
                  <a:lnTo>
                    <a:pt x="354" y="1739"/>
                  </a:lnTo>
                  <a:lnTo>
                    <a:pt x="356" y="1740"/>
                  </a:lnTo>
                  <a:lnTo>
                    <a:pt x="357" y="1739"/>
                  </a:lnTo>
                  <a:lnTo>
                    <a:pt x="356" y="1736"/>
                  </a:lnTo>
                  <a:lnTo>
                    <a:pt x="354" y="1736"/>
                  </a:lnTo>
                  <a:lnTo>
                    <a:pt x="355" y="1734"/>
                  </a:lnTo>
                  <a:lnTo>
                    <a:pt x="354" y="1729"/>
                  </a:lnTo>
                  <a:lnTo>
                    <a:pt x="355" y="1729"/>
                  </a:lnTo>
                  <a:lnTo>
                    <a:pt x="354" y="1726"/>
                  </a:lnTo>
                  <a:lnTo>
                    <a:pt x="354" y="1730"/>
                  </a:lnTo>
                  <a:lnTo>
                    <a:pt x="352" y="1729"/>
                  </a:lnTo>
                  <a:lnTo>
                    <a:pt x="352" y="1723"/>
                  </a:lnTo>
                  <a:lnTo>
                    <a:pt x="350" y="1721"/>
                  </a:lnTo>
                  <a:lnTo>
                    <a:pt x="349" y="1718"/>
                  </a:lnTo>
                  <a:lnTo>
                    <a:pt x="349" y="1715"/>
                  </a:lnTo>
                  <a:lnTo>
                    <a:pt x="348" y="1714"/>
                  </a:lnTo>
                  <a:lnTo>
                    <a:pt x="349" y="1714"/>
                  </a:lnTo>
                  <a:lnTo>
                    <a:pt x="347" y="1713"/>
                  </a:lnTo>
                  <a:lnTo>
                    <a:pt x="346" y="1709"/>
                  </a:lnTo>
                  <a:lnTo>
                    <a:pt x="344" y="1708"/>
                  </a:lnTo>
                  <a:lnTo>
                    <a:pt x="346" y="1708"/>
                  </a:lnTo>
                  <a:lnTo>
                    <a:pt x="347" y="1707"/>
                  </a:lnTo>
                  <a:lnTo>
                    <a:pt x="346" y="1708"/>
                  </a:lnTo>
                  <a:lnTo>
                    <a:pt x="344" y="1708"/>
                  </a:lnTo>
                  <a:lnTo>
                    <a:pt x="346" y="1705"/>
                  </a:lnTo>
                  <a:lnTo>
                    <a:pt x="344" y="1705"/>
                  </a:lnTo>
                  <a:lnTo>
                    <a:pt x="346" y="1704"/>
                  </a:lnTo>
                  <a:lnTo>
                    <a:pt x="344" y="1704"/>
                  </a:lnTo>
                  <a:lnTo>
                    <a:pt x="343" y="1700"/>
                  </a:lnTo>
                  <a:lnTo>
                    <a:pt x="341" y="1697"/>
                  </a:lnTo>
                  <a:lnTo>
                    <a:pt x="340" y="1699"/>
                  </a:lnTo>
                  <a:lnTo>
                    <a:pt x="341" y="1697"/>
                  </a:lnTo>
                  <a:lnTo>
                    <a:pt x="339" y="1699"/>
                  </a:lnTo>
                  <a:lnTo>
                    <a:pt x="336" y="1698"/>
                  </a:lnTo>
                  <a:lnTo>
                    <a:pt x="335" y="1698"/>
                  </a:lnTo>
                  <a:lnTo>
                    <a:pt x="336" y="1699"/>
                  </a:lnTo>
                  <a:lnTo>
                    <a:pt x="332" y="1699"/>
                  </a:lnTo>
                  <a:lnTo>
                    <a:pt x="331" y="1702"/>
                  </a:lnTo>
                  <a:lnTo>
                    <a:pt x="334" y="1703"/>
                  </a:lnTo>
                  <a:lnTo>
                    <a:pt x="332" y="1704"/>
                  </a:lnTo>
                  <a:lnTo>
                    <a:pt x="331" y="1703"/>
                  </a:lnTo>
                  <a:lnTo>
                    <a:pt x="326" y="1703"/>
                  </a:lnTo>
                  <a:lnTo>
                    <a:pt x="324" y="1702"/>
                  </a:lnTo>
                  <a:lnTo>
                    <a:pt x="323" y="1698"/>
                  </a:lnTo>
                  <a:lnTo>
                    <a:pt x="325" y="1685"/>
                  </a:lnTo>
                  <a:lnTo>
                    <a:pt x="325" y="1677"/>
                  </a:lnTo>
                  <a:lnTo>
                    <a:pt x="325" y="1673"/>
                  </a:lnTo>
                  <a:lnTo>
                    <a:pt x="320" y="1662"/>
                  </a:lnTo>
                  <a:lnTo>
                    <a:pt x="323" y="1666"/>
                  </a:lnTo>
                  <a:lnTo>
                    <a:pt x="321" y="1662"/>
                  </a:lnTo>
                  <a:lnTo>
                    <a:pt x="318" y="1656"/>
                  </a:lnTo>
                  <a:lnTo>
                    <a:pt x="312" y="1650"/>
                  </a:lnTo>
                  <a:lnTo>
                    <a:pt x="312" y="1648"/>
                  </a:lnTo>
                  <a:lnTo>
                    <a:pt x="311" y="1646"/>
                  </a:lnTo>
                  <a:lnTo>
                    <a:pt x="303" y="1636"/>
                  </a:lnTo>
                  <a:lnTo>
                    <a:pt x="281" y="1617"/>
                  </a:lnTo>
                  <a:lnTo>
                    <a:pt x="272" y="1615"/>
                  </a:lnTo>
                  <a:lnTo>
                    <a:pt x="249" y="1606"/>
                  </a:lnTo>
                  <a:lnTo>
                    <a:pt x="245" y="1607"/>
                  </a:lnTo>
                  <a:lnTo>
                    <a:pt x="244" y="1610"/>
                  </a:lnTo>
                  <a:lnTo>
                    <a:pt x="241" y="1614"/>
                  </a:lnTo>
                  <a:lnTo>
                    <a:pt x="236" y="1612"/>
                  </a:lnTo>
                  <a:lnTo>
                    <a:pt x="231" y="1610"/>
                  </a:lnTo>
                  <a:lnTo>
                    <a:pt x="228" y="1610"/>
                  </a:lnTo>
                  <a:lnTo>
                    <a:pt x="227" y="1616"/>
                  </a:lnTo>
                  <a:lnTo>
                    <a:pt x="227" y="1611"/>
                  </a:lnTo>
                  <a:lnTo>
                    <a:pt x="225" y="1610"/>
                  </a:lnTo>
                  <a:lnTo>
                    <a:pt x="225" y="1612"/>
                  </a:lnTo>
                  <a:lnTo>
                    <a:pt x="223" y="1614"/>
                  </a:lnTo>
                  <a:lnTo>
                    <a:pt x="223" y="1611"/>
                  </a:lnTo>
                  <a:lnTo>
                    <a:pt x="220" y="1612"/>
                  </a:lnTo>
                  <a:lnTo>
                    <a:pt x="221" y="1614"/>
                  </a:lnTo>
                  <a:lnTo>
                    <a:pt x="220" y="1615"/>
                  </a:lnTo>
                  <a:lnTo>
                    <a:pt x="222" y="1619"/>
                  </a:lnTo>
                  <a:lnTo>
                    <a:pt x="226" y="1620"/>
                  </a:lnTo>
                  <a:lnTo>
                    <a:pt x="222" y="1620"/>
                  </a:lnTo>
                  <a:lnTo>
                    <a:pt x="220" y="1614"/>
                  </a:lnTo>
                  <a:lnTo>
                    <a:pt x="215" y="1619"/>
                  </a:lnTo>
                  <a:lnTo>
                    <a:pt x="211" y="1617"/>
                  </a:lnTo>
                  <a:lnTo>
                    <a:pt x="206" y="1615"/>
                  </a:lnTo>
                  <a:lnTo>
                    <a:pt x="205" y="1615"/>
                  </a:lnTo>
                  <a:lnTo>
                    <a:pt x="202" y="1611"/>
                  </a:lnTo>
                  <a:lnTo>
                    <a:pt x="193" y="1607"/>
                  </a:lnTo>
                  <a:lnTo>
                    <a:pt x="188" y="1606"/>
                  </a:lnTo>
                  <a:lnTo>
                    <a:pt x="183" y="1607"/>
                  </a:lnTo>
                  <a:lnTo>
                    <a:pt x="179" y="1604"/>
                  </a:lnTo>
                  <a:lnTo>
                    <a:pt x="167" y="1601"/>
                  </a:lnTo>
                  <a:lnTo>
                    <a:pt x="164" y="1602"/>
                  </a:lnTo>
                  <a:lnTo>
                    <a:pt x="159" y="1601"/>
                  </a:lnTo>
                  <a:lnTo>
                    <a:pt x="151" y="1602"/>
                  </a:lnTo>
                  <a:lnTo>
                    <a:pt x="149" y="1604"/>
                  </a:lnTo>
                  <a:lnTo>
                    <a:pt x="143" y="1601"/>
                  </a:lnTo>
                  <a:lnTo>
                    <a:pt x="135" y="1601"/>
                  </a:lnTo>
                  <a:lnTo>
                    <a:pt x="123" y="1605"/>
                  </a:lnTo>
                  <a:lnTo>
                    <a:pt x="122" y="1606"/>
                  </a:lnTo>
                  <a:lnTo>
                    <a:pt x="115" y="1605"/>
                  </a:lnTo>
                  <a:lnTo>
                    <a:pt x="112" y="1606"/>
                  </a:lnTo>
                  <a:lnTo>
                    <a:pt x="111" y="1605"/>
                  </a:lnTo>
                  <a:lnTo>
                    <a:pt x="107" y="1607"/>
                  </a:lnTo>
                  <a:lnTo>
                    <a:pt x="96" y="1607"/>
                  </a:lnTo>
                  <a:lnTo>
                    <a:pt x="94" y="1611"/>
                  </a:lnTo>
                  <a:lnTo>
                    <a:pt x="93" y="1610"/>
                  </a:lnTo>
                  <a:lnTo>
                    <a:pt x="91" y="1609"/>
                  </a:lnTo>
                  <a:lnTo>
                    <a:pt x="78" y="1604"/>
                  </a:lnTo>
                  <a:lnTo>
                    <a:pt x="76" y="1604"/>
                  </a:lnTo>
                  <a:lnTo>
                    <a:pt x="74" y="1606"/>
                  </a:lnTo>
                  <a:lnTo>
                    <a:pt x="69" y="1604"/>
                  </a:lnTo>
                  <a:lnTo>
                    <a:pt x="67" y="1605"/>
                  </a:lnTo>
                  <a:lnTo>
                    <a:pt x="62" y="1601"/>
                  </a:lnTo>
                  <a:lnTo>
                    <a:pt x="46" y="1594"/>
                  </a:lnTo>
                  <a:lnTo>
                    <a:pt x="43" y="1591"/>
                  </a:lnTo>
                  <a:lnTo>
                    <a:pt x="36" y="1588"/>
                  </a:lnTo>
                  <a:lnTo>
                    <a:pt x="32" y="1589"/>
                  </a:lnTo>
                  <a:lnTo>
                    <a:pt x="18" y="1580"/>
                  </a:lnTo>
                  <a:lnTo>
                    <a:pt x="16" y="1581"/>
                  </a:lnTo>
                  <a:lnTo>
                    <a:pt x="11" y="1579"/>
                  </a:lnTo>
                  <a:lnTo>
                    <a:pt x="11" y="1575"/>
                  </a:lnTo>
                  <a:lnTo>
                    <a:pt x="9" y="1560"/>
                  </a:lnTo>
                  <a:lnTo>
                    <a:pt x="10" y="1549"/>
                  </a:lnTo>
                  <a:lnTo>
                    <a:pt x="8" y="1541"/>
                  </a:lnTo>
                  <a:lnTo>
                    <a:pt x="8" y="1532"/>
                  </a:lnTo>
                  <a:lnTo>
                    <a:pt x="9" y="1527"/>
                  </a:lnTo>
                  <a:lnTo>
                    <a:pt x="9" y="1524"/>
                  </a:lnTo>
                  <a:lnTo>
                    <a:pt x="7" y="1513"/>
                  </a:lnTo>
                  <a:lnTo>
                    <a:pt x="5" y="1507"/>
                  </a:lnTo>
                  <a:lnTo>
                    <a:pt x="7" y="1498"/>
                  </a:lnTo>
                  <a:lnTo>
                    <a:pt x="7" y="1491"/>
                  </a:lnTo>
                  <a:lnTo>
                    <a:pt x="5" y="1485"/>
                  </a:lnTo>
                  <a:lnTo>
                    <a:pt x="2" y="1476"/>
                  </a:lnTo>
                  <a:lnTo>
                    <a:pt x="3" y="1464"/>
                  </a:lnTo>
                  <a:lnTo>
                    <a:pt x="2" y="1456"/>
                  </a:lnTo>
                  <a:lnTo>
                    <a:pt x="2" y="1446"/>
                  </a:lnTo>
                  <a:lnTo>
                    <a:pt x="0" y="1430"/>
                  </a:lnTo>
                  <a:lnTo>
                    <a:pt x="0" y="1406"/>
                  </a:lnTo>
                  <a:lnTo>
                    <a:pt x="1" y="1401"/>
                  </a:lnTo>
                  <a:lnTo>
                    <a:pt x="3" y="1396"/>
                  </a:lnTo>
                  <a:lnTo>
                    <a:pt x="9" y="1389"/>
                  </a:lnTo>
                  <a:lnTo>
                    <a:pt x="16" y="1391"/>
                  </a:lnTo>
                  <a:lnTo>
                    <a:pt x="23" y="1388"/>
                  </a:lnTo>
                  <a:lnTo>
                    <a:pt x="28" y="1391"/>
                  </a:lnTo>
                  <a:lnTo>
                    <a:pt x="31" y="1396"/>
                  </a:lnTo>
                  <a:lnTo>
                    <a:pt x="35" y="1406"/>
                  </a:lnTo>
                  <a:lnTo>
                    <a:pt x="36" y="1409"/>
                  </a:lnTo>
                  <a:lnTo>
                    <a:pt x="44" y="1417"/>
                  </a:lnTo>
                  <a:lnTo>
                    <a:pt x="52" y="1425"/>
                  </a:lnTo>
                  <a:lnTo>
                    <a:pt x="56" y="1429"/>
                  </a:lnTo>
                  <a:lnTo>
                    <a:pt x="59" y="1429"/>
                  </a:lnTo>
                  <a:lnTo>
                    <a:pt x="61" y="1428"/>
                  </a:lnTo>
                  <a:lnTo>
                    <a:pt x="64" y="1422"/>
                  </a:lnTo>
                  <a:lnTo>
                    <a:pt x="68" y="1414"/>
                  </a:lnTo>
                  <a:lnTo>
                    <a:pt x="69" y="1411"/>
                  </a:lnTo>
                  <a:lnTo>
                    <a:pt x="68" y="1408"/>
                  </a:lnTo>
                  <a:lnTo>
                    <a:pt x="64" y="1404"/>
                  </a:lnTo>
                  <a:lnTo>
                    <a:pt x="62" y="1398"/>
                  </a:lnTo>
                  <a:lnTo>
                    <a:pt x="56" y="1394"/>
                  </a:lnTo>
                  <a:lnTo>
                    <a:pt x="49" y="1383"/>
                  </a:lnTo>
                  <a:lnTo>
                    <a:pt x="49" y="1380"/>
                  </a:lnTo>
                  <a:lnTo>
                    <a:pt x="51" y="1377"/>
                  </a:lnTo>
                  <a:lnTo>
                    <a:pt x="53" y="1372"/>
                  </a:lnTo>
                  <a:lnTo>
                    <a:pt x="70" y="1372"/>
                  </a:lnTo>
                  <a:lnTo>
                    <a:pt x="74" y="1375"/>
                  </a:lnTo>
                  <a:lnTo>
                    <a:pt x="78" y="1375"/>
                  </a:lnTo>
                  <a:lnTo>
                    <a:pt x="83" y="1377"/>
                  </a:lnTo>
                  <a:lnTo>
                    <a:pt x="89" y="1370"/>
                  </a:lnTo>
                  <a:lnTo>
                    <a:pt x="96" y="1371"/>
                  </a:lnTo>
                  <a:lnTo>
                    <a:pt x="101" y="1366"/>
                  </a:lnTo>
                  <a:lnTo>
                    <a:pt x="109" y="1360"/>
                  </a:lnTo>
                  <a:lnTo>
                    <a:pt x="111" y="1357"/>
                  </a:lnTo>
                  <a:lnTo>
                    <a:pt x="109" y="1354"/>
                  </a:lnTo>
                  <a:lnTo>
                    <a:pt x="112" y="1345"/>
                  </a:lnTo>
                  <a:lnTo>
                    <a:pt x="113" y="1341"/>
                  </a:lnTo>
                  <a:lnTo>
                    <a:pt x="115" y="1340"/>
                  </a:lnTo>
                  <a:lnTo>
                    <a:pt x="120" y="1340"/>
                  </a:lnTo>
                  <a:lnTo>
                    <a:pt x="123" y="1335"/>
                  </a:lnTo>
                  <a:lnTo>
                    <a:pt x="126" y="1334"/>
                  </a:lnTo>
                  <a:lnTo>
                    <a:pt x="128" y="1334"/>
                  </a:lnTo>
                  <a:lnTo>
                    <a:pt x="129" y="1336"/>
                  </a:lnTo>
                  <a:lnTo>
                    <a:pt x="130" y="1341"/>
                  </a:lnTo>
                  <a:lnTo>
                    <a:pt x="131" y="1345"/>
                  </a:lnTo>
                  <a:lnTo>
                    <a:pt x="132" y="1347"/>
                  </a:lnTo>
                  <a:lnTo>
                    <a:pt x="135" y="1347"/>
                  </a:lnTo>
                  <a:lnTo>
                    <a:pt x="144" y="1345"/>
                  </a:lnTo>
                  <a:lnTo>
                    <a:pt x="154" y="1339"/>
                  </a:lnTo>
                  <a:lnTo>
                    <a:pt x="166" y="1340"/>
                  </a:lnTo>
                  <a:lnTo>
                    <a:pt x="173" y="1339"/>
                  </a:lnTo>
                  <a:lnTo>
                    <a:pt x="174" y="1337"/>
                  </a:lnTo>
                  <a:lnTo>
                    <a:pt x="175" y="1335"/>
                  </a:lnTo>
                  <a:lnTo>
                    <a:pt x="175" y="1325"/>
                  </a:lnTo>
                  <a:lnTo>
                    <a:pt x="173" y="1321"/>
                  </a:lnTo>
                  <a:lnTo>
                    <a:pt x="173" y="1310"/>
                  </a:lnTo>
                  <a:lnTo>
                    <a:pt x="172" y="1308"/>
                  </a:lnTo>
                  <a:lnTo>
                    <a:pt x="170" y="1303"/>
                  </a:lnTo>
                  <a:lnTo>
                    <a:pt x="170" y="1289"/>
                  </a:lnTo>
                  <a:lnTo>
                    <a:pt x="173" y="1284"/>
                  </a:lnTo>
                  <a:lnTo>
                    <a:pt x="177" y="1279"/>
                  </a:lnTo>
                  <a:lnTo>
                    <a:pt x="185" y="1281"/>
                  </a:lnTo>
                  <a:lnTo>
                    <a:pt x="189" y="1279"/>
                  </a:lnTo>
                  <a:lnTo>
                    <a:pt x="200" y="1273"/>
                  </a:lnTo>
                  <a:lnTo>
                    <a:pt x="203" y="1271"/>
                  </a:lnTo>
                  <a:lnTo>
                    <a:pt x="205" y="1267"/>
                  </a:lnTo>
                  <a:lnTo>
                    <a:pt x="207" y="1256"/>
                  </a:lnTo>
                  <a:lnTo>
                    <a:pt x="204" y="1250"/>
                  </a:lnTo>
                  <a:lnTo>
                    <a:pt x="205" y="1240"/>
                  </a:lnTo>
                  <a:lnTo>
                    <a:pt x="204" y="1233"/>
                  </a:lnTo>
                  <a:lnTo>
                    <a:pt x="210" y="1225"/>
                  </a:lnTo>
                  <a:lnTo>
                    <a:pt x="215" y="1202"/>
                  </a:lnTo>
                  <a:lnTo>
                    <a:pt x="218" y="1189"/>
                  </a:lnTo>
                  <a:lnTo>
                    <a:pt x="218" y="1178"/>
                  </a:lnTo>
                  <a:lnTo>
                    <a:pt x="219" y="1175"/>
                  </a:lnTo>
                  <a:lnTo>
                    <a:pt x="220" y="1170"/>
                  </a:lnTo>
                  <a:lnTo>
                    <a:pt x="223" y="1144"/>
                  </a:lnTo>
                  <a:lnTo>
                    <a:pt x="227" y="1146"/>
                  </a:lnTo>
                  <a:lnTo>
                    <a:pt x="231" y="1139"/>
                  </a:lnTo>
                  <a:lnTo>
                    <a:pt x="238" y="1138"/>
                  </a:lnTo>
                  <a:lnTo>
                    <a:pt x="241" y="1139"/>
                  </a:lnTo>
                  <a:lnTo>
                    <a:pt x="246" y="1139"/>
                  </a:lnTo>
                  <a:lnTo>
                    <a:pt x="256" y="1142"/>
                  </a:lnTo>
                  <a:lnTo>
                    <a:pt x="260" y="1148"/>
                  </a:lnTo>
                  <a:lnTo>
                    <a:pt x="265" y="1144"/>
                  </a:lnTo>
                  <a:lnTo>
                    <a:pt x="272" y="1142"/>
                  </a:lnTo>
                  <a:lnTo>
                    <a:pt x="284" y="1141"/>
                  </a:lnTo>
                  <a:lnTo>
                    <a:pt x="290" y="1146"/>
                  </a:lnTo>
                  <a:lnTo>
                    <a:pt x="294" y="1142"/>
                  </a:lnTo>
                  <a:lnTo>
                    <a:pt x="294" y="1139"/>
                  </a:lnTo>
                  <a:lnTo>
                    <a:pt x="291" y="1134"/>
                  </a:lnTo>
                  <a:lnTo>
                    <a:pt x="286" y="1131"/>
                  </a:lnTo>
                  <a:lnTo>
                    <a:pt x="280" y="1129"/>
                  </a:lnTo>
                  <a:lnTo>
                    <a:pt x="275" y="1123"/>
                  </a:lnTo>
                  <a:lnTo>
                    <a:pt x="271" y="1118"/>
                  </a:lnTo>
                  <a:lnTo>
                    <a:pt x="267" y="1112"/>
                  </a:lnTo>
                  <a:lnTo>
                    <a:pt x="263" y="1101"/>
                  </a:lnTo>
                  <a:lnTo>
                    <a:pt x="257" y="109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6" name="Freeform 747" descr="30%"/>
            <p:cNvSpPr>
              <a:spLocks/>
            </p:cNvSpPr>
            <p:nvPr/>
          </p:nvSpPr>
          <p:spPr bwMode="auto">
            <a:xfrm>
              <a:off x="5512472" y="1023903"/>
              <a:ext cx="11691" cy="2085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1"/>
                </a:cxn>
                <a:cxn ang="0">
                  <a:pos x="5" y="6"/>
                </a:cxn>
                <a:cxn ang="0">
                  <a:pos x="7" y="11"/>
                </a:cxn>
                <a:cxn ang="0">
                  <a:pos x="11" y="32"/>
                </a:cxn>
                <a:cxn ang="0">
                  <a:pos x="10" y="32"/>
                </a:cxn>
                <a:cxn ang="0">
                  <a:pos x="7" y="28"/>
                </a:cxn>
                <a:cxn ang="0">
                  <a:pos x="7" y="26"/>
                </a:cxn>
                <a:cxn ang="0">
                  <a:pos x="7" y="24"/>
                </a:cxn>
                <a:cxn ang="0">
                  <a:pos x="9" y="28"/>
                </a:cxn>
                <a:cxn ang="0">
                  <a:pos x="9" y="27"/>
                </a:cxn>
                <a:cxn ang="0">
                  <a:pos x="7" y="18"/>
                </a:cxn>
                <a:cxn ang="0">
                  <a:pos x="7" y="17"/>
                </a:cxn>
                <a:cxn ang="0">
                  <a:pos x="6" y="17"/>
                </a:cxn>
                <a:cxn ang="0">
                  <a:pos x="6" y="19"/>
                </a:cxn>
                <a:cxn ang="0">
                  <a:pos x="5" y="18"/>
                </a:cxn>
                <a:cxn ang="0">
                  <a:pos x="5" y="17"/>
                </a:cxn>
                <a:cxn ang="0">
                  <a:pos x="6" y="16"/>
                </a:cxn>
                <a:cxn ang="0">
                  <a:pos x="5" y="13"/>
                </a:cxn>
                <a:cxn ang="0">
                  <a:pos x="4" y="13"/>
                </a:cxn>
                <a:cxn ang="0">
                  <a:pos x="4" y="9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11" h="32">
                  <a:moveTo>
                    <a:pt x="2" y="0"/>
                  </a:moveTo>
                  <a:lnTo>
                    <a:pt x="4" y="1"/>
                  </a:lnTo>
                  <a:lnTo>
                    <a:pt x="5" y="6"/>
                  </a:lnTo>
                  <a:lnTo>
                    <a:pt x="7" y="11"/>
                  </a:lnTo>
                  <a:lnTo>
                    <a:pt x="11" y="32"/>
                  </a:lnTo>
                  <a:lnTo>
                    <a:pt x="10" y="32"/>
                  </a:lnTo>
                  <a:lnTo>
                    <a:pt x="7" y="28"/>
                  </a:lnTo>
                  <a:lnTo>
                    <a:pt x="7" y="26"/>
                  </a:lnTo>
                  <a:lnTo>
                    <a:pt x="7" y="24"/>
                  </a:lnTo>
                  <a:lnTo>
                    <a:pt x="9" y="28"/>
                  </a:lnTo>
                  <a:lnTo>
                    <a:pt x="9" y="27"/>
                  </a:lnTo>
                  <a:lnTo>
                    <a:pt x="7" y="18"/>
                  </a:lnTo>
                  <a:lnTo>
                    <a:pt x="7" y="17"/>
                  </a:lnTo>
                  <a:lnTo>
                    <a:pt x="6" y="17"/>
                  </a:lnTo>
                  <a:lnTo>
                    <a:pt x="6" y="19"/>
                  </a:lnTo>
                  <a:lnTo>
                    <a:pt x="5" y="18"/>
                  </a:lnTo>
                  <a:lnTo>
                    <a:pt x="5" y="17"/>
                  </a:lnTo>
                  <a:lnTo>
                    <a:pt x="6" y="16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4" y="9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7" name="Freeform 748" descr="30%"/>
            <p:cNvSpPr>
              <a:spLocks/>
            </p:cNvSpPr>
            <p:nvPr/>
          </p:nvSpPr>
          <p:spPr bwMode="auto">
            <a:xfrm>
              <a:off x="5056514" y="1295069"/>
              <a:ext cx="204598" cy="114724"/>
            </a:xfrm>
            <a:custGeom>
              <a:avLst/>
              <a:gdLst/>
              <a:ahLst/>
              <a:cxnLst>
                <a:cxn ang="0">
                  <a:pos x="27" y="54"/>
                </a:cxn>
                <a:cxn ang="0">
                  <a:pos x="44" y="28"/>
                </a:cxn>
                <a:cxn ang="0">
                  <a:pos x="54" y="21"/>
                </a:cxn>
                <a:cxn ang="0">
                  <a:pos x="69" y="11"/>
                </a:cxn>
                <a:cxn ang="0">
                  <a:pos x="79" y="8"/>
                </a:cxn>
                <a:cxn ang="0">
                  <a:pos x="85" y="10"/>
                </a:cxn>
                <a:cxn ang="0">
                  <a:pos x="108" y="2"/>
                </a:cxn>
                <a:cxn ang="0">
                  <a:pos x="119" y="5"/>
                </a:cxn>
                <a:cxn ang="0">
                  <a:pos x="125" y="12"/>
                </a:cxn>
                <a:cxn ang="0">
                  <a:pos x="142" y="13"/>
                </a:cxn>
                <a:cxn ang="0">
                  <a:pos x="155" y="20"/>
                </a:cxn>
                <a:cxn ang="0">
                  <a:pos x="166" y="31"/>
                </a:cxn>
                <a:cxn ang="0">
                  <a:pos x="176" y="30"/>
                </a:cxn>
                <a:cxn ang="0">
                  <a:pos x="183" y="32"/>
                </a:cxn>
                <a:cxn ang="0">
                  <a:pos x="187" y="41"/>
                </a:cxn>
                <a:cxn ang="0">
                  <a:pos x="190" y="46"/>
                </a:cxn>
                <a:cxn ang="0">
                  <a:pos x="196" y="54"/>
                </a:cxn>
                <a:cxn ang="0">
                  <a:pos x="213" y="77"/>
                </a:cxn>
                <a:cxn ang="0">
                  <a:pos x="218" y="99"/>
                </a:cxn>
                <a:cxn ang="0">
                  <a:pos x="214" y="121"/>
                </a:cxn>
                <a:cxn ang="0">
                  <a:pos x="213" y="135"/>
                </a:cxn>
                <a:cxn ang="0">
                  <a:pos x="216" y="148"/>
                </a:cxn>
                <a:cxn ang="0">
                  <a:pos x="213" y="160"/>
                </a:cxn>
                <a:cxn ang="0">
                  <a:pos x="204" y="163"/>
                </a:cxn>
                <a:cxn ang="0">
                  <a:pos x="194" y="173"/>
                </a:cxn>
                <a:cxn ang="0">
                  <a:pos x="186" y="176"/>
                </a:cxn>
                <a:cxn ang="0">
                  <a:pos x="175" y="183"/>
                </a:cxn>
                <a:cxn ang="0">
                  <a:pos x="168" y="182"/>
                </a:cxn>
                <a:cxn ang="0">
                  <a:pos x="156" y="194"/>
                </a:cxn>
                <a:cxn ang="0">
                  <a:pos x="150" y="197"/>
                </a:cxn>
                <a:cxn ang="0">
                  <a:pos x="146" y="199"/>
                </a:cxn>
                <a:cxn ang="0">
                  <a:pos x="138" y="204"/>
                </a:cxn>
                <a:cxn ang="0">
                  <a:pos x="135" y="209"/>
                </a:cxn>
                <a:cxn ang="0">
                  <a:pos x="134" y="209"/>
                </a:cxn>
                <a:cxn ang="0">
                  <a:pos x="128" y="205"/>
                </a:cxn>
                <a:cxn ang="0">
                  <a:pos x="126" y="208"/>
                </a:cxn>
                <a:cxn ang="0">
                  <a:pos x="123" y="208"/>
                </a:cxn>
                <a:cxn ang="0">
                  <a:pos x="122" y="210"/>
                </a:cxn>
                <a:cxn ang="0">
                  <a:pos x="120" y="212"/>
                </a:cxn>
                <a:cxn ang="0">
                  <a:pos x="117" y="207"/>
                </a:cxn>
                <a:cxn ang="0">
                  <a:pos x="114" y="209"/>
                </a:cxn>
                <a:cxn ang="0">
                  <a:pos x="112" y="210"/>
                </a:cxn>
                <a:cxn ang="0">
                  <a:pos x="106" y="203"/>
                </a:cxn>
                <a:cxn ang="0">
                  <a:pos x="98" y="199"/>
                </a:cxn>
                <a:cxn ang="0">
                  <a:pos x="95" y="198"/>
                </a:cxn>
                <a:cxn ang="0">
                  <a:pos x="95" y="194"/>
                </a:cxn>
                <a:cxn ang="0">
                  <a:pos x="91" y="189"/>
                </a:cxn>
                <a:cxn ang="0">
                  <a:pos x="87" y="176"/>
                </a:cxn>
                <a:cxn ang="0">
                  <a:pos x="69" y="160"/>
                </a:cxn>
                <a:cxn ang="0">
                  <a:pos x="44" y="131"/>
                </a:cxn>
                <a:cxn ang="0">
                  <a:pos x="32" y="115"/>
                </a:cxn>
                <a:cxn ang="0">
                  <a:pos x="26" y="106"/>
                </a:cxn>
                <a:cxn ang="0">
                  <a:pos x="16" y="99"/>
                </a:cxn>
                <a:cxn ang="0">
                  <a:pos x="13" y="95"/>
                </a:cxn>
                <a:cxn ang="0">
                  <a:pos x="11" y="85"/>
                </a:cxn>
                <a:cxn ang="0">
                  <a:pos x="8" y="74"/>
                </a:cxn>
                <a:cxn ang="0">
                  <a:pos x="0" y="63"/>
                </a:cxn>
                <a:cxn ang="0">
                  <a:pos x="6" y="67"/>
                </a:cxn>
                <a:cxn ang="0">
                  <a:pos x="11" y="67"/>
                </a:cxn>
                <a:cxn ang="0">
                  <a:pos x="17" y="69"/>
                </a:cxn>
                <a:cxn ang="0">
                  <a:pos x="24" y="63"/>
                </a:cxn>
                <a:cxn ang="0">
                  <a:pos x="24" y="62"/>
                </a:cxn>
              </a:cxnLst>
              <a:rect l="0" t="0" r="r" b="b"/>
              <a:pathLst>
                <a:path w="218" h="213">
                  <a:moveTo>
                    <a:pt x="24" y="62"/>
                  </a:moveTo>
                  <a:lnTo>
                    <a:pt x="27" y="54"/>
                  </a:lnTo>
                  <a:lnTo>
                    <a:pt x="29" y="48"/>
                  </a:lnTo>
                  <a:lnTo>
                    <a:pt x="44" y="28"/>
                  </a:lnTo>
                  <a:lnTo>
                    <a:pt x="53" y="23"/>
                  </a:lnTo>
                  <a:lnTo>
                    <a:pt x="54" y="21"/>
                  </a:lnTo>
                  <a:lnTo>
                    <a:pt x="57" y="20"/>
                  </a:lnTo>
                  <a:lnTo>
                    <a:pt x="69" y="11"/>
                  </a:lnTo>
                  <a:lnTo>
                    <a:pt x="75" y="11"/>
                  </a:lnTo>
                  <a:lnTo>
                    <a:pt x="79" y="8"/>
                  </a:lnTo>
                  <a:lnTo>
                    <a:pt x="82" y="11"/>
                  </a:lnTo>
                  <a:lnTo>
                    <a:pt x="85" y="10"/>
                  </a:lnTo>
                  <a:lnTo>
                    <a:pt x="102" y="0"/>
                  </a:lnTo>
                  <a:lnTo>
                    <a:pt x="108" y="2"/>
                  </a:lnTo>
                  <a:lnTo>
                    <a:pt x="113" y="2"/>
                  </a:lnTo>
                  <a:lnTo>
                    <a:pt x="119" y="5"/>
                  </a:lnTo>
                  <a:lnTo>
                    <a:pt x="121" y="7"/>
                  </a:lnTo>
                  <a:lnTo>
                    <a:pt x="125" y="12"/>
                  </a:lnTo>
                  <a:lnTo>
                    <a:pt x="128" y="15"/>
                  </a:lnTo>
                  <a:lnTo>
                    <a:pt x="142" y="13"/>
                  </a:lnTo>
                  <a:lnTo>
                    <a:pt x="148" y="13"/>
                  </a:lnTo>
                  <a:lnTo>
                    <a:pt x="155" y="20"/>
                  </a:lnTo>
                  <a:lnTo>
                    <a:pt x="158" y="25"/>
                  </a:lnTo>
                  <a:lnTo>
                    <a:pt x="166" y="31"/>
                  </a:lnTo>
                  <a:lnTo>
                    <a:pt x="171" y="31"/>
                  </a:lnTo>
                  <a:lnTo>
                    <a:pt x="176" y="30"/>
                  </a:lnTo>
                  <a:lnTo>
                    <a:pt x="181" y="31"/>
                  </a:lnTo>
                  <a:lnTo>
                    <a:pt x="183" y="32"/>
                  </a:lnTo>
                  <a:lnTo>
                    <a:pt x="185" y="37"/>
                  </a:lnTo>
                  <a:lnTo>
                    <a:pt x="187" y="41"/>
                  </a:lnTo>
                  <a:lnTo>
                    <a:pt x="188" y="42"/>
                  </a:lnTo>
                  <a:lnTo>
                    <a:pt x="190" y="46"/>
                  </a:lnTo>
                  <a:lnTo>
                    <a:pt x="191" y="46"/>
                  </a:lnTo>
                  <a:lnTo>
                    <a:pt x="196" y="54"/>
                  </a:lnTo>
                  <a:lnTo>
                    <a:pt x="201" y="56"/>
                  </a:lnTo>
                  <a:lnTo>
                    <a:pt x="213" y="77"/>
                  </a:lnTo>
                  <a:lnTo>
                    <a:pt x="218" y="82"/>
                  </a:lnTo>
                  <a:lnTo>
                    <a:pt x="218" y="99"/>
                  </a:lnTo>
                  <a:lnTo>
                    <a:pt x="216" y="114"/>
                  </a:lnTo>
                  <a:lnTo>
                    <a:pt x="214" y="121"/>
                  </a:lnTo>
                  <a:lnTo>
                    <a:pt x="214" y="125"/>
                  </a:lnTo>
                  <a:lnTo>
                    <a:pt x="213" y="135"/>
                  </a:lnTo>
                  <a:lnTo>
                    <a:pt x="213" y="140"/>
                  </a:lnTo>
                  <a:lnTo>
                    <a:pt x="216" y="148"/>
                  </a:lnTo>
                  <a:lnTo>
                    <a:pt x="216" y="158"/>
                  </a:lnTo>
                  <a:lnTo>
                    <a:pt x="213" y="160"/>
                  </a:lnTo>
                  <a:lnTo>
                    <a:pt x="208" y="160"/>
                  </a:lnTo>
                  <a:lnTo>
                    <a:pt x="204" y="163"/>
                  </a:lnTo>
                  <a:lnTo>
                    <a:pt x="198" y="171"/>
                  </a:lnTo>
                  <a:lnTo>
                    <a:pt x="194" y="173"/>
                  </a:lnTo>
                  <a:lnTo>
                    <a:pt x="191" y="176"/>
                  </a:lnTo>
                  <a:lnTo>
                    <a:pt x="186" y="176"/>
                  </a:lnTo>
                  <a:lnTo>
                    <a:pt x="180" y="177"/>
                  </a:lnTo>
                  <a:lnTo>
                    <a:pt x="175" y="183"/>
                  </a:lnTo>
                  <a:lnTo>
                    <a:pt x="171" y="182"/>
                  </a:lnTo>
                  <a:lnTo>
                    <a:pt x="168" y="182"/>
                  </a:lnTo>
                  <a:lnTo>
                    <a:pt x="161" y="187"/>
                  </a:lnTo>
                  <a:lnTo>
                    <a:pt x="156" y="194"/>
                  </a:lnTo>
                  <a:lnTo>
                    <a:pt x="153" y="193"/>
                  </a:lnTo>
                  <a:lnTo>
                    <a:pt x="150" y="197"/>
                  </a:lnTo>
                  <a:lnTo>
                    <a:pt x="149" y="197"/>
                  </a:lnTo>
                  <a:lnTo>
                    <a:pt x="146" y="199"/>
                  </a:lnTo>
                  <a:lnTo>
                    <a:pt x="140" y="202"/>
                  </a:lnTo>
                  <a:lnTo>
                    <a:pt x="138" y="204"/>
                  </a:lnTo>
                  <a:lnTo>
                    <a:pt x="136" y="205"/>
                  </a:lnTo>
                  <a:lnTo>
                    <a:pt x="135" y="209"/>
                  </a:lnTo>
                  <a:lnTo>
                    <a:pt x="134" y="207"/>
                  </a:lnTo>
                  <a:lnTo>
                    <a:pt x="134" y="209"/>
                  </a:lnTo>
                  <a:lnTo>
                    <a:pt x="132" y="209"/>
                  </a:lnTo>
                  <a:lnTo>
                    <a:pt x="128" y="205"/>
                  </a:lnTo>
                  <a:lnTo>
                    <a:pt x="127" y="209"/>
                  </a:lnTo>
                  <a:lnTo>
                    <a:pt x="126" y="208"/>
                  </a:lnTo>
                  <a:lnTo>
                    <a:pt x="125" y="209"/>
                  </a:lnTo>
                  <a:lnTo>
                    <a:pt x="123" y="208"/>
                  </a:lnTo>
                  <a:lnTo>
                    <a:pt x="123" y="212"/>
                  </a:lnTo>
                  <a:lnTo>
                    <a:pt x="122" y="210"/>
                  </a:lnTo>
                  <a:lnTo>
                    <a:pt x="120" y="213"/>
                  </a:lnTo>
                  <a:lnTo>
                    <a:pt x="120" y="212"/>
                  </a:lnTo>
                  <a:lnTo>
                    <a:pt x="119" y="208"/>
                  </a:lnTo>
                  <a:lnTo>
                    <a:pt x="117" y="207"/>
                  </a:lnTo>
                  <a:lnTo>
                    <a:pt x="114" y="208"/>
                  </a:lnTo>
                  <a:lnTo>
                    <a:pt x="114" y="209"/>
                  </a:lnTo>
                  <a:lnTo>
                    <a:pt x="112" y="209"/>
                  </a:lnTo>
                  <a:lnTo>
                    <a:pt x="112" y="210"/>
                  </a:lnTo>
                  <a:lnTo>
                    <a:pt x="110" y="207"/>
                  </a:lnTo>
                  <a:lnTo>
                    <a:pt x="106" y="203"/>
                  </a:lnTo>
                  <a:lnTo>
                    <a:pt x="99" y="205"/>
                  </a:lnTo>
                  <a:lnTo>
                    <a:pt x="98" y="199"/>
                  </a:lnTo>
                  <a:lnTo>
                    <a:pt x="96" y="197"/>
                  </a:lnTo>
                  <a:lnTo>
                    <a:pt x="95" y="198"/>
                  </a:lnTo>
                  <a:lnTo>
                    <a:pt x="95" y="195"/>
                  </a:lnTo>
                  <a:lnTo>
                    <a:pt x="95" y="194"/>
                  </a:lnTo>
                  <a:lnTo>
                    <a:pt x="93" y="192"/>
                  </a:lnTo>
                  <a:lnTo>
                    <a:pt x="91" y="189"/>
                  </a:lnTo>
                  <a:lnTo>
                    <a:pt x="90" y="183"/>
                  </a:lnTo>
                  <a:lnTo>
                    <a:pt x="87" y="176"/>
                  </a:lnTo>
                  <a:lnTo>
                    <a:pt x="83" y="171"/>
                  </a:lnTo>
                  <a:lnTo>
                    <a:pt x="69" y="160"/>
                  </a:lnTo>
                  <a:lnTo>
                    <a:pt x="55" y="152"/>
                  </a:lnTo>
                  <a:lnTo>
                    <a:pt x="44" y="131"/>
                  </a:lnTo>
                  <a:lnTo>
                    <a:pt x="37" y="120"/>
                  </a:lnTo>
                  <a:lnTo>
                    <a:pt x="32" y="115"/>
                  </a:lnTo>
                  <a:lnTo>
                    <a:pt x="28" y="109"/>
                  </a:lnTo>
                  <a:lnTo>
                    <a:pt x="26" y="106"/>
                  </a:lnTo>
                  <a:lnTo>
                    <a:pt x="21" y="100"/>
                  </a:lnTo>
                  <a:lnTo>
                    <a:pt x="16" y="99"/>
                  </a:lnTo>
                  <a:lnTo>
                    <a:pt x="15" y="96"/>
                  </a:lnTo>
                  <a:lnTo>
                    <a:pt x="13" y="95"/>
                  </a:lnTo>
                  <a:lnTo>
                    <a:pt x="13" y="89"/>
                  </a:lnTo>
                  <a:lnTo>
                    <a:pt x="11" y="85"/>
                  </a:lnTo>
                  <a:lnTo>
                    <a:pt x="11" y="82"/>
                  </a:lnTo>
                  <a:lnTo>
                    <a:pt x="8" y="74"/>
                  </a:lnTo>
                  <a:lnTo>
                    <a:pt x="4" y="67"/>
                  </a:lnTo>
                  <a:lnTo>
                    <a:pt x="0" y="63"/>
                  </a:lnTo>
                  <a:lnTo>
                    <a:pt x="1" y="62"/>
                  </a:lnTo>
                  <a:lnTo>
                    <a:pt x="6" y="67"/>
                  </a:lnTo>
                  <a:lnTo>
                    <a:pt x="8" y="68"/>
                  </a:lnTo>
                  <a:lnTo>
                    <a:pt x="11" y="67"/>
                  </a:lnTo>
                  <a:lnTo>
                    <a:pt x="14" y="69"/>
                  </a:lnTo>
                  <a:lnTo>
                    <a:pt x="17" y="69"/>
                  </a:lnTo>
                  <a:lnTo>
                    <a:pt x="22" y="68"/>
                  </a:lnTo>
                  <a:lnTo>
                    <a:pt x="24" y="63"/>
                  </a:lnTo>
                  <a:lnTo>
                    <a:pt x="24" y="62"/>
                  </a:lnTo>
                  <a:lnTo>
                    <a:pt x="24" y="6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8" name="Rectangle 749" descr="30%"/>
            <p:cNvSpPr>
              <a:spLocks noChangeArrowheads="1"/>
            </p:cNvSpPr>
            <p:nvPr/>
          </p:nvSpPr>
          <p:spPr bwMode="auto">
            <a:xfrm>
              <a:off x="5524162" y="1034332"/>
              <a:ext cx="0" cy="0"/>
            </a:xfrm>
            <a:prstGeom prst="rect">
              <a:avLst/>
            </a:prstGeom>
            <a:grpFill/>
            <a:ln w="3175">
              <a:solidFill>
                <a:schemeClr val="tx1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9" name="Freeform 750" descr="30%"/>
            <p:cNvSpPr>
              <a:spLocks/>
            </p:cNvSpPr>
            <p:nvPr/>
          </p:nvSpPr>
          <p:spPr bwMode="auto">
            <a:xfrm>
              <a:off x="5518318" y="1049976"/>
              <a:ext cx="5845" cy="156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2"/>
                </a:cxn>
                <a:cxn ang="0">
                  <a:pos x="2" y="7"/>
                </a:cxn>
                <a:cxn ang="0">
                  <a:pos x="3" y="10"/>
                </a:cxn>
                <a:cxn ang="0">
                  <a:pos x="2" y="15"/>
                </a:cxn>
                <a:cxn ang="0">
                  <a:pos x="4" y="23"/>
                </a:cxn>
                <a:cxn ang="0">
                  <a:pos x="3" y="26"/>
                </a:cxn>
                <a:cxn ang="0">
                  <a:pos x="4" y="30"/>
                </a:cxn>
                <a:cxn ang="0">
                  <a:pos x="4" y="35"/>
                </a:cxn>
                <a:cxn ang="0">
                  <a:pos x="3" y="33"/>
                </a:cxn>
                <a:cxn ang="0">
                  <a:pos x="2" y="18"/>
                </a:cxn>
                <a:cxn ang="0">
                  <a:pos x="0" y="0"/>
                </a:cxn>
              </a:cxnLst>
              <a:rect l="0" t="0" r="r" b="b"/>
              <a:pathLst>
                <a:path w="4" h="35">
                  <a:moveTo>
                    <a:pt x="0" y="0"/>
                  </a:moveTo>
                  <a:lnTo>
                    <a:pt x="1" y="2"/>
                  </a:lnTo>
                  <a:lnTo>
                    <a:pt x="2" y="7"/>
                  </a:lnTo>
                  <a:lnTo>
                    <a:pt x="3" y="10"/>
                  </a:lnTo>
                  <a:lnTo>
                    <a:pt x="2" y="15"/>
                  </a:lnTo>
                  <a:lnTo>
                    <a:pt x="4" y="23"/>
                  </a:lnTo>
                  <a:lnTo>
                    <a:pt x="3" y="26"/>
                  </a:lnTo>
                  <a:lnTo>
                    <a:pt x="4" y="30"/>
                  </a:lnTo>
                  <a:lnTo>
                    <a:pt x="4" y="35"/>
                  </a:lnTo>
                  <a:lnTo>
                    <a:pt x="3" y="33"/>
                  </a:lnTo>
                  <a:lnTo>
                    <a:pt x="2" y="1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0" name="Freeform 751" descr="30%"/>
            <p:cNvSpPr>
              <a:spLocks/>
            </p:cNvSpPr>
            <p:nvPr/>
          </p:nvSpPr>
          <p:spPr bwMode="auto">
            <a:xfrm>
              <a:off x="5500782" y="1029117"/>
              <a:ext cx="0" cy="0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" y="1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1" name="Freeform 752" descr="30%"/>
            <p:cNvSpPr>
              <a:spLocks/>
            </p:cNvSpPr>
            <p:nvPr/>
          </p:nvSpPr>
          <p:spPr bwMode="auto">
            <a:xfrm>
              <a:off x="3209294" y="3433107"/>
              <a:ext cx="578720" cy="302454"/>
            </a:xfrm>
            <a:custGeom>
              <a:avLst/>
              <a:gdLst/>
              <a:ahLst/>
              <a:cxnLst>
                <a:cxn ang="0">
                  <a:pos x="470" y="436"/>
                </a:cxn>
                <a:cxn ang="0">
                  <a:pos x="463" y="458"/>
                </a:cxn>
                <a:cxn ang="0">
                  <a:pos x="458" y="474"/>
                </a:cxn>
                <a:cxn ang="0">
                  <a:pos x="449" y="507"/>
                </a:cxn>
                <a:cxn ang="0">
                  <a:pos x="428" y="536"/>
                </a:cxn>
                <a:cxn ang="0">
                  <a:pos x="397" y="525"/>
                </a:cxn>
                <a:cxn ang="0">
                  <a:pos x="384" y="510"/>
                </a:cxn>
                <a:cxn ang="0">
                  <a:pos x="394" y="489"/>
                </a:cxn>
                <a:cxn ang="0">
                  <a:pos x="412" y="478"/>
                </a:cxn>
                <a:cxn ang="0">
                  <a:pos x="419" y="456"/>
                </a:cxn>
                <a:cxn ang="0">
                  <a:pos x="414" y="420"/>
                </a:cxn>
                <a:cxn ang="0">
                  <a:pos x="396" y="396"/>
                </a:cxn>
                <a:cxn ang="0">
                  <a:pos x="376" y="419"/>
                </a:cxn>
                <a:cxn ang="0">
                  <a:pos x="363" y="408"/>
                </a:cxn>
                <a:cxn ang="0">
                  <a:pos x="345" y="413"/>
                </a:cxn>
                <a:cxn ang="0">
                  <a:pos x="330" y="426"/>
                </a:cxn>
                <a:cxn ang="0">
                  <a:pos x="294" y="439"/>
                </a:cxn>
                <a:cxn ang="0">
                  <a:pos x="264" y="486"/>
                </a:cxn>
                <a:cxn ang="0">
                  <a:pos x="257" y="524"/>
                </a:cxn>
                <a:cxn ang="0">
                  <a:pos x="252" y="535"/>
                </a:cxn>
                <a:cxn ang="0">
                  <a:pos x="225" y="530"/>
                </a:cxn>
                <a:cxn ang="0">
                  <a:pos x="192" y="520"/>
                </a:cxn>
                <a:cxn ang="0">
                  <a:pos x="158" y="529"/>
                </a:cxn>
                <a:cxn ang="0">
                  <a:pos x="93" y="541"/>
                </a:cxn>
                <a:cxn ang="0">
                  <a:pos x="35" y="528"/>
                </a:cxn>
                <a:cxn ang="0">
                  <a:pos x="21" y="445"/>
                </a:cxn>
                <a:cxn ang="0">
                  <a:pos x="12" y="378"/>
                </a:cxn>
                <a:cxn ang="0">
                  <a:pos x="64" y="325"/>
                </a:cxn>
                <a:cxn ang="0">
                  <a:pos x="93" y="271"/>
                </a:cxn>
                <a:cxn ang="0">
                  <a:pos x="65" y="254"/>
                </a:cxn>
                <a:cxn ang="0">
                  <a:pos x="63" y="226"/>
                </a:cxn>
                <a:cxn ang="0">
                  <a:pos x="94" y="222"/>
                </a:cxn>
                <a:cxn ang="0">
                  <a:pos x="83" y="191"/>
                </a:cxn>
                <a:cxn ang="0">
                  <a:pos x="34" y="186"/>
                </a:cxn>
                <a:cxn ang="0">
                  <a:pos x="65" y="157"/>
                </a:cxn>
                <a:cxn ang="0">
                  <a:pos x="122" y="151"/>
                </a:cxn>
                <a:cxn ang="0">
                  <a:pos x="162" y="50"/>
                </a:cxn>
                <a:cxn ang="0">
                  <a:pos x="207" y="13"/>
                </a:cxn>
                <a:cxn ang="0">
                  <a:pos x="245" y="11"/>
                </a:cxn>
                <a:cxn ang="0">
                  <a:pos x="228" y="87"/>
                </a:cxn>
                <a:cxn ang="0">
                  <a:pos x="287" y="107"/>
                </a:cxn>
                <a:cxn ang="0">
                  <a:pos x="301" y="172"/>
                </a:cxn>
                <a:cxn ang="0">
                  <a:pos x="332" y="200"/>
                </a:cxn>
                <a:cxn ang="0">
                  <a:pos x="349" y="239"/>
                </a:cxn>
                <a:cxn ang="0">
                  <a:pos x="421" y="197"/>
                </a:cxn>
                <a:cxn ang="0">
                  <a:pos x="445" y="136"/>
                </a:cxn>
                <a:cxn ang="0">
                  <a:pos x="488" y="130"/>
                </a:cxn>
                <a:cxn ang="0">
                  <a:pos x="528" y="81"/>
                </a:cxn>
                <a:cxn ang="0">
                  <a:pos x="576" y="86"/>
                </a:cxn>
                <a:cxn ang="0">
                  <a:pos x="594" y="152"/>
                </a:cxn>
                <a:cxn ang="0">
                  <a:pos x="625" y="200"/>
                </a:cxn>
                <a:cxn ang="0">
                  <a:pos x="611" y="229"/>
                </a:cxn>
                <a:cxn ang="0">
                  <a:pos x="606" y="279"/>
                </a:cxn>
                <a:cxn ang="0">
                  <a:pos x="580" y="302"/>
                </a:cxn>
                <a:cxn ang="0">
                  <a:pos x="559" y="339"/>
                </a:cxn>
                <a:cxn ang="0">
                  <a:pos x="544" y="375"/>
                </a:cxn>
                <a:cxn ang="0">
                  <a:pos x="525" y="357"/>
                </a:cxn>
                <a:cxn ang="0">
                  <a:pos x="516" y="349"/>
                </a:cxn>
                <a:cxn ang="0">
                  <a:pos x="483" y="398"/>
                </a:cxn>
              </a:cxnLst>
              <a:rect l="0" t="0" r="r" b="b"/>
              <a:pathLst>
                <a:path w="625" h="566">
                  <a:moveTo>
                    <a:pt x="473" y="417"/>
                  </a:moveTo>
                  <a:lnTo>
                    <a:pt x="478" y="416"/>
                  </a:lnTo>
                  <a:lnTo>
                    <a:pt x="478" y="421"/>
                  </a:lnTo>
                  <a:lnTo>
                    <a:pt x="477" y="427"/>
                  </a:lnTo>
                  <a:lnTo>
                    <a:pt x="477" y="431"/>
                  </a:lnTo>
                  <a:lnTo>
                    <a:pt x="482" y="437"/>
                  </a:lnTo>
                  <a:lnTo>
                    <a:pt x="482" y="441"/>
                  </a:lnTo>
                  <a:lnTo>
                    <a:pt x="482" y="441"/>
                  </a:lnTo>
                  <a:lnTo>
                    <a:pt x="476" y="446"/>
                  </a:lnTo>
                  <a:lnTo>
                    <a:pt x="474" y="447"/>
                  </a:lnTo>
                  <a:lnTo>
                    <a:pt x="472" y="442"/>
                  </a:lnTo>
                  <a:lnTo>
                    <a:pt x="470" y="436"/>
                  </a:lnTo>
                  <a:lnTo>
                    <a:pt x="466" y="432"/>
                  </a:lnTo>
                  <a:lnTo>
                    <a:pt x="461" y="432"/>
                  </a:lnTo>
                  <a:lnTo>
                    <a:pt x="457" y="436"/>
                  </a:lnTo>
                  <a:lnTo>
                    <a:pt x="457" y="437"/>
                  </a:lnTo>
                  <a:lnTo>
                    <a:pt x="457" y="442"/>
                  </a:lnTo>
                  <a:lnTo>
                    <a:pt x="454" y="442"/>
                  </a:lnTo>
                  <a:lnTo>
                    <a:pt x="452" y="445"/>
                  </a:lnTo>
                  <a:lnTo>
                    <a:pt x="450" y="448"/>
                  </a:lnTo>
                  <a:lnTo>
                    <a:pt x="450" y="451"/>
                  </a:lnTo>
                  <a:lnTo>
                    <a:pt x="453" y="451"/>
                  </a:lnTo>
                  <a:lnTo>
                    <a:pt x="453" y="453"/>
                  </a:lnTo>
                  <a:lnTo>
                    <a:pt x="463" y="458"/>
                  </a:lnTo>
                  <a:lnTo>
                    <a:pt x="466" y="461"/>
                  </a:lnTo>
                  <a:lnTo>
                    <a:pt x="468" y="466"/>
                  </a:lnTo>
                  <a:lnTo>
                    <a:pt x="469" y="468"/>
                  </a:lnTo>
                  <a:lnTo>
                    <a:pt x="473" y="468"/>
                  </a:lnTo>
                  <a:lnTo>
                    <a:pt x="473" y="474"/>
                  </a:lnTo>
                  <a:lnTo>
                    <a:pt x="473" y="479"/>
                  </a:lnTo>
                  <a:lnTo>
                    <a:pt x="472" y="484"/>
                  </a:lnTo>
                  <a:lnTo>
                    <a:pt x="468" y="477"/>
                  </a:lnTo>
                  <a:lnTo>
                    <a:pt x="463" y="477"/>
                  </a:lnTo>
                  <a:lnTo>
                    <a:pt x="461" y="471"/>
                  </a:lnTo>
                  <a:lnTo>
                    <a:pt x="459" y="471"/>
                  </a:lnTo>
                  <a:lnTo>
                    <a:pt x="458" y="474"/>
                  </a:lnTo>
                  <a:lnTo>
                    <a:pt x="457" y="477"/>
                  </a:lnTo>
                  <a:lnTo>
                    <a:pt x="455" y="482"/>
                  </a:lnTo>
                  <a:lnTo>
                    <a:pt x="454" y="486"/>
                  </a:lnTo>
                  <a:lnTo>
                    <a:pt x="453" y="492"/>
                  </a:lnTo>
                  <a:lnTo>
                    <a:pt x="451" y="496"/>
                  </a:lnTo>
                  <a:lnTo>
                    <a:pt x="449" y="494"/>
                  </a:lnTo>
                  <a:lnTo>
                    <a:pt x="446" y="494"/>
                  </a:lnTo>
                  <a:lnTo>
                    <a:pt x="446" y="497"/>
                  </a:lnTo>
                  <a:lnTo>
                    <a:pt x="444" y="502"/>
                  </a:lnTo>
                  <a:lnTo>
                    <a:pt x="444" y="504"/>
                  </a:lnTo>
                  <a:lnTo>
                    <a:pt x="446" y="505"/>
                  </a:lnTo>
                  <a:lnTo>
                    <a:pt x="449" y="507"/>
                  </a:lnTo>
                  <a:lnTo>
                    <a:pt x="447" y="509"/>
                  </a:lnTo>
                  <a:lnTo>
                    <a:pt x="442" y="512"/>
                  </a:lnTo>
                  <a:lnTo>
                    <a:pt x="438" y="514"/>
                  </a:lnTo>
                  <a:lnTo>
                    <a:pt x="439" y="515"/>
                  </a:lnTo>
                  <a:lnTo>
                    <a:pt x="440" y="518"/>
                  </a:lnTo>
                  <a:lnTo>
                    <a:pt x="437" y="520"/>
                  </a:lnTo>
                  <a:lnTo>
                    <a:pt x="432" y="524"/>
                  </a:lnTo>
                  <a:lnTo>
                    <a:pt x="431" y="526"/>
                  </a:lnTo>
                  <a:lnTo>
                    <a:pt x="430" y="530"/>
                  </a:lnTo>
                  <a:lnTo>
                    <a:pt x="427" y="529"/>
                  </a:lnTo>
                  <a:lnTo>
                    <a:pt x="428" y="533"/>
                  </a:lnTo>
                  <a:lnTo>
                    <a:pt x="428" y="536"/>
                  </a:lnTo>
                  <a:lnTo>
                    <a:pt x="425" y="539"/>
                  </a:lnTo>
                  <a:lnTo>
                    <a:pt x="424" y="540"/>
                  </a:lnTo>
                  <a:lnTo>
                    <a:pt x="420" y="540"/>
                  </a:lnTo>
                  <a:lnTo>
                    <a:pt x="419" y="536"/>
                  </a:lnTo>
                  <a:lnTo>
                    <a:pt x="415" y="535"/>
                  </a:lnTo>
                  <a:lnTo>
                    <a:pt x="412" y="535"/>
                  </a:lnTo>
                  <a:lnTo>
                    <a:pt x="410" y="534"/>
                  </a:lnTo>
                  <a:lnTo>
                    <a:pt x="408" y="531"/>
                  </a:lnTo>
                  <a:lnTo>
                    <a:pt x="405" y="530"/>
                  </a:lnTo>
                  <a:lnTo>
                    <a:pt x="401" y="529"/>
                  </a:lnTo>
                  <a:lnTo>
                    <a:pt x="399" y="528"/>
                  </a:lnTo>
                  <a:lnTo>
                    <a:pt x="397" y="525"/>
                  </a:lnTo>
                  <a:lnTo>
                    <a:pt x="393" y="522"/>
                  </a:lnTo>
                  <a:lnTo>
                    <a:pt x="393" y="524"/>
                  </a:lnTo>
                  <a:lnTo>
                    <a:pt x="390" y="528"/>
                  </a:lnTo>
                  <a:lnTo>
                    <a:pt x="387" y="534"/>
                  </a:lnTo>
                  <a:lnTo>
                    <a:pt x="386" y="534"/>
                  </a:lnTo>
                  <a:lnTo>
                    <a:pt x="384" y="535"/>
                  </a:lnTo>
                  <a:lnTo>
                    <a:pt x="383" y="533"/>
                  </a:lnTo>
                  <a:lnTo>
                    <a:pt x="384" y="525"/>
                  </a:lnTo>
                  <a:lnTo>
                    <a:pt x="383" y="519"/>
                  </a:lnTo>
                  <a:lnTo>
                    <a:pt x="382" y="515"/>
                  </a:lnTo>
                  <a:lnTo>
                    <a:pt x="381" y="510"/>
                  </a:lnTo>
                  <a:lnTo>
                    <a:pt x="384" y="510"/>
                  </a:lnTo>
                  <a:lnTo>
                    <a:pt x="384" y="507"/>
                  </a:lnTo>
                  <a:lnTo>
                    <a:pt x="387" y="503"/>
                  </a:lnTo>
                  <a:lnTo>
                    <a:pt x="393" y="500"/>
                  </a:lnTo>
                  <a:lnTo>
                    <a:pt x="397" y="496"/>
                  </a:lnTo>
                  <a:lnTo>
                    <a:pt x="396" y="494"/>
                  </a:lnTo>
                  <a:lnTo>
                    <a:pt x="397" y="493"/>
                  </a:lnTo>
                  <a:lnTo>
                    <a:pt x="397" y="492"/>
                  </a:lnTo>
                  <a:lnTo>
                    <a:pt x="398" y="489"/>
                  </a:lnTo>
                  <a:lnTo>
                    <a:pt x="398" y="487"/>
                  </a:lnTo>
                  <a:lnTo>
                    <a:pt x="397" y="484"/>
                  </a:lnTo>
                  <a:lnTo>
                    <a:pt x="394" y="487"/>
                  </a:lnTo>
                  <a:lnTo>
                    <a:pt x="394" y="489"/>
                  </a:lnTo>
                  <a:lnTo>
                    <a:pt x="394" y="489"/>
                  </a:lnTo>
                  <a:lnTo>
                    <a:pt x="394" y="484"/>
                  </a:lnTo>
                  <a:lnTo>
                    <a:pt x="394" y="482"/>
                  </a:lnTo>
                  <a:lnTo>
                    <a:pt x="397" y="479"/>
                  </a:lnTo>
                  <a:lnTo>
                    <a:pt x="396" y="477"/>
                  </a:lnTo>
                  <a:lnTo>
                    <a:pt x="397" y="476"/>
                  </a:lnTo>
                  <a:lnTo>
                    <a:pt x="401" y="478"/>
                  </a:lnTo>
                  <a:lnTo>
                    <a:pt x="405" y="478"/>
                  </a:lnTo>
                  <a:lnTo>
                    <a:pt x="406" y="479"/>
                  </a:lnTo>
                  <a:lnTo>
                    <a:pt x="406" y="482"/>
                  </a:lnTo>
                  <a:lnTo>
                    <a:pt x="408" y="481"/>
                  </a:lnTo>
                  <a:lnTo>
                    <a:pt x="412" y="478"/>
                  </a:lnTo>
                  <a:lnTo>
                    <a:pt x="415" y="471"/>
                  </a:lnTo>
                  <a:lnTo>
                    <a:pt x="416" y="468"/>
                  </a:lnTo>
                  <a:lnTo>
                    <a:pt x="414" y="467"/>
                  </a:lnTo>
                  <a:lnTo>
                    <a:pt x="416" y="467"/>
                  </a:lnTo>
                  <a:lnTo>
                    <a:pt x="416" y="466"/>
                  </a:lnTo>
                  <a:lnTo>
                    <a:pt x="417" y="466"/>
                  </a:lnTo>
                  <a:lnTo>
                    <a:pt x="417" y="463"/>
                  </a:lnTo>
                  <a:lnTo>
                    <a:pt x="417" y="462"/>
                  </a:lnTo>
                  <a:lnTo>
                    <a:pt x="419" y="458"/>
                  </a:lnTo>
                  <a:lnTo>
                    <a:pt x="416" y="456"/>
                  </a:lnTo>
                  <a:lnTo>
                    <a:pt x="417" y="455"/>
                  </a:lnTo>
                  <a:lnTo>
                    <a:pt x="419" y="456"/>
                  </a:lnTo>
                  <a:lnTo>
                    <a:pt x="420" y="453"/>
                  </a:lnTo>
                  <a:lnTo>
                    <a:pt x="420" y="448"/>
                  </a:lnTo>
                  <a:lnTo>
                    <a:pt x="419" y="448"/>
                  </a:lnTo>
                  <a:lnTo>
                    <a:pt x="419" y="443"/>
                  </a:lnTo>
                  <a:lnTo>
                    <a:pt x="419" y="434"/>
                  </a:lnTo>
                  <a:lnTo>
                    <a:pt x="417" y="429"/>
                  </a:lnTo>
                  <a:lnTo>
                    <a:pt x="417" y="429"/>
                  </a:lnTo>
                  <a:lnTo>
                    <a:pt x="417" y="429"/>
                  </a:lnTo>
                  <a:lnTo>
                    <a:pt x="416" y="427"/>
                  </a:lnTo>
                  <a:lnTo>
                    <a:pt x="416" y="424"/>
                  </a:lnTo>
                  <a:lnTo>
                    <a:pt x="415" y="424"/>
                  </a:lnTo>
                  <a:lnTo>
                    <a:pt x="414" y="420"/>
                  </a:lnTo>
                  <a:lnTo>
                    <a:pt x="413" y="417"/>
                  </a:lnTo>
                  <a:lnTo>
                    <a:pt x="412" y="417"/>
                  </a:lnTo>
                  <a:lnTo>
                    <a:pt x="410" y="415"/>
                  </a:lnTo>
                  <a:lnTo>
                    <a:pt x="408" y="415"/>
                  </a:lnTo>
                  <a:lnTo>
                    <a:pt x="406" y="408"/>
                  </a:lnTo>
                  <a:lnTo>
                    <a:pt x="405" y="408"/>
                  </a:lnTo>
                  <a:lnTo>
                    <a:pt x="406" y="406"/>
                  </a:lnTo>
                  <a:lnTo>
                    <a:pt x="405" y="404"/>
                  </a:lnTo>
                  <a:lnTo>
                    <a:pt x="404" y="405"/>
                  </a:lnTo>
                  <a:lnTo>
                    <a:pt x="404" y="404"/>
                  </a:lnTo>
                  <a:lnTo>
                    <a:pt x="401" y="401"/>
                  </a:lnTo>
                  <a:lnTo>
                    <a:pt x="396" y="396"/>
                  </a:lnTo>
                  <a:lnTo>
                    <a:pt x="391" y="399"/>
                  </a:lnTo>
                  <a:lnTo>
                    <a:pt x="390" y="406"/>
                  </a:lnTo>
                  <a:lnTo>
                    <a:pt x="385" y="408"/>
                  </a:lnTo>
                  <a:lnTo>
                    <a:pt x="385" y="406"/>
                  </a:lnTo>
                  <a:lnTo>
                    <a:pt x="384" y="408"/>
                  </a:lnTo>
                  <a:lnTo>
                    <a:pt x="383" y="405"/>
                  </a:lnTo>
                  <a:lnTo>
                    <a:pt x="382" y="410"/>
                  </a:lnTo>
                  <a:lnTo>
                    <a:pt x="382" y="409"/>
                  </a:lnTo>
                  <a:lnTo>
                    <a:pt x="378" y="411"/>
                  </a:lnTo>
                  <a:lnTo>
                    <a:pt x="378" y="416"/>
                  </a:lnTo>
                  <a:lnTo>
                    <a:pt x="379" y="416"/>
                  </a:lnTo>
                  <a:lnTo>
                    <a:pt x="376" y="419"/>
                  </a:lnTo>
                  <a:lnTo>
                    <a:pt x="374" y="419"/>
                  </a:lnTo>
                  <a:lnTo>
                    <a:pt x="371" y="417"/>
                  </a:lnTo>
                  <a:lnTo>
                    <a:pt x="371" y="421"/>
                  </a:lnTo>
                  <a:lnTo>
                    <a:pt x="370" y="420"/>
                  </a:lnTo>
                  <a:lnTo>
                    <a:pt x="370" y="419"/>
                  </a:lnTo>
                  <a:lnTo>
                    <a:pt x="369" y="416"/>
                  </a:lnTo>
                  <a:lnTo>
                    <a:pt x="368" y="416"/>
                  </a:lnTo>
                  <a:lnTo>
                    <a:pt x="368" y="415"/>
                  </a:lnTo>
                  <a:lnTo>
                    <a:pt x="367" y="414"/>
                  </a:lnTo>
                  <a:lnTo>
                    <a:pt x="367" y="417"/>
                  </a:lnTo>
                  <a:lnTo>
                    <a:pt x="367" y="415"/>
                  </a:lnTo>
                  <a:lnTo>
                    <a:pt x="363" y="408"/>
                  </a:lnTo>
                  <a:lnTo>
                    <a:pt x="363" y="409"/>
                  </a:lnTo>
                  <a:lnTo>
                    <a:pt x="363" y="408"/>
                  </a:lnTo>
                  <a:lnTo>
                    <a:pt x="361" y="404"/>
                  </a:lnTo>
                  <a:lnTo>
                    <a:pt x="357" y="401"/>
                  </a:lnTo>
                  <a:lnTo>
                    <a:pt x="355" y="401"/>
                  </a:lnTo>
                  <a:lnTo>
                    <a:pt x="355" y="400"/>
                  </a:lnTo>
                  <a:lnTo>
                    <a:pt x="355" y="401"/>
                  </a:lnTo>
                  <a:lnTo>
                    <a:pt x="355" y="400"/>
                  </a:lnTo>
                  <a:lnTo>
                    <a:pt x="351" y="403"/>
                  </a:lnTo>
                  <a:lnTo>
                    <a:pt x="352" y="403"/>
                  </a:lnTo>
                  <a:lnTo>
                    <a:pt x="349" y="405"/>
                  </a:lnTo>
                  <a:lnTo>
                    <a:pt x="345" y="413"/>
                  </a:lnTo>
                  <a:lnTo>
                    <a:pt x="343" y="413"/>
                  </a:lnTo>
                  <a:lnTo>
                    <a:pt x="344" y="410"/>
                  </a:lnTo>
                  <a:lnTo>
                    <a:pt x="343" y="409"/>
                  </a:lnTo>
                  <a:lnTo>
                    <a:pt x="339" y="411"/>
                  </a:lnTo>
                  <a:lnTo>
                    <a:pt x="339" y="411"/>
                  </a:lnTo>
                  <a:lnTo>
                    <a:pt x="338" y="411"/>
                  </a:lnTo>
                  <a:lnTo>
                    <a:pt x="339" y="413"/>
                  </a:lnTo>
                  <a:lnTo>
                    <a:pt x="337" y="411"/>
                  </a:lnTo>
                  <a:lnTo>
                    <a:pt x="333" y="415"/>
                  </a:lnTo>
                  <a:lnTo>
                    <a:pt x="332" y="422"/>
                  </a:lnTo>
                  <a:lnTo>
                    <a:pt x="332" y="424"/>
                  </a:lnTo>
                  <a:lnTo>
                    <a:pt x="330" y="426"/>
                  </a:lnTo>
                  <a:lnTo>
                    <a:pt x="330" y="430"/>
                  </a:lnTo>
                  <a:lnTo>
                    <a:pt x="331" y="431"/>
                  </a:lnTo>
                  <a:lnTo>
                    <a:pt x="325" y="436"/>
                  </a:lnTo>
                  <a:lnTo>
                    <a:pt x="323" y="436"/>
                  </a:lnTo>
                  <a:lnTo>
                    <a:pt x="322" y="434"/>
                  </a:lnTo>
                  <a:lnTo>
                    <a:pt x="316" y="436"/>
                  </a:lnTo>
                  <a:lnTo>
                    <a:pt x="311" y="434"/>
                  </a:lnTo>
                  <a:lnTo>
                    <a:pt x="308" y="436"/>
                  </a:lnTo>
                  <a:lnTo>
                    <a:pt x="306" y="435"/>
                  </a:lnTo>
                  <a:lnTo>
                    <a:pt x="299" y="439"/>
                  </a:lnTo>
                  <a:lnTo>
                    <a:pt x="296" y="437"/>
                  </a:lnTo>
                  <a:lnTo>
                    <a:pt x="294" y="439"/>
                  </a:lnTo>
                  <a:lnTo>
                    <a:pt x="290" y="443"/>
                  </a:lnTo>
                  <a:lnTo>
                    <a:pt x="287" y="455"/>
                  </a:lnTo>
                  <a:lnTo>
                    <a:pt x="284" y="461"/>
                  </a:lnTo>
                  <a:lnTo>
                    <a:pt x="279" y="462"/>
                  </a:lnTo>
                  <a:lnTo>
                    <a:pt x="275" y="469"/>
                  </a:lnTo>
                  <a:lnTo>
                    <a:pt x="271" y="472"/>
                  </a:lnTo>
                  <a:lnTo>
                    <a:pt x="270" y="476"/>
                  </a:lnTo>
                  <a:lnTo>
                    <a:pt x="268" y="478"/>
                  </a:lnTo>
                  <a:lnTo>
                    <a:pt x="268" y="481"/>
                  </a:lnTo>
                  <a:lnTo>
                    <a:pt x="266" y="479"/>
                  </a:lnTo>
                  <a:lnTo>
                    <a:pt x="265" y="481"/>
                  </a:lnTo>
                  <a:lnTo>
                    <a:pt x="264" y="486"/>
                  </a:lnTo>
                  <a:lnTo>
                    <a:pt x="265" y="497"/>
                  </a:lnTo>
                  <a:lnTo>
                    <a:pt x="264" y="499"/>
                  </a:lnTo>
                  <a:lnTo>
                    <a:pt x="256" y="507"/>
                  </a:lnTo>
                  <a:lnTo>
                    <a:pt x="255" y="509"/>
                  </a:lnTo>
                  <a:lnTo>
                    <a:pt x="254" y="507"/>
                  </a:lnTo>
                  <a:lnTo>
                    <a:pt x="249" y="504"/>
                  </a:lnTo>
                  <a:lnTo>
                    <a:pt x="243" y="507"/>
                  </a:lnTo>
                  <a:lnTo>
                    <a:pt x="239" y="514"/>
                  </a:lnTo>
                  <a:lnTo>
                    <a:pt x="240" y="519"/>
                  </a:lnTo>
                  <a:lnTo>
                    <a:pt x="245" y="522"/>
                  </a:lnTo>
                  <a:lnTo>
                    <a:pt x="253" y="522"/>
                  </a:lnTo>
                  <a:lnTo>
                    <a:pt x="257" y="524"/>
                  </a:lnTo>
                  <a:lnTo>
                    <a:pt x="265" y="526"/>
                  </a:lnTo>
                  <a:lnTo>
                    <a:pt x="268" y="530"/>
                  </a:lnTo>
                  <a:lnTo>
                    <a:pt x="268" y="533"/>
                  </a:lnTo>
                  <a:lnTo>
                    <a:pt x="268" y="534"/>
                  </a:lnTo>
                  <a:lnTo>
                    <a:pt x="263" y="533"/>
                  </a:lnTo>
                  <a:lnTo>
                    <a:pt x="261" y="530"/>
                  </a:lnTo>
                  <a:lnTo>
                    <a:pt x="255" y="530"/>
                  </a:lnTo>
                  <a:lnTo>
                    <a:pt x="253" y="534"/>
                  </a:lnTo>
                  <a:lnTo>
                    <a:pt x="254" y="536"/>
                  </a:lnTo>
                  <a:lnTo>
                    <a:pt x="252" y="534"/>
                  </a:lnTo>
                  <a:lnTo>
                    <a:pt x="252" y="535"/>
                  </a:lnTo>
                  <a:lnTo>
                    <a:pt x="252" y="535"/>
                  </a:lnTo>
                  <a:lnTo>
                    <a:pt x="249" y="539"/>
                  </a:lnTo>
                  <a:lnTo>
                    <a:pt x="248" y="536"/>
                  </a:lnTo>
                  <a:lnTo>
                    <a:pt x="249" y="536"/>
                  </a:lnTo>
                  <a:lnTo>
                    <a:pt x="249" y="535"/>
                  </a:lnTo>
                  <a:lnTo>
                    <a:pt x="248" y="528"/>
                  </a:lnTo>
                  <a:lnTo>
                    <a:pt x="248" y="528"/>
                  </a:lnTo>
                  <a:lnTo>
                    <a:pt x="243" y="528"/>
                  </a:lnTo>
                  <a:lnTo>
                    <a:pt x="239" y="524"/>
                  </a:lnTo>
                  <a:lnTo>
                    <a:pt x="239" y="526"/>
                  </a:lnTo>
                  <a:lnTo>
                    <a:pt x="235" y="528"/>
                  </a:lnTo>
                  <a:lnTo>
                    <a:pt x="235" y="529"/>
                  </a:lnTo>
                  <a:lnTo>
                    <a:pt x="225" y="530"/>
                  </a:lnTo>
                  <a:lnTo>
                    <a:pt x="223" y="526"/>
                  </a:lnTo>
                  <a:lnTo>
                    <a:pt x="218" y="526"/>
                  </a:lnTo>
                  <a:lnTo>
                    <a:pt x="217" y="528"/>
                  </a:lnTo>
                  <a:lnTo>
                    <a:pt x="216" y="526"/>
                  </a:lnTo>
                  <a:lnTo>
                    <a:pt x="217" y="525"/>
                  </a:lnTo>
                  <a:lnTo>
                    <a:pt x="216" y="524"/>
                  </a:lnTo>
                  <a:lnTo>
                    <a:pt x="216" y="522"/>
                  </a:lnTo>
                  <a:lnTo>
                    <a:pt x="215" y="520"/>
                  </a:lnTo>
                  <a:lnTo>
                    <a:pt x="209" y="519"/>
                  </a:lnTo>
                  <a:lnTo>
                    <a:pt x="204" y="520"/>
                  </a:lnTo>
                  <a:lnTo>
                    <a:pt x="197" y="519"/>
                  </a:lnTo>
                  <a:lnTo>
                    <a:pt x="192" y="520"/>
                  </a:lnTo>
                  <a:lnTo>
                    <a:pt x="187" y="520"/>
                  </a:lnTo>
                  <a:lnTo>
                    <a:pt x="184" y="522"/>
                  </a:lnTo>
                  <a:lnTo>
                    <a:pt x="181" y="526"/>
                  </a:lnTo>
                  <a:lnTo>
                    <a:pt x="181" y="530"/>
                  </a:lnTo>
                  <a:lnTo>
                    <a:pt x="179" y="529"/>
                  </a:lnTo>
                  <a:lnTo>
                    <a:pt x="178" y="533"/>
                  </a:lnTo>
                  <a:lnTo>
                    <a:pt x="175" y="531"/>
                  </a:lnTo>
                  <a:lnTo>
                    <a:pt x="174" y="531"/>
                  </a:lnTo>
                  <a:lnTo>
                    <a:pt x="173" y="530"/>
                  </a:lnTo>
                  <a:lnTo>
                    <a:pt x="170" y="534"/>
                  </a:lnTo>
                  <a:lnTo>
                    <a:pt x="165" y="530"/>
                  </a:lnTo>
                  <a:lnTo>
                    <a:pt x="158" y="529"/>
                  </a:lnTo>
                  <a:lnTo>
                    <a:pt x="156" y="526"/>
                  </a:lnTo>
                  <a:lnTo>
                    <a:pt x="149" y="523"/>
                  </a:lnTo>
                  <a:lnTo>
                    <a:pt x="146" y="519"/>
                  </a:lnTo>
                  <a:lnTo>
                    <a:pt x="141" y="519"/>
                  </a:lnTo>
                  <a:lnTo>
                    <a:pt x="133" y="522"/>
                  </a:lnTo>
                  <a:lnTo>
                    <a:pt x="121" y="522"/>
                  </a:lnTo>
                  <a:lnTo>
                    <a:pt x="119" y="524"/>
                  </a:lnTo>
                  <a:lnTo>
                    <a:pt x="116" y="524"/>
                  </a:lnTo>
                  <a:lnTo>
                    <a:pt x="109" y="530"/>
                  </a:lnTo>
                  <a:lnTo>
                    <a:pt x="105" y="529"/>
                  </a:lnTo>
                  <a:lnTo>
                    <a:pt x="98" y="534"/>
                  </a:lnTo>
                  <a:lnTo>
                    <a:pt x="93" y="541"/>
                  </a:lnTo>
                  <a:lnTo>
                    <a:pt x="84" y="552"/>
                  </a:lnTo>
                  <a:lnTo>
                    <a:pt x="82" y="557"/>
                  </a:lnTo>
                  <a:lnTo>
                    <a:pt x="79" y="561"/>
                  </a:lnTo>
                  <a:lnTo>
                    <a:pt x="73" y="561"/>
                  </a:lnTo>
                  <a:lnTo>
                    <a:pt x="69" y="564"/>
                  </a:lnTo>
                  <a:lnTo>
                    <a:pt x="67" y="566"/>
                  </a:lnTo>
                  <a:lnTo>
                    <a:pt x="65" y="565"/>
                  </a:lnTo>
                  <a:lnTo>
                    <a:pt x="63" y="566"/>
                  </a:lnTo>
                  <a:lnTo>
                    <a:pt x="60" y="551"/>
                  </a:lnTo>
                  <a:lnTo>
                    <a:pt x="56" y="535"/>
                  </a:lnTo>
                  <a:lnTo>
                    <a:pt x="48" y="529"/>
                  </a:lnTo>
                  <a:lnTo>
                    <a:pt x="35" y="528"/>
                  </a:lnTo>
                  <a:lnTo>
                    <a:pt x="28" y="524"/>
                  </a:lnTo>
                  <a:lnTo>
                    <a:pt x="22" y="517"/>
                  </a:lnTo>
                  <a:lnTo>
                    <a:pt x="8" y="509"/>
                  </a:lnTo>
                  <a:lnTo>
                    <a:pt x="4" y="502"/>
                  </a:lnTo>
                  <a:lnTo>
                    <a:pt x="0" y="487"/>
                  </a:lnTo>
                  <a:lnTo>
                    <a:pt x="2" y="477"/>
                  </a:lnTo>
                  <a:lnTo>
                    <a:pt x="5" y="462"/>
                  </a:lnTo>
                  <a:lnTo>
                    <a:pt x="6" y="456"/>
                  </a:lnTo>
                  <a:lnTo>
                    <a:pt x="12" y="448"/>
                  </a:lnTo>
                  <a:lnTo>
                    <a:pt x="17" y="446"/>
                  </a:lnTo>
                  <a:lnTo>
                    <a:pt x="19" y="446"/>
                  </a:lnTo>
                  <a:lnTo>
                    <a:pt x="21" y="445"/>
                  </a:lnTo>
                  <a:lnTo>
                    <a:pt x="19" y="437"/>
                  </a:lnTo>
                  <a:lnTo>
                    <a:pt x="14" y="435"/>
                  </a:lnTo>
                  <a:lnTo>
                    <a:pt x="13" y="432"/>
                  </a:lnTo>
                  <a:lnTo>
                    <a:pt x="10" y="432"/>
                  </a:lnTo>
                  <a:lnTo>
                    <a:pt x="8" y="431"/>
                  </a:lnTo>
                  <a:lnTo>
                    <a:pt x="8" y="427"/>
                  </a:lnTo>
                  <a:lnTo>
                    <a:pt x="7" y="421"/>
                  </a:lnTo>
                  <a:lnTo>
                    <a:pt x="7" y="417"/>
                  </a:lnTo>
                  <a:lnTo>
                    <a:pt x="11" y="398"/>
                  </a:lnTo>
                  <a:lnTo>
                    <a:pt x="12" y="387"/>
                  </a:lnTo>
                  <a:lnTo>
                    <a:pt x="12" y="383"/>
                  </a:lnTo>
                  <a:lnTo>
                    <a:pt x="12" y="378"/>
                  </a:lnTo>
                  <a:lnTo>
                    <a:pt x="10" y="372"/>
                  </a:lnTo>
                  <a:lnTo>
                    <a:pt x="12" y="368"/>
                  </a:lnTo>
                  <a:lnTo>
                    <a:pt x="25" y="362"/>
                  </a:lnTo>
                  <a:lnTo>
                    <a:pt x="30" y="363"/>
                  </a:lnTo>
                  <a:lnTo>
                    <a:pt x="35" y="359"/>
                  </a:lnTo>
                  <a:lnTo>
                    <a:pt x="38" y="353"/>
                  </a:lnTo>
                  <a:lnTo>
                    <a:pt x="41" y="352"/>
                  </a:lnTo>
                  <a:lnTo>
                    <a:pt x="44" y="349"/>
                  </a:lnTo>
                  <a:lnTo>
                    <a:pt x="55" y="348"/>
                  </a:lnTo>
                  <a:lnTo>
                    <a:pt x="58" y="341"/>
                  </a:lnTo>
                  <a:lnTo>
                    <a:pt x="61" y="326"/>
                  </a:lnTo>
                  <a:lnTo>
                    <a:pt x="64" y="325"/>
                  </a:lnTo>
                  <a:lnTo>
                    <a:pt x="65" y="321"/>
                  </a:lnTo>
                  <a:lnTo>
                    <a:pt x="66" y="320"/>
                  </a:lnTo>
                  <a:lnTo>
                    <a:pt x="69" y="321"/>
                  </a:lnTo>
                  <a:lnTo>
                    <a:pt x="75" y="320"/>
                  </a:lnTo>
                  <a:lnTo>
                    <a:pt x="78" y="317"/>
                  </a:lnTo>
                  <a:lnTo>
                    <a:pt x="81" y="311"/>
                  </a:lnTo>
                  <a:lnTo>
                    <a:pt x="90" y="305"/>
                  </a:lnTo>
                  <a:lnTo>
                    <a:pt x="93" y="302"/>
                  </a:lnTo>
                  <a:lnTo>
                    <a:pt x="94" y="300"/>
                  </a:lnTo>
                  <a:lnTo>
                    <a:pt x="95" y="286"/>
                  </a:lnTo>
                  <a:lnTo>
                    <a:pt x="95" y="274"/>
                  </a:lnTo>
                  <a:lnTo>
                    <a:pt x="93" y="271"/>
                  </a:lnTo>
                  <a:lnTo>
                    <a:pt x="91" y="273"/>
                  </a:lnTo>
                  <a:lnTo>
                    <a:pt x="89" y="265"/>
                  </a:lnTo>
                  <a:lnTo>
                    <a:pt x="88" y="261"/>
                  </a:lnTo>
                  <a:lnTo>
                    <a:pt x="87" y="260"/>
                  </a:lnTo>
                  <a:lnTo>
                    <a:pt x="86" y="256"/>
                  </a:lnTo>
                  <a:lnTo>
                    <a:pt x="83" y="255"/>
                  </a:lnTo>
                  <a:lnTo>
                    <a:pt x="82" y="259"/>
                  </a:lnTo>
                  <a:lnTo>
                    <a:pt x="81" y="259"/>
                  </a:lnTo>
                  <a:lnTo>
                    <a:pt x="80" y="261"/>
                  </a:lnTo>
                  <a:lnTo>
                    <a:pt x="71" y="255"/>
                  </a:lnTo>
                  <a:lnTo>
                    <a:pt x="68" y="256"/>
                  </a:lnTo>
                  <a:lnTo>
                    <a:pt x="65" y="254"/>
                  </a:lnTo>
                  <a:lnTo>
                    <a:pt x="63" y="256"/>
                  </a:lnTo>
                  <a:lnTo>
                    <a:pt x="61" y="254"/>
                  </a:lnTo>
                  <a:lnTo>
                    <a:pt x="60" y="250"/>
                  </a:lnTo>
                  <a:lnTo>
                    <a:pt x="59" y="249"/>
                  </a:lnTo>
                  <a:lnTo>
                    <a:pt x="61" y="247"/>
                  </a:lnTo>
                  <a:lnTo>
                    <a:pt x="61" y="243"/>
                  </a:lnTo>
                  <a:lnTo>
                    <a:pt x="63" y="242"/>
                  </a:lnTo>
                  <a:lnTo>
                    <a:pt x="61" y="237"/>
                  </a:lnTo>
                  <a:lnTo>
                    <a:pt x="59" y="229"/>
                  </a:lnTo>
                  <a:lnTo>
                    <a:pt x="59" y="224"/>
                  </a:lnTo>
                  <a:lnTo>
                    <a:pt x="59" y="223"/>
                  </a:lnTo>
                  <a:lnTo>
                    <a:pt x="63" y="226"/>
                  </a:lnTo>
                  <a:lnTo>
                    <a:pt x="64" y="228"/>
                  </a:lnTo>
                  <a:lnTo>
                    <a:pt x="66" y="229"/>
                  </a:lnTo>
                  <a:lnTo>
                    <a:pt x="72" y="224"/>
                  </a:lnTo>
                  <a:lnTo>
                    <a:pt x="74" y="224"/>
                  </a:lnTo>
                  <a:lnTo>
                    <a:pt x="76" y="223"/>
                  </a:lnTo>
                  <a:lnTo>
                    <a:pt x="84" y="222"/>
                  </a:lnTo>
                  <a:lnTo>
                    <a:pt x="86" y="223"/>
                  </a:lnTo>
                  <a:lnTo>
                    <a:pt x="87" y="221"/>
                  </a:lnTo>
                  <a:lnTo>
                    <a:pt x="88" y="219"/>
                  </a:lnTo>
                  <a:lnTo>
                    <a:pt x="93" y="222"/>
                  </a:lnTo>
                  <a:lnTo>
                    <a:pt x="93" y="224"/>
                  </a:lnTo>
                  <a:lnTo>
                    <a:pt x="94" y="222"/>
                  </a:lnTo>
                  <a:lnTo>
                    <a:pt x="96" y="223"/>
                  </a:lnTo>
                  <a:lnTo>
                    <a:pt x="99" y="222"/>
                  </a:lnTo>
                  <a:lnTo>
                    <a:pt x="101" y="213"/>
                  </a:lnTo>
                  <a:lnTo>
                    <a:pt x="101" y="208"/>
                  </a:lnTo>
                  <a:lnTo>
                    <a:pt x="99" y="204"/>
                  </a:lnTo>
                  <a:lnTo>
                    <a:pt x="99" y="204"/>
                  </a:lnTo>
                  <a:lnTo>
                    <a:pt x="98" y="201"/>
                  </a:lnTo>
                  <a:lnTo>
                    <a:pt x="94" y="200"/>
                  </a:lnTo>
                  <a:lnTo>
                    <a:pt x="90" y="197"/>
                  </a:lnTo>
                  <a:lnTo>
                    <a:pt x="90" y="195"/>
                  </a:lnTo>
                  <a:lnTo>
                    <a:pt x="87" y="196"/>
                  </a:lnTo>
                  <a:lnTo>
                    <a:pt x="83" y="191"/>
                  </a:lnTo>
                  <a:lnTo>
                    <a:pt x="81" y="191"/>
                  </a:lnTo>
                  <a:lnTo>
                    <a:pt x="75" y="187"/>
                  </a:lnTo>
                  <a:lnTo>
                    <a:pt x="73" y="187"/>
                  </a:lnTo>
                  <a:lnTo>
                    <a:pt x="65" y="183"/>
                  </a:lnTo>
                  <a:lnTo>
                    <a:pt x="63" y="185"/>
                  </a:lnTo>
                  <a:lnTo>
                    <a:pt x="48" y="181"/>
                  </a:lnTo>
                  <a:lnTo>
                    <a:pt x="45" y="183"/>
                  </a:lnTo>
                  <a:lnTo>
                    <a:pt x="44" y="183"/>
                  </a:lnTo>
                  <a:lnTo>
                    <a:pt x="42" y="187"/>
                  </a:lnTo>
                  <a:lnTo>
                    <a:pt x="40" y="188"/>
                  </a:lnTo>
                  <a:lnTo>
                    <a:pt x="37" y="188"/>
                  </a:lnTo>
                  <a:lnTo>
                    <a:pt x="34" y="186"/>
                  </a:lnTo>
                  <a:lnTo>
                    <a:pt x="30" y="188"/>
                  </a:lnTo>
                  <a:lnTo>
                    <a:pt x="27" y="187"/>
                  </a:lnTo>
                  <a:lnTo>
                    <a:pt x="23" y="190"/>
                  </a:lnTo>
                  <a:lnTo>
                    <a:pt x="20" y="190"/>
                  </a:lnTo>
                  <a:lnTo>
                    <a:pt x="15" y="187"/>
                  </a:lnTo>
                  <a:lnTo>
                    <a:pt x="17" y="180"/>
                  </a:lnTo>
                  <a:lnTo>
                    <a:pt x="22" y="181"/>
                  </a:lnTo>
                  <a:lnTo>
                    <a:pt x="27" y="178"/>
                  </a:lnTo>
                  <a:lnTo>
                    <a:pt x="36" y="175"/>
                  </a:lnTo>
                  <a:lnTo>
                    <a:pt x="45" y="169"/>
                  </a:lnTo>
                  <a:lnTo>
                    <a:pt x="55" y="166"/>
                  </a:lnTo>
                  <a:lnTo>
                    <a:pt x="65" y="157"/>
                  </a:lnTo>
                  <a:lnTo>
                    <a:pt x="72" y="156"/>
                  </a:lnTo>
                  <a:lnTo>
                    <a:pt x="79" y="159"/>
                  </a:lnTo>
                  <a:lnTo>
                    <a:pt x="83" y="156"/>
                  </a:lnTo>
                  <a:lnTo>
                    <a:pt x="89" y="155"/>
                  </a:lnTo>
                  <a:lnTo>
                    <a:pt x="93" y="152"/>
                  </a:lnTo>
                  <a:lnTo>
                    <a:pt x="96" y="144"/>
                  </a:lnTo>
                  <a:lnTo>
                    <a:pt x="98" y="141"/>
                  </a:lnTo>
                  <a:lnTo>
                    <a:pt x="102" y="143"/>
                  </a:lnTo>
                  <a:lnTo>
                    <a:pt x="110" y="150"/>
                  </a:lnTo>
                  <a:lnTo>
                    <a:pt x="114" y="152"/>
                  </a:lnTo>
                  <a:lnTo>
                    <a:pt x="121" y="152"/>
                  </a:lnTo>
                  <a:lnTo>
                    <a:pt x="122" y="151"/>
                  </a:lnTo>
                  <a:lnTo>
                    <a:pt x="132" y="150"/>
                  </a:lnTo>
                  <a:lnTo>
                    <a:pt x="142" y="155"/>
                  </a:lnTo>
                  <a:lnTo>
                    <a:pt x="154" y="151"/>
                  </a:lnTo>
                  <a:lnTo>
                    <a:pt x="156" y="148"/>
                  </a:lnTo>
                  <a:lnTo>
                    <a:pt x="159" y="135"/>
                  </a:lnTo>
                  <a:lnTo>
                    <a:pt x="158" y="115"/>
                  </a:lnTo>
                  <a:lnTo>
                    <a:pt x="157" y="102"/>
                  </a:lnTo>
                  <a:lnTo>
                    <a:pt x="157" y="84"/>
                  </a:lnTo>
                  <a:lnTo>
                    <a:pt x="155" y="69"/>
                  </a:lnTo>
                  <a:lnTo>
                    <a:pt x="156" y="61"/>
                  </a:lnTo>
                  <a:lnTo>
                    <a:pt x="158" y="52"/>
                  </a:lnTo>
                  <a:lnTo>
                    <a:pt x="162" y="50"/>
                  </a:lnTo>
                  <a:lnTo>
                    <a:pt x="169" y="48"/>
                  </a:lnTo>
                  <a:lnTo>
                    <a:pt x="171" y="46"/>
                  </a:lnTo>
                  <a:lnTo>
                    <a:pt x="175" y="40"/>
                  </a:lnTo>
                  <a:lnTo>
                    <a:pt x="181" y="19"/>
                  </a:lnTo>
                  <a:lnTo>
                    <a:pt x="186" y="11"/>
                  </a:lnTo>
                  <a:lnTo>
                    <a:pt x="188" y="11"/>
                  </a:lnTo>
                  <a:lnTo>
                    <a:pt x="193" y="16"/>
                  </a:lnTo>
                  <a:lnTo>
                    <a:pt x="197" y="13"/>
                  </a:lnTo>
                  <a:lnTo>
                    <a:pt x="199" y="16"/>
                  </a:lnTo>
                  <a:lnTo>
                    <a:pt x="202" y="16"/>
                  </a:lnTo>
                  <a:lnTo>
                    <a:pt x="204" y="15"/>
                  </a:lnTo>
                  <a:lnTo>
                    <a:pt x="207" y="13"/>
                  </a:lnTo>
                  <a:lnTo>
                    <a:pt x="210" y="13"/>
                  </a:lnTo>
                  <a:lnTo>
                    <a:pt x="217" y="17"/>
                  </a:lnTo>
                  <a:lnTo>
                    <a:pt x="220" y="16"/>
                  </a:lnTo>
                  <a:lnTo>
                    <a:pt x="224" y="13"/>
                  </a:lnTo>
                  <a:lnTo>
                    <a:pt x="227" y="11"/>
                  </a:lnTo>
                  <a:lnTo>
                    <a:pt x="227" y="9"/>
                  </a:lnTo>
                  <a:lnTo>
                    <a:pt x="232" y="4"/>
                  </a:lnTo>
                  <a:lnTo>
                    <a:pt x="233" y="1"/>
                  </a:lnTo>
                  <a:lnTo>
                    <a:pt x="235" y="0"/>
                  </a:lnTo>
                  <a:lnTo>
                    <a:pt x="243" y="5"/>
                  </a:lnTo>
                  <a:lnTo>
                    <a:pt x="247" y="5"/>
                  </a:lnTo>
                  <a:lnTo>
                    <a:pt x="245" y="11"/>
                  </a:lnTo>
                  <a:lnTo>
                    <a:pt x="245" y="17"/>
                  </a:lnTo>
                  <a:lnTo>
                    <a:pt x="246" y="27"/>
                  </a:lnTo>
                  <a:lnTo>
                    <a:pt x="245" y="36"/>
                  </a:lnTo>
                  <a:lnTo>
                    <a:pt x="241" y="45"/>
                  </a:lnTo>
                  <a:lnTo>
                    <a:pt x="242" y="56"/>
                  </a:lnTo>
                  <a:lnTo>
                    <a:pt x="242" y="60"/>
                  </a:lnTo>
                  <a:lnTo>
                    <a:pt x="231" y="65"/>
                  </a:lnTo>
                  <a:lnTo>
                    <a:pt x="225" y="73"/>
                  </a:lnTo>
                  <a:lnTo>
                    <a:pt x="225" y="76"/>
                  </a:lnTo>
                  <a:lnTo>
                    <a:pt x="226" y="79"/>
                  </a:lnTo>
                  <a:lnTo>
                    <a:pt x="227" y="84"/>
                  </a:lnTo>
                  <a:lnTo>
                    <a:pt x="228" y="87"/>
                  </a:lnTo>
                  <a:lnTo>
                    <a:pt x="227" y="97"/>
                  </a:lnTo>
                  <a:lnTo>
                    <a:pt x="228" y="99"/>
                  </a:lnTo>
                  <a:lnTo>
                    <a:pt x="233" y="100"/>
                  </a:lnTo>
                  <a:lnTo>
                    <a:pt x="245" y="99"/>
                  </a:lnTo>
                  <a:lnTo>
                    <a:pt x="249" y="103"/>
                  </a:lnTo>
                  <a:lnTo>
                    <a:pt x="254" y="112"/>
                  </a:lnTo>
                  <a:lnTo>
                    <a:pt x="257" y="113"/>
                  </a:lnTo>
                  <a:lnTo>
                    <a:pt x="263" y="112"/>
                  </a:lnTo>
                  <a:lnTo>
                    <a:pt x="268" y="107"/>
                  </a:lnTo>
                  <a:lnTo>
                    <a:pt x="275" y="110"/>
                  </a:lnTo>
                  <a:lnTo>
                    <a:pt x="280" y="109"/>
                  </a:lnTo>
                  <a:lnTo>
                    <a:pt x="287" y="107"/>
                  </a:lnTo>
                  <a:lnTo>
                    <a:pt x="287" y="105"/>
                  </a:lnTo>
                  <a:lnTo>
                    <a:pt x="286" y="113"/>
                  </a:lnTo>
                  <a:lnTo>
                    <a:pt x="291" y="114"/>
                  </a:lnTo>
                  <a:lnTo>
                    <a:pt x="299" y="108"/>
                  </a:lnTo>
                  <a:lnTo>
                    <a:pt x="301" y="108"/>
                  </a:lnTo>
                  <a:lnTo>
                    <a:pt x="303" y="110"/>
                  </a:lnTo>
                  <a:lnTo>
                    <a:pt x="299" y="120"/>
                  </a:lnTo>
                  <a:lnTo>
                    <a:pt x="303" y="138"/>
                  </a:lnTo>
                  <a:lnTo>
                    <a:pt x="303" y="146"/>
                  </a:lnTo>
                  <a:lnTo>
                    <a:pt x="306" y="160"/>
                  </a:lnTo>
                  <a:lnTo>
                    <a:pt x="305" y="165"/>
                  </a:lnTo>
                  <a:lnTo>
                    <a:pt x="301" y="172"/>
                  </a:lnTo>
                  <a:lnTo>
                    <a:pt x="302" y="176"/>
                  </a:lnTo>
                  <a:lnTo>
                    <a:pt x="301" y="182"/>
                  </a:lnTo>
                  <a:lnTo>
                    <a:pt x="302" y="187"/>
                  </a:lnTo>
                  <a:lnTo>
                    <a:pt x="307" y="192"/>
                  </a:lnTo>
                  <a:lnTo>
                    <a:pt x="309" y="192"/>
                  </a:lnTo>
                  <a:lnTo>
                    <a:pt x="311" y="196"/>
                  </a:lnTo>
                  <a:lnTo>
                    <a:pt x="316" y="198"/>
                  </a:lnTo>
                  <a:lnTo>
                    <a:pt x="318" y="198"/>
                  </a:lnTo>
                  <a:lnTo>
                    <a:pt x="321" y="201"/>
                  </a:lnTo>
                  <a:lnTo>
                    <a:pt x="326" y="200"/>
                  </a:lnTo>
                  <a:lnTo>
                    <a:pt x="330" y="201"/>
                  </a:lnTo>
                  <a:lnTo>
                    <a:pt x="332" y="200"/>
                  </a:lnTo>
                  <a:lnTo>
                    <a:pt x="334" y="202"/>
                  </a:lnTo>
                  <a:lnTo>
                    <a:pt x="338" y="202"/>
                  </a:lnTo>
                  <a:lnTo>
                    <a:pt x="341" y="206"/>
                  </a:lnTo>
                  <a:lnTo>
                    <a:pt x="344" y="209"/>
                  </a:lnTo>
                  <a:lnTo>
                    <a:pt x="344" y="216"/>
                  </a:lnTo>
                  <a:lnTo>
                    <a:pt x="346" y="218"/>
                  </a:lnTo>
                  <a:lnTo>
                    <a:pt x="347" y="217"/>
                  </a:lnTo>
                  <a:lnTo>
                    <a:pt x="347" y="219"/>
                  </a:lnTo>
                  <a:lnTo>
                    <a:pt x="349" y="221"/>
                  </a:lnTo>
                  <a:lnTo>
                    <a:pt x="349" y="224"/>
                  </a:lnTo>
                  <a:lnTo>
                    <a:pt x="348" y="228"/>
                  </a:lnTo>
                  <a:lnTo>
                    <a:pt x="349" y="239"/>
                  </a:lnTo>
                  <a:lnTo>
                    <a:pt x="362" y="239"/>
                  </a:lnTo>
                  <a:lnTo>
                    <a:pt x="384" y="233"/>
                  </a:lnTo>
                  <a:lnTo>
                    <a:pt x="387" y="230"/>
                  </a:lnTo>
                  <a:lnTo>
                    <a:pt x="390" y="227"/>
                  </a:lnTo>
                  <a:lnTo>
                    <a:pt x="397" y="224"/>
                  </a:lnTo>
                  <a:lnTo>
                    <a:pt x="404" y="209"/>
                  </a:lnTo>
                  <a:lnTo>
                    <a:pt x="402" y="203"/>
                  </a:lnTo>
                  <a:lnTo>
                    <a:pt x="404" y="201"/>
                  </a:lnTo>
                  <a:lnTo>
                    <a:pt x="408" y="198"/>
                  </a:lnTo>
                  <a:lnTo>
                    <a:pt x="410" y="200"/>
                  </a:lnTo>
                  <a:lnTo>
                    <a:pt x="416" y="198"/>
                  </a:lnTo>
                  <a:lnTo>
                    <a:pt x="421" y="197"/>
                  </a:lnTo>
                  <a:lnTo>
                    <a:pt x="427" y="186"/>
                  </a:lnTo>
                  <a:lnTo>
                    <a:pt x="438" y="177"/>
                  </a:lnTo>
                  <a:lnTo>
                    <a:pt x="445" y="174"/>
                  </a:lnTo>
                  <a:lnTo>
                    <a:pt x="447" y="170"/>
                  </a:lnTo>
                  <a:lnTo>
                    <a:pt x="445" y="169"/>
                  </a:lnTo>
                  <a:lnTo>
                    <a:pt x="444" y="166"/>
                  </a:lnTo>
                  <a:lnTo>
                    <a:pt x="444" y="164"/>
                  </a:lnTo>
                  <a:lnTo>
                    <a:pt x="445" y="160"/>
                  </a:lnTo>
                  <a:lnTo>
                    <a:pt x="445" y="150"/>
                  </a:lnTo>
                  <a:lnTo>
                    <a:pt x="443" y="149"/>
                  </a:lnTo>
                  <a:lnTo>
                    <a:pt x="443" y="148"/>
                  </a:lnTo>
                  <a:lnTo>
                    <a:pt x="445" y="136"/>
                  </a:lnTo>
                  <a:lnTo>
                    <a:pt x="452" y="126"/>
                  </a:lnTo>
                  <a:lnTo>
                    <a:pt x="454" y="120"/>
                  </a:lnTo>
                  <a:lnTo>
                    <a:pt x="454" y="117"/>
                  </a:lnTo>
                  <a:lnTo>
                    <a:pt x="453" y="115"/>
                  </a:lnTo>
                  <a:lnTo>
                    <a:pt x="453" y="113"/>
                  </a:lnTo>
                  <a:lnTo>
                    <a:pt x="449" y="105"/>
                  </a:lnTo>
                  <a:lnTo>
                    <a:pt x="450" y="103"/>
                  </a:lnTo>
                  <a:lnTo>
                    <a:pt x="454" y="105"/>
                  </a:lnTo>
                  <a:lnTo>
                    <a:pt x="461" y="105"/>
                  </a:lnTo>
                  <a:lnTo>
                    <a:pt x="470" y="112"/>
                  </a:lnTo>
                  <a:lnTo>
                    <a:pt x="480" y="119"/>
                  </a:lnTo>
                  <a:lnTo>
                    <a:pt x="488" y="130"/>
                  </a:lnTo>
                  <a:lnTo>
                    <a:pt x="490" y="119"/>
                  </a:lnTo>
                  <a:lnTo>
                    <a:pt x="489" y="108"/>
                  </a:lnTo>
                  <a:lnTo>
                    <a:pt x="489" y="102"/>
                  </a:lnTo>
                  <a:lnTo>
                    <a:pt x="487" y="97"/>
                  </a:lnTo>
                  <a:lnTo>
                    <a:pt x="483" y="88"/>
                  </a:lnTo>
                  <a:lnTo>
                    <a:pt x="492" y="74"/>
                  </a:lnTo>
                  <a:lnTo>
                    <a:pt x="496" y="71"/>
                  </a:lnTo>
                  <a:lnTo>
                    <a:pt x="498" y="76"/>
                  </a:lnTo>
                  <a:lnTo>
                    <a:pt x="505" y="81"/>
                  </a:lnTo>
                  <a:lnTo>
                    <a:pt x="515" y="78"/>
                  </a:lnTo>
                  <a:lnTo>
                    <a:pt x="525" y="79"/>
                  </a:lnTo>
                  <a:lnTo>
                    <a:pt x="528" y="81"/>
                  </a:lnTo>
                  <a:lnTo>
                    <a:pt x="530" y="83"/>
                  </a:lnTo>
                  <a:lnTo>
                    <a:pt x="541" y="86"/>
                  </a:lnTo>
                  <a:lnTo>
                    <a:pt x="542" y="89"/>
                  </a:lnTo>
                  <a:lnTo>
                    <a:pt x="543" y="98"/>
                  </a:lnTo>
                  <a:lnTo>
                    <a:pt x="544" y="102"/>
                  </a:lnTo>
                  <a:lnTo>
                    <a:pt x="545" y="103"/>
                  </a:lnTo>
                  <a:lnTo>
                    <a:pt x="550" y="100"/>
                  </a:lnTo>
                  <a:lnTo>
                    <a:pt x="556" y="94"/>
                  </a:lnTo>
                  <a:lnTo>
                    <a:pt x="561" y="91"/>
                  </a:lnTo>
                  <a:lnTo>
                    <a:pt x="571" y="89"/>
                  </a:lnTo>
                  <a:lnTo>
                    <a:pt x="574" y="86"/>
                  </a:lnTo>
                  <a:lnTo>
                    <a:pt x="576" y="86"/>
                  </a:lnTo>
                  <a:lnTo>
                    <a:pt x="582" y="83"/>
                  </a:lnTo>
                  <a:lnTo>
                    <a:pt x="586" y="84"/>
                  </a:lnTo>
                  <a:lnTo>
                    <a:pt x="588" y="91"/>
                  </a:lnTo>
                  <a:lnTo>
                    <a:pt x="587" y="102"/>
                  </a:lnTo>
                  <a:lnTo>
                    <a:pt x="586" y="112"/>
                  </a:lnTo>
                  <a:lnTo>
                    <a:pt x="583" y="119"/>
                  </a:lnTo>
                  <a:lnTo>
                    <a:pt x="582" y="130"/>
                  </a:lnTo>
                  <a:lnTo>
                    <a:pt x="580" y="136"/>
                  </a:lnTo>
                  <a:lnTo>
                    <a:pt x="587" y="140"/>
                  </a:lnTo>
                  <a:lnTo>
                    <a:pt x="587" y="150"/>
                  </a:lnTo>
                  <a:lnTo>
                    <a:pt x="588" y="151"/>
                  </a:lnTo>
                  <a:lnTo>
                    <a:pt x="594" y="152"/>
                  </a:lnTo>
                  <a:lnTo>
                    <a:pt x="594" y="152"/>
                  </a:lnTo>
                  <a:lnTo>
                    <a:pt x="594" y="161"/>
                  </a:lnTo>
                  <a:lnTo>
                    <a:pt x="598" y="171"/>
                  </a:lnTo>
                  <a:lnTo>
                    <a:pt x="601" y="172"/>
                  </a:lnTo>
                  <a:lnTo>
                    <a:pt x="604" y="171"/>
                  </a:lnTo>
                  <a:lnTo>
                    <a:pt x="607" y="172"/>
                  </a:lnTo>
                  <a:lnTo>
                    <a:pt x="609" y="175"/>
                  </a:lnTo>
                  <a:lnTo>
                    <a:pt x="614" y="185"/>
                  </a:lnTo>
                  <a:lnTo>
                    <a:pt x="618" y="183"/>
                  </a:lnTo>
                  <a:lnTo>
                    <a:pt x="619" y="187"/>
                  </a:lnTo>
                  <a:lnTo>
                    <a:pt x="624" y="193"/>
                  </a:lnTo>
                  <a:lnTo>
                    <a:pt x="625" y="200"/>
                  </a:lnTo>
                  <a:lnTo>
                    <a:pt x="625" y="202"/>
                  </a:lnTo>
                  <a:lnTo>
                    <a:pt x="625" y="206"/>
                  </a:lnTo>
                  <a:lnTo>
                    <a:pt x="624" y="203"/>
                  </a:lnTo>
                  <a:lnTo>
                    <a:pt x="624" y="207"/>
                  </a:lnTo>
                  <a:lnTo>
                    <a:pt x="622" y="209"/>
                  </a:lnTo>
                  <a:lnTo>
                    <a:pt x="618" y="213"/>
                  </a:lnTo>
                  <a:lnTo>
                    <a:pt x="617" y="217"/>
                  </a:lnTo>
                  <a:lnTo>
                    <a:pt x="616" y="218"/>
                  </a:lnTo>
                  <a:lnTo>
                    <a:pt x="616" y="219"/>
                  </a:lnTo>
                  <a:lnTo>
                    <a:pt x="613" y="222"/>
                  </a:lnTo>
                  <a:lnTo>
                    <a:pt x="612" y="224"/>
                  </a:lnTo>
                  <a:lnTo>
                    <a:pt x="611" y="229"/>
                  </a:lnTo>
                  <a:lnTo>
                    <a:pt x="612" y="234"/>
                  </a:lnTo>
                  <a:lnTo>
                    <a:pt x="612" y="240"/>
                  </a:lnTo>
                  <a:lnTo>
                    <a:pt x="613" y="248"/>
                  </a:lnTo>
                  <a:lnTo>
                    <a:pt x="612" y="253"/>
                  </a:lnTo>
                  <a:lnTo>
                    <a:pt x="611" y="260"/>
                  </a:lnTo>
                  <a:lnTo>
                    <a:pt x="611" y="265"/>
                  </a:lnTo>
                  <a:lnTo>
                    <a:pt x="612" y="269"/>
                  </a:lnTo>
                  <a:lnTo>
                    <a:pt x="612" y="271"/>
                  </a:lnTo>
                  <a:lnTo>
                    <a:pt x="610" y="273"/>
                  </a:lnTo>
                  <a:lnTo>
                    <a:pt x="610" y="275"/>
                  </a:lnTo>
                  <a:lnTo>
                    <a:pt x="606" y="276"/>
                  </a:lnTo>
                  <a:lnTo>
                    <a:pt x="606" y="279"/>
                  </a:lnTo>
                  <a:lnTo>
                    <a:pt x="604" y="283"/>
                  </a:lnTo>
                  <a:lnTo>
                    <a:pt x="602" y="285"/>
                  </a:lnTo>
                  <a:lnTo>
                    <a:pt x="601" y="284"/>
                  </a:lnTo>
                  <a:lnTo>
                    <a:pt x="599" y="290"/>
                  </a:lnTo>
                  <a:lnTo>
                    <a:pt x="596" y="287"/>
                  </a:lnTo>
                  <a:lnTo>
                    <a:pt x="589" y="294"/>
                  </a:lnTo>
                  <a:lnTo>
                    <a:pt x="588" y="292"/>
                  </a:lnTo>
                  <a:lnTo>
                    <a:pt x="587" y="295"/>
                  </a:lnTo>
                  <a:lnTo>
                    <a:pt x="582" y="296"/>
                  </a:lnTo>
                  <a:lnTo>
                    <a:pt x="581" y="297"/>
                  </a:lnTo>
                  <a:lnTo>
                    <a:pt x="580" y="299"/>
                  </a:lnTo>
                  <a:lnTo>
                    <a:pt x="580" y="302"/>
                  </a:lnTo>
                  <a:lnTo>
                    <a:pt x="578" y="307"/>
                  </a:lnTo>
                  <a:lnTo>
                    <a:pt x="576" y="312"/>
                  </a:lnTo>
                  <a:lnTo>
                    <a:pt x="568" y="320"/>
                  </a:lnTo>
                  <a:lnTo>
                    <a:pt x="568" y="323"/>
                  </a:lnTo>
                  <a:lnTo>
                    <a:pt x="567" y="326"/>
                  </a:lnTo>
                  <a:lnTo>
                    <a:pt x="567" y="330"/>
                  </a:lnTo>
                  <a:lnTo>
                    <a:pt x="565" y="330"/>
                  </a:lnTo>
                  <a:lnTo>
                    <a:pt x="566" y="332"/>
                  </a:lnTo>
                  <a:lnTo>
                    <a:pt x="565" y="333"/>
                  </a:lnTo>
                  <a:lnTo>
                    <a:pt x="563" y="335"/>
                  </a:lnTo>
                  <a:lnTo>
                    <a:pt x="561" y="338"/>
                  </a:lnTo>
                  <a:lnTo>
                    <a:pt x="559" y="339"/>
                  </a:lnTo>
                  <a:lnTo>
                    <a:pt x="559" y="342"/>
                  </a:lnTo>
                  <a:lnTo>
                    <a:pt x="557" y="343"/>
                  </a:lnTo>
                  <a:lnTo>
                    <a:pt x="557" y="344"/>
                  </a:lnTo>
                  <a:lnTo>
                    <a:pt x="554" y="347"/>
                  </a:lnTo>
                  <a:lnTo>
                    <a:pt x="552" y="354"/>
                  </a:lnTo>
                  <a:lnTo>
                    <a:pt x="549" y="358"/>
                  </a:lnTo>
                  <a:lnTo>
                    <a:pt x="549" y="361"/>
                  </a:lnTo>
                  <a:lnTo>
                    <a:pt x="548" y="362"/>
                  </a:lnTo>
                  <a:lnTo>
                    <a:pt x="548" y="364"/>
                  </a:lnTo>
                  <a:lnTo>
                    <a:pt x="548" y="365"/>
                  </a:lnTo>
                  <a:lnTo>
                    <a:pt x="548" y="369"/>
                  </a:lnTo>
                  <a:lnTo>
                    <a:pt x="544" y="375"/>
                  </a:lnTo>
                  <a:lnTo>
                    <a:pt x="543" y="377"/>
                  </a:lnTo>
                  <a:lnTo>
                    <a:pt x="543" y="380"/>
                  </a:lnTo>
                  <a:lnTo>
                    <a:pt x="542" y="380"/>
                  </a:lnTo>
                  <a:lnTo>
                    <a:pt x="538" y="387"/>
                  </a:lnTo>
                  <a:lnTo>
                    <a:pt x="538" y="384"/>
                  </a:lnTo>
                  <a:lnTo>
                    <a:pt x="537" y="387"/>
                  </a:lnTo>
                  <a:lnTo>
                    <a:pt x="537" y="385"/>
                  </a:lnTo>
                  <a:lnTo>
                    <a:pt x="527" y="379"/>
                  </a:lnTo>
                  <a:lnTo>
                    <a:pt x="523" y="375"/>
                  </a:lnTo>
                  <a:lnTo>
                    <a:pt x="520" y="361"/>
                  </a:lnTo>
                  <a:lnTo>
                    <a:pt x="525" y="362"/>
                  </a:lnTo>
                  <a:lnTo>
                    <a:pt x="525" y="357"/>
                  </a:lnTo>
                  <a:lnTo>
                    <a:pt x="527" y="349"/>
                  </a:lnTo>
                  <a:lnTo>
                    <a:pt x="527" y="341"/>
                  </a:lnTo>
                  <a:lnTo>
                    <a:pt x="526" y="338"/>
                  </a:lnTo>
                  <a:lnTo>
                    <a:pt x="525" y="339"/>
                  </a:lnTo>
                  <a:lnTo>
                    <a:pt x="525" y="338"/>
                  </a:lnTo>
                  <a:lnTo>
                    <a:pt x="521" y="336"/>
                  </a:lnTo>
                  <a:lnTo>
                    <a:pt x="521" y="333"/>
                  </a:lnTo>
                  <a:lnTo>
                    <a:pt x="519" y="333"/>
                  </a:lnTo>
                  <a:lnTo>
                    <a:pt x="519" y="341"/>
                  </a:lnTo>
                  <a:lnTo>
                    <a:pt x="516" y="341"/>
                  </a:lnTo>
                  <a:lnTo>
                    <a:pt x="516" y="349"/>
                  </a:lnTo>
                  <a:lnTo>
                    <a:pt x="516" y="349"/>
                  </a:lnTo>
                  <a:lnTo>
                    <a:pt x="519" y="358"/>
                  </a:lnTo>
                  <a:lnTo>
                    <a:pt x="515" y="361"/>
                  </a:lnTo>
                  <a:lnTo>
                    <a:pt x="507" y="365"/>
                  </a:lnTo>
                  <a:lnTo>
                    <a:pt x="505" y="370"/>
                  </a:lnTo>
                  <a:lnTo>
                    <a:pt x="501" y="374"/>
                  </a:lnTo>
                  <a:lnTo>
                    <a:pt x="498" y="378"/>
                  </a:lnTo>
                  <a:lnTo>
                    <a:pt x="498" y="380"/>
                  </a:lnTo>
                  <a:lnTo>
                    <a:pt x="496" y="384"/>
                  </a:lnTo>
                  <a:lnTo>
                    <a:pt x="493" y="385"/>
                  </a:lnTo>
                  <a:lnTo>
                    <a:pt x="489" y="385"/>
                  </a:lnTo>
                  <a:lnTo>
                    <a:pt x="485" y="393"/>
                  </a:lnTo>
                  <a:lnTo>
                    <a:pt x="483" y="398"/>
                  </a:lnTo>
                  <a:lnTo>
                    <a:pt x="478" y="399"/>
                  </a:lnTo>
                  <a:lnTo>
                    <a:pt x="477" y="405"/>
                  </a:lnTo>
                  <a:lnTo>
                    <a:pt x="473" y="417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2" name="Freeform 755" descr="30%"/>
            <p:cNvSpPr>
              <a:spLocks/>
            </p:cNvSpPr>
            <p:nvPr/>
          </p:nvSpPr>
          <p:spPr bwMode="auto">
            <a:xfrm>
              <a:off x="2215532" y="2922064"/>
              <a:ext cx="1461409" cy="636197"/>
            </a:xfrm>
            <a:custGeom>
              <a:avLst/>
              <a:gdLst/>
              <a:ahLst/>
              <a:cxnLst>
                <a:cxn ang="0">
                  <a:pos x="30" y="611"/>
                </a:cxn>
                <a:cxn ang="0">
                  <a:pos x="92" y="556"/>
                </a:cxn>
                <a:cxn ang="0">
                  <a:pos x="140" y="395"/>
                </a:cxn>
                <a:cxn ang="0">
                  <a:pos x="126" y="284"/>
                </a:cxn>
                <a:cxn ang="0">
                  <a:pos x="121" y="191"/>
                </a:cxn>
                <a:cxn ang="0">
                  <a:pos x="163" y="88"/>
                </a:cxn>
                <a:cxn ang="0">
                  <a:pos x="243" y="170"/>
                </a:cxn>
                <a:cxn ang="0">
                  <a:pos x="307" y="90"/>
                </a:cxn>
                <a:cxn ang="0">
                  <a:pos x="396" y="35"/>
                </a:cxn>
                <a:cxn ang="0">
                  <a:pos x="439" y="139"/>
                </a:cxn>
                <a:cxn ang="0">
                  <a:pos x="522" y="201"/>
                </a:cxn>
                <a:cxn ang="0">
                  <a:pos x="599" y="275"/>
                </a:cxn>
                <a:cxn ang="0">
                  <a:pos x="672" y="528"/>
                </a:cxn>
                <a:cxn ang="0">
                  <a:pos x="785" y="393"/>
                </a:cxn>
                <a:cxn ang="0">
                  <a:pos x="901" y="444"/>
                </a:cxn>
                <a:cxn ang="0">
                  <a:pos x="1034" y="412"/>
                </a:cxn>
                <a:cxn ang="0">
                  <a:pos x="1111" y="452"/>
                </a:cxn>
                <a:cxn ang="0">
                  <a:pos x="1181" y="544"/>
                </a:cxn>
                <a:cxn ang="0">
                  <a:pos x="1260" y="519"/>
                </a:cxn>
                <a:cxn ang="0">
                  <a:pos x="1225" y="706"/>
                </a:cxn>
                <a:cxn ang="0">
                  <a:pos x="1369" y="626"/>
                </a:cxn>
                <a:cxn ang="0">
                  <a:pos x="1422" y="776"/>
                </a:cxn>
                <a:cxn ang="0">
                  <a:pos x="1551" y="824"/>
                </a:cxn>
                <a:cxn ang="0">
                  <a:pos x="1529" y="933"/>
                </a:cxn>
                <a:cxn ang="0">
                  <a:pos x="1523" y="1073"/>
                </a:cxn>
                <a:cxn ang="0">
                  <a:pos x="1467" y="1184"/>
                </a:cxn>
                <a:cxn ang="0">
                  <a:pos x="1379" y="1152"/>
                </a:cxn>
                <a:cxn ang="0">
                  <a:pos x="1319" y="1063"/>
                </a:cxn>
                <a:cxn ang="0">
                  <a:pos x="1297" y="971"/>
                </a:cxn>
                <a:cxn ang="0">
                  <a:pos x="1229" y="1095"/>
                </a:cxn>
                <a:cxn ang="0">
                  <a:pos x="1088" y="1134"/>
                </a:cxn>
                <a:cxn ang="0">
                  <a:pos x="1070" y="1074"/>
                </a:cxn>
                <a:cxn ang="0">
                  <a:pos x="1004" y="1120"/>
                </a:cxn>
                <a:cxn ang="0">
                  <a:pos x="998" y="1059"/>
                </a:cxn>
                <a:cxn ang="0">
                  <a:pos x="943" y="1064"/>
                </a:cxn>
                <a:cxn ang="0">
                  <a:pos x="909" y="1075"/>
                </a:cxn>
                <a:cxn ang="0">
                  <a:pos x="944" y="1104"/>
                </a:cxn>
                <a:cxn ang="0">
                  <a:pos x="896" y="1088"/>
                </a:cxn>
                <a:cxn ang="0">
                  <a:pos x="880" y="1041"/>
                </a:cxn>
                <a:cxn ang="0">
                  <a:pos x="816" y="1027"/>
                </a:cxn>
                <a:cxn ang="0">
                  <a:pos x="794" y="980"/>
                </a:cxn>
                <a:cxn ang="0">
                  <a:pos x="765" y="909"/>
                </a:cxn>
                <a:cxn ang="0">
                  <a:pos x="706" y="845"/>
                </a:cxn>
                <a:cxn ang="0">
                  <a:pos x="707" y="782"/>
                </a:cxn>
                <a:cxn ang="0">
                  <a:pos x="656" y="804"/>
                </a:cxn>
                <a:cxn ang="0">
                  <a:pos x="630" y="844"/>
                </a:cxn>
                <a:cxn ang="0">
                  <a:pos x="629" y="896"/>
                </a:cxn>
                <a:cxn ang="0">
                  <a:pos x="606" y="939"/>
                </a:cxn>
                <a:cxn ang="0">
                  <a:pos x="584" y="876"/>
                </a:cxn>
                <a:cxn ang="0">
                  <a:pos x="562" y="776"/>
                </a:cxn>
                <a:cxn ang="0">
                  <a:pos x="484" y="670"/>
                </a:cxn>
                <a:cxn ang="0">
                  <a:pos x="469" y="672"/>
                </a:cxn>
                <a:cxn ang="0">
                  <a:pos x="453" y="727"/>
                </a:cxn>
                <a:cxn ang="0">
                  <a:pos x="468" y="778"/>
                </a:cxn>
                <a:cxn ang="0">
                  <a:pos x="451" y="819"/>
                </a:cxn>
                <a:cxn ang="0">
                  <a:pos x="432" y="821"/>
                </a:cxn>
                <a:cxn ang="0">
                  <a:pos x="368" y="834"/>
                </a:cxn>
                <a:cxn ang="0">
                  <a:pos x="326" y="802"/>
                </a:cxn>
                <a:cxn ang="0">
                  <a:pos x="275" y="854"/>
                </a:cxn>
                <a:cxn ang="0">
                  <a:pos x="255" y="829"/>
                </a:cxn>
                <a:cxn ang="0">
                  <a:pos x="213" y="779"/>
                </a:cxn>
                <a:cxn ang="0">
                  <a:pos x="142" y="740"/>
                </a:cxn>
                <a:cxn ang="0">
                  <a:pos x="64" y="731"/>
                </a:cxn>
              </a:cxnLst>
              <a:rect l="0" t="0" r="r" b="b"/>
              <a:pathLst>
                <a:path w="1568" h="1199">
                  <a:moveTo>
                    <a:pt x="0" y="772"/>
                  </a:moveTo>
                  <a:lnTo>
                    <a:pt x="4" y="764"/>
                  </a:lnTo>
                  <a:lnTo>
                    <a:pt x="6" y="753"/>
                  </a:lnTo>
                  <a:lnTo>
                    <a:pt x="12" y="740"/>
                  </a:lnTo>
                  <a:lnTo>
                    <a:pt x="14" y="731"/>
                  </a:lnTo>
                  <a:lnTo>
                    <a:pt x="16" y="729"/>
                  </a:lnTo>
                  <a:lnTo>
                    <a:pt x="22" y="721"/>
                  </a:lnTo>
                  <a:lnTo>
                    <a:pt x="26" y="705"/>
                  </a:lnTo>
                  <a:lnTo>
                    <a:pt x="27" y="700"/>
                  </a:lnTo>
                  <a:lnTo>
                    <a:pt x="23" y="679"/>
                  </a:lnTo>
                  <a:lnTo>
                    <a:pt x="24" y="668"/>
                  </a:lnTo>
                  <a:lnTo>
                    <a:pt x="24" y="662"/>
                  </a:lnTo>
                  <a:lnTo>
                    <a:pt x="26" y="659"/>
                  </a:lnTo>
                  <a:lnTo>
                    <a:pt x="29" y="653"/>
                  </a:lnTo>
                  <a:lnTo>
                    <a:pt x="30" y="651"/>
                  </a:lnTo>
                  <a:lnTo>
                    <a:pt x="29" y="641"/>
                  </a:lnTo>
                  <a:lnTo>
                    <a:pt x="28" y="638"/>
                  </a:lnTo>
                  <a:lnTo>
                    <a:pt x="27" y="636"/>
                  </a:lnTo>
                  <a:lnTo>
                    <a:pt x="28" y="627"/>
                  </a:lnTo>
                  <a:lnTo>
                    <a:pt x="28" y="621"/>
                  </a:lnTo>
                  <a:lnTo>
                    <a:pt x="24" y="615"/>
                  </a:lnTo>
                  <a:lnTo>
                    <a:pt x="24" y="611"/>
                  </a:lnTo>
                  <a:lnTo>
                    <a:pt x="24" y="610"/>
                  </a:lnTo>
                  <a:lnTo>
                    <a:pt x="30" y="611"/>
                  </a:lnTo>
                  <a:lnTo>
                    <a:pt x="31" y="603"/>
                  </a:lnTo>
                  <a:lnTo>
                    <a:pt x="32" y="603"/>
                  </a:lnTo>
                  <a:lnTo>
                    <a:pt x="35" y="599"/>
                  </a:lnTo>
                  <a:lnTo>
                    <a:pt x="37" y="595"/>
                  </a:lnTo>
                  <a:lnTo>
                    <a:pt x="45" y="596"/>
                  </a:lnTo>
                  <a:lnTo>
                    <a:pt x="47" y="595"/>
                  </a:lnTo>
                  <a:lnTo>
                    <a:pt x="49" y="589"/>
                  </a:lnTo>
                  <a:lnTo>
                    <a:pt x="50" y="589"/>
                  </a:lnTo>
                  <a:lnTo>
                    <a:pt x="51" y="591"/>
                  </a:lnTo>
                  <a:lnTo>
                    <a:pt x="53" y="590"/>
                  </a:lnTo>
                  <a:lnTo>
                    <a:pt x="57" y="585"/>
                  </a:lnTo>
                  <a:lnTo>
                    <a:pt x="58" y="586"/>
                  </a:lnTo>
                  <a:lnTo>
                    <a:pt x="59" y="586"/>
                  </a:lnTo>
                  <a:lnTo>
                    <a:pt x="62" y="577"/>
                  </a:lnTo>
                  <a:lnTo>
                    <a:pt x="68" y="573"/>
                  </a:lnTo>
                  <a:lnTo>
                    <a:pt x="68" y="570"/>
                  </a:lnTo>
                  <a:lnTo>
                    <a:pt x="68" y="569"/>
                  </a:lnTo>
                  <a:lnTo>
                    <a:pt x="70" y="568"/>
                  </a:lnTo>
                  <a:lnTo>
                    <a:pt x="72" y="565"/>
                  </a:lnTo>
                  <a:lnTo>
                    <a:pt x="77" y="564"/>
                  </a:lnTo>
                  <a:lnTo>
                    <a:pt x="80" y="559"/>
                  </a:lnTo>
                  <a:lnTo>
                    <a:pt x="84" y="559"/>
                  </a:lnTo>
                  <a:lnTo>
                    <a:pt x="87" y="555"/>
                  </a:lnTo>
                  <a:lnTo>
                    <a:pt x="92" y="556"/>
                  </a:lnTo>
                  <a:lnTo>
                    <a:pt x="97" y="555"/>
                  </a:lnTo>
                  <a:lnTo>
                    <a:pt x="99" y="556"/>
                  </a:lnTo>
                  <a:lnTo>
                    <a:pt x="103" y="550"/>
                  </a:lnTo>
                  <a:lnTo>
                    <a:pt x="104" y="545"/>
                  </a:lnTo>
                  <a:lnTo>
                    <a:pt x="110" y="542"/>
                  </a:lnTo>
                  <a:lnTo>
                    <a:pt x="112" y="540"/>
                  </a:lnTo>
                  <a:lnTo>
                    <a:pt x="113" y="537"/>
                  </a:lnTo>
                  <a:lnTo>
                    <a:pt x="117" y="537"/>
                  </a:lnTo>
                  <a:lnTo>
                    <a:pt x="120" y="533"/>
                  </a:lnTo>
                  <a:lnTo>
                    <a:pt x="127" y="534"/>
                  </a:lnTo>
                  <a:lnTo>
                    <a:pt x="128" y="523"/>
                  </a:lnTo>
                  <a:lnTo>
                    <a:pt x="123" y="514"/>
                  </a:lnTo>
                  <a:lnTo>
                    <a:pt x="123" y="509"/>
                  </a:lnTo>
                  <a:lnTo>
                    <a:pt x="119" y="490"/>
                  </a:lnTo>
                  <a:lnTo>
                    <a:pt x="121" y="483"/>
                  </a:lnTo>
                  <a:lnTo>
                    <a:pt x="122" y="473"/>
                  </a:lnTo>
                  <a:lnTo>
                    <a:pt x="121" y="471"/>
                  </a:lnTo>
                  <a:lnTo>
                    <a:pt x="122" y="467"/>
                  </a:lnTo>
                  <a:lnTo>
                    <a:pt x="122" y="460"/>
                  </a:lnTo>
                  <a:lnTo>
                    <a:pt x="122" y="451"/>
                  </a:lnTo>
                  <a:lnTo>
                    <a:pt x="123" y="446"/>
                  </a:lnTo>
                  <a:lnTo>
                    <a:pt x="129" y="442"/>
                  </a:lnTo>
                  <a:lnTo>
                    <a:pt x="130" y="418"/>
                  </a:lnTo>
                  <a:lnTo>
                    <a:pt x="140" y="395"/>
                  </a:lnTo>
                  <a:lnTo>
                    <a:pt x="140" y="392"/>
                  </a:lnTo>
                  <a:lnTo>
                    <a:pt x="138" y="390"/>
                  </a:lnTo>
                  <a:lnTo>
                    <a:pt x="133" y="389"/>
                  </a:lnTo>
                  <a:lnTo>
                    <a:pt x="127" y="382"/>
                  </a:lnTo>
                  <a:lnTo>
                    <a:pt x="123" y="379"/>
                  </a:lnTo>
                  <a:lnTo>
                    <a:pt x="121" y="374"/>
                  </a:lnTo>
                  <a:lnTo>
                    <a:pt x="117" y="373"/>
                  </a:lnTo>
                  <a:lnTo>
                    <a:pt x="115" y="368"/>
                  </a:lnTo>
                  <a:lnTo>
                    <a:pt x="118" y="362"/>
                  </a:lnTo>
                  <a:lnTo>
                    <a:pt x="119" y="358"/>
                  </a:lnTo>
                  <a:lnTo>
                    <a:pt x="130" y="346"/>
                  </a:lnTo>
                  <a:lnTo>
                    <a:pt x="136" y="342"/>
                  </a:lnTo>
                  <a:lnTo>
                    <a:pt x="142" y="345"/>
                  </a:lnTo>
                  <a:lnTo>
                    <a:pt x="153" y="330"/>
                  </a:lnTo>
                  <a:lnTo>
                    <a:pt x="156" y="327"/>
                  </a:lnTo>
                  <a:lnTo>
                    <a:pt x="156" y="322"/>
                  </a:lnTo>
                  <a:lnTo>
                    <a:pt x="155" y="315"/>
                  </a:lnTo>
                  <a:lnTo>
                    <a:pt x="153" y="303"/>
                  </a:lnTo>
                  <a:lnTo>
                    <a:pt x="148" y="282"/>
                  </a:lnTo>
                  <a:lnTo>
                    <a:pt x="143" y="288"/>
                  </a:lnTo>
                  <a:lnTo>
                    <a:pt x="141" y="286"/>
                  </a:lnTo>
                  <a:lnTo>
                    <a:pt x="135" y="285"/>
                  </a:lnTo>
                  <a:lnTo>
                    <a:pt x="129" y="288"/>
                  </a:lnTo>
                  <a:lnTo>
                    <a:pt x="126" y="284"/>
                  </a:lnTo>
                  <a:lnTo>
                    <a:pt x="118" y="294"/>
                  </a:lnTo>
                  <a:lnTo>
                    <a:pt x="117" y="293"/>
                  </a:lnTo>
                  <a:lnTo>
                    <a:pt x="115" y="289"/>
                  </a:lnTo>
                  <a:lnTo>
                    <a:pt x="117" y="284"/>
                  </a:lnTo>
                  <a:lnTo>
                    <a:pt x="115" y="280"/>
                  </a:lnTo>
                  <a:lnTo>
                    <a:pt x="118" y="272"/>
                  </a:lnTo>
                  <a:lnTo>
                    <a:pt x="118" y="260"/>
                  </a:lnTo>
                  <a:lnTo>
                    <a:pt x="115" y="255"/>
                  </a:lnTo>
                  <a:lnTo>
                    <a:pt x="112" y="247"/>
                  </a:lnTo>
                  <a:lnTo>
                    <a:pt x="112" y="246"/>
                  </a:lnTo>
                  <a:lnTo>
                    <a:pt x="115" y="238"/>
                  </a:lnTo>
                  <a:lnTo>
                    <a:pt x="118" y="237"/>
                  </a:lnTo>
                  <a:lnTo>
                    <a:pt x="119" y="237"/>
                  </a:lnTo>
                  <a:lnTo>
                    <a:pt x="119" y="232"/>
                  </a:lnTo>
                  <a:lnTo>
                    <a:pt x="120" y="228"/>
                  </a:lnTo>
                  <a:lnTo>
                    <a:pt x="126" y="227"/>
                  </a:lnTo>
                  <a:lnTo>
                    <a:pt x="122" y="221"/>
                  </a:lnTo>
                  <a:lnTo>
                    <a:pt x="120" y="221"/>
                  </a:lnTo>
                  <a:lnTo>
                    <a:pt x="118" y="222"/>
                  </a:lnTo>
                  <a:lnTo>
                    <a:pt x="118" y="221"/>
                  </a:lnTo>
                  <a:lnTo>
                    <a:pt x="119" y="215"/>
                  </a:lnTo>
                  <a:lnTo>
                    <a:pt x="112" y="206"/>
                  </a:lnTo>
                  <a:lnTo>
                    <a:pt x="123" y="200"/>
                  </a:lnTo>
                  <a:lnTo>
                    <a:pt x="121" y="191"/>
                  </a:lnTo>
                  <a:lnTo>
                    <a:pt x="120" y="184"/>
                  </a:lnTo>
                  <a:lnTo>
                    <a:pt x="119" y="175"/>
                  </a:lnTo>
                  <a:lnTo>
                    <a:pt x="125" y="169"/>
                  </a:lnTo>
                  <a:lnTo>
                    <a:pt x="134" y="155"/>
                  </a:lnTo>
                  <a:lnTo>
                    <a:pt x="143" y="151"/>
                  </a:lnTo>
                  <a:lnTo>
                    <a:pt x="146" y="148"/>
                  </a:lnTo>
                  <a:lnTo>
                    <a:pt x="149" y="143"/>
                  </a:lnTo>
                  <a:lnTo>
                    <a:pt x="148" y="134"/>
                  </a:lnTo>
                  <a:lnTo>
                    <a:pt x="148" y="124"/>
                  </a:lnTo>
                  <a:lnTo>
                    <a:pt x="146" y="121"/>
                  </a:lnTo>
                  <a:lnTo>
                    <a:pt x="141" y="104"/>
                  </a:lnTo>
                  <a:lnTo>
                    <a:pt x="137" y="101"/>
                  </a:lnTo>
                  <a:lnTo>
                    <a:pt x="133" y="85"/>
                  </a:lnTo>
                  <a:lnTo>
                    <a:pt x="127" y="73"/>
                  </a:lnTo>
                  <a:lnTo>
                    <a:pt x="126" y="70"/>
                  </a:lnTo>
                  <a:lnTo>
                    <a:pt x="130" y="67"/>
                  </a:lnTo>
                  <a:lnTo>
                    <a:pt x="135" y="68"/>
                  </a:lnTo>
                  <a:lnTo>
                    <a:pt x="137" y="68"/>
                  </a:lnTo>
                  <a:lnTo>
                    <a:pt x="142" y="73"/>
                  </a:lnTo>
                  <a:lnTo>
                    <a:pt x="148" y="71"/>
                  </a:lnTo>
                  <a:lnTo>
                    <a:pt x="150" y="71"/>
                  </a:lnTo>
                  <a:lnTo>
                    <a:pt x="155" y="75"/>
                  </a:lnTo>
                  <a:lnTo>
                    <a:pt x="157" y="82"/>
                  </a:lnTo>
                  <a:lnTo>
                    <a:pt x="163" y="88"/>
                  </a:lnTo>
                  <a:lnTo>
                    <a:pt x="166" y="86"/>
                  </a:lnTo>
                  <a:lnTo>
                    <a:pt x="172" y="90"/>
                  </a:lnTo>
                  <a:lnTo>
                    <a:pt x="174" y="88"/>
                  </a:lnTo>
                  <a:lnTo>
                    <a:pt x="178" y="92"/>
                  </a:lnTo>
                  <a:lnTo>
                    <a:pt x="179" y="98"/>
                  </a:lnTo>
                  <a:lnTo>
                    <a:pt x="181" y="102"/>
                  </a:lnTo>
                  <a:lnTo>
                    <a:pt x="187" y="104"/>
                  </a:lnTo>
                  <a:lnTo>
                    <a:pt x="188" y="114"/>
                  </a:lnTo>
                  <a:lnTo>
                    <a:pt x="187" y="122"/>
                  </a:lnTo>
                  <a:lnTo>
                    <a:pt x="187" y="123"/>
                  </a:lnTo>
                  <a:lnTo>
                    <a:pt x="191" y="118"/>
                  </a:lnTo>
                  <a:lnTo>
                    <a:pt x="197" y="118"/>
                  </a:lnTo>
                  <a:lnTo>
                    <a:pt x="203" y="117"/>
                  </a:lnTo>
                  <a:lnTo>
                    <a:pt x="205" y="118"/>
                  </a:lnTo>
                  <a:lnTo>
                    <a:pt x="206" y="121"/>
                  </a:lnTo>
                  <a:lnTo>
                    <a:pt x="212" y="124"/>
                  </a:lnTo>
                  <a:lnTo>
                    <a:pt x="216" y="122"/>
                  </a:lnTo>
                  <a:lnTo>
                    <a:pt x="219" y="122"/>
                  </a:lnTo>
                  <a:lnTo>
                    <a:pt x="229" y="129"/>
                  </a:lnTo>
                  <a:lnTo>
                    <a:pt x="232" y="132"/>
                  </a:lnTo>
                  <a:lnTo>
                    <a:pt x="233" y="135"/>
                  </a:lnTo>
                  <a:lnTo>
                    <a:pt x="241" y="168"/>
                  </a:lnTo>
                  <a:lnTo>
                    <a:pt x="242" y="170"/>
                  </a:lnTo>
                  <a:lnTo>
                    <a:pt x="243" y="170"/>
                  </a:lnTo>
                  <a:lnTo>
                    <a:pt x="251" y="160"/>
                  </a:lnTo>
                  <a:lnTo>
                    <a:pt x="252" y="156"/>
                  </a:lnTo>
                  <a:lnTo>
                    <a:pt x="258" y="148"/>
                  </a:lnTo>
                  <a:lnTo>
                    <a:pt x="265" y="147"/>
                  </a:lnTo>
                  <a:lnTo>
                    <a:pt x="271" y="151"/>
                  </a:lnTo>
                  <a:lnTo>
                    <a:pt x="274" y="150"/>
                  </a:lnTo>
                  <a:lnTo>
                    <a:pt x="275" y="148"/>
                  </a:lnTo>
                  <a:lnTo>
                    <a:pt x="277" y="139"/>
                  </a:lnTo>
                  <a:lnTo>
                    <a:pt x="279" y="133"/>
                  </a:lnTo>
                  <a:lnTo>
                    <a:pt x="281" y="129"/>
                  </a:lnTo>
                  <a:lnTo>
                    <a:pt x="281" y="128"/>
                  </a:lnTo>
                  <a:lnTo>
                    <a:pt x="279" y="124"/>
                  </a:lnTo>
                  <a:lnTo>
                    <a:pt x="280" y="121"/>
                  </a:lnTo>
                  <a:lnTo>
                    <a:pt x="281" y="117"/>
                  </a:lnTo>
                  <a:lnTo>
                    <a:pt x="286" y="113"/>
                  </a:lnTo>
                  <a:lnTo>
                    <a:pt x="287" y="106"/>
                  </a:lnTo>
                  <a:lnTo>
                    <a:pt x="286" y="99"/>
                  </a:lnTo>
                  <a:lnTo>
                    <a:pt x="284" y="93"/>
                  </a:lnTo>
                  <a:lnTo>
                    <a:pt x="284" y="88"/>
                  </a:lnTo>
                  <a:lnTo>
                    <a:pt x="286" y="87"/>
                  </a:lnTo>
                  <a:lnTo>
                    <a:pt x="289" y="90"/>
                  </a:lnTo>
                  <a:lnTo>
                    <a:pt x="294" y="87"/>
                  </a:lnTo>
                  <a:lnTo>
                    <a:pt x="304" y="91"/>
                  </a:lnTo>
                  <a:lnTo>
                    <a:pt x="307" y="90"/>
                  </a:lnTo>
                  <a:lnTo>
                    <a:pt x="308" y="81"/>
                  </a:lnTo>
                  <a:lnTo>
                    <a:pt x="311" y="76"/>
                  </a:lnTo>
                  <a:lnTo>
                    <a:pt x="320" y="70"/>
                  </a:lnTo>
                  <a:lnTo>
                    <a:pt x="325" y="62"/>
                  </a:lnTo>
                  <a:lnTo>
                    <a:pt x="331" y="61"/>
                  </a:lnTo>
                  <a:lnTo>
                    <a:pt x="335" y="56"/>
                  </a:lnTo>
                  <a:lnTo>
                    <a:pt x="339" y="50"/>
                  </a:lnTo>
                  <a:lnTo>
                    <a:pt x="339" y="42"/>
                  </a:lnTo>
                  <a:lnTo>
                    <a:pt x="343" y="41"/>
                  </a:lnTo>
                  <a:lnTo>
                    <a:pt x="349" y="50"/>
                  </a:lnTo>
                  <a:lnTo>
                    <a:pt x="349" y="47"/>
                  </a:lnTo>
                  <a:lnTo>
                    <a:pt x="348" y="39"/>
                  </a:lnTo>
                  <a:lnTo>
                    <a:pt x="348" y="33"/>
                  </a:lnTo>
                  <a:lnTo>
                    <a:pt x="355" y="15"/>
                  </a:lnTo>
                  <a:lnTo>
                    <a:pt x="358" y="16"/>
                  </a:lnTo>
                  <a:lnTo>
                    <a:pt x="362" y="16"/>
                  </a:lnTo>
                  <a:lnTo>
                    <a:pt x="372" y="4"/>
                  </a:lnTo>
                  <a:lnTo>
                    <a:pt x="377" y="0"/>
                  </a:lnTo>
                  <a:lnTo>
                    <a:pt x="380" y="0"/>
                  </a:lnTo>
                  <a:lnTo>
                    <a:pt x="381" y="3"/>
                  </a:lnTo>
                  <a:lnTo>
                    <a:pt x="387" y="20"/>
                  </a:lnTo>
                  <a:lnTo>
                    <a:pt x="395" y="31"/>
                  </a:lnTo>
                  <a:lnTo>
                    <a:pt x="396" y="34"/>
                  </a:lnTo>
                  <a:lnTo>
                    <a:pt x="396" y="35"/>
                  </a:lnTo>
                  <a:lnTo>
                    <a:pt x="390" y="45"/>
                  </a:lnTo>
                  <a:lnTo>
                    <a:pt x="386" y="52"/>
                  </a:lnTo>
                  <a:lnTo>
                    <a:pt x="386" y="55"/>
                  </a:lnTo>
                  <a:lnTo>
                    <a:pt x="386" y="59"/>
                  </a:lnTo>
                  <a:lnTo>
                    <a:pt x="390" y="70"/>
                  </a:lnTo>
                  <a:lnTo>
                    <a:pt x="391" y="77"/>
                  </a:lnTo>
                  <a:lnTo>
                    <a:pt x="390" y="78"/>
                  </a:lnTo>
                  <a:lnTo>
                    <a:pt x="386" y="78"/>
                  </a:lnTo>
                  <a:lnTo>
                    <a:pt x="387" y="85"/>
                  </a:lnTo>
                  <a:lnTo>
                    <a:pt x="386" y="88"/>
                  </a:lnTo>
                  <a:lnTo>
                    <a:pt x="381" y="107"/>
                  </a:lnTo>
                  <a:lnTo>
                    <a:pt x="379" y="113"/>
                  </a:lnTo>
                  <a:lnTo>
                    <a:pt x="379" y="119"/>
                  </a:lnTo>
                  <a:lnTo>
                    <a:pt x="381" y="125"/>
                  </a:lnTo>
                  <a:lnTo>
                    <a:pt x="385" y="147"/>
                  </a:lnTo>
                  <a:lnTo>
                    <a:pt x="388" y="161"/>
                  </a:lnTo>
                  <a:lnTo>
                    <a:pt x="398" y="158"/>
                  </a:lnTo>
                  <a:lnTo>
                    <a:pt x="402" y="159"/>
                  </a:lnTo>
                  <a:lnTo>
                    <a:pt x="407" y="154"/>
                  </a:lnTo>
                  <a:lnTo>
                    <a:pt x="417" y="153"/>
                  </a:lnTo>
                  <a:lnTo>
                    <a:pt x="424" y="148"/>
                  </a:lnTo>
                  <a:lnTo>
                    <a:pt x="429" y="147"/>
                  </a:lnTo>
                  <a:lnTo>
                    <a:pt x="432" y="143"/>
                  </a:lnTo>
                  <a:lnTo>
                    <a:pt x="439" y="139"/>
                  </a:lnTo>
                  <a:lnTo>
                    <a:pt x="447" y="129"/>
                  </a:lnTo>
                  <a:lnTo>
                    <a:pt x="451" y="132"/>
                  </a:lnTo>
                  <a:lnTo>
                    <a:pt x="453" y="139"/>
                  </a:lnTo>
                  <a:lnTo>
                    <a:pt x="455" y="143"/>
                  </a:lnTo>
                  <a:lnTo>
                    <a:pt x="461" y="144"/>
                  </a:lnTo>
                  <a:lnTo>
                    <a:pt x="463" y="143"/>
                  </a:lnTo>
                  <a:lnTo>
                    <a:pt x="471" y="135"/>
                  </a:lnTo>
                  <a:lnTo>
                    <a:pt x="470" y="132"/>
                  </a:lnTo>
                  <a:lnTo>
                    <a:pt x="472" y="130"/>
                  </a:lnTo>
                  <a:lnTo>
                    <a:pt x="491" y="132"/>
                  </a:lnTo>
                  <a:lnTo>
                    <a:pt x="491" y="134"/>
                  </a:lnTo>
                  <a:lnTo>
                    <a:pt x="491" y="144"/>
                  </a:lnTo>
                  <a:lnTo>
                    <a:pt x="492" y="150"/>
                  </a:lnTo>
                  <a:lnTo>
                    <a:pt x="493" y="154"/>
                  </a:lnTo>
                  <a:lnTo>
                    <a:pt x="498" y="160"/>
                  </a:lnTo>
                  <a:lnTo>
                    <a:pt x="499" y="166"/>
                  </a:lnTo>
                  <a:lnTo>
                    <a:pt x="501" y="168"/>
                  </a:lnTo>
                  <a:lnTo>
                    <a:pt x="504" y="174"/>
                  </a:lnTo>
                  <a:lnTo>
                    <a:pt x="508" y="181"/>
                  </a:lnTo>
                  <a:lnTo>
                    <a:pt x="509" y="191"/>
                  </a:lnTo>
                  <a:lnTo>
                    <a:pt x="509" y="192"/>
                  </a:lnTo>
                  <a:lnTo>
                    <a:pt x="513" y="191"/>
                  </a:lnTo>
                  <a:lnTo>
                    <a:pt x="515" y="192"/>
                  </a:lnTo>
                  <a:lnTo>
                    <a:pt x="522" y="201"/>
                  </a:lnTo>
                  <a:lnTo>
                    <a:pt x="535" y="215"/>
                  </a:lnTo>
                  <a:lnTo>
                    <a:pt x="537" y="218"/>
                  </a:lnTo>
                  <a:lnTo>
                    <a:pt x="542" y="218"/>
                  </a:lnTo>
                  <a:lnTo>
                    <a:pt x="544" y="221"/>
                  </a:lnTo>
                  <a:lnTo>
                    <a:pt x="545" y="220"/>
                  </a:lnTo>
                  <a:lnTo>
                    <a:pt x="546" y="221"/>
                  </a:lnTo>
                  <a:lnTo>
                    <a:pt x="549" y="220"/>
                  </a:lnTo>
                  <a:lnTo>
                    <a:pt x="550" y="220"/>
                  </a:lnTo>
                  <a:lnTo>
                    <a:pt x="550" y="222"/>
                  </a:lnTo>
                  <a:lnTo>
                    <a:pt x="549" y="259"/>
                  </a:lnTo>
                  <a:lnTo>
                    <a:pt x="551" y="268"/>
                  </a:lnTo>
                  <a:lnTo>
                    <a:pt x="555" y="274"/>
                  </a:lnTo>
                  <a:lnTo>
                    <a:pt x="560" y="274"/>
                  </a:lnTo>
                  <a:lnTo>
                    <a:pt x="566" y="269"/>
                  </a:lnTo>
                  <a:lnTo>
                    <a:pt x="568" y="268"/>
                  </a:lnTo>
                  <a:lnTo>
                    <a:pt x="577" y="272"/>
                  </a:lnTo>
                  <a:lnTo>
                    <a:pt x="577" y="270"/>
                  </a:lnTo>
                  <a:lnTo>
                    <a:pt x="578" y="259"/>
                  </a:lnTo>
                  <a:lnTo>
                    <a:pt x="582" y="249"/>
                  </a:lnTo>
                  <a:lnTo>
                    <a:pt x="584" y="247"/>
                  </a:lnTo>
                  <a:lnTo>
                    <a:pt x="587" y="247"/>
                  </a:lnTo>
                  <a:lnTo>
                    <a:pt x="590" y="251"/>
                  </a:lnTo>
                  <a:lnTo>
                    <a:pt x="592" y="254"/>
                  </a:lnTo>
                  <a:lnTo>
                    <a:pt x="599" y="275"/>
                  </a:lnTo>
                  <a:lnTo>
                    <a:pt x="598" y="283"/>
                  </a:lnTo>
                  <a:lnTo>
                    <a:pt x="597" y="295"/>
                  </a:lnTo>
                  <a:lnTo>
                    <a:pt x="597" y="303"/>
                  </a:lnTo>
                  <a:lnTo>
                    <a:pt x="600" y="308"/>
                  </a:lnTo>
                  <a:lnTo>
                    <a:pt x="608" y="319"/>
                  </a:lnTo>
                  <a:lnTo>
                    <a:pt x="612" y="326"/>
                  </a:lnTo>
                  <a:lnTo>
                    <a:pt x="611" y="332"/>
                  </a:lnTo>
                  <a:lnTo>
                    <a:pt x="610" y="338"/>
                  </a:lnTo>
                  <a:lnTo>
                    <a:pt x="613" y="347"/>
                  </a:lnTo>
                  <a:lnTo>
                    <a:pt x="612" y="379"/>
                  </a:lnTo>
                  <a:lnTo>
                    <a:pt x="613" y="384"/>
                  </a:lnTo>
                  <a:lnTo>
                    <a:pt x="616" y="398"/>
                  </a:lnTo>
                  <a:lnTo>
                    <a:pt x="614" y="414"/>
                  </a:lnTo>
                  <a:lnTo>
                    <a:pt x="613" y="420"/>
                  </a:lnTo>
                  <a:lnTo>
                    <a:pt x="614" y="426"/>
                  </a:lnTo>
                  <a:lnTo>
                    <a:pt x="616" y="431"/>
                  </a:lnTo>
                  <a:lnTo>
                    <a:pt x="621" y="439"/>
                  </a:lnTo>
                  <a:lnTo>
                    <a:pt x="623" y="444"/>
                  </a:lnTo>
                  <a:lnTo>
                    <a:pt x="635" y="460"/>
                  </a:lnTo>
                  <a:lnTo>
                    <a:pt x="646" y="485"/>
                  </a:lnTo>
                  <a:lnTo>
                    <a:pt x="656" y="504"/>
                  </a:lnTo>
                  <a:lnTo>
                    <a:pt x="663" y="513"/>
                  </a:lnTo>
                  <a:lnTo>
                    <a:pt x="669" y="527"/>
                  </a:lnTo>
                  <a:lnTo>
                    <a:pt x="672" y="528"/>
                  </a:lnTo>
                  <a:lnTo>
                    <a:pt x="676" y="525"/>
                  </a:lnTo>
                  <a:lnTo>
                    <a:pt x="683" y="513"/>
                  </a:lnTo>
                  <a:lnTo>
                    <a:pt x="697" y="498"/>
                  </a:lnTo>
                  <a:lnTo>
                    <a:pt x="706" y="492"/>
                  </a:lnTo>
                  <a:lnTo>
                    <a:pt x="722" y="472"/>
                  </a:lnTo>
                  <a:lnTo>
                    <a:pt x="736" y="467"/>
                  </a:lnTo>
                  <a:lnTo>
                    <a:pt x="739" y="465"/>
                  </a:lnTo>
                  <a:lnTo>
                    <a:pt x="741" y="460"/>
                  </a:lnTo>
                  <a:lnTo>
                    <a:pt x="742" y="452"/>
                  </a:lnTo>
                  <a:lnTo>
                    <a:pt x="743" y="450"/>
                  </a:lnTo>
                  <a:lnTo>
                    <a:pt x="754" y="445"/>
                  </a:lnTo>
                  <a:lnTo>
                    <a:pt x="756" y="442"/>
                  </a:lnTo>
                  <a:lnTo>
                    <a:pt x="757" y="439"/>
                  </a:lnTo>
                  <a:lnTo>
                    <a:pt x="758" y="429"/>
                  </a:lnTo>
                  <a:lnTo>
                    <a:pt x="760" y="423"/>
                  </a:lnTo>
                  <a:lnTo>
                    <a:pt x="765" y="419"/>
                  </a:lnTo>
                  <a:lnTo>
                    <a:pt x="770" y="421"/>
                  </a:lnTo>
                  <a:lnTo>
                    <a:pt x="772" y="421"/>
                  </a:lnTo>
                  <a:lnTo>
                    <a:pt x="774" y="416"/>
                  </a:lnTo>
                  <a:lnTo>
                    <a:pt x="777" y="415"/>
                  </a:lnTo>
                  <a:lnTo>
                    <a:pt x="781" y="400"/>
                  </a:lnTo>
                  <a:lnTo>
                    <a:pt x="782" y="394"/>
                  </a:lnTo>
                  <a:lnTo>
                    <a:pt x="784" y="392"/>
                  </a:lnTo>
                  <a:lnTo>
                    <a:pt x="785" y="393"/>
                  </a:lnTo>
                  <a:lnTo>
                    <a:pt x="787" y="398"/>
                  </a:lnTo>
                  <a:lnTo>
                    <a:pt x="790" y="398"/>
                  </a:lnTo>
                  <a:lnTo>
                    <a:pt x="793" y="402"/>
                  </a:lnTo>
                  <a:lnTo>
                    <a:pt x="795" y="400"/>
                  </a:lnTo>
                  <a:lnTo>
                    <a:pt x="797" y="402"/>
                  </a:lnTo>
                  <a:lnTo>
                    <a:pt x="800" y="400"/>
                  </a:lnTo>
                  <a:lnTo>
                    <a:pt x="802" y="404"/>
                  </a:lnTo>
                  <a:lnTo>
                    <a:pt x="808" y="388"/>
                  </a:lnTo>
                  <a:lnTo>
                    <a:pt x="812" y="379"/>
                  </a:lnTo>
                  <a:lnTo>
                    <a:pt x="815" y="378"/>
                  </a:lnTo>
                  <a:lnTo>
                    <a:pt x="816" y="378"/>
                  </a:lnTo>
                  <a:lnTo>
                    <a:pt x="822" y="386"/>
                  </a:lnTo>
                  <a:lnTo>
                    <a:pt x="824" y="393"/>
                  </a:lnTo>
                  <a:lnTo>
                    <a:pt x="832" y="398"/>
                  </a:lnTo>
                  <a:lnTo>
                    <a:pt x="840" y="395"/>
                  </a:lnTo>
                  <a:lnTo>
                    <a:pt x="851" y="387"/>
                  </a:lnTo>
                  <a:lnTo>
                    <a:pt x="861" y="389"/>
                  </a:lnTo>
                  <a:lnTo>
                    <a:pt x="862" y="392"/>
                  </a:lnTo>
                  <a:lnTo>
                    <a:pt x="863" y="405"/>
                  </a:lnTo>
                  <a:lnTo>
                    <a:pt x="869" y="431"/>
                  </a:lnTo>
                  <a:lnTo>
                    <a:pt x="871" y="446"/>
                  </a:lnTo>
                  <a:lnTo>
                    <a:pt x="875" y="459"/>
                  </a:lnTo>
                  <a:lnTo>
                    <a:pt x="890" y="449"/>
                  </a:lnTo>
                  <a:lnTo>
                    <a:pt x="901" y="444"/>
                  </a:lnTo>
                  <a:lnTo>
                    <a:pt x="906" y="445"/>
                  </a:lnTo>
                  <a:lnTo>
                    <a:pt x="917" y="449"/>
                  </a:lnTo>
                  <a:lnTo>
                    <a:pt x="926" y="446"/>
                  </a:lnTo>
                  <a:lnTo>
                    <a:pt x="936" y="433"/>
                  </a:lnTo>
                  <a:lnTo>
                    <a:pt x="938" y="433"/>
                  </a:lnTo>
                  <a:lnTo>
                    <a:pt x="939" y="433"/>
                  </a:lnTo>
                  <a:lnTo>
                    <a:pt x="954" y="454"/>
                  </a:lnTo>
                  <a:lnTo>
                    <a:pt x="960" y="454"/>
                  </a:lnTo>
                  <a:lnTo>
                    <a:pt x="967" y="457"/>
                  </a:lnTo>
                  <a:lnTo>
                    <a:pt x="978" y="467"/>
                  </a:lnTo>
                  <a:lnTo>
                    <a:pt x="984" y="473"/>
                  </a:lnTo>
                  <a:lnTo>
                    <a:pt x="986" y="476"/>
                  </a:lnTo>
                  <a:lnTo>
                    <a:pt x="994" y="475"/>
                  </a:lnTo>
                  <a:lnTo>
                    <a:pt x="1006" y="478"/>
                  </a:lnTo>
                  <a:lnTo>
                    <a:pt x="1012" y="483"/>
                  </a:lnTo>
                  <a:lnTo>
                    <a:pt x="1017" y="475"/>
                  </a:lnTo>
                  <a:lnTo>
                    <a:pt x="1023" y="475"/>
                  </a:lnTo>
                  <a:lnTo>
                    <a:pt x="1025" y="472"/>
                  </a:lnTo>
                  <a:lnTo>
                    <a:pt x="1027" y="470"/>
                  </a:lnTo>
                  <a:lnTo>
                    <a:pt x="1032" y="442"/>
                  </a:lnTo>
                  <a:lnTo>
                    <a:pt x="1032" y="439"/>
                  </a:lnTo>
                  <a:lnTo>
                    <a:pt x="1031" y="430"/>
                  </a:lnTo>
                  <a:lnTo>
                    <a:pt x="1035" y="421"/>
                  </a:lnTo>
                  <a:lnTo>
                    <a:pt x="1034" y="412"/>
                  </a:lnTo>
                  <a:lnTo>
                    <a:pt x="1034" y="408"/>
                  </a:lnTo>
                  <a:lnTo>
                    <a:pt x="1037" y="407"/>
                  </a:lnTo>
                  <a:lnTo>
                    <a:pt x="1044" y="407"/>
                  </a:lnTo>
                  <a:lnTo>
                    <a:pt x="1053" y="404"/>
                  </a:lnTo>
                  <a:lnTo>
                    <a:pt x="1067" y="404"/>
                  </a:lnTo>
                  <a:lnTo>
                    <a:pt x="1072" y="407"/>
                  </a:lnTo>
                  <a:lnTo>
                    <a:pt x="1075" y="407"/>
                  </a:lnTo>
                  <a:lnTo>
                    <a:pt x="1082" y="403"/>
                  </a:lnTo>
                  <a:lnTo>
                    <a:pt x="1087" y="395"/>
                  </a:lnTo>
                  <a:lnTo>
                    <a:pt x="1088" y="395"/>
                  </a:lnTo>
                  <a:lnTo>
                    <a:pt x="1097" y="402"/>
                  </a:lnTo>
                  <a:lnTo>
                    <a:pt x="1091" y="410"/>
                  </a:lnTo>
                  <a:lnTo>
                    <a:pt x="1090" y="420"/>
                  </a:lnTo>
                  <a:lnTo>
                    <a:pt x="1090" y="429"/>
                  </a:lnTo>
                  <a:lnTo>
                    <a:pt x="1092" y="446"/>
                  </a:lnTo>
                  <a:lnTo>
                    <a:pt x="1091" y="452"/>
                  </a:lnTo>
                  <a:lnTo>
                    <a:pt x="1092" y="454"/>
                  </a:lnTo>
                  <a:lnTo>
                    <a:pt x="1097" y="454"/>
                  </a:lnTo>
                  <a:lnTo>
                    <a:pt x="1100" y="452"/>
                  </a:lnTo>
                  <a:lnTo>
                    <a:pt x="1104" y="447"/>
                  </a:lnTo>
                  <a:lnTo>
                    <a:pt x="1106" y="447"/>
                  </a:lnTo>
                  <a:lnTo>
                    <a:pt x="1108" y="449"/>
                  </a:lnTo>
                  <a:lnTo>
                    <a:pt x="1110" y="452"/>
                  </a:lnTo>
                  <a:lnTo>
                    <a:pt x="1111" y="452"/>
                  </a:lnTo>
                  <a:lnTo>
                    <a:pt x="1114" y="456"/>
                  </a:lnTo>
                  <a:lnTo>
                    <a:pt x="1115" y="461"/>
                  </a:lnTo>
                  <a:lnTo>
                    <a:pt x="1119" y="464"/>
                  </a:lnTo>
                  <a:lnTo>
                    <a:pt x="1120" y="467"/>
                  </a:lnTo>
                  <a:lnTo>
                    <a:pt x="1134" y="482"/>
                  </a:lnTo>
                  <a:lnTo>
                    <a:pt x="1143" y="482"/>
                  </a:lnTo>
                  <a:lnTo>
                    <a:pt x="1152" y="480"/>
                  </a:lnTo>
                  <a:lnTo>
                    <a:pt x="1156" y="483"/>
                  </a:lnTo>
                  <a:lnTo>
                    <a:pt x="1158" y="490"/>
                  </a:lnTo>
                  <a:lnTo>
                    <a:pt x="1159" y="497"/>
                  </a:lnTo>
                  <a:lnTo>
                    <a:pt x="1159" y="507"/>
                  </a:lnTo>
                  <a:lnTo>
                    <a:pt x="1158" y="519"/>
                  </a:lnTo>
                  <a:lnTo>
                    <a:pt x="1157" y="539"/>
                  </a:lnTo>
                  <a:lnTo>
                    <a:pt x="1161" y="535"/>
                  </a:lnTo>
                  <a:lnTo>
                    <a:pt x="1166" y="538"/>
                  </a:lnTo>
                  <a:lnTo>
                    <a:pt x="1167" y="540"/>
                  </a:lnTo>
                  <a:lnTo>
                    <a:pt x="1172" y="539"/>
                  </a:lnTo>
                  <a:lnTo>
                    <a:pt x="1173" y="540"/>
                  </a:lnTo>
                  <a:lnTo>
                    <a:pt x="1175" y="542"/>
                  </a:lnTo>
                  <a:lnTo>
                    <a:pt x="1174" y="543"/>
                  </a:lnTo>
                  <a:lnTo>
                    <a:pt x="1175" y="547"/>
                  </a:lnTo>
                  <a:lnTo>
                    <a:pt x="1178" y="544"/>
                  </a:lnTo>
                  <a:lnTo>
                    <a:pt x="1180" y="548"/>
                  </a:lnTo>
                  <a:lnTo>
                    <a:pt x="1181" y="544"/>
                  </a:lnTo>
                  <a:lnTo>
                    <a:pt x="1188" y="548"/>
                  </a:lnTo>
                  <a:lnTo>
                    <a:pt x="1192" y="548"/>
                  </a:lnTo>
                  <a:lnTo>
                    <a:pt x="1197" y="540"/>
                  </a:lnTo>
                  <a:lnTo>
                    <a:pt x="1199" y="539"/>
                  </a:lnTo>
                  <a:lnTo>
                    <a:pt x="1211" y="540"/>
                  </a:lnTo>
                  <a:lnTo>
                    <a:pt x="1214" y="539"/>
                  </a:lnTo>
                  <a:lnTo>
                    <a:pt x="1220" y="534"/>
                  </a:lnTo>
                  <a:lnTo>
                    <a:pt x="1243" y="522"/>
                  </a:lnTo>
                  <a:lnTo>
                    <a:pt x="1260" y="506"/>
                  </a:lnTo>
                  <a:lnTo>
                    <a:pt x="1267" y="501"/>
                  </a:lnTo>
                  <a:lnTo>
                    <a:pt x="1278" y="499"/>
                  </a:lnTo>
                  <a:lnTo>
                    <a:pt x="1301" y="503"/>
                  </a:lnTo>
                  <a:lnTo>
                    <a:pt x="1298" y="509"/>
                  </a:lnTo>
                  <a:lnTo>
                    <a:pt x="1294" y="511"/>
                  </a:lnTo>
                  <a:lnTo>
                    <a:pt x="1290" y="512"/>
                  </a:lnTo>
                  <a:lnTo>
                    <a:pt x="1280" y="513"/>
                  </a:lnTo>
                  <a:lnTo>
                    <a:pt x="1279" y="514"/>
                  </a:lnTo>
                  <a:lnTo>
                    <a:pt x="1275" y="512"/>
                  </a:lnTo>
                  <a:lnTo>
                    <a:pt x="1273" y="516"/>
                  </a:lnTo>
                  <a:lnTo>
                    <a:pt x="1269" y="517"/>
                  </a:lnTo>
                  <a:lnTo>
                    <a:pt x="1267" y="518"/>
                  </a:lnTo>
                  <a:lnTo>
                    <a:pt x="1264" y="514"/>
                  </a:lnTo>
                  <a:lnTo>
                    <a:pt x="1263" y="516"/>
                  </a:lnTo>
                  <a:lnTo>
                    <a:pt x="1260" y="519"/>
                  </a:lnTo>
                  <a:lnTo>
                    <a:pt x="1260" y="525"/>
                  </a:lnTo>
                  <a:lnTo>
                    <a:pt x="1258" y="529"/>
                  </a:lnTo>
                  <a:lnTo>
                    <a:pt x="1259" y="534"/>
                  </a:lnTo>
                  <a:lnTo>
                    <a:pt x="1258" y="538"/>
                  </a:lnTo>
                  <a:lnTo>
                    <a:pt x="1258" y="543"/>
                  </a:lnTo>
                  <a:lnTo>
                    <a:pt x="1259" y="547"/>
                  </a:lnTo>
                  <a:lnTo>
                    <a:pt x="1257" y="551"/>
                  </a:lnTo>
                  <a:lnTo>
                    <a:pt x="1254" y="555"/>
                  </a:lnTo>
                  <a:lnTo>
                    <a:pt x="1241" y="568"/>
                  </a:lnTo>
                  <a:lnTo>
                    <a:pt x="1234" y="571"/>
                  </a:lnTo>
                  <a:lnTo>
                    <a:pt x="1235" y="582"/>
                  </a:lnTo>
                  <a:lnTo>
                    <a:pt x="1232" y="592"/>
                  </a:lnTo>
                  <a:lnTo>
                    <a:pt x="1232" y="606"/>
                  </a:lnTo>
                  <a:lnTo>
                    <a:pt x="1232" y="610"/>
                  </a:lnTo>
                  <a:lnTo>
                    <a:pt x="1225" y="621"/>
                  </a:lnTo>
                  <a:lnTo>
                    <a:pt x="1217" y="629"/>
                  </a:lnTo>
                  <a:lnTo>
                    <a:pt x="1216" y="643"/>
                  </a:lnTo>
                  <a:lnTo>
                    <a:pt x="1211" y="649"/>
                  </a:lnTo>
                  <a:lnTo>
                    <a:pt x="1210" y="651"/>
                  </a:lnTo>
                  <a:lnTo>
                    <a:pt x="1209" y="668"/>
                  </a:lnTo>
                  <a:lnTo>
                    <a:pt x="1210" y="673"/>
                  </a:lnTo>
                  <a:lnTo>
                    <a:pt x="1212" y="675"/>
                  </a:lnTo>
                  <a:lnTo>
                    <a:pt x="1224" y="678"/>
                  </a:lnTo>
                  <a:lnTo>
                    <a:pt x="1225" y="706"/>
                  </a:lnTo>
                  <a:lnTo>
                    <a:pt x="1250" y="683"/>
                  </a:lnTo>
                  <a:lnTo>
                    <a:pt x="1254" y="678"/>
                  </a:lnTo>
                  <a:lnTo>
                    <a:pt x="1255" y="672"/>
                  </a:lnTo>
                  <a:lnTo>
                    <a:pt x="1256" y="667"/>
                  </a:lnTo>
                  <a:lnTo>
                    <a:pt x="1255" y="663"/>
                  </a:lnTo>
                  <a:lnTo>
                    <a:pt x="1251" y="652"/>
                  </a:lnTo>
                  <a:lnTo>
                    <a:pt x="1251" y="651"/>
                  </a:lnTo>
                  <a:lnTo>
                    <a:pt x="1265" y="638"/>
                  </a:lnTo>
                  <a:lnTo>
                    <a:pt x="1281" y="625"/>
                  </a:lnTo>
                  <a:lnTo>
                    <a:pt x="1296" y="613"/>
                  </a:lnTo>
                  <a:lnTo>
                    <a:pt x="1300" y="612"/>
                  </a:lnTo>
                  <a:lnTo>
                    <a:pt x="1317" y="601"/>
                  </a:lnTo>
                  <a:lnTo>
                    <a:pt x="1318" y="602"/>
                  </a:lnTo>
                  <a:lnTo>
                    <a:pt x="1322" y="613"/>
                  </a:lnTo>
                  <a:lnTo>
                    <a:pt x="1325" y="621"/>
                  </a:lnTo>
                  <a:lnTo>
                    <a:pt x="1330" y="626"/>
                  </a:lnTo>
                  <a:lnTo>
                    <a:pt x="1332" y="627"/>
                  </a:lnTo>
                  <a:lnTo>
                    <a:pt x="1334" y="627"/>
                  </a:lnTo>
                  <a:lnTo>
                    <a:pt x="1343" y="620"/>
                  </a:lnTo>
                  <a:lnTo>
                    <a:pt x="1347" y="622"/>
                  </a:lnTo>
                  <a:lnTo>
                    <a:pt x="1353" y="628"/>
                  </a:lnTo>
                  <a:lnTo>
                    <a:pt x="1356" y="631"/>
                  </a:lnTo>
                  <a:lnTo>
                    <a:pt x="1360" y="631"/>
                  </a:lnTo>
                  <a:lnTo>
                    <a:pt x="1369" y="626"/>
                  </a:lnTo>
                  <a:lnTo>
                    <a:pt x="1378" y="627"/>
                  </a:lnTo>
                  <a:lnTo>
                    <a:pt x="1377" y="632"/>
                  </a:lnTo>
                  <a:lnTo>
                    <a:pt x="1371" y="639"/>
                  </a:lnTo>
                  <a:lnTo>
                    <a:pt x="1370" y="646"/>
                  </a:lnTo>
                  <a:lnTo>
                    <a:pt x="1362" y="651"/>
                  </a:lnTo>
                  <a:lnTo>
                    <a:pt x="1357" y="663"/>
                  </a:lnTo>
                  <a:lnTo>
                    <a:pt x="1350" y="665"/>
                  </a:lnTo>
                  <a:lnTo>
                    <a:pt x="1348" y="668"/>
                  </a:lnTo>
                  <a:lnTo>
                    <a:pt x="1348" y="672"/>
                  </a:lnTo>
                  <a:lnTo>
                    <a:pt x="1349" y="675"/>
                  </a:lnTo>
                  <a:lnTo>
                    <a:pt x="1354" y="696"/>
                  </a:lnTo>
                  <a:lnTo>
                    <a:pt x="1356" y="701"/>
                  </a:lnTo>
                  <a:lnTo>
                    <a:pt x="1363" y="704"/>
                  </a:lnTo>
                  <a:lnTo>
                    <a:pt x="1368" y="712"/>
                  </a:lnTo>
                  <a:lnTo>
                    <a:pt x="1379" y="724"/>
                  </a:lnTo>
                  <a:lnTo>
                    <a:pt x="1391" y="732"/>
                  </a:lnTo>
                  <a:lnTo>
                    <a:pt x="1392" y="736"/>
                  </a:lnTo>
                  <a:lnTo>
                    <a:pt x="1395" y="747"/>
                  </a:lnTo>
                  <a:lnTo>
                    <a:pt x="1396" y="751"/>
                  </a:lnTo>
                  <a:lnTo>
                    <a:pt x="1400" y="753"/>
                  </a:lnTo>
                  <a:lnTo>
                    <a:pt x="1402" y="761"/>
                  </a:lnTo>
                  <a:lnTo>
                    <a:pt x="1404" y="762"/>
                  </a:lnTo>
                  <a:lnTo>
                    <a:pt x="1413" y="772"/>
                  </a:lnTo>
                  <a:lnTo>
                    <a:pt x="1422" y="776"/>
                  </a:lnTo>
                  <a:lnTo>
                    <a:pt x="1425" y="776"/>
                  </a:lnTo>
                  <a:lnTo>
                    <a:pt x="1434" y="783"/>
                  </a:lnTo>
                  <a:lnTo>
                    <a:pt x="1440" y="784"/>
                  </a:lnTo>
                  <a:lnTo>
                    <a:pt x="1446" y="792"/>
                  </a:lnTo>
                  <a:lnTo>
                    <a:pt x="1446" y="783"/>
                  </a:lnTo>
                  <a:lnTo>
                    <a:pt x="1447" y="782"/>
                  </a:lnTo>
                  <a:lnTo>
                    <a:pt x="1472" y="786"/>
                  </a:lnTo>
                  <a:lnTo>
                    <a:pt x="1480" y="784"/>
                  </a:lnTo>
                  <a:lnTo>
                    <a:pt x="1491" y="792"/>
                  </a:lnTo>
                  <a:lnTo>
                    <a:pt x="1499" y="800"/>
                  </a:lnTo>
                  <a:lnTo>
                    <a:pt x="1501" y="800"/>
                  </a:lnTo>
                  <a:lnTo>
                    <a:pt x="1501" y="807"/>
                  </a:lnTo>
                  <a:lnTo>
                    <a:pt x="1506" y="812"/>
                  </a:lnTo>
                  <a:lnTo>
                    <a:pt x="1508" y="813"/>
                  </a:lnTo>
                  <a:lnTo>
                    <a:pt x="1512" y="812"/>
                  </a:lnTo>
                  <a:lnTo>
                    <a:pt x="1516" y="816"/>
                  </a:lnTo>
                  <a:lnTo>
                    <a:pt x="1525" y="818"/>
                  </a:lnTo>
                  <a:lnTo>
                    <a:pt x="1531" y="818"/>
                  </a:lnTo>
                  <a:lnTo>
                    <a:pt x="1533" y="816"/>
                  </a:lnTo>
                  <a:lnTo>
                    <a:pt x="1538" y="812"/>
                  </a:lnTo>
                  <a:lnTo>
                    <a:pt x="1540" y="816"/>
                  </a:lnTo>
                  <a:lnTo>
                    <a:pt x="1547" y="815"/>
                  </a:lnTo>
                  <a:lnTo>
                    <a:pt x="1550" y="823"/>
                  </a:lnTo>
                  <a:lnTo>
                    <a:pt x="1551" y="824"/>
                  </a:lnTo>
                  <a:lnTo>
                    <a:pt x="1553" y="829"/>
                  </a:lnTo>
                  <a:lnTo>
                    <a:pt x="1554" y="830"/>
                  </a:lnTo>
                  <a:lnTo>
                    <a:pt x="1557" y="834"/>
                  </a:lnTo>
                  <a:lnTo>
                    <a:pt x="1560" y="834"/>
                  </a:lnTo>
                  <a:lnTo>
                    <a:pt x="1561" y="835"/>
                  </a:lnTo>
                  <a:lnTo>
                    <a:pt x="1568" y="834"/>
                  </a:lnTo>
                  <a:lnTo>
                    <a:pt x="1568" y="836"/>
                  </a:lnTo>
                  <a:lnTo>
                    <a:pt x="1567" y="844"/>
                  </a:lnTo>
                  <a:lnTo>
                    <a:pt x="1567" y="850"/>
                  </a:lnTo>
                  <a:lnTo>
                    <a:pt x="1563" y="862"/>
                  </a:lnTo>
                  <a:lnTo>
                    <a:pt x="1561" y="864"/>
                  </a:lnTo>
                  <a:lnTo>
                    <a:pt x="1547" y="866"/>
                  </a:lnTo>
                  <a:lnTo>
                    <a:pt x="1545" y="869"/>
                  </a:lnTo>
                  <a:lnTo>
                    <a:pt x="1544" y="873"/>
                  </a:lnTo>
                  <a:lnTo>
                    <a:pt x="1542" y="877"/>
                  </a:lnTo>
                  <a:lnTo>
                    <a:pt x="1542" y="881"/>
                  </a:lnTo>
                  <a:lnTo>
                    <a:pt x="1546" y="904"/>
                  </a:lnTo>
                  <a:lnTo>
                    <a:pt x="1545" y="906"/>
                  </a:lnTo>
                  <a:lnTo>
                    <a:pt x="1543" y="906"/>
                  </a:lnTo>
                  <a:lnTo>
                    <a:pt x="1537" y="911"/>
                  </a:lnTo>
                  <a:lnTo>
                    <a:pt x="1532" y="912"/>
                  </a:lnTo>
                  <a:lnTo>
                    <a:pt x="1531" y="913"/>
                  </a:lnTo>
                  <a:lnTo>
                    <a:pt x="1531" y="925"/>
                  </a:lnTo>
                  <a:lnTo>
                    <a:pt x="1529" y="933"/>
                  </a:lnTo>
                  <a:lnTo>
                    <a:pt x="1522" y="944"/>
                  </a:lnTo>
                  <a:lnTo>
                    <a:pt x="1521" y="955"/>
                  </a:lnTo>
                  <a:lnTo>
                    <a:pt x="1522" y="976"/>
                  </a:lnTo>
                  <a:lnTo>
                    <a:pt x="1520" y="990"/>
                  </a:lnTo>
                  <a:lnTo>
                    <a:pt x="1519" y="1012"/>
                  </a:lnTo>
                  <a:lnTo>
                    <a:pt x="1523" y="1013"/>
                  </a:lnTo>
                  <a:lnTo>
                    <a:pt x="1523" y="1020"/>
                  </a:lnTo>
                  <a:lnTo>
                    <a:pt x="1521" y="1022"/>
                  </a:lnTo>
                  <a:lnTo>
                    <a:pt x="1523" y="1025"/>
                  </a:lnTo>
                  <a:lnTo>
                    <a:pt x="1522" y="1025"/>
                  </a:lnTo>
                  <a:lnTo>
                    <a:pt x="1520" y="1029"/>
                  </a:lnTo>
                  <a:lnTo>
                    <a:pt x="1525" y="1037"/>
                  </a:lnTo>
                  <a:lnTo>
                    <a:pt x="1524" y="1038"/>
                  </a:lnTo>
                  <a:lnTo>
                    <a:pt x="1523" y="1039"/>
                  </a:lnTo>
                  <a:lnTo>
                    <a:pt x="1523" y="1043"/>
                  </a:lnTo>
                  <a:lnTo>
                    <a:pt x="1521" y="1046"/>
                  </a:lnTo>
                  <a:lnTo>
                    <a:pt x="1521" y="1051"/>
                  </a:lnTo>
                  <a:lnTo>
                    <a:pt x="1520" y="1056"/>
                  </a:lnTo>
                  <a:lnTo>
                    <a:pt x="1520" y="1058"/>
                  </a:lnTo>
                  <a:lnTo>
                    <a:pt x="1520" y="1060"/>
                  </a:lnTo>
                  <a:lnTo>
                    <a:pt x="1520" y="1062"/>
                  </a:lnTo>
                  <a:lnTo>
                    <a:pt x="1520" y="1063"/>
                  </a:lnTo>
                  <a:lnTo>
                    <a:pt x="1519" y="1065"/>
                  </a:lnTo>
                  <a:lnTo>
                    <a:pt x="1523" y="1073"/>
                  </a:lnTo>
                  <a:lnTo>
                    <a:pt x="1523" y="1075"/>
                  </a:lnTo>
                  <a:lnTo>
                    <a:pt x="1524" y="1077"/>
                  </a:lnTo>
                  <a:lnTo>
                    <a:pt x="1524" y="1080"/>
                  </a:lnTo>
                  <a:lnTo>
                    <a:pt x="1522" y="1086"/>
                  </a:lnTo>
                  <a:lnTo>
                    <a:pt x="1515" y="1096"/>
                  </a:lnTo>
                  <a:lnTo>
                    <a:pt x="1513" y="1108"/>
                  </a:lnTo>
                  <a:lnTo>
                    <a:pt x="1513" y="1109"/>
                  </a:lnTo>
                  <a:lnTo>
                    <a:pt x="1515" y="1110"/>
                  </a:lnTo>
                  <a:lnTo>
                    <a:pt x="1515" y="1120"/>
                  </a:lnTo>
                  <a:lnTo>
                    <a:pt x="1514" y="1124"/>
                  </a:lnTo>
                  <a:lnTo>
                    <a:pt x="1514" y="1126"/>
                  </a:lnTo>
                  <a:lnTo>
                    <a:pt x="1515" y="1129"/>
                  </a:lnTo>
                  <a:lnTo>
                    <a:pt x="1517" y="1130"/>
                  </a:lnTo>
                  <a:lnTo>
                    <a:pt x="1515" y="1134"/>
                  </a:lnTo>
                  <a:lnTo>
                    <a:pt x="1508" y="1137"/>
                  </a:lnTo>
                  <a:lnTo>
                    <a:pt x="1497" y="1146"/>
                  </a:lnTo>
                  <a:lnTo>
                    <a:pt x="1491" y="1157"/>
                  </a:lnTo>
                  <a:lnTo>
                    <a:pt x="1486" y="1158"/>
                  </a:lnTo>
                  <a:lnTo>
                    <a:pt x="1480" y="1160"/>
                  </a:lnTo>
                  <a:lnTo>
                    <a:pt x="1478" y="1158"/>
                  </a:lnTo>
                  <a:lnTo>
                    <a:pt x="1474" y="1161"/>
                  </a:lnTo>
                  <a:lnTo>
                    <a:pt x="1472" y="1163"/>
                  </a:lnTo>
                  <a:lnTo>
                    <a:pt x="1474" y="1169"/>
                  </a:lnTo>
                  <a:lnTo>
                    <a:pt x="1467" y="1184"/>
                  </a:lnTo>
                  <a:lnTo>
                    <a:pt x="1460" y="1187"/>
                  </a:lnTo>
                  <a:lnTo>
                    <a:pt x="1457" y="1190"/>
                  </a:lnTo>
                  <a:lnTo>
                    <a:pt x="1454" y="1193"/>
                  </a:lnTo>
                  <a:lnTo>
                    <a:pt x="1432" y="1199"/>
                  </a:lnTo>
                  <a:lnTo>
                    <a:pt x="1419" y="1199"/>
                  </a:lnTo>
                  <a:lnTo>
                    <a:pt x="1418" y="1188"/>
                  </a:lnTo>
                  <a:lnTo>
                    <a:pt x="1419" y="1184"/>
                  </a:lnTo>
                  <a:lnTo>
                    <a:pt x="1419" y="1181"/>
                  </a:lnTo>
                  <a:lnTo>
                    <a:pt x="1417" y="1179"/>
                  </a:lnTo>
                  <a:lnTo>
                    <a:pt x="1417" y="1177"/>
                  </a:lnTo>
                  <a:lnTo>
                    <a:pt x="1416" y="1178"/>
                  </a:lnTo>
                  <a:lnTo>
                    <a:pt x="1414" y="1176"/>
                  </a:lnTo>
                  <a:lnTo>
                    <a:pt x="1414" y="1169"/>
                  </a:lnTo>
                  <a:lnTo>
                    <a:pt x="1411" y="1166"/>
                  </a:lnTo>
                  <a:lnTo>
                    <a:pt x="1408" y="1162"/>
                  </a:lnTo>
                  <a:lnTo>
                    <a:pt x="1404" y="1162"/>
                  </a:lnTo>
                  <a:lnTo>
                    <a:pt x="1402" y="1160"/>
                  </a:lnTo>
                  <a:lnTo>
                    <a:pt x="1400" y="1161"/>
                  </a:lnTo>
                  <a:lnTo>
                    <a:pt x="1396" y="1160"/>
                  </a:lnTo>
                  <a:lnTo>
                    <a:pt x="1391" y="1161"/>
                  </a:lnTo>
                  <a:lnTo>
                    <a:pt x="1388" y="1158"/>
                  </a:lnTo>
                  <a:lnTo>
                    <a:pt x="1386" y="1158"/>
                  </a:lnTo>
                  <a:lnTo>
                    <a:pt x="1381" y="1156"/>
                  </a:lnTo>
                  <a:lnTo>
                    <a:pt x="1379" y="1152"/>
                  </a:lnTo>
                  <a:lnTo>
                    <a:pt x="1377" y="1152"/>
                  </a:lnTo>
                  <a:lnTo>
                    <a:pt x="1372" y="1147"/>
                  </a:lnTo>
                  <a:lnTo>
                    <a:pt x="1371" y="1142"/>
                  </a:lnTo>
                  <a:lnTo>
                    <a:pt x="1372" y="1136"/>
                  </a:lnTo>
                  <a:lnTo>
                    <a:pt x="1371" y="1132"/>
                  </a:lnTo>
                  <a:lnTo>
                    <a:pt x="1375" y="1125"/>
                  </a:lnTo>
                  <a:lnTo>
                    <a:pt x="1376" y="1120"/>
                  </a:lnTo>
                  <a:lnTo>
                    <a:pt x="1373" y="1106"/>
                  </a:lnTo>
                  <a:lnTo>
                    <a:pt x="1373" y="1098"/>
                  </a:lnTo>
                  <a:lnTo>
                    <a:pt x="1369" y="1080"/>
                  </a:lnTo>
                  <a:lnTo>
                    <a:pt x="1373" y="1070"/>
                  </a:lnTo>
                  <a:lnTo>
                    <a:pt x="1371" y="1068"/>
                  </a:lnTo>
                  <a:lnTo>
                    <a:pt x="1369" y="1068"/>
                  </a:lnTo>
                  <a:lnTo>
                    <a:pt x="1361" y="1074"/>
                  </a:lnTo>
                  <a:lnTo>
                    <a:pt x="1356" y="1073"/>
                  </a:lnTo>
                  <a:lnTo>
                    <a:pt x="1357" y="1065"/>
                  </a:lnTo>
                  <a:lnTo>
                    <a:pt x="1357" y="1067"/>
                  </a:lnTo>
                  <a:lnTo>
                    <a:pt x="1350" y="1069"/>
                  </a:lnTo>
                  <a:lnTo>
                    <a:pt x="1345" y="1070"/>
                  </a:lnTo>
                  <a:lnTo>
                    <a:pt x="1338" y="1067"/>
                  </a:lnTo>
                  <a:lnTo>
                    <a:pt x="1333" y="1072"/>
                  </a:lnTo>
                  <a:lnTo>
                    <a:pt x="1327" y="1073"/>
                  </a:lnTo>
                  <a:lnTo>
                    <a:pt x="1324" y="1072"/>
                  </a:lnTo>
                  <a:lnTo>
                    <a:pt x="1319" y="1063"/>
                  </a:lnTo>
                  <a:lnTo>
                    <a:pt x="1315" y="1059"/>
                  </a:lnTo>
                  <a:lnTo>
                    <a:pt x="1303" y="1060"/>
                  </a:lnTo>
                  <a:lnTo>
                    <a:pt x="1298" y="1059"/>
                  </a:lnTo>
                  <a:lnTo>
                    <a:pt x="1297" y="1057"/>
                  </a:lnTo>
                  <a:lnTo>
                    <a:pt x="1298" y="1047"/>
                  </a:lnTo>
                  <a:lnTo>
                    <a:pt x="1297" y="1044"/>
                  </a:lnTo>
                  <a:lnTo>
                    <a:pt x="1296" y="1039"/>
                  </a:lnTo>
                  <a:lnTo>
                    <a:pt x="1295" y="1036"/>
                  </a:lnTo>
                  <a:lnTo>
                    <a:pt x="1295" y="1033"/>
                  </a:lnTo>
                  <a:lnTo>
                    <a:pt x="1301" y="1025"/>
                  </a:lnTo>
                  <a:lnTo>
                    <a:pt x="1312" y="1020"/>
                  </a:lnTo>
                  <a:lnTo>
                    <a:pt x="1312" y="1016"/>
                  </a:lnTo>
                  <a:lnTo>
                    <a:pt x="1311" y="1005"/>
                  </a:lnTo>
                  <a:lnTo>
                    <a:pt x="1315" y="996"/>
                  </a:lnTo>
                  <a:lnTo>
                    <a:pt x="1316" y="987"/>
                  </a:lnTo>
                  <a:lnTo>
                    <a:pt x="1315" y="977"/>
                  </a:lnTo>
                  <a:lnTo>
                    <a:pt x="1315" y="971"/>
                  </a:lnTo>
                  <a:lnTo>
                    <a:pt x="1317" y="965"/>
                  </a:lnTo>
                  <a:lnTo>
                    <a:pt x="1313" y="965"/>
                  </a:lnTo>
                  <a:lnTo>
                    <a:pt x="1305" y="960"/>
                  </a:lnTo>
                  <a:lnTo>
                    <a:pt x="1303" y="961"/>
                  </a:lnTo>
                  <a:lnTo>
                    <a:pt x="1302" y="964"/>
                  </a:lnTo>
                  <a:lnTo>
                    <a:pt x="1297" y="969"/>
                  </a:lnTo>
                  <a:lnTo>
                    <a:pt x="1297" y="971"/>
                  </a:lnTo>
                  <a:lnTo>
                    <a:pt x="1294" y="973"/>
                  </a:lnTo>
                  <a:lnTo>
                    <a:pt x="1290" y="976"/>
                  </a:lnTo>
                  <a:lnTo>
                    <a:pt x="1287" y="977"/>
                  </a:lnTo>
                  <a:lnTo>
                    <a:pt x="1280" y="973"/>
                  </a:lnTo>
                  <a:lnTo>
                    <a:pt x="1277" y="973"/>
                  </a:lnTo>
                  <a:lnTo>
                    <a:pt x="1274" y="975"/>
                  </a:lnTo>
                  <a:lnTo>
                    <a:pt x="1272" y="976"/>
                  </a:lnTo>
                  <a:lnTo>
                    <a:pt x="1269" y="976"/>
                  </a:lnTo>
                  <a:lnTo>
                    <a:pt x="1267" y="973"/>
                  </a:lnTo>
                  <a:lnTo>
                    <a:pt x="1263" y="976"/>
                  </a:lnTo>
                  <a:lnTo>
                    <a:pt x="1258" y="971"/>
                  </a:lnTo>
                  <a:lnTo>
                    <a:pt x="1256" y="971"/>
                  </a:lnTo>
                  <a:lnTo>
                    <a:pt x="1251" y="979"/>
                  </a:lnTo>
                  <a:lnTo>
                    <a:pt x="1245" y="1000"/>
                  </a:lnTo>
                  <a:lnTo>
                    <a:pt x="1241" y="1006"/>
                  </a:lnTo>
                  <a:lnTo>
                    <a:pt x="1239" y="1008"/>
                  </a:lnTo>
                  <a:lnTo>
                    <a:pt x="1232" y="1010"/>
                  </a:lnTo>
                  <a:lnTo>
                    <a:pt x="1228" y="1012"/>
                  </a:lnTo>
                  <a:lnTo>
                    <a:pt x="1226" y="1021"/>
                  </a:lnTo>
                  <a:lnTo>
                    <a:pt x="1225" y="1029"/>
                  </a:lnTo>
                  <a:lnTo>
                    <a:pt x="1227" y="1044"/>
                  </a:lnTo>
                  <a:lnTo>
                    <a:pt x="1227" y="1062"/>
                  </a:lnTo>
                  <a:lnTo>
                    <a:pt x="1228" y="1075"/>
                  </a:lnTo>
                  <a:lnTo>
                    <a:pt x="1229" y="1095"/>
                  </a:lnTo>
                  <a:lnTo>
                    <a:pt x="1226" y="1108"/>
                  </a:lnTo>
                  <a:lnTo>
                    <a:pt x="1224" y="1111"/>
                  </a:lnTo>
                  <a:lnTo>
                    <a:pt x="1212" y="1115"/>
                  </a:lnTo>
                  <a:lnTo>
                    <a:pt x="1202" y="1110"/>
                  </a:lnTo>
                  <a:lnTo>
                    <a:pt x="1192" y="1111"/>
                  </a:lnTo>
                  <a:lnTo>
                    <a:pt x="1191" y="1112"/>
                  </a:lnTo>
                  <a:lnTo>
                    <a:pt x="1184" y="1112"/>
                  </a:lnTo>
                  <a:lnTo>
                    <a:pt x="1180" y="1110"/>
                  </a:lnTo>
                  <a:lnTo>
                    <a:pt x="1172" y="1103"/>
                  </a:lnTo>
                  <a:lnTo>
                    <a:pt x="1168" y="1101"/>
                  </a:lnTo>
                  <a:lnTo>
                    <a:pt x="1166" y="1104"/>
                  </a:lnTo>
                  <a:lnTo>
                    <a:pt x="1163" y="1112"/>
                  </a:lnTo>
                  <a:lnTo>
                    <a:pt x="1159" y="1115"/>
                  </a:lnTo>
                  <a:lnTo>
                    <a:pt x="1153" y="1116"/>
                  </a:lnTo>
                  <a:lnTo>
                    <a:pt x="1149" y="1119"/>
                  </a:lnTo>
                  <a:lnTo>
                    <a:pt x="1142" y="1116"/>
                  </a:lnTo>
                  <a:lnTo>
                    <a:pt x="1135" y="1117"/>
                  </a:lnTo>
                  <a:lnTo>
                    <a:pt x="1125" y="1126"/>
                  </a:lnTo>
                  <a:lnTo>
                    <a:pt x="1115" y="1129"/>
                  </a:lnTo>
                  <a:lnTo>
                    <a:pt x="1106" y="1135"/>
                  </a:lnTo>
                  <a:lnTo>
                    <a:pt x="1097" y="1138"/>
                  </a:lnTo>
                  <a:lnTo>
                    <a:pt x="1092" y="1141"/>
                  </a:lnTo>
                  <a:lnTo>
                    <a:pt x="1087" y="1140"/>
                  </a:lnTo>
                  <a:lnTo>
                    <a:pt x="1088" y="1134"/>
                  </a:lnTo>
                  <a:lnTo>
                    <a:pt x="1089" y="1131"/>
                  </a:lnTo>
                  <a:lnTo>
                    <a:pt x="1091" y="1130"/>
                  </a:lnTo>
                  <a:lnTo>
                    <a:pt x="1093" y="1130"/>
                  </a:lnTo>
                  <a:lnTo>
                    <a:pt x="1096" y="1127"/>
                  </a:lnTo>
                  <a:lnTo>
                    <a:pt x="1095" y="1124"/>
                  </a:lnTo>
                  <a:lnTo>
                    <a:pt x="1097" y="1121"/>
                  </a:lnTo>
                  <a:lnTo>
                    <a:pt x="1096" y="1119"/>
                  </a:lnTo>
                  <a:lnTo>
                    <a:pt x="1100" y="1119"/>
                  </a:lnTo>
                  <a:lnTo>
                    <a:pt x="1101" y="1116"/>
                  </a:lnTo>
                  <a:lnTo>
                    <a:pt x="1101" y="1114"/>
                  </a:lnTo>
                  <a:lnTo>
                    <a:pt x="1097" y="1108"/>
                  </a:lnTo>
                  <a:lnTo>
                    <a:pt x="1096" y="1108"/>
                  </a:lnTo>
                  <a:lnTo>
                    <a:pt x="1093" y="1104"/>
                  </a:lnTo>
                  <a:lnTo>
                    <a:pt x="1087" y="1096"/>
                  </a:lnTo>
                  <a:lnTo>
                    <a:pt x="1085" y="1094"/>
                  </a:lnTo>
                  <a:lnTo>
                    <a:pt x="1085" y="1091"/>
                  </a:lnTo>
                  <a:lnTo>
                    <a:pt x="1084" y="1088"/>
                  </a:lnTo>
                  <a:lnTo>
                    <a:pt x="1085" y="1085"/>
                  </a:lnTo>
                  <a:lnTo>
                    <a:pt x="1085" y="1083"/>
                  </a:lnTo>
                  <a:lnTo>
                    <a:pt x="1080" y="1079"/>
                  </a:lnTo>
                  <a:lnTo>
                    <a:pt x="1078" y="1075"/>
                  </a:lnTo>
                  <a:lnTo>
                    <a:pt x="1075" y="1070"/>
                  </a:lnTo>
                  <a:lnTo>
                    <a:pt x="1072" y="1072"/>
                  </a:lnTo>
                  <a:lnTo>
                    <a:pt x="1070" y="1074"/>
                  </a:lnTo>
                  <a:lnTo>
                    <a:pt x="1062" y="1090"/>
                  </a:lnTo>
                  <a:lnTo>
                    <a:pt x="1060" y="1095"/>
                  </a:lnTo>
                  <a:lnTo>
                    <a:pt x="1055" y="1104"/>
                  </a:lnTo>
                  <a:lnTo>
                    <a:pt x="1052" y="1114"/>
                  </a:lnTo>
                  <a:lnTo>
                    <a:pt x="1048" y="1120"/>
                  </a:lnTo>
                  <a:lnTo>
                    <a:pt x="1045" y="1124"/>
                  </a:lnTo>
                  <a:lnTo>
                    <a:pt x="1044" y="1130"/>
                  </a:lnTo>
                  <a:lnTo>
                    <a:pt x="1043" y="1132"/>
                  </a:lnTo>
                  <a:lnTo>
                    <a:pt x="1042" y="1132"/>
                  </a:lnTo>
                  <a:lnTo>
                    <a:pt x="1040" y="1136"/>
                  </a:lnTo>
                  <a:lnTo>
                    <a:pt x="1037" y="1136"/>
                  </a:lnTo>
                  <a:lnTo>
                    <a:pt x="1034" y="1132"/>
                  </a:lnTo>
                  <a:lnTo>
                    <a:pt x="1034" y="1127"/>
                  </a:lnTo>
                  <a:lnTo>
                    <a:pt x="1031" y="1129"/>
                  </a:lnTo>
                  <a:lnTo>
                    <a:pt x="1030" y="1121"/>
                  </a:lnTo>
                  <a:lnTo>
                    <a:pt x="1025" y="1126"/>
                  </a:lnTo>
                  <a:lnTo>
                    <a:pt x="1024" y="1124"/>
                  </a:lnTo>
                  <a:lnTo>
                    <a:pt x="1022" y="1120"/>
                  </a:lnTo>
                  <a:lnTo>
                    <a:pt x="1021" y="1121"/>
                  </a:lnTo>
                  <a:lnTo>
                    <a:pt x="1022" y="1125"/>
                  </a:lnTo>
                  <a:lnTo>
                    <a:pt x="1021" y="1126"/>
                  </a:lnTo>
                  <a:lnTo>
                    <a:pt x="1013" y="1121"/>
                  </a:lnTo>
                  <a:lnTo>
                    <a:pt x="1004" y="1121"/>
                  </a:lnTo>
                  <a:lnTo>
                    <a:pt x="1004" y="1120"/>
                  </a:lnTo>
                  <a:lnTo>
                    <a:pt x="1007" y="1115"/>
                  </a:lnTo>
                  <a:lnTo>
                    <a:pt x="1007" y="1111"/>
                  </a:lnTo>
                  <a:lnTo>
                    <a:pt x="1008" y="1109"/>
                  </a:lnTo>
                  <a:lnTo>
                    <a:pt x="1014" y="1106"/>
                  </a:lnTo>
                  <a:lnTo>
                    <a:pt x="1013" y="1103"/>
                  </a:lnTo>
                  <a:lnTo>
                    <a:pt x="1014" y="1100"/>
                  </a:lnTo>
                  <a:lnTo>
                    <a:pt x="1017" y="1101"/>
                  </a:lnTo>
                  <a:lnTo>
                    <a:pt x="1021" y="1105"/>
                  </a:lnTo>
                  <a:lnTo>
                    <a:pt x="1023" y="1100"/>
                  </a:lnTo>
                  <a:lnTo>
                    <a:pt x="1023" y="1094"/>
                  </a:lnTo>
                  <a:lnTo>
                    <a:pt x="1022" y="1090"/>
                  </a:lnTo>
                  <a:lnTo>
                    <a:pt x="1019" y="1089"/>
                  </a:lnTo>
                  <a:lnTo>
                    <a:pt x="1016" y="1083"/>
                  </a:lnTo>
                  <a:lnTo>
                    <a:pt x="1014" y="1083"/>
                  </a:lnTo>
                  <a:lnTo>
                    <a:pt x="1012" y="1079"/>
                  </a:lnTo>
                  <a:lnTo>
                    <a:pt x="1008" y="1080"/>
                  </a:lnTo>
                  <a:lnTo>
                    <a:pt x="1007" y="1078"/>
                  </a:lnTo>
                  <a:lnTo>
                    <a:pt x="1006" y="1078"/>
                  </a:lnTo>
                  <a:lnTo>
                    <a:pt x="1006" y="1075"/>
                  </a:lnTo>
                  <a:lnTo>
                    <a:pt x="1002" y="1074"/>
                  </a:lnTo>
                  <a:lnTo>
                    <a:pt x="1002" y="1072"/>
                  </a:lnTo>
                  <a:lnTo>
                    <a:pt x="1004" y="1070"/>
                  </a:lnTo>
                  <a:lnTo>
                    <a:pt x="1000" y="1059"/>
                  </a:lnTo>
                  <a:lnTo>
                    <a:pt x="998" y="1059"/>
                  </a:lnTo>
                  <a:lnTo>
                    <a:pt x="993" y="1063"/>
                  </a:lnTo>
                  <a:lnTo>
                    <a:pt x="989" y="1062"/>
                  </a:lnTo>
                  <a:lnTo>
                    <a:pt x="983" y="1064"/>
                  </a:lnTo>
                  <a:lnTo>
                    <a:pt x="976" y="1062"/>
                  </a:lnTo>
                  <a:lnTo>
                    <a:pt x="970" y="1065"/>
                  </a:lnTo>
                  <a:lnTo>
                    <a:pt x="967" y="1062"/>
                  </a:lnTo>
                  <a:lnTo>
                    <a:pt x="963" y="1064"/>
                  </a:lnTo>
                  <a:lnTo>
                    <a:pt x="961" y="1064"/>
                  </a:lnTo>
                  <a:lnTo>
                    <a:pt x="959" y="1062"/>
                  </a:lnTo>
                  <a:lnTo>
                    <a:pt x="959" y="1060"/>
                  </a:lnTo>
                  <a:lnTo>
                    <a:pt x="957" y="1062"/>
                  </a:lnTo>
                  <a:lnTo>
                    <a:pt x="954" y="1058"/>
                  </a:lnTo>
                  <a:lnTo>
                    <a:pt x="954" y="1059"/>
                  </a:lnTo>
                  <a:lnTo>
                    <a:pt x="955" y="1062"/>
                  </a:lnTo>
                  <a:lnTo>
                    <a:pt x="954" y="1065"/>
                  </a:lnTo>
                  <a:lnTo>
                    <a:pt x="953" y="1065"/>
                  </a:lnTo>
                  <a:lnTo>
                    <a:pt x="952" y="1065"/>
                  </a:lnTo>
                  <a:lnTo>
                    <a:pt x="952" y="1062"/>
                  </a:lnTo>
                  <a:lnTo>
                    <a:pt x="949" y="1060"/>
                  </a:lnTo>
                  <a:lnTo>
                    <a:pt x="946" y="1058"/>
                  </a:lnTo>
                  <a:lnTo>
                    <a:pt x="946" y="1060"/>
                  </a:lnTo>
                  <a:lnTo>
                    <a:pt x="946" y="1062"/>
                  </a:lnTo>
                  <a:lnTo>
                    <a:pt x="945" y="1064"/>
                  </a:lnTo>
                  <a:lnTo>
                    <a:pt x="943" y="1064"/>
                  </a:lnTo>
                  <a:lnTo>
                    <a:pt x="940" y="1063"/>
                  </a:lnTo>
                  <a:lnTo>
                    <a:pt x="940" y="1060"/>
                  </a:lnTo>
                  <a:lnTo>
                    <a:pt x="940" y="1058"/>
                  </a:lnTo>
                  <a:lnTo>
                    <a:pt x="939" y="1056"/>
                  </a:lnTo>
                  <a:lnTo>
                    <a:pt x="939" y="1051"/>
                  </a:lnTo>
                  <a:lnTo>
                    <a:pt x="939" y="1046"/>
                  </a:lnTo>
                  <a:lnTo>
                    <a:pt x="938" y="1041"/>
                  </a:lnTo>
                  <a:lnTo>
                    <a:pt x="937" y="1043"/>
                  </a:lnTo>
                  <a:lnTo>
                    <a:pt x="937" y="1044"/>
                  </a:lnTo>
                  <a:lnTo>
                    <a:pt x="934" y="1051"/>
                  </a:lnTo>
                  <a:lnTo>
                    <a:pt x="931" y="1052"/>
                  </a:lnTo>
                  <a:lnTo>
                    <a:pt x="926" y="1052"/>
                  </a:lnTo>
                  <a:lnTo>
                    <a:pt x="928" y="1053"/>
                  </a:lnTo>
                  <a:lnTo>
                    <a:pt x="928" y="1054"/>
                  </a:lnTo>
                  <a:lnTo>
                    <a:pt x="926" y="1057"/>
                  </a:lnTo>
                  <a:lnTo>
                    <a:pt x="925" y="1056"/>
                  </a:lnTo>
                  <a:lnTo>
                    <a:pt x="924" y="1049"/>
                  </a:lnTo>
                  <a:lnTo>
                    <a:pt x="918" y="1051"/>
                  </a:lnTo>
                  <a:lnTo>
                    <a:pt x="917" y="1052"/>
                  </a:lnTo>
                  <a:lnTo>
                    <a:pt x="916" y="1052"/>
                  </a:lnTo>
                  <a:lnTo>
                    <a:pt x="915" y="1053"/>
                  </a:lnTo>
                  <a:lnTo>
                    <a:pt x="911" y="1069"/>
                  </a:lnTo>
                  <a:lnTo>
                    <a:pt x="911" y="1073"/>
                  </a:lnTo>
                  <a:lnTo>
                    <a:pt x="909" y="1075"/>
                  </a:lnTo>
                  <a:lnTo>
                    <a:pt x="909" y="1079"/>
                  </a:lnTo>
                  <a:lnTo>
                    <a:pt x="911" y="1080"/>
                  </a:lnTo>
                  <a:lnTo>
                    <a:pt x="913" y="1085"/>
                  </a:lnTo>
                  <a:lnTo>
                    <a:pt x="921" y="1086"/>
                  </a:lnTo>
                  <a:lnTo>
                    <a:pt x="922" y="1085"/>
                  </a:lnTo>
                  <a:lnTo>
                    <a:pt x="923" y="1077"/>
                  </a:lnTo>
                  <a:lnTo>
                    <a:pt x="925" y="1070"/>
                  </a:lnTo>
                  <a:lnTo>
                    <a:pt x="926" y="1070"/>
                  </a:lnTo>
                  <a:lnTo>
                    <a:pt x="928" y="1072"/>
                  </a:lnTo>
                  <a:lnTo>
                    <a:pt x="930" y="1069"/>
                  </a:lnTo>
                  <a:lnTo>
                    <a:pt x="932" y="1069"/>
                  </a:lnTo>
                  <a:lnTo>
                    <a:pt x="939" y="1077"/>
                  </a:lnTo>
                  <a:lnTo>
                    <a:pt x="940" y="1080"/>
                  </a:lnTo>
                  <a:lnTo>
                    <a:pt x="944" y="1079"/>
                  </a:lnTo>
                  <a:lnTo>
                    <a:pt x="946" y="1082"/>
                  </a:lnTo>
                  <a:lnTo>
                    <a:pt x="946" y="1090"/>
                  </a:lnTo>
                  <a:lnTo>
                    <a:pt x="946" y="1093"/>
                  </a:lnTo>
                  <a:lnTo>
                    <a:pt x="948" y="1096"/>
                  </a:lnTo>
                  <a:lnTo>
                    <a:pt x="948" y="1099"/>
                  </a:lnTo>
                  <a:lnTo>
                    <a:pt x="949" y="1100"/>
                  </a:lnTo>
                  <a:lnTo>
                    <a:pt x="953" y="1103"/>
                  </a:lnTo>
                  <a:lnTo>
                    <a:pt x="953" y="1104"/>
                  </a:lnTo>
                  <a:lnTo>
                    <a:pt x="947" y="1106"/>
                  </a:lnTo>
                  <a:lnTo>
                    <a:pt x="944" y="1104"/>
                  </a:lnTo>
                  <a:lnTo>
                    <a:pt x="939" y="1103"/>
                  </a:lnTo>
                  <a:lnTo>
                    <a:pt x="933" y="1114"/>
                  </a:lnTo>
                  <a:lnTo>
                    <a:pt x="928" y="1114"/>
                  </a:lnTo>
                  <a:lnTo>
                    <a:pt x="925" y="1104"/>
                  </a:lnTo>
                  <a:lnTo>
                    <a:pt x="924" y="1103"/>
                  </a:lnTo>
                  <a:lnTo>
                    <a:pt x="923" y="1106"/>
                  </a:lnTo>
                  <a:lnTo>
                    <a:pt x="918" y="1103"/>
                  </a:lnTo>
                  <a:lnTo>
                    <a:pt x="917" y="1099"/>
                  </a:lnTo>
                  <a:lnTo>
                    <a:pt x="915" y="1100"/>
                  </a:lnTo>
                  <a:lnTo>
                    <a:pt x="910" y="1100"/>
                  </a:lnTo>
                  <a:lnTo>
                    <a:pt x="906" y="1094"/>
                  </a:lnTo>
                  <a:lnTo>
                    <a:pt x="906" y="1091"/>
                  </a:lnTo>
                  <a:lnTo>
                    <a:pt x="904" y="1101"/>
                  </a:lnTo>
                  <a:lnTo>
                    <a:pt x="904" y="1103"/>
                  </a:lnTo>
                  <a:lnTo>
                    <a:pt x="901" y="1105"/>
                  </a:lnTo>
                  <a:lnTo>
                    <a:pt x="900" y="1108"/>
                  </a:lnTo>
                  <a:lnTo>
                    <a:pt x="900" y="1112"/>
                  </a:lnTo>
                  <a:lnTo>
                    <a:pt x="900" y="1114"/>
                  </a:lnTo>
                  <a:lnTo>
                    <a:pt x="898" y="1106"/>
                  </a:lnTo>
                  <a:lnTo>
                    <a:pt x="898" y="1100"/>
                  </a:lnTo>
                  <a:lnTo>
                    <a:pt x="898" y="1099"/>
                  </a:lnTo>
                  <a:lnTo>
                    <a:pt x="896" y="1093"/>
                  </a:lnTo>
                  <a:lnTo>
                    <a:pt x="898" y="1090"/>
                  </a:lnTo>
                  <a:lnTo>
                    <a:pt x="896" y="1088"/>
                  </a:lnTo>
                  <a:lnTo>
                    <a:pt x="896" y="1086"/>
                  </a:lnTo>
                  <a:lnTo>
                    <a:pt x="894" y="1080"/>
                  </a:lnTo>
                  <a:lnTo>
                    <a:pt x="894" y="1070"/>
                  </a:lnTo>
                  <a:lnTo>
                    <a:pt x="894" y="1067"/>
                  </a:lnTo>
                  <a:lnTo>
                    <a:pt x="894" y="1065"/>
                  </a:lnTo>
                  <a:lnTo>
                    <a:pt x="891" y="1060"/>
                  </a:lnTo>
                  <a:lnTo>
                    <a:pt x="891" y="1057"/>
                  </a:lnTo>
                  <a:lnTo>
                    <a:pt x="891" y="1053"/>
                  </a:lnTo>
                  <a:lnTo>
                    <a:pt x="888" y="1048"/>
                  </a:lnTo>
                  <a:lnTo>
                    <a:pt x="888" y="1043"/>
                  </a:lnTo>
                  <a:lnTo>
                    <a:pt x="890" y="1042"/>
                  </a:lnTo>
                  <a:lnTo>
                    <a:pt x="890" y="1038"/>
                  </a:lnTo>
                  <a:lnTo>
                    <a:pt x="890" y="1037"/>
                  </a:lnTo>
                  <a:lnTo>
                    <a:pt x="890" y="1034"/>
                  </a:lnTo>
                  <a:lnTo>
                    <a:pt x="890" y="1031"/>
                  </a:lnTo>
                  <a:lnTo>
                    <a:pt x="892" y="1026"/>
                  </a:lnTo>
                  <a:lnTo>
                    <a:pt x="891" y="1022"/>
                  </a:lnTo>
                  <a:lnTo>
                    <a:pt x="887" y="1017"/>
                  </a:lnTo>
                  <a:lnTo>
                    <a:pt x="884" y="1017"/>
                  </a:lnTo>
                  <a:lnTo>
                    <a:pt x="881" y="1020"/>
                  </a:lnTo>
                  <a:lnTo>
                    <a:pt x="883" y="1028"/>
                  </a:lnTo>
                  <a:lnTo>
                    <a:pt x="883" y="1031"/>
                  </a:lnTo>
                  <a:lnTo>
                    <a:pt x="878" y="1037"/>
                  </a:lnTo>
                  <a:lnTo>
                    <a:pt x="880" y="1041"/>
                  </a:lnTo>
                  <a:lnTo>
                    <a:pt x="879" y="1043"/>
                  </a:lnTo>
                  <a:lnTo>
                    <a:pt x="879" y="1043"/>
                  </a:lnTo>
                  <a:lnTo>
                    <a:pt x="873" y="1039"/>
                  </a:lnTo>
                  <a:lnTo>
                    <a:pt x="873" y="1038"/>
                  </a:lnTo>
                  <a:lnTo>
                    <a:pt x="872" y="1036"/>
                  </a:lnTo>
                  <a:lnTo>
                    <a:pt x="871" y="1031"/>
                  </a:lnTo>
                  <a:lnTo>
                    <a:pt x="870" y="1028"/>
                  </a:lnTo>
                  <a:lnTo>
                    <a:pt x="864" y="1025"/>
                  </a:lnTo>
                  <a:lnTo>
                    <a:pt x="863" y="1026"/>
                  </a:lnTo>
                  <a:lnTo>
                    <a:pt x="861" y="1026"/>
                  </a:lnTo>
                  <a:lnTo>
                    <a:pt x="858" y="1028"/>
                  </a:lnTo>
                  <a:lnTo>
                    <a:pt x="851" y="1032"/>
                  </a:lnTo>
                  <a:lnTo>
                    <a:pt x="849" y="1032"/>
                  </a:lnTo>
                  <a:lnTo>
                    <a:pt x="846" y="1037"/>
                  </a:lnTo>
                  <a:lnTo>
                    <a:pt x="845" y="1039"/>
                  </a:lnTo>
                  <a:lnTo>
                    <a:pt x="841" y="1038"/>
                  </a:lnTo>
                  <a:lnTo>
                    <a:pt x="838" y="1039"/>
                  </a:lnTo>
                  <a:lnTo>
                    <a:pt x="835" y="1038"/>
                  </a:lnTo>
                  <a:lnTo>
                    <a:pt x="834" y="1032"/>
                  </a:lnTo>
                  <a:lnTo>
                    <a:pt x="831" y="1034"/>
                  </a:lnTo>
                  <a:lnTo>
                    <a:pt x="824" y="1031"/>
                  </a:lnTo>
                  <a:lnTo>
                    <a:pt x="823" y="1033"/>
                  </a:lnTo>
                  <a:lnTo>
                    <a:pt x="819" y="1031"/>
                  </a:lnTo>
                  <a:lnTo>
                    <a:pt x="816" y="1027"/>
                  </a:lnTo>
                  <a:lnTo>
                    <a:pt x="813" y="1025"/>
                  </a:lnTo>
                  <a:lnTo>
                    <a:pt x="813" y="1026"/>
                  </a:lnTo>
                  <a:lnTo>
                    <a:pt x="815" y="1031"/>
                  </a:lnTo>
                  <a:lnTo>
                    <a:pt x="816" y="1037"/>
                  </a:lnTo>
                  <a:lnTo>
                    <a:pt x="813" y="1038"/>
                  </a:lnTo>
                  <a:lnTo>
                    <a:pt x="805" y="1032"/>
                  </a:lnTo>
                  <a:lnTo>
                    <a:pt x="803" y="1025"/>
                  </a:lnTo>
                  <a:lnTo>
                    <a:pt x="802" y="1022"/>
                  </a:lnTo>
                  <a:lnTo>
                    <a:pt x="802" y="1022"/>
                  </a:lnTo>
                  <a:lnTo>
                    <a:pt x="800" y="1026"/>
                  </a:lnTo>
                  <a:lnTo>
                    <a:pt x="797" y="1026"/>
                  </a:lnTo>
                  <a:lnTo>
                    <a:pt x="792" y="1025"/>
                  </a:lnTo>
                  <a:lnTo>
                    <a:pt x="789" y="1021"/>
                  </a:lnTo>
                  <a:lnTo>
                    <a:pt x="785" y="1010"/>
                  </a:lnTo>
                  <a:lnTo>
                    <a:pt x="784" y="1002"/>
                  </a:lnTo>
                  <a:lnTo>
                    <a:pt x="781" y="1007"/>
                  </a:lnTo>
                  <a:lnTo>
                    <a:pt x="778" y="1008"/>
                  </a:lnTo>
                  <a:lnTo>
                    <a:pt x="777" y="1006"/>
                  </a:lnTo>
                  <a:lnTo>
                    <a:pt x="777" y="1002"/>
                  </a:lnTo>
                  <a:lnTo>
                    <a:pt x="778" y="996"/>
                  </a:lnTo>
                  <a:lnTo>
                    <a:pt x="784" y="989"/>
                  </a:lnTo>
                  <a:lnTo>
                    <a:pt x="787" y="982"/>
                  </a:lnTo>
                  <a:lnTo>
                    <a:pt x="789" y="979"/>
                  </a:lnTo>
                  <a:lnTo>
                    <a:pt x="794" y="980"/>
                  </a:lnTo>
                  <a:lnTo>
                    <a:pt x="796" y="984"/>
                  </a:lnTo>
                  <a:lnTo>
                    <a:pt x="797" y="984"/>
                  </a:lnTo>
                  <a:lnTo>
                    <a:pt x="797" y="975"/>
                  </a:lnTo>
                  <a:lnTo>
                    <a:pt x="795" y="970"/>
                  </a:lnTo>
                  <a:lnTo>
                    <a:pt x="795" y="968"/>
                  </a:lnTo>
                  <a:lnTo>
                    <a:pt x="808" y="961"/>
                  </a:lnTo>
                  <a:lnTo>
                    <a:pt x="807" y="949"/>
                  </a:lnTo>
                  <a:lnTo>
                    <a:pt x="802" y="944"/>
                  </a:lnTo>
                  <a:lnTo>
                    <a:pt x="800" y="943"/>
                  </a:lnTo>
                  <a:lnTo>
                    <a:pt x="796" y="938"/>
                  </a:lnTo>
                  <a:lnTo>
                    <a:pt x="794" y="937"/>
                  </a:lnTo>
                  <a:lnTo>
                    <a:pt x="792" y="938"/>
                  </a:lnTo>
                  <a:lnTo>
                    <a:pt x="790" y="935"/>
                  </a:lnTo>
                  <a:lnTo>
                    <a:pt x="785" y="934"/>
                  </a:lnTo>
                  <a:lnTo>
                    <a:pt x="784" y="934"/>
                  </a:lnTo>
                  <a:lnTo>
                    <a:pt x="781" y="930"/>
                  </a:lnTo>
                  <a:lnTo>
                    <a:pt x="777" y="928"/>
                  </a:lnTo>
                  <a:lnTo>
                    <a:pt x="770" y="930"/>
                  </a:lnTo>
                  <a:lnTo>
                    <a:pt x="770" y="929"/>
                  </a:lnTo>
                  <a:lnTo>
                    <a:pt x="770" y="925"/>
                  </a:lnTo>
                  <a:lnTo>
                    <a:pt x="769" y="923"/>
                  </a:lnTo>
                  <a:lnTo>
                    <a:pt x="770" y="921"/>
                  </a:lnTo>
                  <a:lnTo>
                    <a:pt x="769" y="914"/>
                  </a:lnTo>
                  <a:lnTo>
                    <a:pt x="765" y="909"/>
                  </a:lnTo>
                  <a:lnTo>
                    <a:pt x="755" y="907"/>
                  </a:lnTo>
                  <a:lnTo>
                    <a:pt x="744" y="898"/>
                  </a:lnTo>
                  <a:lnTo>
                    <a:pt x="742" y="898"/>
                  </a:lnTo>
                  <a:lnTo>
                    <a:pt x="737" y="895"/>
                  </a:lnTo>
                  <a:lnTo>
                    <a:pt x="733" y="891"/>
                  </a:lnTo>
                  <a:lnTo>
                    <a:pt x="731" y="890"/>
                  </a:lnTo>
                  <a:lnTo>
                    <a:pt x="729" y="887"/>
                  </a:lnTo>
                  <a:lnTo>
                    <a:pt x="726" y="883"/>
                  </a:lnTo>
                  <a:lnTo>
                    <a:pt x="725" y="882"/>
                  </a:lnTo>
                  <a:lnTo>
                    <a:pt x="725" y="882"/>
                  </a:lnTo>
                  <a:lnTo>
                    <a:pt x="721" y="881"/>
                  </a:lnTo>
                  <a:lnTo>
                    <a:pt x="721" y="878"/>
                  </a:lnTo>
                  <a:lnTo>
                    <a:pt x="717" y="875"/>
                  </a:lnTo>
                  <a:lnTo>
                    <a:pt x="717" y="871"/>
                  </a:lnTo>
                  <a:lnTo>
                    <a:pt x="714" y="870"/>
                  </a:lnTo>
                  <a:lnTo>
                    <a:pt x="714" y="865"/>
                  </a:lnTo>
                  <a:lnTo>
                    <a:pt x="711" y="861"/>
                  </a:lnTo>
                  <a:lnTo>
                    <a:pt x="710" y="857"/>
                  </a:lnTo>
                  <a:lnTo>
                    <a:pt x="712" y="854"/>
                  </a:lnTo>
                  <a:lnTo>
                    <a:pt x="711" y="852"/>
                  </a:lnTo>
                  <a:lnTo>
                    <a:pt x="710" y="852"/>
                  </a:lnTo>
                  <a:lnTo>
                    <a:pt x="707" y="849"/>
                  </a:lnTo>
                  <a:lnTo>
                    <a:pt x="707" y="847"/>
                  </a:lnTo>
                  <a:lnTo>
                    <a:pt x="706" y="845"/>
                  </a:lnTo>
                  <a:lnTo>
                    <a:pt x="706" y="841"/>
                  </a:lnTo>
                  <a:lnTo>
                    <a:pt x="705" y="840"/>
                  </a:lnTo>
                  <a:lnTo>
                    <a:pt x="705" y="839"/>
                  </a:lnTo>
                  <a:lnTo>
                    <a:pt x="707" y="835"/>
                  </a:lnTo>
                  <a:lnTo>
                    <a:pt x="705" y="831"/>
                  </a:lnTo>
                  <a:lnTo>
                    <a:pt x="706" y="828"/>
                  </a:lnTo>
                  <a:lnTo>
                    <a:pt x="703" y="828"/>
                  </a:lnTo>
                  <a:lnTo>
                    <a:pt x="701" y="828"/>
                  </a:lnTo>
                  <a:lnTo>
                    <a:pt x="701" y="826"/>
                  </a:lnTo>
                  <a:lnTo>
                    <a:pt x="701" y="824"/>
                  </a:lnTo>
                  <a:lnTo>
                    <a:pt x="702" y="823"/>
                  </a:lnTo>
                  <a:lnTo>
                    <a:pt x="704" y="821"/>
                  </a:lnTo>
                  <a:lnTo>
                    <a:pt x="711" y="826"/>
                  </a:lnTo>
                  <a:lnTo>
                    <a:pt x="711" y="825"/>
                  </a:lnTo>
                  <a:lnTo>
                    <a:pt x="713" y="819"/>
                  </a:lnTo>
                  <a:lnTo>
                    <a:pt x="714" y="818"/>
                  </a:lnTo>
                  <a:lnTo>
                    <a:pt x="713" y="812"/>
                  </a:lnTo>
                  <a:lnTo>
                    <a:pt x="713" y="807"/>
                  </a:lnTo>
                  <a:lnTo>
                    <a:pt x="712" y="799"/>
                  </a:lnTo>
                  <a:lnTo>
                    <a:pt x="711" y="799"/>
                  </a:lnTo>
                  <a:lnTo>
                    <a:pt x="711" y="792"/>
                  </a:lnTo>
                  <a:lnTo>
                    <a:pt x="707" y="786"/>
                  </a:lnTo>
                  <a:lnTo>
                    <a:pt x="706" y="784"/>
                  </a:lnTo>
                  <a:lnTo>
                    <a:pt x="707" y="782"/>
                  </a:lnTo>
                  <a:lnTo>
                    <a:pt x="705" y="773"/>
                  </a:lnTo>
                  <a:lnTo>
                    <a:pt x="695" y="760"/>
                  </a:lnTo>
                  <a:lnTo>
                    <a:pt x="687" y="752"/>
                  </a:lnTo>
                  <a:lnTo>
                    <a:pt x="678" y="755"/>
                  </a:lnTo>
                  <a:lnTo>
                    <a:pt x="669" y="763"/>
                  </a:lnTo>
                  <a:lnTo>
                    <a:pt x="667" y="767"/>
                  </a:lnTo>
                  <a:lnTo>
                    <a:pt x="664" y="768"/>
                  </a:lnTo>
                  <a:lnTo>
                    <a:pt x="663" y="771"/>
                  </a:lnTo>
                  <a:lnTo>
                    <a:pt x="663" y="774"/>
                  </a:lnTo>
                  <a:lnTo>
                    <a:pt x="664" y="781"/>
                  </a:lnTo>
                  <a:lnTo>
                    <a:pt x="669" y="783"/>
                  </a:lnTo>
                  <a:lnTo>
                    <a:pt x="678" y="782"/>
                  </a:lnTo>
                  <a:lnTo>
                    <a:pt x="679" y="786"/>
                  </a:lnTo>
                  <a:lnTo>
                    <a:pt x="679" y="795"/>
                  </a:lnTo>
                  <a:lnTo>
                    <a:pt x="679" y="800"/>
                  </a:lnTo>
                  <a:lnTo>
                    <a:pt x="676" y="803"/>
                  </a:lnTo>
                  <a:lnTo>
                    <a:pt x="669" y="816"/>
                  </a:lnTo>
                  <a:lnTo>
                    <a:pt x="665" y="816"/>
                  </a:lnTo>
                  <a:lnTo>
                    <a:pt x="665" y="814"/>
                  </a:lnTo>
                  <a:lnTo>
                    <a:pt x="664" y="816"/>
                  </a:lnTo>
                  <a:lnTo>
                    <a:pt x="663" y="816"/>
                  </a:lnTo>
                  <a:lnTo>
                    <a:pt x="658" y="809"/>
                  </a:lnTo>
                  <a:lnTo>
                    <a:pt x="657" y="805"/>
                  </a:lnTo>
                  <a:lnTo>
                    <a:pt x="656" y="804"/>
                  </a:lnTo>
                  <a:lnTo>
                    <a:pt x="657" y="798"/>
                  </a:lnTo>
                  <a:lnTo>
                    <a:pt x="657" y="793"/>
                  </a:lnTo>
                  <a:lnTo>
                    <a:pt x="657" y="792"/>
                  </a:lnTo>
                  <a:lnTo>
                    <a:pt x="655" y="790"/>
                  </a:lnTo>
                  <a:lnTo>
                    <a:pt x="653" y="792"/>
                  </a:lnTo>
                  <a:lnTo>
                    <a:pt x="653" y="794"/>
                  </a:lnTo>
                  <a:lnTo>
                    <a:pt x="650" y="795"/>
                  </a:lnTo>
                  <a:lnTo>
                    <a:pt x="645" y="805"/>
                  </a:lnTo>
                  <a:lnTo>
                    <a:pt x="644" y="805"/>
                  </a:lnTo>
                  <a:lnTo>
                    <a:pt x="644" y="803"/>
                  </a:lnTo>
                  <a:lnTo>
                    <a:pt x="645" y="799"/>
                  </a:lnTo>
                  <a:lnTo>
                    <a:pt x="641" y="799"/>
                  </a:lnTo>
                  <a:lnTo>
                    <a:pt x="641" y="802"/>
                  </a:lnTo>
                  <a:lnTo>
                    <a:pt x="642" y="805"/>
                  </a:lnTo>
                  <a:lnTo>
                    <a:pt x="642" y="812"/>
                  </a:lnTo>
                  <a:lnTo>
                    <a:pt x="640" y="815"/>
                  </a:lnTo>
                  <a:lnTo>
                    <a:pt x="638" y="813"/>
                  </a:lnTo>
                  <a:lnTo>
                    <a:pt x="637" y="810"/>
                  </a:lnTo>
                  <a:lnTo>
                    <a:pt x="636" y="808"/>
                  </a:lnTo>
                  <a:lnTo>
                    <a:pt x="633" y="812"/>
                  </a:lnTo>
                  <a:lnTo>
                    <a:pt x="634" y="815"/>
                  </a:lnTo>
                  <a:lnTo>
                    <a:pt x="633" y="825"/>
                  </a:lnTo>
                  <a:lnTo>
                    <a:pt x="630" y="834"/>
                  </a:lnTo>
                  <a:lnTo>
                    <a:pt x="630" y="844"/>
                  </a:lnTo>
                  <a:lnTo>
                    <a:pt x="628" y="850"/>
                  </a:lnTo>
                  <a:lnTo>
                    <a:pt x="627" y="852"/>
                  </a:lnTo>
                  <a:lnTo>
                    <a:pt x="627" y="855"/>
                  </a:lnTo>
                  <a:lnTo>
                    <a:pt x="627" y="857"/>
                  </a:lnTo>
                  <a:lnTo>
                    <a:pt x="627" y="860"/>
                  </a:lnTo>
                  <a:lnTo>
                    <a:pt x="629" y="862"/>
                  </a:lnTo>
                  <a:lnTo>
                    <a:pt x="634" y="864"/>
                  </a:lnTo>
                  <a:lnTo>
                    <a:pt x="635" y="866"/>
                  </a:lnTo>
                  <a:lnTo>
                    <a:pt x="635" y="867"/>
                  </a:lnTo>
                  <a:lnTo>
                    <a:pt x="638" y="869"/>
                  </a:lnTo>
                  <a:lnTo>
                    <a:pt x="641" y="875"/>
                  </a:lnTo>
                  <a:lnTo>
                    <a:pt x="642" y="875"/>
                  </a:lnTo>
                  <a:lnTo>
                    <a:pt x="644" y="872"/>
                  </a:lnTo>
                  <a:lnTo>
                    <a:pt x="645" y="873"/>
                  </a:lnTo>
                  <a:lnTo>
                    <a:pt x="644" y="876"/>
                  </a:lnTo>
                  <a:lnTo>
                    <a:pt x="640" y="877"/>
                  </a:lnTo>
                  <a:lnTo>
                    <a:pt x="640" y="882"/>
                  </a:lnTo>
                  <a:lnTo>
                    <a:pt x="638" y="883"/>
                  </a:lnTo>
                  <a:lnTo>
                    <a:pt x="637" y="883"/>
                  </a:lnTo>
                  <a:lnTo>
                    <a:pt x="637" y="886"/>
                  </a:lnTo>
                  <a:lnTo>
                    <a:pt x="636" y="888"/>
                  </a:lnTo>
                  <a:lnTo>
                    <a:pt x="631" y="893"/>
                  </a:lnTo>
                  <a:lnTo>
                    <a:pt x="629" y="893"/>
                  </a:lnTo>
                  <a:lnTo>
                    <a:pt x="629" y="896"/>
                  </a:lnTo>
                  <a:lnTo>
                    <a:pt x="629" y="898"/>
                  </a:lnTo>
                  <a:lnTo>
                    <a:pt x="631" y="902"/>
                  </a:lnTo>
                  <a:lnTo>
                    <a:pt x="629" y="907"/>
                  </a:lnTo>
                  <a:lnTo>
                    <a:pt x="630" y="911"/>
                  </a:lnTo>
                  <a:lnTo>
                    <a:pt x="631" y="911"/>
                  </a:lnTo>
                  <a:lnTo>
                    <a:pt x="630" y="916"/>
                  </a:lnTo>
                  <a:lnTo>
                    <a:pt x="628" y="916"/>
                  </a:lnTo>
                  <a:lnTo>
                    <a:pt x="627" y="917"/>
                  </a:lnTo>
                  <a:lnTo>
                    <a:pt x="629" y="922"/>
                  </a:lnTo>
                  <a:lnTo>
                    <a:pt x="629" y="925"/>
                  </a:lnTo>
                  <a:lnTo>
                    <a:pt x="623" y="924"/>
                  </a:lnTo>
                  <a:lnTo>
                    <a:pt x="621" y="925"/>
                  </a:lnTo>
                  <a:lnTo>
                    <a:pt x="621" y="927"/>
                  </a:lnTo>
                  <a:lnTo>
                    <a:pt x="623" y="932"/>
                  </a:lnTo>
                  <a:lnTo>
                    <a:pt x="623" y="938"/>
                  </a:lnTo>
                  <a:lnTo>
                    <a:pt x="626" y="942"/>
                  </a:lnTo>
                  <a:lnTo>
                    <a:pt x="623" y="943"/>
                  </a:lnTo>
                  <a:lnTo>
                    <a:pt x="618" y="937"/>
                  </a:lnTo>
                  <a:lnTo>
                    <a:pt x="615" y="937"/>
                  </a:lnTo>
                  <a:lnTo>
                    <a:pt x="614" y="939"/>
                  </a:lnTo>
                  <a:lnTo>
                    <a:pt x="608" y="938"/>
                  </a:lnTo>
                  <a:lnTo>
                    <a:pt x="607" y="939"/>
                  </a:lnTo>
                  <a:lnTo>
                    <a:pt x="606" y="938"/>
                  </a:lnTo>
                  <a:lnTo>
                    <a:pt x="606" y="939"/>
                  </a:lnTo>
                  <a:lnTo>
                    <a:pt x="605" y="940"/>
                  </a:lnTo>
                  <a:lnTo>
                    <a:pt x="599" y="934"/>
                  </a:lnTo>
                  <a:lnTo>
                    <a:pt x="598" y="935"/>
                  </a:lnTo>
                  <a:lnTo>
                    <a:pt x="598" y="934"/>
                  </a:lnTo>
                  <a:lnTo>
                    <a:pt x="598" y="930"/>
                  </a:lnTo>
                  <a:lnTo>
                    <a:pt x="597" y="927"/>
                  </a:lnTo>
                  <a:lnTo>
                    <a:pt x="596" y="924"/>
                  </a:lnTo>
                  <a:lnTo>
                    <a:pt x="595" y="922"/>
                  </a:lnTo>
                  <a:lnTo>
                    <a:pt x="597" y="919"/>
                  </a:lnTo>
                  <a:lnTo>
                    <a:pt x="598" y="917"/>
                  </a:lnTo>
                  <a:lnTo>
                    <a:pt x="598" y="916"/>
                  </a:lnTo>
                  <a:lnTo>
                    <a:pt x="593" y="908"/>
                  </a:lnTo>
                  <a:lnTo>
                    <a:pt x="593" y="904"/>
                  </a:lnTo>
                  <a:lnTo>
                    <a:pt x="592" y="903"/>
                  </a:lnTo>
                  <a:lnTo>
                    <a:pt x="593" y="901"/>
                  </a:lnTo>
                  <a:lnTo>
                    <a:pt x="591" y="897"/>
                  </a:lnTo>
                  <a:lnTo>
                    <a:pt x="590" y="891"/>
                  </a:lnTo>
                  <a:lnTo>
                    <a:pt x="587" y="887"/>
                  </a:lnTo>
                  <a:lnTo>
                    <a:pt x="585" y="885"/>
                  </a:lnTo>
                  <a:lnTo>
                    <a:pt x="585" y="881"/>
                  </a:lnTo>
                  <a:lnTo>
                    <a:pt x="587" y="880"/>
                  </a:lnTo>
                  <a:lnTo>
                    <a:pt x="585" y="878"/>
                  </a:lnTo>
                  <a:lnTo>
                    <a:pt x="584" y="877"/>
                  </a:lnTo>
                  <a:lnTo>
                    <a:pt x="584" y="876"/>
                  </a:lnTo>
                  <a:lnTo>
                    <a:pt x="578" y="867"/>
                  </a:lnTo>
                  <a:lnTo>
                    <a:pt x="573" y="865"/>
                  </a:lnTo>
                  <a:lnTo>
                    <a:pt x="569" y="855"/>
                  </a:lnTo>
                  <a:lnTo>
                    <a:pt x="569" y="850"/>
                  </a:lnTo>
                  <a:lnTo>
                    <a:pt x="573" y="842"/>
                  </a:lnTo>
                  <a:lnTo>
                    <a:pt x="575" y="844"/>
                  </a:lnTo>
                  <a:lnTo>
                    <a:pt x="578" y="842"/>
                  </a:lnTo>
                  <a:lnTo>
                    <a:pt x="580" y="844"/>
                  </a:lnTo>
                  <a:lnTo>
                    <a:pt x="587" y="841"/>
                  </a:lnTo>
                  <a:lnTo>
                    <a:pt x="588" y="836"/>
                  </a:lnTo>
                  <a:lnTo>
                    <a:pt x="585" y="831"/>
                  </a:lnTo>
                  <a:lnTo>
                    <a:pt x="585" y="829"/>
                  </a:lnTo>
                  <a:lnTo>
                    <a:pt x="585" y="825"/>
                  </a:lnTo>
                  <a:lnTo>
                    <a:pt x="581" y="819"/>
                  </a:lnTo>
                  <a:lnTo>
                    <a:pt x="578" y="816"/>
                  </a:lnTo>
                  <a:lnTo>
                    <a:pt x="575" y="809"/>
                  </a:lnTo>
                  <a:lnTo>
                    <a:pt x="574" y="809"/>
                  </a:lnTo>
                  <a:lnTo>
                    <a:pt x="572" y="807"/>
                  </a:lnTo>
                  <a:lnTo>
                    <a:pt x="568" y="802"/>
                  </a:lnTo>
                  <a:lnTo>
                    <a:pt x="568" y="800"/>
                  </a:lnTo>
                  <a:lnTo>
                    <a:pt x="567" y="800"/>
                  </a:lnTo>
                  <a:lnTo>
                    <a:pt x="565" y="798"/>
                  </a:lnTo>
                  <a:lnTo>
                    <a:pt x="563" y="790"/>
                  </a:lnTo>
                  <a:lnTo>
                    <a:pt x="562" y="776"/>
                  </a:lnTo>
                  <a:lnTo>
                    <a:pt x="561" y="773"/>
                  </a:lnTo>
                  <a:lnTo>
                    <a:pt x="557" y="760"/>
                  </a:lnTo>
                  <a:lnTo>
                    <a:pt x="552" y="752"/>
                  </a:lnTo>
                  <a:lnTo>
                    <a:pt x="549" y="748"/>
                  </a:lnTo>
                  <a:lnTo>
                    <a:pt x="547" y="745"/>
                  </a:lnTo>
                  <a:lnTo>
                    <a:pt x="546" y="742"/>
                  </a:lnTo>
                  <a:lnTo>
                    <a:pt x="540" y="738"/>
                  </a:lnTo>
                  <a:lnTo>
                    <a:pt x="537" y="734"/>
                  </a:lnTo>
                  <a:lnTo>
                    <a:pt x="537" y="730"/>
                  </a:lnTo>
                  <a:lnTo>
                    <a:pt x="536" y="729"/>
                  </a:lnTo>
                  <a:lnTo>
                    <a:pt x="525" y="708"/>
                  </a:lnTo>
                  <a:lnTo>
                    <a:pt x="523" y="705"/>
                  </a:lnTo>
                  <a:lnTo>
                    <a:pt x="521" y="691"/>
                  </a:lnTo>
                  <a:lnTo>
                    <a:pt x="519" y="689"/>
                  </a:lnTo>
                  <a:lnTo>
                    <a:pt x="519" y="685"/>
                  </a:lnTo>
                  <a:lnTo>
                    <a:pt x="515" y="680"/>
                  </a:lnTo>
                  <a:lnTo>
                    <a:pt x="515" y="678"/>
                  </a:lnTo>
                  <a:lnTo>
                    <a:pt x="511" y="675"/>
                  </a:lnTo>
                  <a:lnTo>
                    <a:pt x="497" y="680"/>
                  </a:lnTo>
                  <a:lnTo>
                    <a:pt x="493" y="674"/>
                  </a:lnTo>
                  <a:lnTo>
                    <a:pt x="489" y="673"/>
                  </a:lnTo>
                  <a:lnTo>
                    <a:pt x="489" y="675"/>
                  </a:lnTo>
                  <a:lnTo>
                    <a:pt x="489" y="673"/>
                  </a:lnTo>
                  <a:lnTo>
                    <a:pt x="484" y="670"/>
                  </a:lnTo>
                  <a:lnTo>
                    <a:pt x="483" y="669"/>
                  </a:lnTo>
                  <a:lnTo>
                    <a:pt x="484" y="665"/>
                  </a:lnTo>
                  <a:lnTo>
                    <a:pt x="485" y="660"/>
                  </a:lnTo>
                  <a:lnTo>
                    <a:pt x="485" y="655"/>
                  </a:lnTo>
                  <a:lnTo>
                    <a:pt x="483" y="657"/>
                  </a:lnTo>
                  <a:lnTo>
                    <a:pt x="484" y="654"/>
                  </a:lnTo>
                  <a:lnTo>
                    <a:pt x="482" y="654"/>
                  </a:lnTo>
                  <a:lnTo>
                    <a:pt x="483" y="653"/>
                  </a:lnTo>
                  <a:lnTo>
                    <a:pt x="483" y="646"/>
                  </a:lnTo>
                  <a:lnTo>
                    <a:pt x="481" y="646"/>
                  </a:lnTo>
                  <a:lnTo>
                    <a:pt x="478" y="651"/>
                  </a:lnTo>
                  <a:lnTo>
                    <a:pt x="475" y="651"/>
                  </a:lnTo>
                  <a:lnTo>
                    <a:pt x="472" y="647"/>
                  </a:lnTo>
                  <a:lnTo>
                    <a:pt x="471" y="639"/>
                  </a:lnTo>
                  <a:lnTo>
                    <a:pt x="469" y="639"/>
                  </a:lnTo>
                  <a:lnTo>
                    <a:pt x="467" y="641"/>
                  </a:lnTo>
                  <a:lnTo>
                    <a:pt x="468" y="646"/>
                  </a:lnTo>
                  <a:lnTo>
                    <a:pt x="467" y="648"/>
                  </a:lnTo>
                  <a:lnTo>
                    <a:pt x="468" y="652"/>
                  </a:lnTo>
                  <a:lnTo>
                    <a:pt x="468" y="655"/>
                  </a:lnTo>
                  <a:lnTo>
                    <a:pt x="469" y="660"/>
                  </a:lnTo>
                  <a:lnTo>
                    <a:pt x="468" y="667"/>
                  </a:lnTo>
                  <a:lnTo>
                    <a:pt x="467" y="669"/>
                  </a:lnTo>
                  <a:lnTo>
                    <a:pt x="469" y="672"/>
                  </a:lnTo>
                  <a:lnTo>
                    <a:pt x="468" y="674"/>
                  </a:lnTo>
                  <a:lnTo>
                    <a:pt x="469" y="675"/>
                  </a:lnTo>
                  <a:lnTo>
                    <a:pt x="470" y="673"/>
                  </a:lnTo>
                  <a:lnTo>
                    <a:pt x="474" y="675"/>
                  </a:lnTo>
                  <a:lnTo>
                    <a:pt x="475" y="684"/>
                  </a:lnTo>
                  <a:lnTo>
                    <a:pt x="476" y="691"/>
                  </a:lnTo>
                  <a:lnTo>
                    <a:pt x="476" y="701"/>
                  </a:lnTo>
                  <a:lnTo>
                    <a:pt x="477" y="699"/>
                  </a:lnTo>
                  <a:lnTo>
                    <a:pt x="478" y="699"/>
                  </a:lnTo>
                  <a:lnTo>
                    <a:pt x="479" y="701"/>
                  </a:lnTo>
                  <a:lnTo>
                    <a:pt x="482" y="704"/>
                  </a:lnTo>
                  <a:lnTo>
                    <a:pt x="482" y="705"/>
                  </a:lnTo>
                  <a:lnTo>
                    <a:pt x="482" y="706"/>
                  </a:lnTo>
                  <a:lnTo>
                    <a:pt x="479" y="706"/>
                  </a:lnTo>
                  <a:lnTo>
                    <a:pt x="477" y="710"/>
                  </a:lnTo>
                  <a:lnTo>
                    <a:pt x="474" y="709"/>
                  </a:lnTo>
                  <a:lnTo>
                    <a:pt x="472" y="712"/>
                  </a:lnTo>
                  <a:lnTo>
                    <a:pt x="466" y="710"/>
                  </a:lnTo>
                  <a:lnTo>
                    <a:pt x="464" y="705"/>
                  </a:lnTo>
                  <a:lnTo>
                    <a:pt x="463" y="705"/>
                  </a:lnTo>
                  <a:lnTo>
                    <a:pt x="463" y="708"/>
                  </a:lnTo>
                  <a:lnTo>
                    <a:pt x="461" y="711"/>
                  </a:lnTo>
                  <a:lnTo>
                    <a:pt x="455" y="717"/>
                  </a:lnTo>
                  <a:lnTo>
                    <a:pt x="453" y="727"/>
                  </a:lnTo>
                  <a:lnTo>
                    <a:pt x="448" y="734"/>
                  </a:lnTo>
                  <a:lnTo>
                    <a:pt x="445" y="743"/>
                  </a:lnTo>
                  <a:lnTo>
                    <a:pt x="445" y="746"/>
                  </a:lnTo>
                  <a:lnTo>
                    <a:pt x="447" y="751"/>
                  </a:lnTo>
                  <a:lnTo>
                    <a:pt x="448" y="753"/>
                  </a:lnTo>
                  <a:lnTo>
                    <a:pt x="451" y="752"/>
                  </a:lnTo>
                  <a:lnTo>
                    <a:pt x="453" y="752"/>
                  </a:lnTo>
                  <a:lnTo>
                    <a:pt x="454" y="755"/>
                  </a:lnTo>
                  <a:lnTo>
                    <a:pt x="454" y="758"/>
                  </a:lnTo>
                  <a:lnTo>
                    <a:pt x="455" y="760"/>
                  </a:lnTo>
                  <a:lnTo>
                    <a:pt x="455" y="764"/>
                  </a:lnTo>
                  <a:lnTo>
                    <a:pt x="458" y="764"/>
                  </a:lnTo>
                  <a:lnTo>
                    <a:pt x="458" y="768"/>
                  </a:lnTo>
                  <a:lnTo>
                    <a:pt x="456" y="771"/>
                  </a:lnTo>
                  <a:lnTo>
                    <a:pt x="459" y="769"/>
                  </a:lnTo>
                  <a:lnTo>
                    <a:pt x="462" y="761"/>
                  </a:lnTo>
                  <a:lnTo>
                    <a:pt x="466" y="763"/>
                  </a:lnTo>
                  <a:lnTo>
                    <a:pt x="466" y="764"/>
                  </a:lnTo>
                  <a:lnTo>
                    <a:pt x="463" y="768"/>
                  </a:lnTo>
                  <a:lnTo>
                    <a:pt x="467" y="769"/>
                  </a:lnTo>
                  <a:lnTo>
                    <a:pt x="467" y="772"/>
                  </a:lnTo>
                  <a:lnTo>
                    <a:pt x="467" y="774"/>
                  </a:lnTo>
                  <a:lnTo>
                    <a:pt x="467" y="776"/>
                  </a:lnTo>
                  <a:lnTo>
                    <a:pt x="468" y="778"/>
                  </a:lnTo>
                  <a:lnTo>
                    <a:pt x="467" y="779"/>
                  </a:lnTo>
                  <a:lnTo>
                    <a:pt x="468" y="781"/>
                  </a:lnTo>
                  <a:lnTo>
                    <a:pt x="468" y="783"/>
                  </a:lnTo>
                  <a:lnTo>
                    <a:pt x="469" y="783"/>
                  </a:lnTo>
                  <a:lnTo>
                    <a:pt x="469" y="784"/>
                  </a:lnTo>
                  <a:lnTo>
                    <a:pt x="468" y="786"/>
                  </a:lnTo>
                  <a:lnTo>
                    <a:pt x="470" y="788"/>
                  </a:lnTo>
                  <a:lnTo>
                    <a:pt x="470" y="792"/>
                  </a:lnTo>
                  <a:lnTo>
                    <a:pt x="468" y="794"/>
                  </a:lnTo>
                  <a:lnTo>
                    <a:pt x="466" y="794"/>
                  </a:lnTo>
                  <a:lnTo>
                    <a:pt x="461" y="790"/>
                  </a:lnTo>
                  <a:lnTo>
                    <a:pt x="461" y="794"/>
                  </a:lnTo>
                  <a:lnTo>
                    <a:pt x="460" y="794"/>
                  </a:lnTo>
                  <a:lnTo>
                    <a:pt x="458" y="794"/>
                  </a:lnTo>
                  <a:lnTo>
                    <a:pt x="456" y="790"/>
                  </a:lnTo>
                  <a:lnTo>
                    <a:pt x="454" y="789"/>
                  </a:lnTo>
                  <a:lnTo>
                    <a:pt x="454" y="792"/>
                  </a:lnTo>
                  <a:lnTo>
                    <a:pt x="454" y="798"/>
                  </a:lnTo>
                  <a:lnTo>
                    <a:pt x="455" y="803"/>
                  </a:lnTo>
                  <a:lnTo>
                    <a:pt x="454" y="807"/>
                  </a:lnTo>
                  <a:lnTo>
                    <a:pt x="452" y="809"/>
                  </a:lnTo>
                  <a:lnTo>
                    <a:pt x="451" y="813"/>
                  </a:lnTo>
                  <a:lnTo>
                    <a:pt x="452" y="815"/>
                  </a:lnTo>
                  <a:lnTo>
                    <a:pt x="451" y="819"/>
                  </a:lnTo>
                  <a:lnTo>
                    <a:pt x="451" y="820"/>
                  </a:lnTo>
                  <a:lnTo>
                    <a:pt x="453" y="818"/>
                  </a:lnTo>
                  <a:lnTo>
                    <a:pt x="454" y="813"/>
                  </a:lnTo>
                  <a:lnTo>
                    <a:pt x="455" y="812"/>
                  </a:lnTo>
                  <a:lnTo>
                    <a:pt x="459" y="815"/>
                  </a:lnTo>
                  <a:lnTo>
                    <a:pt x="462" y="815"/>
                  </a:lnTo>
                  <a:lnTo>
                    <a:pt x="464" y="818"/>
                  </a:lnTo>
                  <a:lnTo>
                    <a:pt x="464" y="819"/>
                  </a:lnTo>
                  <a:lnTo>
                    <a:pt x="463" y="821"/>
                  </a:lnTo>
                  <a:lnTo>
                    <a:pt x="455" y="825"/>
                  </a:lnTo>
                  <a:lnTo>
                    <a:pt x="451" y="833"/>
                  </a:lnTo>
                  <a:lnTo>
                    <a:pt x="451" y="836"/>
                  </a:lnTo>
                  <a:lnTo>
                    <a:pt x="451" y="845"/>
                  </a:lnTo>
                  <a:lnTo>
                    <a:pt x="449" y="847"/>
                  </a:lnTo>
                  <a:lnTo>
                    <a:pt x="443" y="847"/>
                  </a:lnTo>
                  <a:lnTo>
                    <a:pt x="439" y="845"/>
                  </a:lnTo>
                  <a:lnTo>
                    <a:pt x="437" y="840"/>
                  </a:lnTo>
                  <a:lnTo>
                    <a:pt x="434" y="840"/>
                  </a:lnTo>
                  <a:lnTo>
                    <a:pt x="432" y="839"/>
                  </a:lnTo>
                  <a:lnTo>
                    <a:pt x="431" y="835"/>
                  </a:lnTo>
                  <a:lnTo>
                    <a:pt x="432" y="834"/>
                  </a:lnTo>
                  <a:lnTo>
                    <a:pt x="431" y="830"/>
                  </a:lnTo>
                  <a:lnTo>
                    <a:pt x="431" y="825"/>
                  </a:lnTo>
                  <a:lnTo>
                    <a:pt x="432" y="821"/>
                  </a:lnTo>
                  <a:lnTo>
                    <a:pt x="433" y="821"/>
                  </a:lnTo>
                  <a:lnTo>
                    <a:pt x="433" y="819"/>
                  </a:lnTo>
                  <a:lnTo>
                    <a:pt x="432" y="818"/>
                  </a:lnTo>
                  <a:lnTo>
                    <a:pt x="425" y="816"/>
                  </a:lnTo>
                  <a:lnTo>
                    <a:pt x="416" y="820"/>
                  </a:lnTo>
                  <a:lnTo>
                    <a:pt x="413" y="824"/>
                  </a:lnTo>
                  <a:lnTo>
                    <a:pt x="405" y="826"/>
                  </a:lnTo>
                  <a:lnTo>
                    <a:pt x="402" y="826"/>
                  </a:lnTo>
                  <a:lnTo>
                    <a:pt x="400" y="823"/>
                  </a:lnTo>
                  <a:lnTo>
                    <a:pt x="395" y="823"/>
                  </a:lnTo>
                  <a:lnTo>
                    <a:pt x="391" y="819"/>
                  </a:lnTo>
                  <a:lnTo>
                    <a:pt x="390" y="816"/>
                  </a:lnTo>
                  <a:lnTo>
                    <a:pt x="387" y="815"/>
                  </a:lnTo>
                  <a:lnTo>
                    <a:pt x="381" y="805"/>
                  </a:lnTo>
                  <a:lnTo>
                    <a:pt x="379" y="808"/>
                  </a:lnTo>
                  <a:lnTo>
                    <a:pt x="378" y="813"/>
                  </a:lnTo>
                  <a:lnTo>
                    <a:pt x="380" y="814"/>
                  </a:lnTo>
                  <a:lnTo>
                    <a:pt x="381" y="819"/>
                  </a:lnTo>
                  <a:lnTo>
                    <a:pt x="379" y="820"/>
                  </a:lnTo>
                  <a:lnTo>
                    <a:pt x="375" y="828"/>
                  </a:lnTo>
                  <a:lnTo>
                    <a:pt x="377" y="835"/>
                  </a:lnTo>
                  <a:lnTo>
                    <a:pt x="376" y="836"/>
                  </a:lnTo>
                  <a:lnTo>
                    <a:pt x="370" y="836"/>
                  </a:lnTo>
                  <a:lnTo>
                    <a:pt x="368" y="834"/>
                  </a:lnTo>
                  <a:lnTo>
                    <a:pt x="363" y="831"/>
                  </a:lnTo>
                  <a:lnTo>
                    <a:pt x="362" y="828"/>
                  </a:lnTo>
                  <a:lnTo>
                    <a:pt x="363" y="824"/>
                  </a:lnTo>
                  <a:lnTo>
                    <a:pt x="360" y="825"/>
                  </a:lnTo>
                  <a:lnTo>
                    <a:pt x="360" y="824"/>
                  </a:lnTo>
                  <a:lnTo>
                    <a:pt x="361" y="821"/>
                  </a:lnTo>
                  <a:lnTo>
                    <a:pt x="358" y="824"/>
                  </a:lnTo>
                  <a:lnTo>
                    <a:pt x="356" y="821"/>
                  </a:lnTo>
                  <a:lnTo>
                    <a:pt x="354" y="821"/>
                  </a:lnTo>
                  <a:lnTo>
                    <a:pt x="353" y="815"/>
                  </a:lnTo>
                  <a:lnTo>
                    <a:pt x="350" y="814"/>
                  </a:lnTo>
                  <a:lnTo>
                    <a:pt x="350" y="812"/>
                  </a:lnTo>
                  <a:lnTo>
                    <a:pt x="349" y="809"/>
                  </a:lnTo>
                  <a:lnTo>
                    <a:pt x="346" y="803"/>
                  </a:lnTo>
                  <a:lnTo>
                    <a:pt x="345" y="797"/>
                  </a:lnTo>
                  <a:lnTo>
                    <a:pt x="341" y="793"/>
                  </a:lnTo>
                  <a:lnTo>
                    <a:pt x="337" y="794"/>
                  </a:lnTo>
                  <a:lnTo>
                    <a:pt x="333" y="799"/>
                  </a:lnTo>
                  <a:lnTo>
                    <a:pt x="333" y="802"/>
                  </a:lnTo>
                  <a:lnTo>
                    <a:pt x="334" y="805"/>
                  </a:lnTo>
                  <a:lnTo>
                    <a:pt x="332" y="813"/>
                  </a:lnTo>
                  <a:lnTo>
                    <a:pt x="330" y="813"/>
                  </a:lnTo>
                  <a:lnTo>
                    <a:pt x="328" y="809"/>
                  </a:lnTo>
                  <a:lnTo>
                    <a:pt x="326" y="802"/>
                  </a:lnTo>
                  <a:lnTo>
                    <a:pt x="325" y="799"/>
                  </a:lnTo>
                  <a:lnTo>
                    <a:pt x="323" y="799"/>
                  </a:lnTo>
                  <a:lnTo>
                    <a:pt x="320" y="803"/>
                  </a:lnTo>
                  <a:lnTo>
                    <a:pt x="320" y="807"/>
                  </a:lnTo>
                  <a:lnTo>
                    <a:pt x="318" y="807"/>
                  </a:lnTo>
                  <a:lnTo>
                    <a:pt x="312" y="813"/>
                  </a:lnTo>
                  <a:lnTo>
                    <a:pt x="304" y="828"/>
                  </a:lnTo>
                  <a:lnTo>
                    <a:pt x="300" y="831"/>
                  </a:lnTo>
                  <a:lnTo>
                    <a:pt x="297" y="830"/>
                  </a:lnTo>
                  <a:lnTo>
                    <a:pt x="294" y="835"/>
                  </a:lnTo>
                  <a:lnTo>
                    <a:pt x="290" y="844"/>
                  </a:lnTo>
                  <a:lnTo>
                    <a:pt x="290" y="847"/>
                  </a:lnTo>
                  <a:lnTo>
                    <a:pt x="289" y="852"/>
                  </a:lnTo>
                  <a:lnTo>
                    <a:pt x="290" y="852"/>
                  </a:lnTo>
                  <a:lnTo>
                    <a:pt x="290" y="855"/>
                  </a:lnTo>
                  <a:lnTo>
                    <a:pt x="289" y="855"/>
                  </a:lnTo>
                  <a:lnTo>
                    <a:pt x="288" y="859"/>
                  </a:lnTo>
                  <a:lnTo>
                    <a:pt x="287" y="865"/>
                  </a:lnTo>
                  <a:lnTo>
                    <a:pt x="284" y="869"/>
                  </a:lnTo>
                  <a:lnTo>
                    <a:pt x="282" y="867"/>
                  </a:lnTo>
                  <a:lnTo>
                    <a:pt x="281" y="862"/>
                  </a:lnTo>
                  <a:lnTo>
                    <a:pt x="279" y="857"/>
                  </a:lnTo>
                  <a:lnTo>
                    <a:pt x="279" y="854"/>
                  </a:lnTo>
                  <a:lnTo>
                    <a:pt x="275" y="854"/>
                  </a:lnTo>
                  <a:lnTo>
                    <a:pt x="274" y="851"/>
                  </a:lnTo>
                  <a:lnTo>
                    <a:pt x="273" y="851"/>
                  </a:lnTo>
                  <a:lnTo>
                    <a:pt x="273" y="850"/>
                  </a:lnTo>
                  <a:lnTo>
                    <a:pt x="272" y="846"/>
                  </a:lnTo>
                  <a:lnTo>
                    <a:pt x="273" y="844"/>
                  </a:lnTo>
                  <a:lnTo>
                    <a:pt x="272" y="840"/>
                  </a:lnTo>
                  <a:lnTo>
                    <a:pt x="271" y="840"/>
                  </a:lnTo>
                  <a:lnTo>
                    <a:pt x="270" y="841"/>
                  </a:lnTo>
                  <a:lnTo>
                    <a:pt x="269" y="841"/>
                  </a:lnTo>
                  <a:lnTo>
                    <a:pt x="269" y="839"/>
                  </a:lnTo>
                  <a:lnTo>
                    <a:pt x="270" y="839"/>
                  </a:lnTo>
                  <a:lnTo>
                    <a:pt x="270" y="834"/>
                  </a:lnTo>
                  <a:lnTo>
                    <a:pt x="271" y="831"/>
                  </a:lnTo>
                  <a:lnTo>
                    <a:pt x="269" y="826"/>
                  </a:lnTo>
                  <a:lnTo>
                    <a:pt x="265" y="828"/>
                  </a:lnTo>
                  <a:lnTo>
                    <a:pt x="265" y="825"/>
                  </a:lnTo>
                  <a:lnTo>
                    <a:pt x="262" y="818"/>
                  </a:lnTo>
                  <a:lnTo>
                    <a:pt x="258" y="815"/>
                  </a:lnTo>
                  <a:lnTo>
                    <a:pt x="257" y="819"/>
                  </a:lnTo>
                  <a:lnTo>
                    <a:pt x="258" y="820"/>
                  </a:lnTo>
                  <a:lnTo>
                    <a:pt x="258" y="821"/>
                  </a:lnTo>
                  <a:lnTo>
                    <a:pt x="256" y="824"/>
                  </a:lnTo>
                  <a:lnTo>
                    <a:pt x="256" y="828"/>
                  </a:lnTo>
                  <a:lnTo>
                    <a:pt x="255" y="829"/>
                  </a:lnTo>
                  <a:lnTo>
                    <a:pt x="249" y="826"/>
                  </a:lnTo>
                  <a:lnTo>
                    <a:pt x="242" y="819"/>
                  </a:lnTo>
                  <a:lnTo>
                    <a:pt x="248" y="816"/>
                  </a:lnTo>
                  <a:lnTo>
                    <a:pt x="246" y="814"/>
                  </a:lnTo>
                  <a:lnTo>
                    <a:pt x="246" y="812"/>
                  </a:lnTo>
                  <a:lnTo>
                    <a:pt x="243" y="800"/>
                  </a:lnTo>
                  <a:lnTo>
                    <a:pt x="236" y="799"/>
                  </a:lnTo>
                  <a:lnTo>
                    <a:pt x="235" y="794"/>
                  </a:lnTo>
                  <a:lnTo>
                    <a:pt x="236" y="792"/>
                  </a:lnTo>
                  <a:lnTo>
                    <a:pt x="235" y="787"/>
                  </a:lnTo>
                  <a:lnTo>
                    <a:pt x="233" y="786"/>
                  </a:lnTo>
                  <a:lnTo>
                    <a:pt x="227" y="784"/>
                  </a:lnTo>
                  <a:lnTo>
                    <a:pt x="227" y="786"/>
                  </a:lnTo>
                  <a:lnTo>
                    <a:pt x="225" y="784"/>
                  </a:lnTo>
                  <a:lnTo>
                    <a:pt x="224" y="786"/>
                  </a:lnTo>
                  <a:lnTo>
                    <a:pt x="224" y="788"/>
                  </a:lnTo>
                  <a:lnTo>
                    <a:pt x="223" y="788"/>
                  </a:lnTo>
                  <a:lnTo>
                    <a:pt x="219" y="781"/>
                  </a:lnTo>
                  <a:lnTo>
                    <a:pt x="218" y="781"/>
                  </a:lnTo>
                  <a:lnTo>
                    <a:pt x="217" y="786"/>
                  </a:lnTo>
                  <a:lnTo>
                    <a:pt x="213" y="786"/>
                  </a:lnTo>
                  <a:lnTo>
                    <a:pt x="213" y="784"/>
                  </a:lnTo>
                  <a:lnTo>
                    <a:pt x="214" y="781"/>
                  </a:lnTo>
                  <a:lnTo>
                    <a:pt x="213" y="779"/>
                  </a:lnTo>
                  <a:lnTo>
                    <a:pt x="212" y="781"/>
                  </a:lnTo>
                  <a:lnTo>
                    <a:pt x="209" y="779"/>
                  </a:lnTo>
                  <a:lnTo>
                    <a:pt x="209" y="776"/>
                  </a:lnTo>
                  <a:lnTo>
                    <a:pt x="209" y="776"/>
                  </a:lnTo>
                  <a:lnTo>
                    <a:pt x="202" y="774"/>
                  </a:lnTo>
                  <a:lnTo>
                    <a:pt x="198" y="772"/>
                  </a:lnTo>
                  <a:lnTo>
                    <a:pt x="195" y="769"/>
                  </a:lnTo>
                  <a:lnTo>
                    <a:pt x="194" y="766"/>
                  </a:lnTo>
                  <a:lnTo>
                    <a:pt x="193" y="763"/>
                  </a:lnTo>
                  <a:lnTo>
                    <a:pt x="188" y="763"/>
                  </a:lnTo>
                  <a:lnTo>
                    <a:pt x="182" y="760"/>
                  </a:lnTo>
                  <a:lnTo>
                    <a:pt x="182" y="758"/>
                  </a:lnTo>
                  <a:lnTo>
                    <a:pt x="182" y="753"/>
                  </a:lnTo>
                  <a:lnTo>
                    <a:pt x="180" y="747"/>
                  </a:lnTo>
                  <a:lnTo>
                    <a:pt x="180" y="746"/>
                  </a:lnTo>
                  <a:lnTo>
                    <a:pt x="176" y="746"/>
                  </a:lnTo>
                  <a:lnTo>
                    <a:pt x="173" y="742"/>
                  </a:lnTo>
                  <a:lnTo>
                    <a:pt x="171" y="736"/>
                  </a:lnTo>
                  <a:lnTo>
                    <a:pt x="163" y="737"/>
                  </a:lnTo>
                  <a:lnTo>
                    <a:pt x="159" y="740"/>
                  </a:lnTo>
                  <a:lnTo>
                    <a:pt x="152" y="740"/>
                  </a:lnTo>
                  <a:lnTo>
                    <a:pt x="149" y="738"/>
                  </a:lnTo>
                  <a:lnTo>
                    <a:pt x="146" y="736"/>
                  </a:lnTo>
                  <a:lnTo>
                    <a:pt x="142" y="740"/>
                  </a:lnTo>
                  <a:lnTo>
                    <a:pt x="137" y="745"/>
                  </a:lnTo>
                  <a:lnTo>
                    <a:pt x="130" y="746"/>
                  </a:lnTo>
                  <a:lnTo>
                    <a:pt x="128" y="745"/>
                  </a:lnTo>
                  <a:lnTo>
                    <a:pt x="126" y="738"/>
                  </a:lnTo>
                  <a:lnTo>
                    <a:pt x="123" y="730"/>
                  </a:lnTo>
                  <a:lnTo>
                    <a:pt x="120" y="730"/>
                  </a:lnTo>
                  <a:lnTo>
                    <a:pt x="114" y="727"/>
                  </a:lnTo>
                  <a:lnTo>
                    <a:pt x="112" y="729"/>
                  </a:lnTo>
                  <a:lnTo>
                    <a:pt x="110" y="727"/>
                  </a:lnTo>
                  <a:lnTo>
                    <a:pt x="108" y="727"/>
                  </a:lnTo>
                  <a:lnTo>
                    <a:pt x="102" y="721"/>
                  </a:lnTo>
                  <a:lnTo>
                    <a:pt x="99" y="722"/>
                  </a:lnTo>
                  <a:lnTo>
                    <a:pt x="97" y="720"/>
                  </a:lnTo>
                  <a:lnTo>
                    <a:pt x="88" y="717"/>
                  </a:lnTo>
                  <a:lnTo>
                    <a:pt x="82" y="720"/>
                  </a:lnTo>
                  <a:lnTo>
                    <a:pt x="80" y="717"/>
                  </a:lnTo>
                  <a:lnTo>
                    <a:pt x="77" y="717"/>
                  </a:lnTo>
                  <a:lnTo>
                    <a:pt x="76" y="716"/>
                  </a:lnTo>
                  <a:lnTo>
                    <a:pt x="72" y="715"/>
                  </a:lnTo>
                  <a:lnTo>
                    <a:pt x="70" y="716"/>
                  </a:lnTo>
                  <a:lnTo>
                    <a:pt x="69" y="721"/>
                  </a:lnTo>
                  <a:lnTo>
                    <a:pt x="68" y="730"/>
                  </a:lnTo>
                  <a:lnTo>
                    <a:pt x="67" y="727"/>
                  </a:lnTo>
                  <a:lnTo>
                    <a:pt x="64" y="731"/>
                  </a:lnTo>
                  <a:lnTo>
                    <a:pt x="53" y="757"/>
                  </a:lnTo>
                  <a:lnTo>
                    <a:pt x="46" y="763"/>
                  </a:lnTo>
                  <a:lnTo>
                    <a:pt x="38" y="778"/>
                  </a:lnTo>
                  <a:lnTo>
                    <a:pt x="36" y="778"/>
                  </a:lnTo>
                  <a:lnTo>
                    <a:pt x="35" y="777"/>
                  </a:lnTo>
                  <a:lnTo>
                    <a:pt x="34" y="777"/>
                  </a:lnTo>
                  <a:lnTo>
                    <a:pt x="34" y="778"/>
                  </a:lnTo>
                  <a:lnTo>
                    <a:pt x="35" y="778"/>
                  </a:lnTo>
                  <a:lnTo>
                    <a:pt x="31" y="781"/>
                  </a:lnTo>
                  <a:lnTo>
                    <a:pt x="28" y="781"/>
                  </a:lnTo>
                  <a:lnTo>
                    <a:pt x="23" y="783"/>
                  </a:lnTo>
                  <a:lnTo>
                    <a:pt x="21" y="783"/>
                  </a:lnTo>
                  <a:lnTo>
                    <a:pt x="8" y="773"/>
                  </a:lnTo>
                  <a:lnTo>
                    <a:pt x="6" y="776"/>
                  </a:lnTo>
                  <a:lnTo>
                    <a:pt x="1" y="774"/>
                  </a:lnTo>
                  <a:lnTo>
                    <a:pt x="4" y="771"/>
                  </a:lnTo>
                  <a:lnTo>
                    <a:pt x="0" y="77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3" name="Freeform 759" descr="30%"/>
            <p:cNvSpPr>
              <a:spLocks/>
            </p:cNvSpPr>
            <p:nvPr/>
          </p:nvSpPr>
          <p:spPr bwMode="auto">
            <a:xfrm>
              <a:off x="2414286" y="3344457"/>
              <a:ext cx="0" cy="521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2"/>
                </a:cxn>
                <a:cxn ang="0">
                  <a:pos x="0" y="5"/>
                </a:cxn>
                <a:cxn ang="0">
                  <a:pos x="0" y="4"/>
                </a:cxn>
              </a:cxnLst>
              <a:rect l="0" t="0" r="r" b="b"/>
              <a:pathLst>
                <a:path w="4" h="5">
                  <a:moveTo>
                    <a:pt x="0" y="4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3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4" name="Freeform 760" descr="30%"/>
            <p:cNvSpPr>
              <a:spLocks/>
            </p:cNvSpPr>
            <p:nvPr/>
          </p:nvSpPr>
          <p:spPr bwMode="auto">
            <a:xfrm>
              <a:off x="2461052" y="3365316"/>
              <a:ext cx="0" cy="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0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1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5" name="Freeform 761" descr="30%"/>
            <p:cNvSpPr>
              <a:spLocks/>
            </p:cNvSpPr>
            <p:nvPr/>
          </p:nvSpPr>
          <p:spPr bwMode="auto">
            <a:xfrm>
              <a:off x="2466897" y="3370530"/>
              <a:ext cx="0" cy="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6" name="Freeform 762" descr="30%"/>
            <p:cNvSpPr>
              <a:spLocks/>
            </p:cNvSpPr>
            <p:nvPr/>
          </p:nvSpPr>
          <p:spPr bwMode="auto">
            <a:xfrm>
              <a:off x="2402595" y="3339242"/>
              <a:ext cx="0" cy="52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7" name="Freeform 763" descr="30%"/>
            <p:cNvSpPr>
              <a:spLocks/>
            </p:cNvSpPr>
            <p:nvPr/>
          </p:nvSpPr>
          <p:spPr bwMode="auto">
            <a:xfrm>
              <a:off x="2385055" y="3328813"/>
              <a:ext cx="23380" cy="20859"/>
            </a:xfrm>
            <a:custGeom>
              <a:avLst/>
              <a:gdLst/>
              <a:ahLst/>
              <a:cxnLst>
                <a:cxn ang="0">
                  <a:pos x="7" y="30"/>
                </a:cxn>
                <a:cxn ang="0">
                  <a:pos x="4" y="26"/>
                </a:cxn>
                <a:cxn ang="0">
                  <a:pos x="4" y="24"/>
                </a:cxn>
                <a:cxn ang="0">
                  <a:pos x="3" y="18"/>
                </a:cxn>
                <a:cxn ang="0">
                  <a:pos x="1" y="12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15" y="7"/>
                </a:cxn>
                <a:cxn ang="0">
                  <a:pos x="15" y="10"/>
                </a:cxn>
                <a:cxn ang="0">
                  <a:pos x="16" y="10"/>
                </a:cxn>
                <a:cxn ang="0">
                  <a:pos x="17" y="14"/>
                </a:cxn>
                <a:cxn ang="0">
                  <a:pos x="15" y="14"/>
                </a:cxn>
                <a:cxn ang="0">
                  <a:pos x="14" y="12"/>
                </a:cxn>
                <a:cxn ang="0">
                  <a:pos x="11" y="12"/>
                </a:cxn>
                <a:cxn ang="0">
                  <a:pos x="11" y="17"/>
                </a:cxn>
                <a:cxn ang="0">
                  <a:pos x="12" y="19"/>
                </a:cxn>
                <a:cxn ang="0">
                  <a:pos x="14" y="18"/>
                </a:cxn>
                <a:cxn ang="0">
                  <a:pos x="16" y="18"/>
                </a:cxn>
                <a:cxn ang="0">
                  <a:pos x="17" y="21"/>
                </a:cxn>
                <a:cxn ang="0">
                  <a:pos x="18" y="24"/>
                </a:cxn>
                <a:cxn ang="0">
                  <a:pos x="22" y="31"/>
                </a:cxn>
                <a:cxn ang="0">
                  <a:pos x="24" y="36"/>
                </a:cxn>
                <a:cxn ang="0">
                  <a:pos x="22" y="35"/>
                </a:cxn>
                <a:cxn ang="0">
                  <a:pos x="19" y="31"/>
                </a:cxn>
                <a:cxn ang="0">
                  <a:pos x="10" y="28"/>
                </a:cxn>
                <a:cxn ang="0">
                  <a:pos x="8" y="30"/>
                </a:cxn>
                <a:cxn ang="0">
                  <a:pos x="7" y="30"/>
                </a:cxn>
              </a:cxnLst>
              <a:rect l="0" t="0" r="r" b="b"/>
              <a:pathLst>
                <a:path w="24" h="36">
                  <a:moveTo>
                    <a:pt x="7" y="30"/>
                  </a:moveTo>
                  <a:lnTo>
                    <a:pt x="4" y="26"/>
                  </a:lnTo>
                  <a:lnTo>
                    <a:pt x="4" y="24"/>
                  </a:lnTo>
                  <a:lnTo>
                    <a:pt x="3" y="18"/>
                  </a:lnTo>
                  <a:lnTo>
                    <a:pt x="1" y="12"/>
                  </a:lnTo>
                  <a:lnTo>
                    <a:pt x="1" y="7"/>
                  </a:lnTo>
                  <a:lnTo>
                    <a:pt x="0" y="4"/>
                  </a:lnTo>
                  <a:lnTo>
                    <a:pt x="0" y="3"/>
                  </a:lnTo>
                  <a:lnTo>
                    <a:pt x="3" y="0"/>
                  </a:lnTo>
                  <a:lnTo>
                    <a:pt x="5" y="0"/>
                  </a:lnTo>
                  <a:lnTo>
                    <a:pt x="15" y="7"/>
                  </a:lnTo>
                  <a:lnTo>
                    <a:pt x="15" y="10"/>
                  </a:lnTo>
                  <a:lnTo>
                    <a:pt x="16" y="10"/>
                  </a:lnTo>
                  <a:lnTo>
                    <a:pt x="17" y="14"/>
                  </a:lnTo>
                  <a:lnTo>
                    <a:pt x="15" y="14"/>
                  </a:lnTo>
                  <a:lnTo>
                    <a:pt x="14" y="12"/>
                  </a:lnTo>
                  <a:lnTo>
                    <a:pt x="11" y="12"/>
                  </a:lnTo>
                  <a:lnTo>
                    <a:pt x="11" y="17"/>
                  </a:lnTo>
                  <a:lnTo>
                    <a:pt x="12" y="19"/>
                  </a:lnTo>
                  <a:lnTo>
                    <a:pt x="14" y="18"/>
                  </a:lnTo>
                  <a:lnTo>
                    <a:pt x="16" y="18"/>
                  </a:lnTo>
                  <a:lnTo>
                    <a:pt x="17" y="21"/>
                  </a:lnTo>
                  <a:lnTo>
                    <a:pt x="18" y="24"/>
                  </a:lnTo>
                  <a:lnTo>
                    <a:pt x="22" y="31"/>
                  </a:lnTo>
                  <a:lnTo>
                    <a:pt x="24" y="36"/>
                  </a:lnTo>
                  <a:lnTo>
                    <a:pt x="22" y="35"/>
                  </a:lnTo>
                  <a:lnTo>
                    <a:pt x="19" y="31"/>
                  </a:lnTo>
                  <a:lnTo>
                    <a:pt x="10" y="28"/>
                  </a:lnTo>
                  <a:lnTo>
                    <a:pt x="8" y="30"/>
                  </a:lnTo>
                  <a:lnTo>
                    <a:pt x="7" y="3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" name="Freeform 764" descr="30%"/>
            <p:cNvSpPr>
              <a:spLocks/>
            </p:cNvSpPr>
            <p:nvPr/>
          </p:nvSpPr>
          <p:spPr bwMode="auto">
            <a:xfrm>
              <a:off x="2653954" y="3323598"/>
              <a:ext cx="0" cy="521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1" y="0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2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" name="Freeform 765" descr="30%"/>
            <p:cNvSpPr>
              <a:spLocks/>
            </p:cNvSpPr>
            <p:nvPr/>
          </p:nvSpPr>
          <p:spPr bwMode="auto">
            <a:xfrm>
              <a:off x="2653954" y="3318383"/>
              <a:ext cx="0" cy="52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3" y="3"/>
                </a:cxn>
                <a:cxn ang="0">
                  <a:pos x="3" y="5"/>
                </a:cxn>
                <a:cxn ang="0">
                  <a:pos x="2" y="6"/>
                </a:cxn>
                <a:cxn ang="0">
                  <a:pos x="1" y="6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3" h="6">
                  <a:moveTo>
                    <a:pt x="0" y="0"/>
                  </a:moveTo>
                  <a:lnTo>
                    <a:pt x="3" y="1"/>
                  </a:lnTo>
                  <a:lnTo>
                    <a:pt x="3" y="3"/>
                  </a:lnTo>
                  <a:lnTo>
                    <a:pt x="3" y="5"/>
                  </a:lnTo>
                  <a:lnTo>
                    <a:pt x="2" y="6"/>
                  </a:lnTo>
                  <a:lnTo>
                    <a:pt x="1" y="6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0" name="Freeform 766" descr="30%"/>
            <p:cNvSpPr>
              <a:spLocks/>
            </p:cNvSpPr>
            <p:nvPr/>
          </p:nvSpPr>
          <p:spPr bwMode="auto">
            <a:xfrm>
              <a:off x="2665651" y="3302739"/>
              <a:ext cx="0" cy="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1" name="Freeform 767" descr="30%"/>
            <p:cNvSpPr>
              <a:spLocks/>
            </p:cNvSpPr>
            <p:nvPr/>
          </p:nvSpPr>
          <p:spPr bwMode="auto">
            <a:xfrm>
              <a:off x="2665651" y="329231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2" name="Freeform 768" descr="30%"/>
            <p:cNvSpPr>
              <a:spLocks/>
            </p:cNvSpPr>
            <p:nvPr/>
          </p:nvSpPr>
          <p:spPr bwMode="auto">
            <a:xfrm>
              <a:off x="2823483" y="3391389"/>
              <a:ext cx="11691" cy="5215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4" y="10"/>
                </a:cxn>
                <a:cxn ang="0">
                  <a:pos x="0" y="5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7" y="5"/>
                </a:cxn>
                <a:cxn ang="0">
                  <a:pos x="7" y="8"/>
                </a:cxn>
                <a:cxn ang="0">
                  <a:pos x="7" y="11"/>
                </a:cxn>
              </a:cxnLst>
              <a:rect l="0" t="0" r="r" b="b"/>
              <a:pathLst>
                <a:path w="7" h="11">
                  <a:moveTo>
                    <a:pt x="7" y="11"/>
                  </a:moveTo>
                  <a:lnTo>
                    <a:pt x="4" y="10"/>
                  </a:lnTo>
                  <a:lnTo>
                    <a:pt x="0" y="5"/>
                  </a:lnTo>
                  <a:lnTo>
                    <a:pt x="0" y="1"/>
                  </a:lnTo>
                  <a:lnTo>
                    <a:pt x="2" y="0"/>
                  </a:lnTo>
                  <a:lnTo>
                    <a:pt x="7" y="5"/>
                  </a:lnTo>
                  <a:lnTo>
                    <a:pt x="7" y="8"/>
                  </a:lnTo>
                  <a:lnTo>
                    <a:pt x="7" y="1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3" name="Freeform 769" descr="30%"/>
            <p:cNvSpPr>
              <a:spLocks/>
            </p:cNvSpPr>
            <p:nvPr/>
          </p:nvSpPr>
          <p:spPr bwMode="auto">
            <a:xfrm>
              <a:off x="2876094" y="3401819"/>
              <a:ext cx="0" cy="521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0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4" name="Freeform 770" descr="30%"/>
            <p:cNvSpPr>
              <a:spLocks/>
            </p:cNvSpPr>
            <p:nvPr/>
          </p:nvSpPr>
          <p:spPr bwMode="auto">
            <a:xfrm>
              <a:off x="2887783" y="3401819"/>
              <a:ext cx="0" cy="5215"/>
            </a:xfrm>
            <a:custGeom>
              <a:avLst/>
              <a:gdLst/>
              <a:ahLst/>
              <a:cxnLst>
                <a:cxn ang="0">
                  <a:pos x="2" y="7"/>
                </a:cxn>
                <a:cxn ang="0">
                  <a:pos x="3" y="8"/>
                </a:cxn>
                <a:cxn ang="0">
                  <a:pos x="2" y="10"/>
                </a:cxn>
                <a:cxn ang="0">
                  <a:pos x="0" y="7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2" y="7"/>
                </a:cxn>
              </a:cxnLst>
              <a:rect l="0" t="0" r="r" b="b"/>
              <a:pathLst>
                <a:path w="3" h="10">
                  <a:moveTo>
                    <a:pt x="2" y="7"/>
                  </a:moveTo>
                  <a:lnTo>
                    <a:pt x="3" y="8"/>
                  </a:lnTo>
                  <a:lnTo>
                    <a:pt x="2" y="10"/>
                  </a:lnTo>
                  <a:lnTo>
                    <a:pt x="0" y="7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2" y="7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5" name="Freeform 771" descr="30%"/>
            <p:cNvSpPr>
              <a:spLocks/>
            </p:cNvSpPr>
            <p:nvPr/>
          </p:nvSpPr>
          <p:spPr bwMode="auto">
            <a:xfrm>
              <a:off x="2425976" y="3349672"/>
              <a:ext cx="5845" cy="0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2" y="3"/>
                </a:cxn>
                <a:cxn ang="0">
                  <a:pos x="1" y="5"/>
                </a:cxn>
              </a:cxnLst>
              <a:rect l="0" t="0" r="r" b="b"/>
              <a:pathLst>
                <a:path w="2" h="5">
                  <a:moveTo>
                    <a:pt x="1" y="5"/>
                  </a:moveTo>
                  <a:lnTo>
                    <a:pt x="0" y="3"/>
                  </a:lnTo>
                  <a:lnTo>
                    <a:pt x="1" y="0"/>
                  </a:lnTo>
                  <a:lnTo>
                    <a:pt x="2" y="3"/>
                  </a:lnTo>
                  <a:lnTo>
                    <a:pt x="1" y="5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6" name="Freeform 772" descr="30%"/>
            <p:cNvSpPr>
              <a:spLocks/>
            </p:cNvSpPr>
            <p:nvPr/>
          </p:nvSpPr>
          <p:spPr bwMode="auto">
            <a:xfrm>
              <a:off x="3016385" y="3469610"/>
              <a:ext cx="0" cy="5215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2" y="4"/>
                </a:cxn>
                <a:cxn ang="0">
                  <a:pos x="1" y="4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3" y="3"/>
                </a:cxn>
              </a:cxnLst>
              <a:rect l="0" t="0" r="r" b="b"/>
              <a:pathLst>
                <a:path w="3" h="4">
                  <a:moveTo>
                    <a:pt x="3" y="3"/>
                  </a:moveTo>
                  <a:lnTo>
                    <a:pt x="2" y="4"/>
                  </a:lnTo>
                  <a:lnTo>
                    <a:pt x="1" y="4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" name="Freeform 773" descr="30%"/>
            <p:cNvSpPr>
              <a:spLocks/>
            </p:cNvSpPr>
            <p:nvPr/>
          </p:nvSpPr>
          <p:spPr bwMode="auto">
            <a:xfrm>
              <a:off x="3028076" y="3516543"/>
              <a:ext cx="5845" cy="5215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3" y="3"/>
                </a:cxn>
                <a:cxn ang="0">
                  <a:pos x="1" y="6"/>
                </a:cxn>
              </a:cxnLst>
              <a:rect l="0" t="0" r="r" b="b"/>
              <a:pathLst>
                <a:path w="3" h="6">
                  <a:moveTo>
                    <a:pt x="1" y="6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3"/>
                  </a:lnTo>
                  <a:lnTo>
                    <a:pt x="1" y="6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" name="Freeform 774" descr="30%"/>
            <p:cNvSpPr>
              <a:spLocks/>
            </p:cNvSpPr>
            <p:nvPr/>
          </p:nvSpPr>
          <p:spPr bwMode="auto">
            <a:xfrm>
              <a:off x="3051462" y="3516543"/>
              <a:ext cx="0" cy="521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" name="Freeform 775" descr="30%"/>
            <p:cNvSpPr>
              <a:spLocks/>
            </p:cNvSpPr>
            <p:nvPr/>
          </p:nvSpPr>
          <p:spPr bwMode="auto">
            <a:xfrm>
              <a:off x="3086532" y="3521758"/>
              <a:ext cx="11691" cy="521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8" y="4"/>
                </a:cxn>
                <a:cxn ang="0">
                  <a:pos x="18" y="1"/>
                </a:cxn>
                <a:cxn ang="0">
                  <a:pos x="19" y="0"/>
                </a:cxn>
                <a:cxn ang="0">
                  <a:pos x="21" y="1"/>
                </a:cxn>
                <a:cxn ang="0">
                  <a:pos x="21" y="5"/>
                </a:cxn>
                <a:cxn ang="0">
                  <a:pos x="20" y="6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7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8" y="10"/>
                </a:cxn>
                <a:cxn ang="0">
                  <a:pos x="7" y="7"/>
                </a:cxn>
                <a:cxn ang="0">
                  <a:pos x="6" y="10"/>
                </a:cxn>
                <a:cxn ang="0">
                  <a:pos x="5" y="12"/>
                </a:cxn>
                <a:cxn ang="0">
                  <a:pos x="0" y="11"/>
                </a:cxn>
                <a:cxn ang="0">
                  <a:pos x="4" y="7"/>
                </a:cxn>
                <a:cxn ang="0">
                  <a:pos x="5" y="7"/>
                </a:cxn>
              </a:cxnLst>
              <a:rect l="0" t="0" r="r" b="b"/>
              <a:pathLst>
                <a:path w="21" h="12">
                  <a:moveTo>
                    <a:pt x="5" y="7"/>
                  </a:moveTo>
                  <a:lnTo>
                    <a:pt x="8" y="4"/>
                  </a:lnTo>
                  <a:lnTo>
                    <a:pt x="18" y="1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1" y="5"/>
                  </a:lnTo>
                  <a:lnTo>
                    <a:pt x="20" y="6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11" y="10"/>
                  </a:lnTo>
                  <a:lnTo>
                    <a:pt x="8" y="10"/>
                  </a:lnTo>
                  <a:lnTo>
                    <a:pt x="7" y="7"/>
                  </a:lnTo>
                  <a:lnTo>
                    <a:pt x="6" y="10"/>
                  </a:lnTo>
                  <a:lnTo>
                    <a:pt x="5" y="12"/>
                  </a:lnTo>
                  <a:lnTo>
                    <a:pt x="0" y="11"/>
                  </a:lnTo>
                  <a:lnTo>
                    <a:pt x="4" y="7"/>
                  </a:lnTo>
                  <a:lnTo>
                    <a:pt x="5" y="7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0" name="Freeform 776" descr="30%"/>
            <p:cNvSpPr>
              <a:spLocks/>
            </p:cNvSpPr>
            <p:nvPr/>
          </p:nvSpPr>
          <p:spPr bwMode="auto">
            <a:xfrm>
              <a:off x="3109917" y="3516543"/>
              <a:ext cx="5845" cy="5215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6" y="8"/>
                </a:cxn>
                <a:cxn ang="0">
                  <a:pos x="4" y="10"/>
                </a:cxn>
                <a:cxn ang="0">
                  <a:pos x="1" y="10"/>
                </a:cxn>
                <a:cxn ang="0">
                  <a:pos x="0" y="4"/>
                </a:cxn>
                <a:cxn ang="0">
                  <a:pos x="1" y="0"/>
                </a:cxn>
                <a:cxn ang="0">
                  <a:pos x="7" y="2"/>
                </a:cxn>
              </a:cxnLst>
              <a:rect l="0" t="0" r="r" b="b"/>
              <a:pathLst>
                <a:path w="7" h="10">
                  <a:moveTo>
                    <a:pt x="7" y="2"/>
                  </a:moveTo>
                  <a:lnTo>
                    <a:pt x="6" y="8"/>
                  </a:lnTo>
                  <a:lnTo>
                    <a:pt x="4" y="10"/>
                  </a:lnTo>
                  <a:lnTo>
                    <a:pt x="1" y="10"/>
                  </a:lnTo>
                  <a:lnTo>
                    <a:pt x="0" y="4"/>
                  </a:lnTo>
                  <a:lnTo>
                    <a:pt x="1" y="0"/>
                  </a:lnTo>
                  <a:lnTo>
                    <a:pt x="7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1" name="Freeform 777" descr="30%"/>
            <p:cNvSpPr>
              <a:spLocks/>
            </p:cNvSpPr>
            <p:nvPr/>
          </p:nvSpPr>
          <p:spPr bwMode="auto">
            <a:xfrm>
              <a:off x="3109917" y="3490469"/>
              <a:ext cx="5845" cy="521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4" y="3"/>
                </a:cxn>
                <a:cxn ang="0">
                  <a:pos x="2" y="5"/>
                </a:cxn>
                <a:cxn ang="0">
                  <a:pos x="0" y="8"/>
                </a:cxn>
                <a:cxn ang="0">
                  <a:pos x="1" y="6"/>
                </a:cxn>
                <a:cxn ang="0">
                  <a:pos x="0" y="2"/>
                </a:cxn>
                <a:cxn ang="0">
                  <a:pos x="3" y="0"/>
                </a:cxn>
              </a:cxnLst>
              <a:rect l="0" t="0" r="r" b="b"/>
              <a:pathLst>
                <a:path w="4" h="8">
                  <a:moveTo>
                    <a:pt x="3" y="0"/>
                  </a:moveTo>
                  <a:lnTo>
                    <a:pt x="4" y="3"/>
                  </a:lnTo>
                  <a:lnTo>
                    <a:pt x="2" y="5"/>
                  </a:lnTo>
                  <a:lnTo>
                    <a:pt x="0" y="8"/>
                  </a:lnTo>
                  <a:lnTo>
                    <a:pt x="1" y="6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2" name="Freeform 778" descr="30%"/>
            <p:cNvSpPr>
              <a:spLocks/>
            </p:cNvSpPr>
            <p:nvPr/>
          </p:nvSpPr>
          <p:spPr bwMode="auto">
            <a:xfrm>
              <a:off x="3115762" y="3516543"/>
              <a:ext cx="23380" cy="5215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4" y="12"/>
                </a:cxn>
                <a:cxn ang="0">
                  <a:pos x="1" y="8"/>
                </a:cxn>
                <a:cxn ang="0">
                  <a:pos x="0" y="5"/>
                </a:cxn>
                <a:cxn ang="0">
                  <a:pos x="1" y="3"/>
                </a:cxn>
                <a:cxn ang="0">
                  <a:pos x="6" y="0"/>
                </a:cxn>
                <a:cxn ang="0">
                  <a:pos x="6" y="2"/>
                </a:cxn>
                <a:cxn ang="0">
                  <a:pos x="8" y="3"/>
                </a:cxn>
                <a:cxn ang="0">
                  <a:pos x="14" y="0"/>
                </a:cxn>
                <a:cxn ang="0">
                  <a:pos x="21" y="7"/>
                </a:cxn>
                <a:cxn ang="0">
                  <a:pos x="22" y="9"/>
                </a:cxn>
                <a:cxn ang="0">
                  <a:pos x="20" y="10"/>
                </a:cxn>
                <a:cxn ang="0">
                  <a:pos x="19" y="9"/>
                </a:cxn>
                <a:cxn ang="0">
                  <a:pos x="16" y="9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4" y="7"/>
                </a:cxn>
                <a:cxn ang="0">
                  <a:pos x="13" y="10"/>
                </a:cxn>
                <a:cxn ang="0">
                  <a:pos x="7" y="10"/>
                </a:cxn>
              </a:cxnLst>
              <a:rect l="0" t="0" r="r" b="b"/>
              <a:pathLst>
                <a:path w="22" h="12">
                  <a:moveTo>
                    <a:pt x="7" y="10"/>
                  </a:moveTo>
                  <a:lnTo>
                    <a:pt x="4" y="12"/>
                  </a:lnTo>
                  <a:lnTo>
                    <a:pt x="1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3"/>
                  </a:lnTo>
                  <a:lnTo>
                    <a:pt x="14" y="0"/>
                  </a:lnTo>
                  <a:lnTo>
                    <a:pt x="21" y="7"/>
                  </a:lnTo>
                  <a:lnTo>
                    <a:pt x="22" y="9"/>
                  </a:lnTo>
                  <a:lnTo>
                    <a:pt x="20" y="10"/>
                  </a:lnTo>
                  <a:lnTo>
                    <a:pt x="19" y="9"/>
                  </a:lnTo>
                  <a:lnTo>
                    <a:pt x="16" y="9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4" y="7"/>
                  </a:lnTo>
                  <a:lnTo>
                    <a:pt x="13" y="10"/>
                  </a:lnTo>
                  <a:lnTo>
                    <a:pt x="7" y="1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3" name="Freeform 779" descr="30%"/>
            <p:cNvSpPr>
              <a:spLocks/>
            </p:cNvSpPr>
            <p:nvPr/>
          </p:nvSpPr>
          <p:spPr bwMode="auto">
            <a:xfrm>
              <a:off x="1835566" y="2478812"/>
              <a:ext cx="1590011" cy="735277"/>
            </a:xfrm>
            <a:custGeom>
              <a:avLst/>
              <a:gdLst/>
              <a:ahLst/>
              <a:cxnLst>
                <a:cxn ang="0">
                  <a:pos x="107" y="84"/>
                </a:cxn>
                <a:cxn ang="0">
                  <a:pos x="225" y="37"/>
                </a:cxn>
                <a:cxn ang="0">
                  <a:pos x="279" y="163"/>
                </a:cxn>
                <a:cxn ang="0">
                  <a:pos x="321" y="283"/>
                </a:cxn>
                <a:cxn ang="0">
                  <a:pos x="400" y="211"/>
                </a:cxn>
                <a:cxn ang="0">
                  <a:pos x="481" y="370"/>
                </a:cxn>
                <a:cxn ang="0">
                  <a:pos x="587" y="392"/>
                </a:cxn>
                <a:cxn ang="0">
                  <a:pos x="676" y="262"/>
                </a:cxn>
                <a:cxn ang="0">
                  <a:pos x="722" y="85"/>
                </a:cxn>
                <a:cxn ang="0">
                  <a:pos x="755" y="1"/>
                </a:cxn>
                <a:cxn ang="0">
                  <a:pos x="881" y="132"/>
                </a:cxn>
                <a:cxn ang="0">
                  <a:pos x="951" y="282"/>
                </a:cxn>
                <a:cxn ang="0">
                  <a:pos x="976" y="405"/>
                </a:cxn>
                <a:cxn ang="0">
                  <a:pos x="1119" y="405"/>
                </a:cxn>
                <a:cxn ang="0">
                  <a:pos x="1276" y="484"/>
                </a:cxn>
                <a:cxn ang="0">
                  <a:pos x="1400" y="481"/>
                </a:cxn>
                <a:cxn ang="0">
                  <a:pos x="1377" y="585"/>
                </a:cxn>
                <a:cxn ang="0">
                  <a:pos x="1329" y="592"/>
                </a:cxn>
                <a:cxn ang="0">
                  <a:pos x="1290" y="628"/>
                </a:cxn>
                <a:cxn ang="0">
                  <a:pos x="1239" y="684"/>
                </a:cxn>
                <a:cxn ang="0">
                  <a:pos x="1173" y="718"/>
                </a:cxn>
                <a:cxn ang="0">
                  <a:pos x="1064" y="647"/>
                </a:cxn>
                <a:cxn ang="0">
                  <a:pos x="1017" y="689"/>
                </a:cxn>
                <a:cxn ang="0">
                  <a:pos x="984" y="734"/>
                </a:cxn>
                <a:cxn ang="0">
                  <a:pos x="1020" y="730"/>
                </a:cxn>
                <a:cxn ang="0">
                  <a:pos x="1021" y="771"/>
                </a:cxn>
                <a:cxn ang="0">
                  <a:pos x="1043" y="781"/>
                </a:cxn>
                <a:cxn ang="0">
                  <a:pos x="1117" y="770"/>
                </a:cxn>
                <a:cxn ang="0">
                  <a:pos x="1217" y="873"/>
                </a:cxn>
                <a:cxn ang="0">
                  <a:pos x="1324" y="911"/>
                </a:cxn>
                <a:cxn ang="0">
                  <a:pos x="1440" y="978"/>
                </a:cxn>
                <a:cxn ang="0">
                  <a:pos x="1467" y="1120"/>
                </a:cxn>
                <a:cxn ang="0">
                  <a:pos x="1479" y="1115"/>
                </a:cxn>
                <a:cxn ang="0">
                  <a:pos x="1499" y="1132"/>
                </a:cxn>
                <a:cxn ang="0">
                  <a:pos x="1542" y="1088"/>
                </a:cxn>
                <a:cxn ang="0">
                  <a:pos x="1604" y="1122"/>
                </a:cxn>
                <a:cxn ang="0">
                  <a:pos x="1673" y="1174"/>
                </a:cxn>
                <a:cxn ang="0">
                  <a:pos x="1639" y="1238"/>
                </a:cxn>
                <a:cxn ang="0">
                  <a:pos x="1656" y="1257"/>
                </a:cxn>
                <a:cxn ang="0">
                  <a:pos x="1691" y="1314"/>
                </a:cxn>
                <a:cxn ang="0">
                  <a:pos x="1581" y="1371"/>
                </a:cxn>
                <a:cxn ang="0">
                  <a:pos x="1498" y="1283"/>
                </a:cxn>
                <a:cxn ang="0">
                  <a:pos x="1418" y="1312"/>
                </a:cxn>
                <a:cxn ang="0">
                  <a:pos x="1230" y="1222"/>
                </a:cxn>
                <a:cxn ang="0">
                  <a:pos x="1160" y="1274"/>
                </a:cxn>
                <a:cxn ang="0">
                  <a:pos x="1019" y="1176"/>
                </a:cxn>
                <a:cxn ang="0">
                  <a:pos x="955" y="1049"/>
                </a:cxn>
                <a:cxn ang="0">
                  <a:pos x="867" y="973"/>
                </a:cxn>
                <a:cxn ang="0">
                  <a:pos x="792" y="884"/>
                </a:cxn>
                <a:cxn ang="0">
                  <a:pos x="714" y="910"/>
                </a:cxn>
                <a:cxn ang="0">
                  <a:pos x="648" y="999"/>
                </a:cxn>
                <a:cxn ang="0">
                  <a:pos x="556" y="900"/>
                </a:cxn>
                <a:cxn ang="0">
                  <a:pos x="486" y="945"/>
                </a:cxn>
                <a:cxn ang="0">
                  <a:pos x="389" y="967"/>
                </a:cxn>
                <a:cxn ang="0">
                  <a:pos x="335" y="1051"/>
                </a:cxn>
                <a:cxn ang="0">
                  <a:pos x="244" y="993"/>
                </a:cxn>
                <a:cxn ang="0">
                  <a:pos x="157" y="860"/>
                </a:cxn>
                <a:cxn ang="0">
                  <a:pos x="180" y="756"/>
                </a:cxn>
                <a:cxn ang="0">
                  <a:pos x="155" y="683"/>
                </a:cxn>
                <a:cxn ang="0">
                  <a:pos x="111" y="562"/>
                </a:cxn>
                <a:cxn ang="0">
                  <a:pos x="19" y="464"/>
                </a:cxn>
                <a:cxn ang="0">
                  <a:pos x="34" y="348"/>
                </a:cxn>
                <a:cxn ang="0">
                  <a:pos x="17" y="206"/>
                </a:cxn>
              </a:cxnLst>
              <a:rect l="0" t="0" r="r" b="b"/>
              <a:pathLst>
                <a:path w="1707" h="1377">
                  <a:moveTo>
                    <a:pt x="19" y="193"/>
                  </a:moveTo>
                  <a:lnTo>
                    <a:pt x="19" y="189"/>
                  </a:lnTo>
                  <a:lnTo>
                    <a:pt x="20" y="188"/>
                  </a:lnTo>
                  <a:lnTo>
                    <a:pt x="28" y="182"/>
                  </a:lnTo>
                  <a:lnTo>
                    <a:pt x="29" y="182"/>
                  </a:lnTo>
                  <a:lnTo>
                    <a:pt x="38" y="171"/>
                  </a:lnTo>
                  <a:lnTo>
                    <a:pt x="43" y="171"/>
                  </a:lnTo>
                  <a:lnTo>
                    <a:pt x="48" y="163"/>
                  </a:lnTo>
                  <a:lnTo>
                    <a:pt x="56" y="157"/>
                  </a:lnTo>
                  <a:lnTo>
                    <a:pt x="62" y="148"/>
                  </a:lnTo>
                  <a:lnTo>
                    <a:pt x="63" y="143"/>
                  </a:lnTo>
                  <a:lnTo>
                    <a:pt x="61" y="127"/>
                  </a:lnTo>
                  <a:lnTo>
                    <a:pt x="59" y="121"/>
                  </a:lnTo>
                  <a:lnTo>
                    <a:pt x="63" y="121"/>
                  </a:lnTo>
                  <a:lnTo>
                    <a:pt x="65" y="119"/>
                  </a:lnTo>
                  <a:lnTo>
                    <a:pt x="73" y="126"/>
                  </a:lnTo>
                  <a:lnTo>
                    <a:pt x="74" y="119"/>
                  </a:lnTo>
                  <a:lnTo>
                    <a:pt x="78" y="110"/>
                  </a:lnTo>
                  <a:lnTo>
                    <a:pt x="80" y="106"/>
                  </a:lnTo>
                  <a:lnTo>
                    <a:pt x="86" y="102"/>
                  </a:lnTo>
                  <a:lnTo>
                    <a:pt x="87" y="100"/>
                  </a:lnTo>
                  <a:lnTo>
                    <a:pt x="93" y="95"/>
                  </a:lnTo>
                  <a:lnTo>
                    <a:pt x="96" y="91"/>
                  </a:lnTo>
                  <a:lnTo>
                    <a:pt x="101" y="90"/>
                  </a:lnTo>
                  <a:lnTo>
                    <a:pt x="102" y="88"/>
                  </a:lnTo>
                  <a:lnTo>
                    <a:pt x="107" y="84"/>
                  </a:lnTo>
                  <a:lnTo>
                    <a:pt x="110" y="75"/>
                  </a:lnTo>
                  <a:lnTo>
                    <a:pt x="111" y="65"/>
                  </a:lnTo>
                  <a:lnTo>
                    <a:pt x="116" y="69"/>
                  </a:lnTo>
                  <a:lnTo>
                    <a:pt x="124" y="84"/>
                  </a:lnTo>
                  <a:lnTo>
                    <a:pt x="129" y="85"/>
                  </a:lnTo>
                  <a:lnTo>
                    <a:pt x="134" y="90"/>
                  </a:lnTo>
                  <a:lnTo>
                    <a:pt x="138" y="94"/>
                  </a:lnTo>
                  <a:lnTo>
                    <a:pt x="140" y="100"/>
                  </a:lnTo>
                  <a:lnTo>
                    <a:pt x="147" y="100"/>
                  </a:lnTo>
                  <a:lnTo>
                    <a:pt x="153" y="97"/>
                  </a:lnTo>
                  <a:lnTo>
                    <a:pt x="157" y="97"/>
                  </a:lnTo>
                  <a:lnTo>
                    <a:pt x="158" y="89"/>
                  </a:lnTo>
                  <a:lnTo>
                    <a:pt x="162" y="74"/>
                  </a:lnTo>
                  <a:lnTo>
                    <a:pt x="165" y="68"/>
                  </a:lnTo>
                  <a:lnTo>
                    <a:pt x="172" y="60"/>
                  </a:lnTo>
                  <a:lnTo>
                    <a:pt x="184" y="52"/>
                  </a:lnTo>
                  <a:lnTo>
                    <a:pt x="190" y="57"/>
                  </a:lnTo>
                  <a:lnTo>
                    <a:pt x="195" y="55"/>
                  </a:lnTo>
                  <a:lnTo>
                    <a:pt x="200" y="57"/>
                  </a:lnTo>
                  <a:lnTo>
                    <a:pt x="202" y="50"/>
                  </a:lnTo>
                  <a:lnTo>
                    <a:pt x="213" y="38"/>
                  </a:lnTo>
                  <a:lnTo>
                    <a:pt x="214" y="34"/>
                  </a:lnTo>
                  <a:lnTo>
                    <a:pt x="217" y="33"/>
                  </a:lnTo>
                  <a:lnTo>
                    <a:pt x="222" y="28"/>
                  </a:lnTo>
                  <a:lnTo>
                    <a:pt x="223" y="29"/>
                  </a:lnTo>
                  <a:lnTo>
                    <a:pt x="225" y="37"/>
                  </a:lnTo>
                  <a:lnTo>
                    <a:pt x="225" y="41"/>
                  </a:lnTo>
                  <a:lnTo>
                    <a:pt x="226" y="44"/>
                  </a:lnTo>
                  <a:lnTo>
                    <a:pt x="229" y="49"/>
                  </a:lnTo>
                  <a:lnTo>
                    <a:pt x="231" y="50"/>
                  </a:lnTo>
                  <a:lnTo>
                    <a:pt x="233" y="49"/>
                  </a:lnTo>
                  <a:lnTo>
                    <a:pt x="248" y="39"/>
                  </a:lnTo>
                  <a:lnTo>
                    <a:pt x="251" y="43"/>
                  </a:lnTo>
                  <a:lnTo>
                    <a:pt x="254" y="44"/>
                  </a:lnTo>
                  <a:lnTo>
                    <a:pt x="261" y="38"/>
                  </a:lnTo>
                  <a:lnTo>
                    <a:pt x="266" y="37"/>
                  </a:lnTo>
                  <a:lnTo>
                    <a:pt x="270" y="68"/>
                  </a:lnTo>
                  <a:lnTo>
                    <a:pt x="271" y="73"/>
                  </a:lnTo>
                  <a:lnTo>
                    <a:pt x="274" y="75"/>
                  </a:lnTo>
                  <a:lnTo>
                    <a:pt x="279" y="74"/>
                  </a:lnTo>
                  <a:lnTo>
                    <a:pt x="281" y="76"/>
                  </a:lnTo>
                  <a:lnTo>
                    <a:pt x="282" y="80"/>
                  </a:lnTo>
                  <a:lnTo>
                    <a:pt x="281" y="84"/>
                  </a:lnTo>
                  <a:lnTo>
                    <a:pt x="279" y="86"/>
                  </a:lnTo>
                  <a:lnTo>
                    <a:pt x="269" y="90"/>
                  </a:lnTo>
                  <a:lnTo>
                    <a:pt x="268" y="93"/>
                  </a:lnTo>
                  <a:lnTo>
                    <a:pt x="268" y="96"/>
                  </a:lnTo>
                  <a:lnTo>
                    <a:pt x="268" y="114"/>
                  </a:lnTo>
                  <a:lnTo>
                    <a:pt x="274" y="131"/>
                  </a:lnTo>
                  <a:lnTo>
                    <a:pt x="276" y="161"/>
                  </a:lnTo>
                  <a:lnTo>
                    <a:pt x="277" y="163"/>
                  </a:lnTo>
                  <a:lnTo>
                    <a:pt x="279" y="163"/>
                  </a:lnTo>
                  <a:lnTo>
                    <a:pt x="291" y="159"/>
                  </a:lnTo>
                  <a:lnTo>
                    <a:pt x="300" y="161"/>
                  </a:lnTo>
                  <a:lnTo>
                    <a:pt x="313" y="166"/>
                  </a:lnTo>
                  <a:lnTo>
                    <a:pt x="315" y="168"/>
                  </a:lnTo>
                  <a:lnTo>
                    <a:pt x="314" y="173"/>
                  </a:lnTo>
                  <a:lnTo>
                    <a:pt x="307" y="183"/>
                  </a:lnTo>
                  <a:lnTo>
                    <a:pt x="306" y="189"/>
                  </a:lnTo>
                  <a:lnTo>
                    <a:pt x="305" y="199"/>
                  </a:lnTo>
                  <a:lnTo>
                    <a:pt x="306" y="214"/>
                  </a:lnTo>
                  <a:lnTo>
                    <a:pt x="304" y="218"/>
                  </a:lnTo>
                  <a:lnTo>
                    <a:pt x="298" y="219"/>
                  </a:lnTo>
                  <a:lnTo>
                    <a:pt x="297" y="220"/>
                  </a:lnTo>
                  <a:lnTo>
                    <a:pt x="297" y="225"/>
                  </a:lnTo>
                  <a:lnTo>
                    <a:pt x="300" y="240"/>
                  </a:lnTo>
                  <a:lnTo>
                    <a:pt x="299" y="247"/>
                  </a:lnTo>
                  <a:lnTo>
                    <a:pt x="301" y="251"/>
                  </a:lnTo>
                  <a:lnTo>
                    <a:pt x="301" y="261"/>
                  </a:lnTo>
                  <a:lnTo>
                    <a:pt x="304" y="265"/>
                  </a:lnTo>
                  <a:lnTo>
                    <a:pt x="304" y="267"/>
                  </a:lnTo>
                  <a:lnTo>
                    <a:pt x="301" y="272"/>
                  </a:lnTo>
                  <a:lnTo>
                    <a:pt x="301" y="278"/>
                  </a:lnTo>
                  <a:lnTo>
                    <a:pt x="302" y="282"/>
                  </a:lnTo>
                  <a:lnTo>
                    <a:pt x="305" y="283"/>
                  </a:lnTo>
                  <a:lnTo>
                    <a:pt x="312" y="282"/>
                  </a:lnTo>
                  <a:lnTo>
                    <a:pt x="315" y="284"/>
                  </a:lnTo>
                  <a:lnTo>
                    <a:pt x="321" y="283"/>
                  </a:lnTo>
                  <a:lnTo>
                    <a:pt x="324" y="286"/>
                  </a:lnTo>
                  <a:lnTo>
                    <a:pt x="331" y="283"/>
                  </a:lnTo>
                  <a:lnTo>
                    <a:pt x="335" y="284"/>
                  </a:lnTo>
                  <a:lnTo>
                    <a:pt x="335" y="287"/>
                  </a:lnTo>
                  <a:lnTo>
                    <a:pt x="334" y="291"/>
                  </a:lnTo>
                  <a:lnTo>
                    <a:pt x="337" y="292"/>
                  </a:lnTo>
                  <a:lnTo>
                    <a:pt x="337" y="296"/>
                  </a:lnTo>
                  <a:lnTo>
                    <a:pt x="337" y="303"/>
                  </a:lnTo>
                  <a:lnTo>
                    <a:pt x="338" y="304"/>
                  </a:lnTo>
                  <a:lnTo>
                    <a:pt x="347" y="292"/>
                  </a:lnTo>
                  <a:lnTo>
                    <a:pt x="355" y="287"/>
                  </a:lnTo>
                  <a:lnTo>
                    <a:pt x="360" y="278"/>
                  </a:lnTo>
                  <a:lnTo>
                    <a:pt x="367" y="277"/>
                  </a:lnTo>
                  <a:lnTo>
                    <a:pt x="372" y="273"/>
                  </a:lnTo>
                  <a:lnTo>
                    <a:pt x="376" y="263"/>
                  </a:lnTo>
                  <a:lnTo>
                    <a:pt x="377" y="258"/>
                  </a:lnTo>
                  <a:lnTo>
                    <a:pt x="374" y="249"/>
                  </a:lnTo>
                  <a:lnTo>
                    <a:pt x="373" y="241"/>
                  </a:lnTo>
                  <a:lnTo>
                    <a:pt x="376" y="240"/>
                  </a:lnTo>
                  <a:lnTo>
                    <a:pt x="384" y="232"/>
                  </a:lnTo>
                  <a:lnTo>
                    <a:pt x="387" y="230"/>
                  </a:lnTo>
                  <a:lnTo>
                    <a:pt x="388" y="219"/>
                  </a:lnTo>
                  <a:lnTo>
                    <a:pt x="392" y="211"/>
                  </a:lnTo>
                  <a:lnTo>
                    <a:pt x="395" y="210"/>
                  </a:lnTo>
                  <a:lnTo>
                    <a:pt x="396" y="214"/>
                  </a:lnTo>
                  <a:lnTo>
                    <a:pt x="400" y="211"/>
                  </a:lnTo>
                  <a:lnTo>
                    <a:pt x="405" y="213"/>
                  </a:lnTo>
                  <a:lnTo>
                    <a:pt x="406" y="214"/>
                  </a:lnTo>
                  <a:lnTo>
                    <a:pt x="411" y="214"/>
                  </a:lnTo>
                  <a:lnTo>
                    <a:pt x="413" y="216"/>
                  </a:lnTo>
                  <a:lnTo>
                    <a:pt x="415" y="230"/>
                  </a:lnTo>
                  <a:lnTo>
                    <a:pt x="418" y="237"/>
                  </a:lnTo>
                  <a:lnTo>
                    <a:pt x="425" y="246"/>
                  </a:lnTo>
                  <a:lnTo>
                    <a:pt x="426" y="252"/>
                  </a:lnTo>
                  <a:lnTo>
                    <a:pt x="426" y="267"/>
                  </a:lnTo>
                  <a:lnTo>
                    <a:pt x="429" y="268"/>
                  </a:lnTo>
                  <a:lnTo>
                    <a:pt x="441" y="266"/>
                  </a:lnTo>
                  <a:lnTo>
                    <a:pt x="444" y="267"/>
                  </a:lnTo>
                  <a:lnTo>
                    <a:pt x="448" y="273"/>
                  </a:lnTo>
                  <a:lnTo>
                    <a:pt x="449" y="283"/>
                  </a:lnTo>
                  <a:lnTo>
                    <a:pt x="448" y="286"/>
                  </a:lnTo>
                  <a:lnTo>
                    <a:pt x="449" y="296"/>
                  </a:lnTo>
                  <a:lnTo>
                    <a:pt x="458" y="296"/>
                  </a:lnTo>
                  <a:lnTo>
                    <a:pt x="467" y="302"/>
                  </a:lnTo>
                  <a:lnTo>
                    <a:pt x="472" y="304"/>
                  </a:lnTo>
                  <a:lnTo>
                    <a:pt x="474" y="304"/>
                  </a:lnTo>
                  <a:lnTo>
                    <a:pt x="474" y="314"/>
                  </a:lnTo>
                  <a:lnTo>
                    <a:pt x="476" y="324"/>
                  </a:lnTo>
                  <a:lnTo>
                    <a:pt x="481" y="333"/>
                  </a:lnTo>
                  <a:lnTo>
                    <a:pt x="483" y="339"/>
                  </a:lnTo>
                  <a:lnTo>
                    <a:pt x="481" y="351"/>
                  </a:lnTo>
                  <a:lnTo>
                    <a:pt x="481" y="370"/>
                  </a:lnTo>
                  <a:lnTo>
                    <a:pt x="481" y="374"/>
                  </a:lnTo>
                  <a:lnTo>
                    <a:pt x="481" y="381"/>
                  </a:lnTo>
                  <a:lnTo>
                    <a:pt x="487" y="424"/>
                  </a:lnTo>
                  <a:lnTo>
                    <a:pt x="489" y="436"/>
                  </a:lnTo>
                  <a:lnTo>
                    <a:pt x="491" y="442"/>
                  </a:lnTo>
                  <a:lnTo>
                    <a:pt x="494" y="443"/>
                  </a:lnTo>
                  <a:lnTo>
                    <a:pt x="498" y="436"/>
                  </a:lnTo>
                  <a:lnTo>
                    <a:pt x="502" y="433"/>
                  </a:lnTo>
                  <a:lnTo>
                    <a:pt x="516" y="429"/>
                  </a:lnTo>
                  <a:lnTo>
                    <a:pt x="519" y="427"/>
                  </a:lnTo>
                  <a:lnTo>
                    <a:pt x="521" y="421"/>
                  </a:lnTo>
                  <a:lnTo>
                    <a:pt x="524" y="419"/>
                  </a:lnTo>
                  <a:lnTo>
                    <a:pt x="525" y="419"/>
                  </a:lnTo>
                  <a:lnTo>
                    <a:pt x="529" y="426"/>
                  </a:lnTo>
                  <a:lnTo>
                    <a:pt x="533" y="427"/>
                  </a:lnTo>
                  <a:lnTo>
                    <a:pt x="540" y="433"/>
                  </a:lnTo>
                  <a:lnTo>
                    <a:pt x="542" y="424"/>
                  </a:lnTo>
                  <a:lnTo>
                    <a:pt x="550" y="406"/>
                  </a:lnTo>
                  <a:lnTo>
                    <a:pt x="554" y="405"/>
                  </a:lnTo>
                  <a:lnTo>
                    <a:pt x="556" y="410"/>
                  </a:lnTo>
                  <a:lnTo>
                    <a:pt x="558" y="410"/>
                  </a:lnTo>
                  <a:lnTo>
                    <a:pt x="564" y="403"/>
                  </a:lnTo>
                  <a:lnTo>
                    <a:pt x="571" y="403"/>
                  </a:lnTo>
                  <a:lnTo>
                    <a:pt x="577" y="396"/>
                  </a:lnTo>
                  <a:lnTo>
                    <a:pt x="586" y="393"/>
                  </a:lnTo>
                  <a:lnTo>
                    <a:pt x="587" y="392"/>
                  </a:lnTo>
                  <a:lnTo>
                    <a:pt x="586" y="391"/>
                  </a:lnTo>
                  <a:lnTo>
                    <a:pt x="579" y="387"/>
                  </a:lnTo>
                  <a:lnTo>
                    <a:pt x="576" y="380"/>
                  </a:lnTo>
                  <a:lnTo>
                    <a:pt x="577" y="374"/>
                  </a:lnTo>
                  <a:lnTo>
                    <a:pt x="573" y="369"/>
                  </a:lnTo>
                  <a:lnTo>
                    <a:pt x="569" y="353"/>
                  </a:lnTo>
                  <a:lnTo>
                    <a:pt x="570" y="338"/>
                  </a:lnTo>
                  <a:lnTo>
                    <a:pt x="571" y="337"/>
                  </a:lnTo>
                  <a:lnTo>
                    <a:pt x="574" y="340"/>
                  </a:lnTo>
                  <a:lnTo>
                    <a:pt x="577" y="340"/>
                  </a:lnTo>
                  <a:lnTo>
                    <a:pt x="580" y="337"/>
                  </a:lnTo>
                  <a:lnTo>
                    <a:pt x="585" y="338"/>
                  </a:lnTo>
                  <a:lnTo>
                    <a:pt x="589" y="334"/>
                  </a:lnTo>
                  <a:lnTo>
                    <a:pt x="595" y="320"/>
                  </a:lnTo>
                  <a:lnTo>
                    <a:pt x="600" y="293"/>
                  </a:lnTo>
                  <a:lnTo>
                    <a:pt x="601" y="293"/>
                  </a:lnTo>
                  <a:lnTo>
                    <a:pt x="605" y="306"/>
                  </a:lnTo>
                  <a:lnTo>
                    <a:pt x="614" y="322"/>
                  </a:lnTo>
                  <a:lnTo>
                    <a:pt x="624" y="309"/>
                  </a:lnTo>
                  <a:lnTo>
                    <a:pt x="625" y="308"/>
                  </a:lnTo>
                  <a:lnTo>
                    <a:pt x="631" y="312"/>
                  </a:lnTo>
                  <a:lnTo>
                    <a:pt x="635" y="308"/>
                  </a:lnTo>
                  <a:lnTo>
                    <a:pt x="643" y="294"/>
                  </a:lnTo>
                  <a:lnTo>
                    <a:pt x="648" y="283"/>
                  </a:lnTo>
                  <a:lnTo>
                    <a:pt x="670" y="268"/>
                  </a:lnTo>
                  <a:lnTo>
                    <a:pt x="676" y="262"/>
                  </a:lnTo>
                  <a:lnTo>
                    <a:pt x="671" y="254"/>
                  </a:lnTo>
                  <a:lnTo>
                    <a:pt x="665" y="234"/>
                  </a:lnTo>
                  <a:lnTo>
                    <a:pt x="664" y="226"/>
                  </a:lnTo>
                  <a:lnTo>
                    <a:pt x="660" y="215"/>
                  </a:lnTo>
                  <a:lnTo>
                    <a:pt x="660" y="210"/>
                  </a:lnTo>
                  <a:lnTo>
                    <a:pt x="661" y="204"/>
                  </a:lnTo>
                  <a:lnTo>
                    <a:pt x="664" y="197"/>
                  </a:lnTo>
                  <a:lnTo>
                    <a:pt x="669" y="198"/>
                  </a:lnTo>
                  <a:lnTo>
                    <a:pt x="675" y="195"/>
                  </a:lnTo>
                  <a:lnTo>
                    <a:pt x="676" y="194"/>
                  </a:lnTo>
                  <a:lnTo>
                    <a:pt x="678" y="185"/>
                  </a:lnTo>
                  <a:lnTo>
                    <a:pt x="685" y="182"/>
                  </a:lnTo>
                  <a:lnTo>
                    <a:pt x="688" y="177"/>
                  </a:lnTo>
                  <a:lnTo>
                    <a:pt x="691" y="172"/>
                  </a:lnTo>
                  <a:lnTo>
                    <a:pt x="691" y="167"/>
                  </a:lnTo>
                  <a:lnTo>
                    <a:pt x="691" y="157"/>
                  </a:lnTo>
                  <a:lnTo>
                    <a:pt x="693" y="150"/>
                  </a:lnTo>
                  <a:lnTo>
                    <a:pt x="696" y="141"/>
                  </a:lnTo>
                  <a:lnTo>
                    <a:pt x="702" y="131"/>
                  </a:lnTo>
                  <a:lnTo>
                    <a:pt x="710" y="127"/>
                  </a:lnTo>
                  <a:lnTo>
                    <a:pt x="711" y="119"/>
                  </a:lnTo>
                  <a:lnTo>
                    <a:pt x="715" y="110"/>
                  </a:lnTo>
                  <a:lnTo>
                    <a:pt x="716" y="104"/>
                  </a:lnTo>
                  <a:lnTo>
                    <a:pt x="720" y="94"/>
                  </a:lnTo>
                  <a:lnTo>
                    <a:pt x="722" y="91"/>
                  </a:lnTo>
                  <a:lnTo>
                    <a:pt x="722" y="85"/>
                  </a:lnTo>
                  <a:lnTo>
                    <a:pt x="725" y="81"/>
                  </a:lnTo>
                  <a:lnTo>
                    <a:pt x="728" y="68"/>
                  </a:lnTo>
                  <a:lnTo>
                    <a:pt x="730" y="65"/>
                  </a:lnTo>
                  <a:lnTo>
                    <a:pt x="730" y="62"/>
                  </a:lnTo>
                  <a:lnTo>
                    <a:pt x="733" y="55"/>
                  </a:lnTo>
                  <a:lnTo>
                    <a:pt x="734" y="55"/>
                  </a:lnTo>
                  <a:lnTo>
                    <a:pt x="737" y="53"/>
                  </a:lnTo>
                  <a:lnTo>
                    <a:pt x="739" y="53"/>
                  </a:lnTo>
                  <a:lnTo>
                    <a:pt x="739" y="47"/>
                  </a:lnTo>
                  <a:lnTo>
                    <a:pt x="744" y="44"/>
                  </a:lnTo>
                  <a:lnTo>
                    <a:pt x="744" y="42"/>
                  </a:lnTo>
                  <a:lnTo>
                    <a:pt x="741" y="42"/>
                  </a:lnTo>
                  <a:lnTo>
                    <a:pt x="744" y="41"/>
                  </a:lnTo>
                  <a:lnTo>
                    <a:pt x="743" y="38"/>
                  </a:lnTo>
                  <a:lnTo>
                    <a:pt x="744" y="33"/>
                  </a:lnTo>
                  <a:lnTo>
                    <a:pt x="744" y="27"/>
                  </a:lnTo>
                  <a:lnTo>
                    <a:pt x="746" y="27"/>
                  </a:lnTo>
                  <a:lnTo>
                    <a:pt x="749" y="29"/>
                  </a:lnTo>
                  <a:lnTo>
                    <a:pt x="751" y="26"/>
                  </a:lnTo>
                  <a:lnTo>
                    <a:pt x="748" y="23"/>
                  </a:lnTo>
                  <a:lnTo>
                    <a:pt x="751" y="19"/>
                  </a:lnTo>
                  <a:lnTo>
                    <a:pt x="748" y="19"/>
                  </a:lnTo>
                  <a:lnTo>
                    <a:pt x="748" y="17"/>
                  </a:lnTo>
                  <a:lnTo>
                    <a:pt x="751" y="16"/>
                  </a:lnTo>
                  <a:lnTo>
                    <a:pt x="753" y="1"/>
                  </a:lnTo>
                  <a:lnTo>
                    <a:pt x="755" y="1"/>
                  </a:lnTo>
                  <a:lnTo>
                    <a:pt x="758" y="0"/>
                  </a:lnTo>
                  <a:lnTo>
                    <a:pt x="760" y="0"/>
                  </a:lnTo>
                  <a:lnTo>
                    <a:pt x="762" y="6"/>
                  </a:lnTo>
                  <a:lnTo>
                    <a:pt x="769" y="18"/>
                  </a:lnTo>
                  <a:lnTo>
                    <a:pt x="774" y="42"/>
                  </a:lnTo>
                  <a:lnTo>
                    <a:pt x="775" y="43"/>
                  </a:lnTo>
                  <a:lnTo>
                    <a:pt x="777" y="50"/>
                  </a:lnTo>
                  <a:lnTo>
                    <a:pt x="777" y="60"/>
                  </a:lnTo>
                  <a:lnTo>
                    <a:pt x="777" y="63"/>
                  </a:lnTo>
                  <a:lnTo>
                    <a:pt x="790" y="68"/>
                  </a:lnTo>
                  <a:lnTo>
                    <a:pt x="802" y="67"/>
                  </a:lnTo>
                  <a:lnTo>
                    <a:pt x="811" y="73"/>
                  </a:lnTo>
                  <a:lnTo>
                    <a:pt x="847" y="79"/>
                  </a:lnTo>
                  <a:lnTo>
                    <a:pt x="854" y="83"/>
                  </a:lnTo>
                  <a:lnTo>
                    <a:pt x="858" y="81"/>
                  </a:lnTo>
                  <a:lnTo>
                    <a:pt x="865" y="76"/>
                  </a:lnTo>
                  <a:lnTo>
                    <a:pt x="867" y="79"/>
                  </a:lnTo>
                  <a:lnTo>
                    <a:pt x="873" y="90"/>
                  </a:lnTo>
                  <a:lnTo>
                    <a:pt x="878" y="95"/>
                  </a:lnTo>
                  <a:lnTo>
                    <a:pt x="880" y="99"/>
                  </a:lnTo>
                  <a:lnTo>
                    <a:pt x="880" y="102"/>
                  </a:lnTo>
                  <a:lnTo>
                    <a:pt x="877" y="114"/>
                  </a:lnTo>
                  <a:lnTo>
                    <a:pt x="877" y="120"/>
                  </a:lnTo>
                  <a:lnTo>
                    <a:pt x="880" y="123"/>
                  </a:lnTo>
                  <a:lnTo>
                    <a:pt x="880" y="130"/>
                  </a:lnTo>
                  <a:lnTo>
                    <a:pt x="881" y="132"/>
                  </a:lnTo>
                  <a:lnTo>
                    <a:pt x="893" y="142"/>
                  </a:lnTo>
                  <a:lnTo>
                    <a:pt x="904" y="147"/>
                  </a:lnTo>
                  <a:lnTo>
                    <a:pt x="907" y="150"/>
                  </a:lnTo>
                  <a:lnTo>
                    <a:pt x="910" y="154"/>
                  </a:lnTo>
                  <a:lnTo>
                    <a:pt x="912" y="172"/>
                  </a:lnTo>
                  <a:lnTo>
                    <a:pt x="917" y="180"/>
                  </a:lnTo>
                  <a:lnTo>
                    <a:pt x="918" y="188"/>
                  </a:lnTo>
                  <a:lnTo>
                    <a:pt x="915" y="199"/>
                  </a:lnTo>
                  <a:lnTo>
                    <a:pt x="915" y="210"/>
                  </a:lnTo>
                  <a:lnTo>
                    <a:pt x="912" y="221"/>
                  </a:lnTo>
                  <a:lnTo>
                    <a:pt x="912" y="234"/>
                  </a:lnTo>
                  <a:lnTo>
                    <a:pt x="914" y="239"/>
                  </a:lnTo>
                  <a:lnTo>
                    <a:pt x="918" y="241"/>
                  </a:lnTo>
                  <a:lnTo>
                    <a:pt x="925" y="244"/>
                  </a:lnTo>
                  <a:lnTo>
                    <a:pt x="937" y="234"/>
                  </a:lnTo>
                  <a:lnTo>
                    <a:pt x="941" y="229"/>
                  </a:lnTo>
                  <a:lnTo>
                    <a:pt x="943" y="232"/>
                  </a:lnTo>
                  <a:lnTo>
                    <a:pt x="944" y="239"/>
                  </a:lnTo>
                  <a:lnTo>
                    <a:pt x="948" y="242"/>
                  </a:lnTo>
                  <a:lnTo>
                    <a:pt x="953" y="254"/>
                  </a:lnTo>
                  <a:lnTo>
                    <a:pt x="958" y="254"/>
                  </a:lnTo>
                  <a:lnTo>
                    <a:pt x="961" y="251"/>
                  </a:lnTo>
                  <a:lnTo>
                    <a:pt x="964" y="252"/>
                  </a:lnTo>
                  <a:lnTo>
                    <a:pt x="959" y="266"/>
                  </a:lnTo>
                  <a:lnTo>
                    <a:pt x="952" y="277"/>
                  </a:lnTo>
                  <a:lnTo>
                    <a:pt x="951" y="282"/>
                  </a:lnTo>
                  <a:lnTo>
                    <a:pt x="952" y="287"/>
                  </a:lnTo>
                  <a:lnTo>
                    <a:pt x="957" y="293"/>
                  </a:lnTo>
                  <a:lnTo>
                    <a:pt x="958" y="296"/>
                  </a:lnTo>
                  <a:lnTo>
                    <a:pt x="958" y="308"/>
                  </a:lnTo>
                  <a:lnTo>
                    <a:pt x="957" y="309"/>
                  </a:lnTo>
                  <a:lnTo>
                    <a:pt x="953" y="314"/>
                  </a:lnTo>
                  <a:lnTo>
                    <a:pt x="953" y="317"/>
                  </a:lnTo>
                  <a:lnTo>
                    <a:pt x="956" y="317"/>
                  </a:lnTo>
                  <a:lnTo>
                    <a:pt x="958" y="322"/>
                  </a:lnTo>
                  <a:lnTo>
                    <a:pt x="960" y="320"/>
                  </a:lnTo>
                  <a:lnTo>
                    <a:pt x="961" y="320"/>
                  </a:lnTo>
                  <a:lnTo>
                    <a:pt x="959" y="332"/>
                  </a:lnTo>
                  <a:lnTo>
                    <a:pt x="960" y="343"/>
                  </a:lnTo>
                  <a:lnTo>
                    <a:pt x="961" y="356"/>
                  </a:lnTo>
                  <a:lnTo>
                    <a:pt x="961" y="367"/>
                  </a:lnTo>
                  <a:lnTo>
                    <a:pt x="963" y="372"/>
                  </a:lnTo>
                  <a:lnTo>
                    <a:pt x="963" y="377"/>
                  </a:lnTo>
                  <a:lnTo>
                    <a:pt x="961" y="384"/>
                  </a:lnTo>
                  <a:lnTo>
                    <a:pt x="958" y="386"/>
                  </a:lnTo>
                  <a:lnTo>
                    <a:pt x="956" y="390"/>
                  </a:lnTo>
                  <a:lnTo>
                    <a:pt x="953" y="402"/>
                  </a:lnTo>
                  <a:lnTo>
                    <a:pt x="956" y="403"/>
                  </a:lnTo>
                  <a:lnTo>
                    <a:pt x="963" y="405"/>
                  </a:lnTo>
                  <a:lnTo>
                    <a:pt x="966" y="400"/>
                  </a:lnTo>
                  <a:lnTo>
                    <a:pt x="971" y="400"/>
                  </a:lnTo>
                  <a:lnTo>
                    <a:pt x="976" y="405"/>
                  </a:lnTo>
                  <a:lnTo>
                    <a:pt x="989" y="410"/>
                  </a:lnTo>
                  <a:lnTo>
                    <a:pt x="996" y="418"/>
                  </a:lnTo>
                  <a:lnTo>
                    <a:pt x="998" y="418"/>
                  </a:lnTo>
                  <a:lnTo>
                    <a:pt x="1003" y="416"/>
                  </a:lnTo>
                  <a:lnTo>
                    <a:pt x="1014" y="421"/>
                  </a:lnTo>
                  <a:lnTo>
                    <a:pt x="1022" y="422"/>
                  </a:lnTo>
                  <a:lnTo>
                    <a:pt x="1031" y="415"/>
                  </a:lnTo>
                  <a:lnTo>
                    <a:pt x="1036" y="419"/>
                  </a:lnTo>
                  <a:lnTo>
                    <a:pt x="1047" y="417"/>
                  </a:lnTo>
                  <a:lnTo>
                    <a:pt x="1054" y="402"/>
                  </a:lnTo>
                  <a:lnTo>
                    <a:pt x="1057" y="405"/>
                  </a:lnTo>
                  <a:lnTo>
                    <a:pt x="1059" y="403"/>
                  </a:lnTo>
                  <a:lnTo>
                    <a:pt x="1066" y="395"/>
                  </a:lnTo>
                  <a:lnTo>
                    <a:pt x="1073" y="395"/>
                  </a:lnTo>
                  <a:lnTo>
                    <a:pt x="1085" y="398"/>
                  </a:lnTo>
                  <a:lnTo>
                    <a:pt x="1089" y="395"/>
                  </a:lnTo>
                  <a:lnTo>
                    <a:pt x="1094" y="392"/>
                  </a:lnTo>
                  <a:lnTo>
                    <a:pt x="1099" y="389"/>
                  </a:lnTo>
                  <a:lnTo>
                    <a:pt x="1100" y="389"/>
                  </a:lnTo>
                  <a:lnTo>
                    <a:pt x="1104" y="391"/>
                  </a:lnTo>
                  <a:lnTo>
                    <a:pt x="1107" y="398"/>
                  </a:lnTo>
                  <a:lnTo>
                    <a:pt x="1108" y="398"/>
                  </a:lnTo>
                  <a:lnTo>
                    <a:pt x="1110" y="396"/>
                  </a:lnTo>
                  <a:lnTo>
                    <a:pt x="1118" y="400"/>
                  </a:lnTo>
                  <a:lnTo>
                    <a:pt x="1119" y="402"/>
                  </a:lnTo>
                  <a:lnTo>
                    <a:pt x="1119" y="405"/>
                  </a:lnTo>
                  <a:lnTo>
                    <a:pt x="1117" y="411"/>
                  </a:lnTo>
                  <a:lnTo>
                    <a:pt x="1117" y="417"/>
                  </a:lnTo>
                  <a:lnTo>
                    <a:pt x="1118" y="426"/>
                  </a:lnTo>
                  <a:lnTo>
                    <a:pt x="1120" y="431"/>
                  </a:lnTo>
                  <a:lnTo>
                    <a:pt x="1135" y="453"/>
                  </a:lnTo>
                  <a:lnTo>
                    <a:pt x="1156" y="463"/>
                  </a:lnTo>
                  <a:lnTo>
                    <a:pt x="1158" y="462"/>
                  </a:lnTo>
                  <a:lnTo>
                    <a:pt x="1162" y="455"/>
                  </a:lnTo>
                  <a:lnTo>
                    <a:pt x="1165" y="453"/>
                  </a:lnTo>
                  <a:lnTo>
                    <a:pt x="1166" y="453"/>
                  </a:lnTo>
                  <a:lnTo>
                    <a:pt x="1169" y="454"/>
                  </a:lnTo>
                  <a:lnTo>
                    <a:pt x="1170" y="459"/>
                  </a:lnTo>
                  <a:lnTo>
                    <a:pt x="1171" y="464"/>
                  </a:lnTo>
                  <a:lnTo>
                    <a:pt x="1173" y="478"/>
                  </a:lnTo>
                  <a:lnTo>
                    <a:pt x="1176" y="483"/>
                  </a:lnTo>
                  <a:lnTo>
                    <a:pt x="1181" y="488"/>
                  </a:lnTo>
                  <a:lnTo>
                    <a:pt x="1187" y="488"/>
                  </a:lnTo>
                  <a:lnTo>
                    <a:pt x="1196" y="484"/>
                  </a:lnTo>
                  <a:lnTo>
                    <a:pt x="1214" y="488"/>
                  </a:lnTo>
                  <a:lnTo>
                    <a:pt x="1226" y="483"/>
                  </a:lnTo>
                  <a:lnTo>
                    <a:pt x="1238" y="485"/>
                  </a:lnTo>
                  <a:lnTo>
                    <a:pt x="1257" y="485"/>
                  </a:lnTo>
                  <a:lnTo>
                    <a:pt x="1262" y="488"/>
                  </a:lnTo>
                  <a:lnTo>
                    <a:pt x="1268" y="480"/>
                  </a:lnTo>
                  <a:lnTo>
                    <a:pt x="1272" y="478"/>
                  </a:lnTo>
                  <a:lnTo>
                    <a:pt x="1276" y="484"/>
                  </a:lnTo>
                  <a:lnTo>
                    <a:pt x="1277" y="493"/>
                  </a:lnTo>
                  <a:lnTo>
                    <a:pt x="1279" y="494"/>
                  </a:lnTo>
                  <a:lnTo>
                    <a:pt x="1281" y="496"/>
                  </a:lnTo>
                  <a:lnTo>
                    <a:pt x="1282" y="497"/>
                  </a:lnTo>
                  <a:lnTo>
                    <a:pt x="1284" y="512"/>
                  </a:lnTo>
                  <a:lnTo>
                    <a:pt x="1286" y="521"/>
                  </a:lnTo>
                  <a:lnTo>
                    <a:pt x="1292" y="527"/>
                  </a:lnTo>
                  <a:lnTo>
                    <a:pt x="1298" y="532"/>
                  </a:lnTo>
                  <a:lnTo>
                    <a:pt x="1306" y="531"/>
                  </a:lnTo>
                  <a:lnTo>
                    <a:pt x="1310" y="528"/>
                  </a:lnTo>
                  <a:lnTo>
                    <a:pt x="1313" y="528"/>
                  </a:lnTo>
                  <a:lnTo>
                    <a:pt x="1327" y="540"/>
                  </a:lnTo>
                  <a:lnTo>
                    <a:pt x="1335" y="540"/>
                  </a:lnTo>
                  <a:lnTo>
                    <a:pt x="1340" y="537"/>
                  </a:lnTo>
                  <a:lnTo>
                    <a:pt x="1344" y="532"/>
                  </a:lnTo>
                  <a:lnTo>
                    <a:pt x="1351" y="533"/>
                  </a:lnTo>
                  <a:lnTo>
                    <a:pt x="1357" y="530"/>
                  </a:lnTo>
                  <a:lnTo>
                    <a:pt x="1362" y="525"/>
                  </a:lnTo>
                  <a:lnTo>
                    <a:pt x="1367" y="516"/>
                  </a:lnTo>
                  <a:lnTo>
                    <a:pt x="1372" y="511"/>
                  </a:lnTo>
                  <a:lnTo>
                    <a:pt x="1375" y="505"/>
                  </a:lnTo>
                  <a:lnTo>
                    <a:pt x="1382" y="501"/>
                  </a:lnTo>
                  <a:lnTo>
                    <a:pt x="1383" y="496"/>
                  </a:lnTo>
                  <a:lnTo>
                    <a:pt x="1384" y="486"/>
                  </a:lnTo>
                  <a:lnTo>
                    <a:pt x="1391" y="483"/>
                  </a:lnTo>
                  <a:lnTo>
                    <a:pt x="1400" y="481"/>
                  </a:lnTo>
                  <a:lnTo>
                    <a:pt x="1399" y="483"/>
                  </a:lnTo>
                  <a:lnTo>
                    <a:pt x="1399" y="488"/>
                  </a:lnTo>
                  <a:lnTo>
                    <a:pt x="1400" y="488"/>
                  </a:lnTo>
                  <a:lnTo>
                    <a:pt x="1398" y="493"/>
                  </a:lnTo>
                  <a:lnTo>
                    <a:pt x="1399" y="500"/>
                  </a:lnTo>
                  <a:lnTo>
                    <a:pt x="1398" y="506"/>
                  </a:lnTo>
                  <a:lnTo>
                    <a:pt x="1395" y="520"/>
                  </a:lnTo>
                  <a:lnTo>
                    <a:pt x="1395" y="522"/>
                  </a:lnTo>
                  <a:lnTo>
                    <a:pt x="1393" y="527"/>
                  </a:lnTo>
                  <a:lnTo>
                    <a:pt x="1393" y="530"/>
                  </a:lnTo>
                  <a:lnTo>
                    <a:pt x="1390" y="533"/>
                  </a:lnTo>
                  <a:lnTo>
                    <a:pt x="1388" y="538"/>
                  </a:lnTo>
                  <a:lnTo>
                    <a:pt x="1383" y="541"/>
                  </a:lnTo>
                  <a:lnTo>
                    <a:pt x="1382" y="545"/>
                  </a:lnTo>
                  <a:lnTo>
                    <a:pt x="1381" y="546"/>
                  </a:lnTo>
                  <a:lnTo>
                    <a:pt x="1381" y="548"/>
                  </a:lnTo>
                  <a:lnTo>
                    <a:pt x="1380" y="551"/>
                  </a:lnTo>
                  <a:lnTo>
                    <a:pt x="1381" y="552"/>
                  </a:lnTo>
                  <a:lnTo>
                    <a:pt x="1381" y="554"/>
                  </a:lnTo>
                  <a:lnTo>
                    <a:pt x="1382" y="554"/>
                  </a:lnTo>
                  <a:lnTo>
                    <a:pt x="1381" y="559"/>
                  </a:lnTo>
                  <a:lnTo>
                    <a:pt x="1382" y="563"/>
                  </a:lnTo>
                  <a:lnTo>
                    <a:pt x="1382" y="567"/>
                  </a:lnTo>
                  <a:lnTo>
                    <a:pt x="1381" y="572"/>
                  </a:lnTo>
                  <a:lnTo>
                    <a:pt x="1381" y="576"/>
                  </a:lnTo>
                  <a:lnTo>
                    <a:pt x="1377" y="585"/>
                  </a:lnTo>
                  <a:lnTo>
                    <a:pt x="1376" y="585"/>
                  </a:lnTo>
                  <a:lnTo>
                    <a:pt x="1375" y="583"/>
                  </a:lnTo>
                  <a:lnTo>
                    <a:pt x="1373" y="584"/>
                  </a:lnTo>
                  <a:lnTo>
                    <a:pt x="1370" y="579"/>
                  </a:lnTo>
                  <a:lnTo>
                    <a:pt x="1367" y="579"/>
                  </a:lnTo>
                  <a:lnTo>
                    <a:pt x="1367" y="578"/>
                  </a:lnTo>
                  <a:lnTo>
                    <a:pt x="1368" y="577"/>
                  </a:lnTo>
                  <a:lnTo>
                    <a:pt x="1366" y="576"/>
                  </a:lnTo>
                  <a:lnTo>
                    <a:pt x="1366" y="572"/>
                  </a:lnTo>
                  <a:lnTo>
                    <a:pt x="1363" y="574"/>
                  </a:lnTo>
                  <a:lnTo>
                    <a:pt x="1362" y="571"/>
                  </a:lnTo>
                  <a:lnTo>
                    <a:pt x="1361" y="571"/>
                  </a:lnTo>
                  <a:lnTo>
                    <a:pt x="1354" y="572"/>
                  </a:lnTo>
                  <a:lnTo>
                    <a:pt x="1351" y="579"/>
                  </a:lnTo>
                  <a:lnTo>
                    <a:pt x="1346" y="582"/>
                  </a:lnTo>
                  <a:lnTo>
                    <a:pt x="1344" y="592"/>
                  </a:lnTo>
                  <a:lnTo>
                    <a:pt x="1343" y="599"/>
                  </a:lnTo>
                  <a:lnTo>
                    <a:pt x="1340" y="598"/>
                  </a:lnTo>
                  <a:lnTo>
                    <a:pt x="1339" y="597"/>
                  </a:lnTo>
                  <a:lnTo>
                    <a:pt x="1336" y="598"/>
                  </a:lnTo>
                  <a:lnTo>
                    <a:pt x="1336" y="594"/>
                  </a:lnTo>
                  <a:lnTo>
                    <a:pt x="1337" y="589"/>
                  </a:lnTo>
                  <a:lnTo>
                    <a:pt x="1334" y="584"/>
                  </a:lnTo>
                  <a:lnTo>
                    <a:pt x="1331" y="584"/>
                  </a:lnTo>
                  <a:lnTo>
                    <a:pt x="1330" y="589"/>
                  </a:lnTo>
                  <a:lnTo>
                    <a:pt x="1329" y="592"/>
                  </a:lnTo>
                  <a:lnTo>
                    <a:pt x="1328" y="595"/>
                  </a:lnTo>
                  <a:lnTo>
                    <a:pt x="1329" y="600"/>
                  </a:lnTo>
                  <a:lnTo>
                    <a:pt x="1332" y="602"/>
                  </a:lnTo>
                  <a:lnTo>
                    <a:pt x="1332" y="606"/>
                  </a:lnTo>
                  <a:lnTo>
                    <a:pt x="1335" y="609"/>
                  </a:lnTo>
                  <a:lnTo>
                    <a:pt x="1335" y="611"/>
                  </a:lnTo>
                  <a:lnTo>
                    <a:pt x="1335" y="614"/>
                  </a:lnTo>
                  <a:lnTo>
                    <a:pt x="1330" y="615"/>
                  </a:lnTo>
                  <a:lnTo>
                    <a:pt x="1328" y="620"/>
                  </a:lnTo>
                  <a:lnTo>
                    <a:pt x="1325" y="621"/>
                  </a:lnTo>
                  <a:lnTo>
                    <a:pt x="1320" y="616"/>
                  </a:lnTo>
                  <a:lnTo>
                    <a:pt x="1320" y="623"/>
                  </a:lnTo>
                  <a:lnTo>
                    <a:pt x="1316" y="630"/>
                  </a:lnTo>
                  <a:lnTo>
                    <a:pt x="1315" y="631"/>
                  </a:lnTo>
                  <a:lnTo>
                    <a:pt x="1312" y="626"/>
                  </a:lnTo>
                  <a:lnTo>
                    <a:pt x="1310" y="628"/>
                  </a:lnTo>
                  <a:lnTo>
                    <a:pt x="1308" y="626"/>
                  </a:lnTo>
                  <a:lnTo>
                    <a:pt x="1306" y="625"/>
                  </a:lnTo>
                  <a:lnTo>
                    <a:pt x="1304" y="629"/>
                  </a:lnTo>
                  <a:lnTo>
                    <a:pt x="1301" y="629"/>
                  </a:lnTo>
                  <a:lnTo>
                    <a:pt x="1299" y="629"/>
                  </a:lnTo>
                  <a:lnTo>
                    <a:pt x="1296" y="626"/>
                  </a:lnTo>
                  <a:lnTo>
                    <a:pt x="1294" y="630"/>
                  </a:lnTo>
                  <a:lnTo>
                    <a:pt x="1292" y="625"/>
                  </a:lnTo>
                  <a:lnTo>
                    <a:pt x="1292" y="624"/>
                  </a:lnTo>
                  <a:lnTo>
                    <a:pt x="1290" y="628"/>
                  </a:lnTo>
                  <a:lnTo>
                    <a:pt x="1289" y="628"/>
                  </a:lnTo>
                  <a:lnTo>
                    <a:pt x="1286" y="621"/>
                  </a:lnTo>
                  <a:lnTo>
                    <a:pt x="1278" y="624"/>
                  </a:lnTo>
                  <a:lnTo>
                    <a:pt x="1270" y="619"/>
                  </a:lnTo>
                  <a:lnTo>
                    <a:pt x="1268" y="616"/>
                  </a:lnTo>
                  <a:lnTo>
                    <a:pt x="1263" y="616"/>
                  </a:lnTo>
                  <a:lnTo>
                    <a:pt x="1263" y="618"/>
                  </a:lnTo>
                  <a:lnTo>
                    <a:pt x="1263" y="618"/>
                  </a:lnTo>
                  <a:lnTo>
                    <a:pt x="1262" y="616"/>
                  </a:lnTo>
                  <a:lnTo>
                    <a:pt x="1257" y="626"/>
                  </a:lnTo>
                  <a:lnTo>
                    <a:pt x="1254" y="629"/>
                  </a:lnTo>
                  <a:lnTo>
                    <a:pt x="1252" y="641"/>
                  </a:lnTo>
                  <a:lnTo>
                    <a:pt x="1248" y="642"/>
                  </a:lnTo>
                  <a:lnTo>
                    <a:pt x="1247" y="645"/>
                  </a:lnTo>
                  <a:lnTo>
                    <a:pt x="1247" y="667"/>
                  </a:lnTo>
                  <a:lnTo>
                    <a:pt x="1249" y="668"/>
                  </a:lnTo>
                  <a:lnTo>
                    <a:pt x="1249" y="670"/>
                  </a:lnTo>
                  <a:lnTo>
                    <a:pt x="1248" y="671"/>
                  </a:lnTo>
                  <a:lnTo>
                    <a:pt x="1248" y="672"/>
                  </a:lnTo>
                  <a:lnTo>
                    <a:pt x="1249" y="673"/>
                  </a:lnTo>
                  <a:lnTo>
                    <a:pt x="1249" y="675"/>
                  </a:lnTo>
                  <a:lnTo>
                    <a:pt x="1247" y="677"/>
                  </a:lnTo>
                  <a:lnTo>
                    <a:pt x="1245" y="677"/>
                  </a:lnTo>
                  <a:lnTo>
                    <a:pt x="1241" y="683"/>
                  </a:lnTo>
                  <a:lnTo>
                    <a:pt x="1240" y="683"/>
                  </a:lnTo>
                  <a:lnTo>
                    <a:pt x="1239" y="684"/>
                  </a:lnTo>
                  <a:lnTo>
                    <a:pt x="1234" y="682"/>
                  </a:lnTo>
                  <a:lnTo>
                    <a:pt x="1232" y="683"/>
                  </a:lnTo>
                  <a:lnTo>
                    <a:pt x="1232" y="687"/>
                  </a:lnTo>
                  <a:lnTo>
                    <a:pt x="1230" y="687"/>
                  </a:lnTo>
                  <a:lnTo>
                    <a:pt x="1228" y="689"/>
                  </a:lnTo>
                  <a:lnTo>
                    <a:pt x="1218" y="687"/>
                  </a:lnTo>
                  <a:lnTo>
                    <a:pt x="1216" y="691"/>
                  </a:lnTo>
                  <a:lnTo>
                    <a:pt x="1215" y="697"/>
                  </a:lnTo>
                  <a:lnTo>
                    <a:pt x="1213" y="698"/>
                  </a:lnTo>
                  <a:lnTo>
                    <a:pt x="1210" y="698"/>
                  </a:lnTo>
                  <a:lnTo>
                    <a:pt x="1209" y="701"/>
                  </a:lnTo>
                  <a:lnTo>
                    <a:pt x="1207" y="699"/>
                  </a:lnTo>
                  <a:lnTo>
                    <a:pt x="1207" y="702"/>
                  </a:lnTo>
                  <a:lnTo>
                    <a:pt x="1205" y="703"/>
                  </a:lnTo>
                  <a:lnTo>
                    <a:pt x="1202" y="706"/>
                  </a:lnTo>
                  <a:lnTo>
                    <a:pt x="1201" y="706"/>
                  </a:lnTo>
                  <a:lnTo>
                    <a:pt x="1196" y="699"/>
                  </a:lnTo>
                  <a:lnTo>
                    <a:pt x="1193" y="698"/>
                  </a:lnTo>
                  <a:lnTo>
                    <a:pt x="1190" y="704"/>
                  </a:lnTo>
                  <a:lnTo>
                    <a:pt x="1186" y="707"/>
                  </a:lnTo>
                  <a:lnTo>
                    <a:pt x="1180" y="713"/>
                  </a:lnTo>
                  <a:lnTo>
                    <a:pt x="1179" y="717"/>
                  </a:lnTo>
                  <a:lnTo>
                    <a:pt x="1179" y="722"/>
                  </a:lnTo>
                  <a:lnTo>
                    <a:pt x="1178" y="717"/>
                  </a:lnTo>
                  <a:lnTo>
                    <a:pt x="1177" y="718"/>
                  </a:lnTo>
                  <a:lnTo>
                    <a:pt x="1173" y="718"/>
                  </a:lnTo>
                  <a:lnTo>
                    <a:pt x="1171" y="718"/>
                  </a:lnTo>
                  <a:lnTo>
                    <a:pt x="1166" y="713"/>
                  </a:lnTo>
                  <a:lnTo>
                    <a:pt x="1157" y="712"/>
                  </a:lnTo>
                  <a:lnTo>
                    <a:pt x="1154" y="709"/>
                  </a:lnTo>
                  <a:lnTo>
                    <a:pt x="1152" y="709"/>
                  </a:lnTo>
                  <a:lnTo>
                    <a:pt x="1147" y="704"/>
                  </a:lnTo>
                  <a:lnTo>
                    <a:pt x="1140" y="689"/>
                  </a:lnTo>
                  <a:lnTo>
                    <a:pt x="1138" y="686"/>
                  </a:lnTo>
                  <a:lnTo>
                    <a:pt x="1131" y="689"/>
                  </a:lnTo>
                  <a:lnTo>
                    <a:pt x="1125" y="704"/>
                  </a:lnTo>
                  <a:lnTo>
                    <a:pt x="1119" y="699"/>
                  </a:lnTo>
                  <a:lnTo>
                    <a:pt x="1112" y="697"/>
                  </a:lnTo>
                  <a:lnTo>
                    <a:pt x="1107" y="696"/>
                  </a:lnTo>
                  <a:lnTo>
                    <a:pt x="1104" y="698"/>
                  </a:lnTo>
                  <a:lnTo>
                    <a:pt x="1102" y="693"/>
                  </a:lnTo>
                  <a:lnTo>
                    <a:pt x="1096" y="686"/>
                  </a:lnTo>
                  <a:lnTo>
                    <a:pt x="1093" y="678"/>
                  </a:lnTo>
                  <a:lnTo>
                    <a:pt x="1090" y="675"/>
                  </a:lnTo>
                  <a:lnTo>
                    <a:pt x="1088" y="666"/>
                  </a:lnTo>
                  <a:lnTo>
                    <a:pt x="1085" y="658"/>
                  </a:lnTo>
                  <a:lnTo>
                    <a:pt x="1080" y="655"/>
                  </a:lnTo>
                  <a:lnTo>
                    <a:pt x="1075" y="656"/>
                  </a:lnTo>
                  <a:lnTo>
                    <a:pt x="1071" y="651"/>
                  </a:lnTo>
                  <a:lnTo>
                    <a:pt x="1066" y="654"/>
                  </a:lnTo>
                  <a:lnTo>
                    <a:pt x="1064" y="651"/>
                  </a:lnTo>
                  <a:lnTo>
                    <a:pt x="1064" y="647"/>
                  </a:lnTo>
                  <a:lnTo>
                    <a:pt x="1064" y="645"/>
                  </a:lnTo>
                  <a:lnTo>
                    <a:pt x="1062" y="644"/>
                  </a:lnTo>
                  <a:lnTo>
                    <a:pt x="1059" y="644"/>
                  </a:lnTo>
                  <a:lnTo>
                    <a:pt x="1058" y="644"/>
                  </a:lnTo>
                  <a:lnTo>
                    <a:pt x="1058" y="646"/>
                  </a:lnTo>
                  <a:lnTo>
                    <a:pt x="1058" y="646"/>
                  </a:lnTo>
                  <a:lnTo>
                    <a:pt x="1057" y="644"/>
                  </a:lnTo>
                  <a:lnTo>
                    <a:pt x="1052" y="645"/>
                  </a:lnTo>
                  <a:lnTo>
                    <a:pt x="1048" y="649"/>
                  </a:lnTo>
                  <a:lnTo>
                    <a:pt x="1044" y="654"/>
                  </a:lnTo>
                  <a:lnTo>
                    <a:pt x="1042" y="658"/>
                  </a:lnTo>
                  <a:lnTo>
                    <a:pt x="1035" y="666"/>
                  </a:lnTo>
                  <a:lnTo>
                    <a:pt x="1034" y="668"/>
                  </a:lnTo>
                  <a:lnTo>
                    <a:pt x="1034" y="668"/>
                  </a:lnTo>
                  <a:lnTo>
                    <a:pt x="1034" y="670"/>
                  </a:lnTo>
                  <a:lnTo>
                    <a:pt x="1034" y="668"/>
                  </a:lnTo>
                  <a:lnTo>
                    <a:pt x="1033" y="670"/>
                  </a:lnTo>
                  <a:lnTo>
                    <a:pt x="1034" y="672"/>
                  </a:lnTo>
                  <a:lnTo>
                    <a:pt x="1034" y="673"/>
                  </a:lnTo>
                  <a:lnTo>
                    <a:pt x="1034" y="672"/>
                  </a:lnTo>
                  <a:lnTo>
                    <a:pt x="1033" y="671"/>
                  </a:lnTo>
                  <a:lnTo>
                    <a:pt x="1032" y="676"/>
                  </a:lnTo>
                  <a:lnTo>
                    <a:pt x="1027" y="678"/>
                  </a:lnTo>
                  <a:lnTo>
                    <a:pt x="1028" y="682"/>
                  </a:lnTo>
                  <a:lnTo>
                    <a:pt x="1027" y="680"/>
                  </a:lnTo>
                  <a:lnTo>
                    <a:pt x="1017" y="689"/>
                  </a:lnTo>
                  <a:lnTo>
                    <a:pt x="1016" y="688"/>
                  </a:lnTo>
                  <a:lnTo>
                    <a:pt x="1012" y="689"/>
                  </a:lnTo>
                  <a:lnTo>
                    <a:pt x="1006" y="692"/>
                  </a:lnTo>
                  <a:lnTo>
                    <a:pt x="1006" y="691"/>
                  </a:lnTo>
                  <a:lnTo>
                    <a:pt x="1005" y="689"/>
                  </a:lnTo>
                  <a:lnTo>
                    <a:pt x="1003" y="693"/>
                  </a:lnTo>
                  <a:lnTo>
                    <a:pt x="1001" y="693"/>
                  </a:lnTo>
                  <a:lnTo>
                    <a:pt x="999" y="693"/>
                  </a:lnTo>
                  <a:lnTo>
                    <a:pt x="998" y="699"/>
                  </a:lnTo>
                  <a:lnTo>
                    <a:pt x="999" y="696"/>
                  </a:lnTo>
                  <a:lnTo>
                    <a:pt x="1001" y="697"/>
                  </a:lnTo>
                  <a:lnTo>
                    <a:pt x="1001" y="701"/>
                  </a:lnTo>
                  <a:lnTo>
                    <a:pt x="998" y="704"/>
                  </a:lnTo>
                  <a:lnTo>
                    <a:pt x="999" y="710"/>
                  </a:lnTo>
                  <a:lnTo>
                    <a:pt x="1002" y="706"/>
                  </a:lnTo>
                  <a:lnTo>
                    <a:pt x="1003" y="707"/>
                  </a:lnTo>
                  <a:lnTo>
                    <a:pt x="1006" y="707"/>
                  </a:lnTo>
                  <a:lnTo>
                    <a:pt x="1008" y="707"/>
                  </a:lnTo>
                  <a:lnTo>
                    <a:pt x="1009" y="713"/>
                  </a:lnTo>
                  <a:lnTo>
                    <a:pt x="1004" y="720"/>
                  </a:lnTo>
                  <a:lnTo>
                    <a:pt x="1001" y="724"/>
                  </a:lnTo>
                  <a:lnTo>
                    <a:pt x="998" y="729"/>
                  </a:lnTo>
                  <a:lnTo>
                    <a:pt x="996" y="730"/>
                  </a:lnTo>
                  <a:lnTo>
                    <a:pt x="990" y="738"/>
                  </a:lnTo>
                  <a:lnTo>
                    <a:pt x="988" y="738"/>
                  </a:lnTo>
                  <a:lnTo>
                    <a:pt x="984" y="734"/>
                  </a:lnTo>
                  <a:lnTo>
                    <a:pt x="982" y="735"/>
                  </a:lnTo>
                  <a:lnTo>
                    <a:pt x="982" y="738"/>
                  </a:lnTo>
                  <a:lnTo>
                    <a:pt x="984" y="740"/>
                  </a:lnTo>
                  <a:lnTo>
                    <a:pt x="988" y="743"/>
                  </a:lnTo>
                  <a:lnTo>
                    <a:pt x="991" y="743"/>
                  </a:lnTo>
                  <a:lnTo>
                    <a:pt x="996" y="741"/>
                  </a:lnTo>
                  <a:lnTo>
                    <a:pt x="1002" y="735"/>
                  </a:lnTo>
                  <a:lnTo>
                    <a:pt x="1004" y="728"/>
                  </a:lnTo>
                  <a:lnTo>
                    <a:pt x="1005" y="730"/>
                  </a:lnTo>
                  <a:lnTo>
                    <a:pt x="1008" y="730"/>
                  </a:lnTo>
                  <a:lnTo>
                    <a:pt x="1009" y="725"/>
                  </a:lnTo>
                  <a:lnTo>
                    <a:pt x="1011" y="724"/>
                  </a:lnTo>
                  <a:lnTo>
                    <a:pt x="1014" y="724"/>
                  </a:lnTo>
                  <a:lnTo>
                    <a:pt x="1017" y="717"/>
                  </a:lnTo>
                  <a:lnTo>
                    <a:pt x="1017" y="719"/>
                  </a:lnTo>
                  <a:lnTo>
                    <a:pt x="1017" y="720"/>
                  </a:lnTo>
                  <a:lnTo>
                    <a:pt x="1017" y="724"/>
                  </a:lnTo>
                  <a:lnTo>
                    <a:pt x="1019" y="725"/>
                  </a:lnTo>
                  <a:lnTo>
                    <a:pt x="1021" y="724"/>
                  </a:lnTo>
                  <a:lnTo>
                    <a:pt x="1021" y="725"/>
                  </a:lnTo>
                  <a:lnTo>
                    <a:pt x="1027" y="724"/>
                  </a:lnTo>
                  <a:lnTo>
                    <a:pt x="1028" y="728"/>
                  </a:lnTo>
                  <a:lnTo>
                    <a:pt x="1027" y="729"/>
                  </a:lnTo>
                  <a:lnTo>
                    <a:pt x="1025" y="729"/>
                  </a:lnTo>
                  <a:lnTo>
                    <a:pt x="1022" y="732"/>
                  </a:lnTo>
                  <a:lnTo>
                    <a:pt x="1020" y="730"/>
                  </a:lnTo>
                  <a:lnTo>
                    <a:pt x="1018" y="732"/>
                  </a:lnTo>
                  <a:lnTo>
                    <a:pt x="1017" y="733"/>
                  </a:lnTo>
                  <a:lnTo>
                    <a:pt x="1016" y="739"/>
                  </a:lnTo>
                  <a:lnTo>
                    <a:pt x="1013" y="745"/>
                  </a:lnTo>
                  <a:lnTo>
                    <a:pt x="1013" y="750"/>
                  </a:lnTo>
                  <a:lnTo>
                    <a:pt x="1011" y="749"/>
                  </a:lnTo>
                  <a:lnTo>
                    <a:pt x="1008" y="750"/>
                  </a:lnTo>
                  <a:lnTo>
                    <a:pt x="1010" y="750"/>
                  </a:lnTo>
                  <a:lnTo>
                    <a:pt x="1010" y="751"/>
                  </a:lnTo>
                  <a:lnTo>
                    <a:pt x="1009" y="758"/>
                  </a:lnTo>
                  <a:lnTo>
                    <a:pt x="1009" y="763"/>
                  </a:lnTo>
                  <a:lnTo>
                    <a:pt x="1006" y="766"/>
                  </a:lnTo>
                  <a:lnTo>
                    <a:pt x="1004" y="766"/>
                  </a:lnTo>
                  <a:lnTo>
                    <a:pt x="1004" y="776"/>
                  </a:lnTo>
                  <a:lnTo>
                    <a:pt x="1005" y="780"/>
                  </a:lnTo>
                  <a:lnTo>
                    <a:pt x="1005" y="782"/>
                  </a:lnTo>
                  <a:lnTo>
                    <a:pt x="1006" y="784"/>
                  </a:lnTo>
                  <a:lnTo>
                    <a:pt x="1008" y="784"/>
                  </a:lnTo>
                  <a:lnTo>
                    <a:pt x="1009" y="776"/>
                  </a:lnTo>
                  <a:lnTo>
                    <a:pt x="1011" y="782"/>
                  </a:lnTo>
                  <a:lnTo>
                    <a:pt x="1013" y="784"/>
                  </a:lnTo>
                  <a:lnTo>
                    <a:pt x="1013" y="782"/>
                  </a:lnTo>
                  <a:lnTo>
                    <a:pt x="1013" y="777"/>
                  </a:lnTo>
                  <a:lnTo>
                    <a:pt x="1019" y="777"/>
                  </a:lnTo>
                  <a:lnTo>
                    <a:pt x="1019" y="771"/>
                  </a:lnTo>
                  <a:lnTo>
                    <a:pt x="1021" y="771"/>
                  </a:lnTo>
                  <a:lnTo>
                    <a:pt x="1022" y="775"/>
                  </a:lnTo>
                  <a:lnTo>
                    <a:pt x="1024" y="775"/>
                  </a:lnTo>
                  <a:lnTo>
                    <a:pt x="1025" y="777"/>
                  </a:lnTo>
                  <a:lnTo>
                    <a:pt x="1024" y="780"/>
                  </a:lnTo>
                  <a:lnTo>
                    <a:pt x="1021" y="780"/>
                  </a:lnTo>
                  <a:lnTo>
                    <a:pt x="1024" y="791"/>
                  </a:lnTo>
                  <a:lnTo>
                    <a:pt x="1025" y="800"/>
                  </a:lnTo>
                  <a:lnTo>
                    <a:pt x="1026" y="800"/>
                  </a:lnTo>
                  <a:lnTo>
                    <a:pt x="1028" y="796"/>
                  </a:lnTo>
                  <a:lnTo>
                    <a:pt x="1029" y="797"/>
                  </a:lnTo>
                  <a:lnTo>
                    <a:pt x="1031" y="796"/>
                  </a:lnTo>
                  <a:lnTo>
                    <a:pt x="1033" y="796"/>
                  </a:lnTo>
                  <a:lnTo>
                    <a:pt x="1035" y="797"/>
                  </a:lnTo>
                  <a:lnTo>
                    <a:pt x="1037" y="787"/>
                  </a:lnTo>
                  <a:lnTo>
                    <a:pt x="1039" y="786"/>
                  </a:lnTo>
                  <a:lnTo>
                    <a:pt x="1039" y="781"/>
                  </a:lnTo>
                  <a:lnTo>
                    <a:pt x="1041" y="775"/>
                  </a:lnTo>
                  <a:lnTo>
                    <a:pt x="1037" y="766"/>
                  </a:lnTo>
                  <a:lnTo>
                    <a:pt x="1040" y="766"/>
                  </a:lnTo>
                  <a:lnTo>
                    <a:pt x="1042" y="770"/>
                  </a:lnTo>
                  <a:lnTo>
                    <a:pt x="1046" y="765"/>
                  </a:lnTo>
                  <a:lnTo>
                    <a:pt x="1046" y="767"/>
                  </a:lnTo>
                  <a:lnTo>
                    <a:pt x="1044" y="771"/>
                  </a:lnTo>
                  <a:lnTo>
                    <a:pt x="1044" y="776"/>
                  </a:lnTo>
                  <a:lnTo>
                    <a:pt x="1044" y="780"/>
                  </a:lnTo>
                  <a:lnTo>
                    <a:pt x="1043" y="781"/>
                  </a:lnTo>
                  <a:lnTo>
                    <a:pt x="1042" y="782"/>
                  </a:lnTo>
                  <a:lnTo>
                    <a:pt x="1044" y="800"/>
                  </a:lnTo>
                  <a:lnTo>
                    <a:pt x="1048" y="803"/>
                  </a:lnTo>
                  <a:lnTo>
                    <a:pt x="1049" y="805"/>
                  </a:lnTo>
                  <a:lnTo>
                    <a:pt x="1054" y="803"/>
                  </a:lnTo>
                  <a:lnTo>
                    <a:pt x="1056" y="800"/>
                  </a:lnTo>
                  <a:lnTo>
                    <a:pt x="1056" y="800"/>
                  </a:lnTo>
                  <a:lnTo>
                    <a:pt x="1061" y="792"/>
                  </a:lnTo>
                  <a:lnTo>
                    <a:pt x="1065" y="784"/>
                  </a:lnTo>
                  <a:lnTo>
                    <a:pt x="1071" y="776"/>
                  </a:lnTo>
                  <a:lnTo>
                    <a:pt x="1073" y="776"/>
                  </a:lnTo>
                  <a:lnTo>
                    <a:pt x="1075" y="785"/>
                  </a:lnTo>
                  <a:lnTo>
                    <a:pt x="1079" y="787"/>
                  </a:lnTo>
                  <a:lnTo>
                    <a:pt x="1084" y="787"/>
                  </a:lnTo>
                  <a:lnTo>
                    <a:pt x="1085" y="785"/>
                  </a:lnTo>
                  <a:lnTo>
                    <a:pt x="1085" y="782"/>
                  </a:lnTo>
                  <a:lnTo>
                    <a:pt x="1085" y="785"/>
                  </a:lnTo>
                  <a:lnTo>
                    <a:pt x="1086" y="785"/>
                  </a:lnTo>
                  <a:lnTo>
                    <a:pt x="1090" y="781"/>
                  </a:lnTo>
                  <a:lnTo>
                    <a:pt x="1093" y="782"/>
                  </a:lnTo>
                  <a:lnTo>
                    <a:pt x="1096" y="784"/>
                  </a:lnTo>
                  <a:lnTo>
                    <a:pt x="1102" y="777"/>
                  </a:lnTo>
                  <a:lnTo>
                    <a:pt x="1104" y="770"/>
                  </a:lnTo>
                  <a:lnTo>
                    <a:pt x="1108" y="771"/>
                  </a:lnTo>
                  <a:lnTo>
                    <a:pt x="1110" y="774"/>
                  </a:lnTo>
                  <a:lnTo>
                    <a:pt x="1117" y="770"/>
                  </a:lnTo>
                  <a:lnTo>
                    <a:pt x="1126" y="751"/>
                  </a:lnTo>
                  <a:lnTo>
                    <a:pt x="1127" y="749"/>
                  </a:lnTo>
                  <a:lnTo>
                    <a:pt x="1128" y="766"/>
                  </a:lnTo>
                  <a:lnTo>
                    <a:pt x="1135" y="787"/>
                  </a:lnTo>
                  <a:lnTo>
                    <a:pt x="1142" y="798"/>
                  </a:lnTo>
                  <a:lnTo>
                    <a:pt x="1146" y="800"/>
                  </a:lnTo>
                  <a:lnTo>
                    <a:pt x="1147" y="798"/>
                  </a:lnTo>
                  <a:lnTo>
                    <a:pt x="1149" y="800"/>
                  </a:lnTo>
                  <a:lnTo>
                    <a:pt x="1152" y="805"/>
                  </a:lnTo>
                  <a:lnTo>
                    <a:pt x="1155" y="807"/>
                  </a:lnTo>
                  <a:lnTo>
                    <a:pt x="1157" y="816"/>
                  </a:lnTo>
                  <a:lnTo>
                    <a:pt x="1161" y="819"/>
                  </a:lnTo>
                  <a:lnTo>
                    <a:pt x="1168" y="832"/>
                  </a:lnTo>
                  <a:lnTo>
                    <a:pt x="1171" y="842"/>
                  </a:lnTo>
                  <a:lnTo>
                    <a:pt x="1171" y="848"/>
                  </a:lnTo>
                  <a:lnTo>
                    <a:pt x="1181" y="871"/>
                  </a:lnTo>
                  <a:lnTo>
                    <a:pt x="1192" y="883"/>
                  </a:lnTo>
                  <a:lnTo>
                    <a:pt x="1198" y="883"/>
                  </a:lnTo>
                  <a:lnTo>
                    <a:pt x="1200" y="881"/>
                  </a:lnTo>
                  <a:lnTo>
                    <a:pt x="1201" y="880"/>
                  </a:lnTo>
                  <a:lnTo>
                    <a:pt x="1201" y="876"/>
                  </a:lnTo>
                  <a:lnTo>
                    <a:pt x="1203" y="873"/>
                  </a:lnTo>
                  <a:lnTo>
                    <a:pt x="1206" y="871"/>
                  </a:lnTo>
                  <a:lnTo>
                    <a:pt x="1210" y="873"/>
                  </a:lnTo>
                  <a:lnTo>
                    <a:pt x="1215" y="871"/>
                  </a:lnTo>
                  <a:lnTo>
                    <a:pt x="1217" y="873"/>
                  </a:lnTo>
                  <a:lnTo>
                    <a:pt x="1221" y="876"/>
                  </a:lnTo>
                  <a:lnTo>
                    <a:pt x="1222" y="876"/>
                  </a:lnTo>
                  <a:lnTo>
                    <a:pt x="1231" y="868"/>
                  </a:lnTo>
                  <a:lnTo>
                    <a:pt x="1236" y="859"/>
                  </a:lnTo>
                  <a:lnTo>
                    <a:pt x="1240" y="875"/>
                  </a:lnTo>
                  <a:lnTo>
                    <a:pt x="1243" y="880"/>
                  </a:lnTo>
                  <a:lnTo>
                    <a:pt x="1245" y="883"/>
                  </a:lnTo>
                  <a:lnTo>
                    <a:pt x="1248" y="891"/>
                  </a:lnTo>
                  <a:lnTo>
                    <a:pt x="1257" y="901"/>
                  </a:lnTo>
                  <a:lnTo>
                    <a:pt x="1262" y="907"/>
                  </a:lnTo>
                  <a:lnTo>
                    <a:pt x="1264" y="910"/>
                  </a:lnTo>
                  <a:lnTo>
                    <a:pt x="1267" y="920"/>
                  </a:lnTo>
                  <a:lnTo>
                    <a:pt x="1270" y="924"/>
                  </a:lnTo>
                  <a:lnTo>
                    <a:pt x="1272" y="924"/>
                  </a:lnTo>
                  <a:lnTo>
                    <a:pt x="1278" y="919"/>
                  </a:lnTo>
                  <a:lnTo>
                    <a:pt x="1283" y="909"/>
                  </a:lnTo>
                  <a:lnTo>
                    <a:pt x="1284" y="901"/>
                  </a:lnTo>
                  <a:lnTo>
                    <a:pt x="1286" y="896"/>
                  </a:lnTo>
                  <a:lnTo>
                    <a:pt x="1293" y="889"/>
                  </a:lnTo>
                  <a:lnTo>
                    <a:pt x="1299" y="884"/>
                  </a:lnTo>
                  <a:lnTo>
                    <a:pt x="1316" y="894"/>
                  </a:lnTo>
                  <a:lnTo>
                    <a:pt x="1319" y="893"/>
                  </a:lnTo>
                  <a:lnTo>
                    <a:pt x="1320" y="894"/>
                  </a:lnTo>
                  <a:lnTo>
                    <a:pt x="1322" y="899"/>
                  </a:lnTo>
                  <a:lnTo>
                    <a:pt x="1322" y="905"/>
                  </a:lnTo>
                  <a:lnTo>
                    <a:pt x="1324" y="911"/>
                  </a:lnTo>
                  <a:lnTo>
                    <a:pt x="1331" y="924"/>
                  </a:lnTo>
                  <a:lnTo>
                    <a:pt x="1335" y="927"/>
                  </a:lnTo>
                  <a:lnTo>
                    <a:pt x="1338" y="927"/>
                  </a:lnTo>
                  <a:lnTo>
                    <a:pt x="1342" y="931"/>
                  </a:lnTo>
                  <a:lnTo>
                    <a:pt x="1346" y="932"/>
                  </a:lnTo>
                  <a:lnTo>
                    <a:pt x="1350" y="936"/>
                  </a:lnTo>
                  <a:lnTo>
                    <a:pt x="1358" y="941"/>
                  </a:lnTo>
                  <a:lnTo>
                    <a:pt x="1366" y="941"/>
                  </a:lnTo>
                  <a:lnTo>
                    <a:pt x="1373" y="935"/>
                  </a:lnTo>
                  <a:lnTo>
                    <a:pt x="1376" y="937"/>
                  </a:lnTo>
                  <a:lnTo>
                    <a:pt x="1380" y="938"/>
                  </a:lnTo>
                  <a:lnTo>
                    <a:pt x="1384" y="936"/>
                  </a:lnTo>
                  <a:lnTo>
                    <a:pt x="1391" y="935"/>
                  </a:lnTo>
                  <a:lnTo>
                    <a:pt x="1393" y="932"/>
                  </a:lnTo>
                  <a:lnTo>
                    <a:pt x="1400" y="935"/>
                  </a:lnTo>
                  <a:lnTo>
                    <a:pt x="1405" y="931"/>
                  </a:lnTo>
                  <a:lnTo>
                    <a:pt x="1413" y="921"/>
                  </a:lnTo>
                  <a:lnTo>
                    <a:pt x="1414" y="921"/>
                  </a:lnTo>
                  <a:lnTo>
                    <a:pt x="1419" y="936"/>
                  </a:lnTo>
                  <a:lnTo>
                    <a:pt x="1421" y="941"/>
                  </a:lnTo>
                  <a:lnTo>
                    <a:pt x="1426" y="945"/>
                  </a:lnTo>
                  <a:lnTo>
                    <a:pt x="1427" y="956"/>
                  </a:lnTo>
                  <a:lnTo>
                    <a:pt x="1429" y="961"/>
                  </a:lnTo>
                  <a:lnTo>
                    <a:pt x="1433" y="964"/>
                  </a:lnTo>
                  <a:lnTo>
                    <a:pt x="1434" y="974"/>
                  </a:lnTo>
                  <a:lnTo>
                    <a:pt x="1440" y="978"/>
                  </a:lnTo>
                  <a:lnTo>
                    <a:pt x="1441" y="979"/>
                  </a:lnTo>
                  <a:lnTo>
                    <a:pt x="1441" y="989"/>
                  </a:lnTo>
                  <a:lnTo>
                    <a:pt x="1443" y="994"/>
                  </a:lnTo>
                  <a:lnTo>
                    <a:pt x="1442" y="998"/>
                  </a:lnTo>
                  <a:lnTo>
                    <a:pt x="1442" y="1002"/>
                  </a:lnTo>
                  <a:lnTo>
                    <a:pt x="1441" y="1002"/>
                  </a:lnTo>
                  <a:lnTo>
                    <a:pt x="1438" y="1008"/>
                  </a:lnTo>
                  <a:lnTo>
                    <a:pt x="1437" y="1019"/>
                  </a:lnTo>
                  <a:lnTo>
                    <a:pt x="1437" y="1025"/>
                  </a:lnTo>
                  <a:lnTo>
                    <a:pt x="1437" y="1032"/>
                  </a:lnTo>
                  <a:lnTo>
                    <a:pt x="1440" y="1042"/>
                  </a:lnTo>
                  <a:lnTo>
                    <a:pt x="1440" y="1046"/>
                  </a:lnTo>
                  <a:lnTo>
                    <a:pt x="1441" y="1055"/>
                  </a:lnTo>
                  <a:lnTo>
                    <a:pt x="1441" y="1057"/>
                  </a:lnTo>
                  <a:lnTo>
                    <a:pt x="1445" y="1066"/>
                  </a:lnTo>
                  <a:lnTo>
                    <a:pt x="1451" y="1071"/>
                  </a:lnTo>
                  <a:lnTo>
                    <a:pt x="1449" y="1072"/>
                  </a:lnTo>
                  <a:lnTo>
                    <a:pt x="1449" y="1073"/>
                  </a:lnTo>
                  <a:lnTo>
                    <a:pt x="1451" y="1082"/>
                  </a:lnTo>
                  <a:lnTo>
                    <a:pt x="1453" y="1086"/>
                  </a:lnTo>
                  <a:lnTo>
                    <a:pt x="1456" y="1088"/>
                  </a:lnTo>
                  <a:lnTo>
                    <a:pt x="1458" y="1098"/>
                  </a:lnTo>
                  <a:lnTo>
                    <a:pt x="1460" y="1107"/>
                  </a:lnTo>
                  <a:lnTo>
                    <a:pt x="1465" y="1118"/>
                  </a:lnTo>
                  <a:lnTo>
                    <a:pt x="1468" y="1120"/>
                  </a:lnTo>
                  <a:lnTo>
                    <a:pt x="1467" y="1120"/>
                  </a:lnTo>
                  <a:lnTo>
                    <a:pt x="1465" y="1118"/>
                  </a:lnTo>
                  <a:lnTo>
                    <a:pt x="1458" y="1104"/>
                  </a:lnTo>
                  <a:lnTo>
                    <a:pt x="1459" y="1108"/>
                  </a:lnTo>
                  <a:lnTo>
                    <a:pt x="1461" y="1115"/>
                  </a:lnTo>
                  <a:lnTo>
                    <a:pt x="1465" y="1120"/>
                  </a:lnTo>
                  <a:lnTo>
                    <a:pt x="1461" y="1118"/>
                  </a:lnTo>
                  <a:lnTo>
                    <a:pt x="1458" y="1109"/>
                  </a:lnTo>
                  <a:lnTo>
                    <a:pt x="1458" y="1112"/>
                  </a:lnTo>
                  <a:lnTo>
                    <a:pt x="1458" y="1117"/>
                  </a:lnTo>
                  <a:lnTo>
                    <a:pt x="1460" y="1120"/>
                  </a:lnTo>
                  <a:lnTo>
                    <a:pt x="1458" y="1125"/>
                  </a:lnTo>
                  <a:lnTo>
                    <a:pt x="1459" y="1127"/>
                  </a:lnTo>
                  <a:lnTo>
                    <a:pt x="1460" y="1130"/>
                  </a:lnTo>
                  <a:lnTo>
                    <a:pt x="1465" y="1133"/>
                  </a:lnTo>
                  <a:lnTo>
                    <a:pt x="1467" y="1130"/>
                  </a:lnTo>
                  <a:lnTo>
                    <a:pt x="1468" y="1125"/>
                  </a:lnTo>
                  <a:lnTo>
                    <a:pt x="1469" y="1138"/>
                  </a:lnTo>
                  <a:lnTo>
                    <a:pt x="1475" y="1135"/>
                  </a:lnTo>
                  <a:lnTo>
                    <a:pt x="1478" y="1132"/>
                  </a:lnTo>
                  <a:lnTo>
                    <a:pt x="1476" y="1129"/>
                  </a:lnTo>
                  <a:lnTo>
                    <a:pt x="1473" y="1129"/>
                  </a:lnTo>
                  <a:lnTo>
                    <a:pt x="1473" y="1123"/>
                  </a:lnTo>
                  <a:lnTo>
                    <a:pt x="1471" y="1120"/>
                  </a:lnTo>
                  <a:lnTo>
                    <a:pt x="1471" y="1117"/>
                  </a:lnTo>
                  <a:lnTo>
                    <a:pt x="1472" y="1114"/>
                  </a:lnTo>
                  <a:lnTo>
                    <a:pt x="1479" y="1115"/>
                  </a:lnTo>
                  <a:lnTo>
                    <a:pt x="1480" y="1118"/>
                  </a:lnTo>
                  <a:lnTo>
                    <a:pt x="1481" y="1117"/>
                  </a:lnTo>
                  <a:lnTo>
                    <a:pt x="1486" y="1119"/>
                  </a:lnTo>
                  <a:lnTo>
                    <a:pt x="1489" y="1118"/>
                  </a:lnTo>
                  <a:lnTo>
                    <a:pt x="1490" y="1119"/>
                  </a:lnTo>
                  <a:lnTo>
                    <a:pt x="1488" y="1125"/>
                  </a:lnTo>
                  <a:lnTo>
                    <a:pt x="1482" y="1128"/>
                  </a:lnTo>
                  <a:lnTo>
                    <a:pt x="1483" y="1129"/>
                  </a:lnTo>
                  <a:lnTo>
                    <a:pt x="1480" y="1138"/>
                  </a:lnTo>
                  <a:lnTo>
                    <a:pt x="1474" y="1140"/>
                  </a:lnTo>
                  <a:lnTo>
                    <a:pt x="1473" y="1140"/>
                  </a:lnTo>
                  <a:lnTo>
                    <a:pt x="1472" y="1138"/>
                  </a:lnTo>
                  <a:lnTo>
                    <a:pt x="1469" y="1139"/>
                  </a:lnTo>
                  <a:lnTo>
                    <a:pt x="1472" y="1144"/>
                  </a:lnTo>
                  <a:lnTo>
                    <a:pt x="1472" y="1150"/>
                  </a:lnTo>
                  <a:lnTo>
                    <a:pt x="1475" y="1154"/>
                  </a:lnTo>
                  <a:lnTo>
                    <a:pt x="1480" y="1155"/>
                  </a:lnTo>
                  <a:lnTo>
                    <a:pt x="1487" y="1143"/>
                  </a:lnTo>
                  <a:lnTo>
                    <a:pt x="1490" y="1141"/>
                  </a:lnTo>
                  <a:lnTo>
                    <a:pt x="1491" y="1139"/>
                  </a:lnTo>
                  <a:lnTo>
                    <a:pt x="1494" y="1140"/>
                  </a:lnTo>
                  <a:lnTo>
                    <a:pt x="1497" y="1140"/>
                  </a:lnTo>
                  <a:lnTo>
                    <a:pt x="1497" y="1140"/>
                  </a:lnTo>
                  <a:lnTo>
                    <a:pt x="1497" y="1135"/>
                  </a:lnTo>
                  <a:lnTo>
                    <a:pt x="1498" y="1135"/>
                  </a:lnTo>
                  <a:lnTo>
                    <a:pt x="1499" y="1132"/>
                  </a:lnTo>
                  <a:lnTo>
                    <a:pt x="1501" y="1120"/>
                  </a:lnTo>
                  <a:lnTo>
                    <a:pt x="1505" y="1119"/>
                  </a:lnTo>
                  <a:lnTo>
                    <a:pt x="1505" y="1118"/>
                  </a:lnTo>
                  <a:lnTo>
                    <a:pt x="1505" y="1117"/>
                  </a:lnTo>
                  <a:lnTo>
                    <a:pt x="1511" y="1115"/>
                  </a:lnTo>
                  <a:lnTo>
                    <a:pt x="1511" y="1119"/>
                  </a:lnTo>
                  <a:lnTo>
                    <a:pt x="1511" y="1120"/>
                  </a:lnTo>
                  <a:lnTo>
                    <a:pt x="1512" y="1115"/>
                  </a:lnTo>
                  <a:lnTo>
                    <a:pt x="1521" y="1117"/>
                  </a:lnTo>
                  <a:lnTo>
                    <a:pt x="1522" y="1115"/>
                  </a:lnTo>
                  <a:lnTo>
                    <a:pt x="1526" y="1123"/>
                  </a:lnTo>
                  <a:lnTo>
                    <a:pt x="1526" y="1128"/>
                  </a:lnTo>
                  <a:lnTo>
                    <a:pt x="1528" y="1129"/>
                  </a:lnTo>
                  <a:lnTo>
                    <a:pt x="1528" y="1125"/>
                  </a:lnTo>
                  <a:lnTo>
                    <a:pt x="1531" y="1118"/>
                  </a:lnTo>
                  <a:lnTo>
                    <a:pt x="1532" y="1115"/>
                  </a:lnTo>
                  <a:lnTo>
                    <a:pt x="1533" y="1115"/>
                  </a:lnTo>
                  <a:lnTo>
                    <a:pt x="1535" y="1112"/>
                  </a:lnTo>
                  <a:lnTo>
                    <a:pt x="1537" y="1112"/>
                  </a:lnTo>
                  <a:lnTo>
                    <a:pt x="1543" y="1112"/>
                  </a:lnTo>
                  <a:lnTo>
                    <a:pt x="1547" y="1112"/>
                  </a:lnTo>
                  <a:lnTo>
                    <a:pt x="1549" y="1103"/>
                  </a:lnTo>
                  <a:lnTo>
                    <a:pt x="1549" y="1098"/>
                  </a:lnTo>
                  <a:lnTo>
                    <a:pt x="1547" y="1096"/>
                  </a:lnTo>
                  <a:lnTo>
                    <a:pt x="1545" y="1092"/>
                  </a:lnTo>
                  <a:lnTo>
                    <a:pt x="1542" y="1088"/>
                  </a:lnTo>
                  <a:lnTo>
                    <a:pt x="1541" y="1088"/>
                  </a:lnTo>
                  <a:lnTo>
                    <a:pt x="1537" y="1082"/>
                  </a:lnTo>
                  <a:lnTo>
                    <a:pt x="1534" y="1082"/>
                  </a:lnTo>
                  <a:lnTo>
                    <a:pt x="1534" y="1080"/>
                  </a:lnTo>
                  <a:lnTo>
                    <a:pt x="1529" y="1077"/>
                  </a:lnTo>
                  <a:lnTo>
                    <a:pt x="1528" y="1071"/>
                  </a:lnTo>
                  <a:lnTo>
                    <a:pt x="1526" y="1067"/>
                  </a:lnTo>
                  <a:lnTo>
                    <a:pt x="1526" y="1066"/>
                  </a:lnTo>
                  <a:lnTo>
                    <a:pt x="1535" y="1061"/>
                  </a:lnTo>
                  <a:lnTo>
                    <a:pt x="1543" y="1061"/>
                  </a:lnTo>
                  <a:lnTo>
                    <a:pt x="1547" y="1058"/>
                  </a:lnTo>
                  <a:lnTo>
                    <a:pt x="1549" y="1058"/>
                  </a:lnTo>
                  <a:lnTo>
                    <a:pt x="1552" y="1055"/>
                  </a:lnTo>
                  <a:lnTo>
                    <a:pt x="1555" y="1056"/>
                  </a:lnTo>
                  <a:lnTo>
                    <a:pt x="1555" y="1058"/>
                  </a:lnTo>
                  <a:lnTo>
                    <a:pt x="1559" y="1066"/>
                  </a:lnTo>
                  <a:lnTo>
                    <a:pt x="1566" y="1075"/>
                  </a:lnTo>
                  <a:lnTo>
                    <a:pt x="1574" y="1087"/>
                  </a:lnTo>
                  <a:lnTo>
                    <a:pt x="1575" y="1091"/>
                  </a:lnTo>
                  <a:lnTo>
                    <a:pt x="1581" y="1101"/>
                  </a:lnTo>
                  <a:lnTo>
                    <a:pt x="1587" y="1107"/>
                  </a:lnTo>
                  <a:lnTo>
                    <a:pt x="1589" y="1111"/>
                  </a:lnTo>
                  <a:lnTo>
                    <a:pt x="1597" y="1118"/>
                  </a:lnTo>
                  <a:lnTo>
                    <a:pt x="1598" y="1118"/>
                  </a:lnTo>
                  <a:lnTo>
                    <a:pt x="1601" y="1120"/>
                  </a:lnTo>
                  <a:lnTo>
                    <a:pt x="1604" y="1122"/>
                  </a:lnTo>
                  <a:lnTo>
                    <a:pt x="1610" y="1119"/>
                  </a:lnTo>
                  <a:lnTo>
                    <a:pt x="1611" y="1118"/>
                  </a:lnTo>
                  <a:lnTo>
                    <a:pt x="1611" y="1115"/>
                  </a:lnTo>
                  <a:lnTo>
                    <a:pt x="1613" y="1113"/>
                  </a:lnTo>
                  <a:lnTo>
                    <a:pt x="1613" y="1112"/>
                  </a:lnTo>
                  <a:lnTo>
                    <a:pt x="1624" y="1111"/>
                  </a:lnTo>
                  <a:lnTo>
                    <a:pt x="1628" y="1112"/>
                  </a:lnTo>
                  <a:lnTo>
                    <a:pt x="1643" y="1123"/>
                  </a:lnTo>
                  <a:lnTo>
                    <a:pt x="1653" y="1124"/>
                  </a:lnTo>
                  <a:lnTo>
                    <a:pt x="1654" y="1128"/>
                  </a:lnTo>
                  <a:lnTo>
                    <a:pt x="1658" y="1130"/>
                  </a:lnTo>
                  <a:lnTo>
                    <a:pt x="1661" y="1134"/>
                  </a:lnTo>
                  <a:lnTo>
                    <a:pt x="1662" y="1137"/>
                  </a:lnTo>
                  <a:lnTo>
                    <a:pt x="1663" y="1138"/>
                  </a:lnTo>
                  <a:lnTo>
                    <a:pt x="1662" y="1139"/>
                  </a:lnTo>
                  <a:lnTo>
                    <a:pt x="1662" y="1140"/>
                  </a:lnTo>
                  <a:lnTo>
                    <a:pt x="1664" y="1143"/>
                  </a:lnTo>
                  <a:lnTo>
                    <a:pt x="1664" y="1144"/>
                  </a:lnTo>
                  <a:lnTo>
                    <a:pt x="1666" y="1145"/>
                  </a:lnTo>
                  <a:lnTo>
                    <a:pt x="1666" y="1150"/>
                  </a:lnTo>
                  <a:lnTo>
                    <a:pt x="1671" y="1156"/>
                  </a:lnTo>
                  <a:lnTo>
                    <a:pt x="1671" y="1158"/>
                  </a:lnTo>
                  <a:lnTo>
                    <a:pt x="1672" y="1161"/>
                  </a:lnTo>
                  <a:lnTo>
                    <a:pt x="1672" y="1167"/>
                  </a:lnTo>
                  <a:lnTo>
                    <a:pt x="1673" y="1171"/>
                  </a:lnTo>
                  <a:lnTo>
                    <a:pt x="1673" y="1174"/>
                  </a:lnTo>
                  <a:lnTo>
                    <a:pt x="1675" y="1180"/>
                  </a:lnTo>
                  <a:lnTo>
                    <a:pt x="1675" y="1185"/>
                  </a:lnTo>
                  <a:lnTo>
                    <a:pt x="1676" y="1187"/>
                  </a:lnTo>
                  <a:lnTo>
                    <a:pt x="1676" y="1190"/>
                  </a:lnTo>
                  <a:lnTo>
                    <a:pt x="1672" y="1195"/>
                  </a:lnTo>
                  <a:lnTo>
                    <a:pt x="1672" y="1197"/>
                  </a:lnTo>
                  <a:lnTo>
                    <a:pt x="1669" y="1203"/>
                  </a:lnTo>
                  <a:lnTo>
                    <a:pt x="1668" y="1201"/>
                  </a:lnTo>
                  <a:lnTo>
                    <a:pt x="1665" y="1203"/>
                  </a:lnTo>
                  <a:lnTo>
                    <a:pt x="1664" y="1208"/>
                  </a:lnTo>
                  <a:lnTo>
                    <a:pt x="1662" y="1211"/>
                  </a:lnTo>
                  <a:lnTo>
                    <a:pt x="1661" y="1213"/>
                  </a:lnTo>
                  <a:lnTo>
                    <a:pt x="1656" y="1215"/>
                  </a:lnTo>
                  <a:lnTo>
                    <a:pt x="1656" y="1218"/>
                  </a:lnTo>
                  <a:lnTo>
                    <a:pt x="1653" y="1215"/>
                  </a:lnTo>
                  <a:lnTo>
                    <a:pt x="1651" y="1217"/>
                  </a:lnTo>
                  <a:lnTo>
                    <a:pt x="1651" y="1218"/>
                  </a:lnTo>
                  <a:lnTo>
                    <a:pt x="1649" y="1217"/>
                  </a:lnTo>
                  <a:lnTo>
                    <a:pt x="1647" y="1219"/>
                  </a:lnTo>
                  <a:lnTo>
                    <a:pt x="1646" y="1223"/>
                  </a:lnTo>
                  <a:lnTo>
                    <a:pt x="1647" y="1226"/>
                  </a:lnTo>
                  <a:lnTo>
                    <a:pt x="1645" y="1228"/>
                  </a:lnTo>
                  <a:lnTo>
                    <a:pt x="1642" y="1234"/>
                  </a:lnTo>
                  <a:lnTo>
                    <a:pt x="1640" y="1237"/>
                  </a:lnTo>
                  <a:lnTo>
                    <a:pt x="1639" y="1236"/>
                  </a:lnTo>
                  <a:lnTo>
                    <a:pt x="1639" y="1238"/>
                  </a:lnTo>
                  <a:lnTo>
                    <a:pt x="1638" y="1241"/>
                  </a:lnTo>
                  <a:lnTo>
                    <a:pt x="1635" y="1244"/>
                  </a:lnTo>
                  <a:lnTo>
                    <a:pt x="1634" y="1248"/>
                  </a:lnTo>
                  <a:lnTo>
                    <a:pt x="1631" y="1250"/>
                  </a:lnTo>
                  <a:lnTo>
                    <a:pt x="1632" y="1252"/>
                  </a:lnTo>
                  <a:lnTo>
                    <a:pt x="1631" y="1257"/>
                  </a:lnTo>
                  <a:lnTo>
                    <a:pt x="1631" y="1259"/>
                  </a:lnTo>
                  <a:lnTo>
                    <a:pt x="1633" y="1258"/>
                  </a:lnTo>
                  <a:lnTo>
                    <a:pt x="1633" y="1260"/>
                  </a:lnTo>
                  <a:lnTo>
                    <a:pt x="1628" y="1269"/>
                  </a:lnTo>
                  <a:lnTo>
                    <a:pt x="1631" y="1269"/>
                  </a:lnTo>
                  <a:lnTo>
                    <a:pt x="1632" y="1270"/>
                  </a:lnTo>
                  <a:lnTo>
                    <a:pt x="1634" y="1268"/>
                  </a:lnTo>
                  <a:lnTo>
                    <a:pt x="1634" y="1265"/>
                  </a:lnTo>
                  <a:lnTo>
                    <a:pt x="1634" y="1264"/>
                  </a:lnTo>
                  <a:lnTo>
                    <a:pt x="1635" y="1264"/>
                  </a:lnTo>
                  <a:lnTo>
                    <a:pt x="1635" y="1263"/>
                  </a:lnTo>
                  <a:lnTo>
                    <a:pt x="1635" y="1259"/>
                  </a:lnTo>
                  <a:lnTo>
                    <a:pt x="1638" y="1257"/>
                  </a:lnTo>
                  <a:lnTo>
                    <a:pt x="1642" y="1255"/>
                  </a:lnTo>
                  <a:lnTo>
                    <a:pt x="1645" y="1257"/>
                  </a:lnTo>
                  <a:lnTo>
                    <a:pt x="1648" y="1257"/>
                  </a:lnTo>
                  <a:lnTo>
                    <a:pt x="1653" y="1258"/>
                  </a:lnTo>
                  <a:lnTo>
                    <a:pt x="1654" y="1253"/>
                  </a:lnTo>
                  <a:lnTo>
                    <a:pt x="1655" y="1253"/>
                  </a:lnTo>
                  <a:lnTo>
                    <a:pt x="1656" y="1257"/>
                  </a:lnTo>
                  <a:lnTo>
                    <a:pt x="1655" y="1260"/>
                  </a:lnTo>
                  <a:lnTo>
                    <a:pt x="1654" y="1264"/>
                  </a:lnTo>
                  <a:lnTo>
                    <a:pt x="1656" y="1274"/>
                  </a:lnTo>
                  <a:lnTo>
                    <a:pt x="1657" y="1276"/>
                  </a:lnTo>
                  <a:lnTo>
                    <a:pt x="1657" y="1281"/>
                  </a:lnTo>
                  <a:lnTo>
                    <a:pt x="1662" y="1285"/>
                  </a:lnTo>
                  <a:lnTo>
                    <a:pt x="1662" y="1289"/>
                  </a:lnTo>
                  <a:lnTo>
                    <a:pt x="1664" y="1286"/>
                  </a:lnTo>
                  <a:lnTo>
                    <a:pt x="1664" y="1290"/>
                  </a:lnTo>
                  <a:lnTo>
                    <a:pt x="1665" y="1294"/>
                  </a:lnTo>
                  <a:lnTo>
                    <a:pt x="1664" y="1302"/>
                  </a:lnTo>
                  <a:lnTo>
                    <a:pt x="1669" y="1301"/>
                  </a:lnTo>
                  <a:lnTo>
                    <a:pt x="1668" y="1306"/>
                  </a:lnTo>
                  <a:lnTo>
                    <a:pt x="1665" y="1309"/>
                  </a:lnTo>
                  <a:lnTo>
                    <a:pt x="1665" y="1310"/>
                  </a:lnTo>
                  <a:lnTo>
                    <a:pt x="1665" y="1312"/>
                  </a:lnTo>
                  <a:lnTo>
                    <a:pt x="1668" y="1311"/>
                  </a:lnTo>
                  <a:lnTo>
                    <a:pt x="1670" y="1314"/>
                  </a:lnTo>
                  <a:lnTo>
                    <a:pt x="1671" y="1320"/>
                  </a:lnTo>
                  <a:lnTo>
                    <a:pt x="1672" y="1320"/>
                  </a:lnTo>
                  <a:lnTo>
                    <a:pt x="1677" y="1311"/>
                  </a:lnTo>
                  <a:lnTo>
                    <a:pt x="1680" y="1307"/>
                  </a:lnTo>
                  <a:lnTo>
                    <a:pt x="1681" y="1312"/>
                  </a:lnTo>
                  <a:lnTo>
                    <a:pt x="1684" y="1315"/>
                  </a:lnTo>
                  <a:lnTo>
                    <a:pt x="1687" y="1311"/>
                  </a:lnTo>
                  <a:lnTo>
                    <a:pt x="1691" y="1314"/>
                  </a:lnTo>
                  <a:lnTo>
                    <a:pt x="1692" y="1314"/>
                  </a:lnTo>
                  <a:lnTo>
                    <a:pt x="1693" y="1316"/>
                  </a:lnTo>
                  <a:lnTo>
                    <a:pt x="1695" y="1315"/>
                  </a:lnTo>
                  <a:lnTo>
                    <a:pt x="1698" y="1320"/>
                  </a:lnTo>
                  <a:lnTo>
                    <a:pt x="1699" y="1320"/>
                  </a:lnTo>
                  <a:lnTo>
                    <a:pt x="1700" y="1325"/>
                  </a:lnTo>
                  <a:lnTo>
                    <a:pt x="1706" y="1325"/>
                  </a:lnTo>
                  <a:lnTo>
                    <a:pt x="1707" y="1328"/>
                  </a:lnTo>
                  <a:lnTo>
                    <a:pt x="1707" y="1332"/>
                  </a:lnTo>
                  <a:lnTo>
                    <a:pt x="1684" y="1328"/>
                  </a:lnTo>
                  <a:lnTo>
                    <a:pt x="1673" y="1330"/>
                  </a:lnTo>
                  <a:lnTo>
                    <a:pt x="1666" y="1335"/>
                  </a:lnTo>
                  <a:lnTo>
                    <a:pt x="1649" y="1351"/>
                  </a:lnTo>
                  <a:lnTo>
                    <a:pt x="1626" y="1363"/>
                  </a:lnTo>
                  <a:lnTo>
                    <a:pt x="1620" y="1368"/>
                  </a:lnTo>
                  <a:lnTo>
                    <a:pt x="1617" y="1369"/>
                  </a:lnTo>
                  <a:lnTo>
                    <a:pt x="1605" y="1368"/>
                  </a:lnTo>
                  <a:lnTo>
                    <a:pt x="1603" y="1369"/>
                  </a:lnTo>
                  <a:lnTo>
                    <a:pt x="1598" y="1377"/>
                  </a:lnTo>
                  <a:lnTo>
                    <a:pt x="1594" y="1377"/>
                  </a:lnTo>
                  <a:lnTo>
                    <a:pt x="1587" y="1373"/>
                  </a:lnTo>
                  <a:lnTo>
                    <a:pt x="1586" y="1377"/>
                  </a:lnTo>
                  <a:lnTo>
                    <a:pt x="1584" y="1373"/>
                  </a:lnTo>
                  <a:lnTo>
                    <a:pt x="1581" y="1376"/>
                  </a:lnTo>
                  <a:lnTo>
                    <a:pt x="1580" y="1372"/>
                  </a:lnTo>
                  <a:lnTo>
                    <a:pt x="1581" y="1371"/>
                  </a:lnTo>
                  <a:lnTo>
                    <a:pt x="1579" y="1369"/>
                  </a:lnTo>
                  <a:lnTo>
                    <a:pt x="1578" y="1368"/>
                  </a:lnTo>
                  <a:lnTo>
                    <a:pt x="1573" y="1369"/>
                  </a:lnTo>
                  <a:lnTo>
                    <a:pt x="1572" y="1367"/>
                  </a:lnTo>
                  <a:lnTo>
                    <a:pt x="1567" y="1364"/>
                  </a:lnTo>
                  <a:lnTo>
                    <a:pt x="1563" y="1368"/>
                  </a:lnTo>
                  <a:lnTo>
                    <a:pt x="1564" y="1348"/>
                  </a:lnTo>
                  <a:lnTo>
                    <a:pt x="1565" y="1336"/>
                  </a:lnTo>
                  <a:lnTo>
                    <a:pt x="1565" y="1326"/>
                  </a:lnTo>
                  <a:lnTo>
                    <a:pt x="1564" y="1319"/>
                  </a:lnTo>
                  <a:lnTo>
                    <a:pt x="1562" y="1312"/>
                  </a:lnTo>
                  <a:lnTo>
                    <a:pt x="1558" y="1309"/>
                  </a:lnTo>
                  <a:lnTo>
                    <a:pt x="1549" y="1311"/>
                  </a:lnTo>
                  <a:lnTo>
                    <a:pt x="1540" y="1311"/>
                  </a:lnTo>
                  <a:lnTo>
                    <a:pt x="1526" y="1296"/>
                  </a:lnTo>
                  <a:lnTo>
                    <a:pt x="1525" y="1293"/>
                  </a:lnTo>
                  <a:lnTo>
                    <a:pt x="1521" y="1290"/>
                  </a:lnTo>
                  <a:lnTo>
                    <a:pt x="1520" y="1285"/>
                  </a:lnTo>
                  <a:lnTo>
                    <a:pt x="1517" y="1281"/>
                  </a:lnTo>
                  <a:lnTo>
                    <a:pt x="1516" y="1281"/>
                  </a:lnTo>
                  <a:lnTo>
                    <a:pt x="1514" y="1278"/>
                  </a:lnTo>
                  <a:lnTo>
                    <a:pt x="1512" y="1276"/>
                  </a:lnTo>
                  <a:lnTo>
                    <a:pt x="1510" y="1276"/>
                  </a:lnTo>
                  <a:lnTo>
                    <a:pt x="1506" y="1281"/>
                  </a:lnTo>
                  <a:lnTo>
                    <a:pt x="1503" y="1283"/>
                  </a:lnTo>
                  <a:lnTo>
                    <a:pt x="1498" y="1283"/>
                  </a:lnTo>
                  <a:lnTo>
                    <a:pt x="1497" y="1281"/>
                  </a:lnTo>
                  <a:lnTo>
                    <a:pt x="1498" y="1275"/>
                  </a:lnTo>
                  <a:lnTo>
                    <a:pt x="1496" y="1258"/>
                  </a:lnTo>
                  <a:lnTo>
                    <a:pt x="1496" y="1249"/>
                  </a:lnTo>
                  <a:lnTo>
                    <a:pt x="1497" y="1239"/>
                  </a:lnTo>
                  <a:lnTo>
                    <a:pt x="1503" y="1231"/>
                  </a:lnTo>
                  <a:lnTo>
                    <a:pt x="1494" y="1224"/>
                  </a:lnTo>
                  <a:lnTo>
                    <a:pt x="1493" y="1224"/>
                  </a:lnTo>
                  <a:lnTo>
                    <a:pt x="1488" y="1232"/>
                  </a:lnTo>
                  <a:lnTo>
                    <a:pt x="1481" y="1236"/>
                  </a:lnTo>
                  <a:lnTo>
                    <a:pt x="1478" y="1236"/>
                  </a:lnTo>
                  <a:lnTo>
                    <a:pt x="1473" y="1233"/>
                  </a:lnTo>
                  <a:lnTo>
                    <a:pt x="1459" y="1233"/>
                  </a:lnTo>
                  <a:lnTo>
                    <a:pt x="1450" y="1236"/>
                  </a:lnTo>
                  <a:lnTo>
                    <a:pt x="1443" y="1236"/>
                  </a:lnTo>
                  <a:lnTo>
                    <a:pt x="1440" y="1237"/>
                  </a:lnTo>
                  <a:lnTo>
                    <a:pt x="1440" y="1241"/>
                  </a:lnTo>
                  <a:lnTo>
                    <a:pt x="1441" y="1250"/>
                  </a:lnTo>
                  <a:lnTo>
                    <a:pt x="1437" y="1259"/>
                  </a:lnTo>
                  <a:lnTo>
                    <a:pt x="1438" y="1268"/>
                  </a:lnTo>
                  <a:lnTo>
                    <a:pt x="1438" y="1271"/>
                  </a:lnTo>
                  <a:lnTo>
                    <a:pt x="1433" y="1299"/>
                  </a:lnTo>
                  <a:lnTo>
                    <a:pt x="1431" y="1301"/>
                  </a:lnTo>
                  <a:lnTo>
                    <a:pt x="1429" y="1304"/>
                  </a:lnTo>
                  <a:lnTo>
                    <a:pt x="1423" y="1304"/>
                  </a:lnTo>
                  <a:lnTo>
                    <a:pt x="1418" y="1312"/>
                  </a:lnTo>
                  <a:lnTo>
                    <a:pt x="1412" y="1307"/>
                  </a:lnTo>
                  <a:lnTo>
                    <a:pt x="1400" y="1304"/>
                  </a:lnTo>
                  <a:lnTo>
                    <a:pt x="1392" y="1305"/>
                  </a:lnTo>
                  <a:lnTo>
                    <a:pt x="1390" y="1302"/>
                  </a:lnTo>
                  <a:lnTo>
                    <a:pt x="1384" y="1296"/>
                  </a:lnTo>
                  <a:lnTo>
                    <a:pt x="1373" y="1286"/>
                  </a:lnTo>
                  <a:lnTo>
                    <a:pt x="1366" y="1283"/>
                  </a:lnTo>
                  <a:lnTo>
                    <a:pt x="1360" y="1283"/>
                  </a:lnTo>
                  <a:lnTo>
                    <a:pt x="1345" y="1262"/>
                  </a:lnTo>
                  <a:lnTo>
                    <a:pt x="1344" y="1262"/>
                  </a:lnTo>
                  <a:lnTo>
                    <a:pt x="1342" y="1262"/>
                  </a:lnTo>
                  <a:lnTo>
                    <a:pt x="1332" y="1275"/>
                  </a:lnTo>
                  <a:lnTo>
                    <a:pt x="1323" y="1278"/>
                  </a:lnTo>
                  <a:lnTo>
                    <a:pt x="1312" y="1274"/>
                  </a:lnTo>
                  <a:lnTo>
                    <a:pt x="1307" y="1273"/>
                  </a:lnTo>
                  <a:lnTo>
                    <a:pt x="1296" y="1278"/>
                  </a:lnTo>
                  <a:lnTo>
                    <a:pt x="1281" y="1288"/>
                  </a:lnTo>
                  <a:lnTo>
                    <a:pt x="1277" y="1275"/>
                  </a:lnTo>
                  <a:lnTo>
                    <a:pt x="1275" y="1260"/>
                  </a:lnTo>
                  <a:lnTo>
                    <a:pt x="1269" y="1234"/>
                  </a:lnTo>
                  <a:lnTo>
                    <a:pt x="1268" y="1221"/>
                  </a:lnTo>
                  <a:lnTo>
                    <a:pt x="1267" y="1218"/>
                  </a:lnTo>
                  <a:lnTo>
                    <a:pt x="1257" y="1216"/>
                  </a:lnTo>
                  <a:lnTo>
                    <a:pt x="1246" y="1224"/>
                  </a:lnTo>
                  <a:lnTo>
                    <a:pt x="1238" y="1227"/>
                  </a:lnTo>
                  <a:lnTo>
                    <a:pt x="1230" y="1222"/>
                  </a:lnTo>
                  <a:lnTo>
                    <a:pt x="1228" y="1215"/>
                  </a:lnTo>
                  <a:lnTo>
                    <a:pt x="1222" y="1207"/>
                  </a:lnTo>
                  <a:lnTo>
                    <a:pt x="1221" y="1207"/>
                  </a:lnTo>
                  <a:lnTo>
                    <a:pt x="1218" y="1208"/>
                  </a:lnTo>
                  <a:lnTo>
                    <a:pt x="1214" y="1217"/>
                  </a:lnTo>
                  <a:lnTo>
                    <a:pt x="1208" y="1233"/>
                  </a:lnTo>
                  <a:lnTo>
                    <a:pt x="1206" y="1229"/>
                  </a:lnTo>
                  <a:lnTo>
                    <a:pt x="1203" y="1231"/>
                  </a:lnTo>
                  <a:lnTo>
                    <a:pt x="1201" y="1229"/>
                  </a:lnTo>
                  <a:lnTo>
                    <a:pt x="1199" y="1231"/>
                  </a:lnTo>
                  <a:lnTo>
                    <a:pt x="1196" y="1227"/>
                  </a:lnTo>
                  <a:lnTo>
                    <a:pt x="1193" y="1227"/>
                  </a:lnTo>
                  <a:lnTo>
                    <a:pt x="1191" y="1222"/>
                  </a:lnTo>
                  <a:lnTo>
                    <a:pt x="1190" y="1221"/>
                  </a:lnTo>
                  <a:lnTo>
                    <a:pt x="1188" y="1223"/>
                  </a:lnTo>
                  <a:lnTo>
                    <a:pt x="1187" y="1229"/>
                  </a:lnTo>
                  <a:lnTo>
                    <a:pt x="1183" y="1244"/>
                  </a:lnTo>
                  <a:lnTo>
                    <a:pt x="1180" y="1245"/>
                  </a:lnTo>
                  <a:lnTo>
                    <a:pt x="1178" y="1250"/>
                  </a:lnTo>
                  <a:lnTo>
                    <a:pt x="1176" y="1250"/>
                  </a:lnTo>
                  <a:lnTo>
                    <a:pt x="1171" y="1248"/>
                  </a:lnTo>
                  <a:lnTo>
                    <a:pt x="1166" y="1252"/>
                  </a:lnTo>
                  <a:lnTo>
                    <a:pt x="1164" y="1258"/>
                  </a:lnTo>
                  <a:lnTo>
                    <a:pt x="1163" y="1268"/>
                  </a:lnTo>
                  <a:lnTo>
                    <a:pt x="1162" y="1271"/>
                  </a:lnTo>
                  <a:lnTo>
                    <a:pt x="1160" y="1274"/>
                  </a:lnTo>
                  <a:lnTo>
                    <a:pt x="1149" y="1279"/>
                  </a:lnTo>
                  <a:lnTo>
                    <a:pt x="1148" y="1281"/>
                  </a:lnTo>
                  <a:lnTo>
                    <a:pt x="1147" y="1289"/>
                  </a:lnTo>
                  <a:lnTo>
                    <a:pt x="1145" y="1294"/>
                  </a:lnTo>
                  <a:lnTo>
                    <a:pt x="1142" y="1296"/>
                  </a:lnTo>
                  <a:lnTo>
                    <a:pt x="1128" y="1301"/>
                  </a:lnTo>
                  <a:lnTo>
                    <a:pt x="1112" y="1321"/>
                  </a:lnTo>
                  <a:lnTo>
                    <a:pt x="1103" y="1327"/>
                  </a:lnTo>
                  <a:lnTo>
                    <a:pt x="1089" y="1342"/>
                  </a:lnTo>
                  <a:lnTo>
                    <a:pt x="1082" y="1354"/>
                  </a:lnTo>
                  <a:lnTo>
                    <a:pt x="1078" y="1357"/>
                  </a:lnTo>
                  <a:lnTo>
                    <a:pt x="1075" y="1356"/>
                  </a:lnTo>
                  <a:lnTo>
                    <a:pt x="1069" y="1342"/>
                  </a:lnTo>
                  <a:lnTo>
                    <a:pt x="1062" y="1333"/>
                  </a:lnTo>
                  <a:lnTo>
                    <a:pt x="1052" y="1314"/>
                  </a:lnTo>
                  <a:lnTo>
                    <a:pt x="1041" y="1289"/>
                  </a:lnTo>
                  <a:lnTo>
                    <a:pt x="1029" y="1273"/>
                  </a:lnTo>
                  <a:lnTo>
                    <a:pt x="1027" y="1268"/>
                  </a:lnTo>
                  <a:lnTo>
                    <a:pt x="1022" y="1260"/>
                  </a:lnTo>
                  <a:lnTo>
                    <a:pt x="1020" y="1255"/>
                  </a:lnTo>
                  <a:lnTo>
                    <a:pt x="1019" y="1249"/>
                  </a:lnTo>
                  <a:lnTo>
                    <a:pt x="1020" y="1243"/>
                  </a:lnTo>
                  <a:lnTo>
                    <a:pt x="1022" y="1227"/>
                  </a:lnTo>
                  <a:lnTo>
                    <a:pt x="1019" y="1213"/>
                  </a:lnTo>
                  <a:lnTo>
                    <a:pt x="1018" y="1208"/>
                  </a:lnTo>
                  <a:lnTo>
                    <a:pt x="1019" y="1176"/>
                  </a:lnTo>
                  <a:lnTo>
                    <a:pt x="1016" y="1167"/>
                  </a:lnTo>
                  <a:lnTo>
                    <a:pt x="1017" y="1161"/>
                  </a:lnTo>
                  <a:lnTo>
                    <a:pt x="1018" y="1155"/>
                  </a:lnTo>
                  <a:lnTo>
                    <a:pt x="1014" y="1148"/>
                  </a:lnTo>
                  <a:lnTo>
                    <a:pt x="1006" y="1137"/>
                  </a:lnTo>
                  <a:lnTo>
                    <a:pt x="1003" y="1132"/>
                  </a:lnTo>
                  <a:lnTo>
                    <a:pt x="1003" y="1124"/>
                  </a:lnTo>
                  <a:lnTo>
                    <a:pt x="1004" y="1112"/>
                  </a:lnTo>
                  <a:lnTo>
                    <a:pt x="1005" y="1104"/>
                  </a:lnTo>
                  <a:lnTo>
                    <a:pt x="998" y="1083"/>
                  </a:lnTo>
                  <a:lnTo>
                    <a:pt x="996" y="1080"/>
                  </a:lnTo>
                  <a:lnTo>
                    <a:pt x="993" y="1076"/>
                  </a:lnTo>
                  <a:lnTo>
                    <a:pt x="990" y="1076"/>
                  </a:lnTo>
                  <a:lnTo>
                    <a:pt x="988" y="1078"/>
                  </a:lnTo>
                  <a:lnTo>
                    <a:pt x="984" y="1088"/>
                  </a:lnTo>
                  <a:lnTo>
                    <a:pt x="983" y="1099"/>
                  </a:lnTo>
                  <a:lnTo>
                    <a:pt x="983" y="1101"/>
                  </a:lnTo>
                  <a:lnTo>
                    <a:pt x="974" y="1097"/>
                  </a:lnTo>
                  <a:lnTo>
                    <a:pt x="972" y="1098"/>
                  </a:lnTo>
                  <a:lnTo>
                    <a:pt x="966" y="1103"/>
                  </a:lnTo>
                  <a:lnTo>
                    <a:pt x="961" y="1103"/>
                  </a:lnTo>
                  <a:lnTo>
                    <a:pt x="957" y="1097"/>
                  </a:lnTo>
                  <a:lnTo>
                    <a:pt x="955" y="1088"/>
                  </a:lnTo>
                  <a:lnTo>
                    <a:pt x="956" y="1051"/>
                  </a:lnTo>
                  <a:lnTo>
                    <a:pt x="956" y="1049"/>
                  </a:lnTo>
                  <a:lnTo>
                    <a:pt x="955" y="1049"/>
                  </a:lnTo>
                  <a:lnTo>
                    <a:pt x="952" y="1050"/>
                  </a:lnTo>
                  <a:lnTo>
                    <a:pt x="951" y="1049"/>
                  </a:lnTo>
                  <a:lnTo>
                    <a:pt x="950" y="1050"/>
                  </a:lnTo>
                  <a:lnTo>
                    <a:pt x="948" y="1047"/>
                  </a:lnTo>
                  <a:lnTo>
                    <a:pt x="943" y="1047"/>
                  </a:lnTo>
                  <a:lnTo>
                    <a:pt x="941" y="1044"/>
                  </a:lnTo>
                  <a:lnTo>
                    <a:pt x="928" y="1030"/>
                  </a:lnTo>
                  <a:lnTo>
                    <a:pt x="921" y="1021"/>
                  </a:lnTo>
                  <a:lnTo>
                    <a:pt x="919" y="1020"/>
                  </a:lnTo>
                  <a:lnTo>
                    <a:pt x="915" y="1021"/>
                  </a:lnTo>
                  <a:lnTo>
                    <a:pt x="915" y="1020"/>
                  </a:lnTo>
                  <a:lnTo>
                    <a:pt x="914" y="1010"/>
                  </a:lnTo>
                  <a:lnTo>
                    <a:pt x="910" y="1003"/>
                  </a:lnTo>
                  <a:lnTo>
                    <a:pt x="907" y="997"/>
                  </a:lnTo>
                  <a:lnTo>
                    <a:pt x="905" y="995"/>
                  </a:lnTo>
                  <a:lnTo>
                    <a:pt x="904" y="989"/>
                  </a:lnTo>
                  <a:lnTo>
                    <a:pt x="899" y="983"/>
                  </a:lnTo>
                  <a:lnTo>
                    <a:pt x="898" y="979"/>
                  </a:lnTo>
                  <a:lnTo>
                    <a:pt x="897" y="973"/>
                  </a:lnTo>
                  <a:lnTo>
                    <a:pt x="897" y="963"/>
                  </a:lnTo>
                  <a:lnTo>
                    <a:pt x="897" y="961"/>
                  </a:lnTo>
                  <a:lnTo>
                    <a:pt x="878" y="959"/>
                  </a:lnTo>
                  <a:lnTo>
                    <a:pt x="876" y="961"/>
                  </a:lnTo>
                  <a:lnTo>
                    <a:pt x="877" y="964"/>
                  </a:lnTo>
                  <a:lnTo>
                    <a:pt x="869" y="972"/>
                  </a:lnTo>
                  <a:lnTo>
                    <a:pt x="867" y="973"/>
                  </a:lnTo>
                  <a:lnTo>
                    <a:pt x="861" y="972"/>
                  </a:lnTo>
                  <a:lnTo>
                    <a:pt x="859" y="968"/>
                  </a:lnTo>
                  <a:lnTo>
                    <a:pt x="857" y="961"/>
                  </a:lnTo>
                  <a:lnTo>
                    <a:pt x="853" y="958"/>
                  </a:lnTo>
                  <a:lnTo>
                    <a:pt x="845" y="968"/>
                  </a:lnTo>
                  <a:lnTo>
                    <a:pt x="838" y="972"/>
                  </a:lnTo>
                  <a:lnTo>
                    <a:pt x="835" y="976"/>
                  </a:lnTo>
                  <a:lnTo>
                    <a:pt x="830" y="977"/>
                  </a:lnTo>
                  <a:lnTo>
                    <a:pt x="823" y="982"/>
                  </a:lnTo>
                  <a:lnTo>
                    <a:pt x="813" y="983"/>
                  </a:lnTo>
                  <a:lnTo>
                    <a:pt x="808" y="988"/>
                  </a:lnTo>
                  <a:lnTo>
                    <a:pt x="804" y="987"/>
                  </a:lnTo>
                  <a:lnTo>
                    <a:pt x="794" y="990"/>
                  </a:lnTo>
                  <a:lnTo>
                    <a:pt x="791" y="976"/>
                  </a:lnTo>
                  <a:lnTo>
                    <a:pt x="787" y="954"/>
                  </a:lnTo>
                  <a:lnTo>
                    <a:pt x="785" y="948"/>
                  </a:lnTo>
                  <a:lnTo>
                    <a:pt x="785" y="942"/>
                  </a:lnTo>
                  <a:lnTo>
                    <a:pt x="787" y="936"/>
                  </a:lnTo>
                  <a:lnTo>
                    <a:pt x="792" y="917"/>
                  </a:lnTo>
                  <a:lnTo>
                    <a:pt x="793" y="914"/>
                  </a:lnTo>
                  <a:lnTo>
                    <a:pt x="792" y="907"/>
                  </a:lnTo>
                  <a:lnTo>
                    <a:pt x="796" y="907"/>
                  </a:lnTo>
                  <a:lnTo>
                    <a:pt x="797" y="906"/>
                  </a:lnTo>
                  <a:lnTo>
                    <a:pt x="796" y="899"/>
                  </a:lnTo>
                  <a:lnTo>
                    <a:pt x="792" y="888"/>
                  </a:lnTo>
                  <a:lnTo>
                    <a:pt x="792" y="884"/>
                  </a:lnTo>
                  <a:lnTo>
                    <a:pt x="792" y="881"/>
                  </a:lnTo>
                  <a:lnTo>
                    <a:pt x="796" y="874"/>
                  </a:lnTo>
                  <a:lnTo>
                    <a:pt x="802" y="864"/>
                  </a:lnTo>
                  <a:lnTo>
                    <a:pt x="802" y="863"/>
                  </a:lnTo>
                  <a:lnTo>
                    <a:pt x="801" y="860"/>
                  </a:lnTo>
                  <a:lnTo>
                    <a:pt x="793" y="849"/>
                  </a:lnTo>
                  <a:lnTo>
                    <a:pt x="787" y="832"/>
                  </a:lnTo>
                  <a:lnTo>
                    <a:pt x="786" y="829"/>
                  </a:lnTo>
                  <a:lnTo>
                    <a:pt x="783" y="829"/>
                  </a:lnTo>
                  <a:lnTo>
                    <a:pt x="778" y="833"/>
                  </a:lnTo>
                  <a:lnTo>
                    <a:pt x="768" y="845"/>
                  </a:lnTo>
                  <a:lnTo>
                    <a:pt x="764" y="845"/>
                  </a:lnTo>
                  <a:lnTo>
                    <a:pt x="761" y="844"/>
                  </a:lnTo>
                  <a:lnTo>
                    <a:pt x="754" y="862"/>
                  </a:lnTo>
                  <a:lnTo>
                    <a:pt x="754" y="868"/>
                  </a:lnTo>
                  <a:lnTo>
                    <a:pt x="755" y="876"/>
                  </a:lnTo>
                  <a:lnTo>
                    <a:pt x="755" y="879"/>
                  </a:lnTo>
                  <a:lnTo>
                    <a:pt x="749" y="870"/>
                  </a:lnTo>
                  <a:lnTo>
                    <a:pt x="745" y="871"/>
                  </a:lnTo>
                  <a:lnTo>
                    <a:pt x="745" y="879"/>
                  </a:lnTo>
                  <a:lnTo>
                    <a:pt x="741" y="885"/>
                  </a:lnTo>
                  <a:lnTo>
                    <a:pt x="737" y="890"/>
                  </a:lnTo>
                  <a:lnTo>
                    <a:pt x="731" y="891"/>
                  </a:lnTo>
                  <a:lnTo>
                    <a:pt x="726" y="899"/>
                  </a:lnTo>
                  <a:lnTo>
                    <a:pt x="717" y="905"/>
                  </a:lnTo>
                  <a:lnTo>
                    <a:pt x="714" y="910"/>
                  </a:lnTo>
                  <a:lnTo>
                    <a:pt x="713" y="919"/>
                  </a:lnTo>
                  <a:lnTo>
                    <a:pt x="710" y="920"/>
                  </a:lnTo>
                  <a:lnTo>
                    <a:pt x="700" y="916"/>
                  </a:lnTo>
                  <a:lnTo>
                    <a:pt x="695" y="919"/>
                  </a:lnTo>
                  <a:lnTo>
                    <a:pt x="692" y="916"/>
                  </a:lnTo>
                  <a:lnTo>
                    <a:pt x="690" y="917"/>
                  </a:lnTo>
                  <a:lnTo>
                    <a:pt x="690" y="922"/>
                  </a:lnTo>
                  <a:lnTo>
                    <a:pt x="692" y="928"/>
                  </a:lnTo>
                  <a:lnTo>
                    <a:pt x="693" y="935"/>
                  </a:lnTo>
                  <a:lnTo>
                    <a:pt x="692" y="942"/>
                  </a:lnTo>
                  <a:lnTo>
                    <a:pt x="687" y="946"/>
                  </a:lnTo>
                  <a:lnTo>
                    <a:pt x="686" y="950"/>
                  </a:lnTo>
                  <a:lnTo>
                    <a:pt x="685" y="953"/>
                  </a:lnTo>
                  <a:lnTo>
                    <a:pt x="687" y="957"/>
                  </a:lnTo>
                  <a:lnTo>
                    <a:pt x="687" y="958"/>
                  </a:lnTo>
                  <a:lnTo>
                    <a:pt x="685" y="962"/>
                  </a:lnTo>
                  <a:lnTo>
                    <a:pt x="683" y="968"/>
                  </a:lnTo>
                  <a:lnTo>
                    <a:pt x="681" y="977"/>
                  </a:lnTo>
                  <a:lnTo>
                    <a:pt x="680" y="979"/>
                  </a:lnTo>
                  <a:lnTo>
                    <a:pt x="677" y="980"/>
                  </a:lnTo>
                  <a:lnTo>
                    <a:pt x="671" y="976"/>
                  </a:lnTo>
                  <a:lnTo>
                    <a:pt x="664" y="977"/>
                  </a:lnTo>
                  <a:lnTo>
                    <a:pt x="658" y="985"/>
                  </a:lnTo>
                  <a:lnTo>
                    <a:pt x="657" y="989"/>
                  </a:lnTo>
                  <a:lnTo>
                    <a:pt x="649" y="999"/>
                  </a:lnTo>
                  <a:lnTo>
                    <a:pt x="648" y="999"/>
                  </a:lnTo>
                  <a:lnTo>
                    <a:pt x="647" y="997"/>
                  </a:lnTo>
                  <a:lnTo>
                    <a:pt x="639" y="964"/>
                  </a:lnTo>
                  <a:lnTo>
                    <a:pt x="638" y="961"/>
                  </a:lnTo>
                  <a:lnTo>
                    <a:pt x="635" y="958"/>
                  </a:lnTo>
                  <a:lnTo>
                    <a:pt x="625" y="951"/>
                  </a:lnTo>
                  <a:lnTo>
                    <a:pt x="622" y="951"/>
                  </a:lnTo>
                  <a:lnTo>
                    <a:pt x="618" y="953"/>
                  </a:lnTo>
                  <a:lnTo>
                    <a:pt x="612" y="950"/>
                  </a:lnTo>
                  <a:lnTo>
                    <a:pt x="611" y="947"/>
                  </a:lnTo>
                  <a:lnTo>
                    <a:pt x="609" y="946"/>
                  </a:lnTo>
                  <a:lnTo>
                    <a:pt x="603" y="947"/>
                  </a:lnTo>
                  <a:lnTo>
                    <a:pt x="597" y="947"/>
                  </a:lnTo>
                  <a:lnTo>
                    <a:pt x="593" y="952"/>
                  </a:lnTo>
                  <a:lnTo>
                    <a:pt x="593" y="951"/>
                  </a:lnTo>
                  <a:lnTo>
                    <a:pt x="594" y="943"/>
                  </a:lnTo>
                  <a:lnTo>
                    <a:pt x="593" y="933"/>
                  </a:lnTo>
                  <a:lnTo>
                    <a:pt x="587" y="931"/>
                  </a:lnTo>
                  <a:lnTo>
                    <a:pt x="585" y="927"/>
                  </a:lnTo>
                  <a:lnTo>
                    <a:pt x="584" y="921"/>
                  </a:lnTo>
                  <a:lnTo>
                    <a:pt x="580" y="917"/>
                  </a:lnTo>
                  <a:lnTo>
                    <a:pt x="578" y="919"/>
                  </a:lnTo>
                  <a:lnTo>
                    <a:pt x="572" y="915"/>
                  </a:lnTo>
                  <a:lnTo>
                    <a:pt x="569" y="917"/>
                  </a:lnTo>
                  <a:lnTo>
                    <a:pt x="563" y="911"/>
                  </a:lnTo>
                  <a:lnTo>
                    <a:pt x="561" y="904"/>
                  </a:lnTo>
                  <a:lnTo>
                    <a:pt x="556" y="900"/>
                  </a:lnTo>
                  <a:lnTo>
                    <a:pt x="554" y="900"/>
                  </a:lnTo>
                  <a:lnTo>
                    <a:pt x="548" y="902"/>
                  </a:lnTo>
                  <a:lnTo>
                    <a:pt x="543" y="897"/>
                  </a:lnTo>
                  <a:lnTo>
                    <a:pt x="541" y="897"/>
                  </a:lnTo>
                  <a:lnTo>
                    <a:pt x="536" y="896"/>
                  </a:lnTo>
                  <a:lnTo>
                    <a:pt x="532" y="899"/>
                  </a:lnTo>
                  <a:lnTo>
                    <a:pt x="531" y="896"/>
                  </a:lnTo>
                  <a:lnTo>
                    <a:pt x="528" y="889"/>
                  </a:lnTo>
                  <a:lnTo>
                    <a:pt x="525" y="889"/>
                  </a:lnTo>
                  <a:lnTo>
                    <a:pt x="524" y="888"/>
                  </a:lnTo>
                  <a:lnTo>
                    <a:pt x="523" y="888"/>
                  </a:lnTo>
                  <a:lnTo>
                    <a:pt x="521" y="891"/>
                  </a:lnTo>
                  <a:lnTo>
                    <a:pt x="509" y="897"/>
                  </a:lnTo>
                  <a:lnTo>
                    <a:pt x="505" y="894"/>
                  </a:lnTo>
                  <a:lnTo>
                    <a:pt x="503" y="889"/>
                  </a:lnTo>
                  <a:lnTo>
                    <a:pt x="499" y="884"/>
                  </a:lnTo>
                  <a:lnTo>
                    <a:pt x="493" y="879"/>
                  </a:lnTo>
                  <a:lnTo>
                    <a:pt x="487" y="873"/>
                  </a:lnTo>
                  <a:lnTo>
                    <a:pt x="485" y="889"/>
                  </a:lnTo>
                  <a:lnTo>
                    <a:pt x="486" y="895"/>
                  </a:lnTo>
                  <a:lnTo>
                    <a:pt x="486" y="902"/>
                  </a:lnTo>
                  <a:lnTo>
                    <a:pt x="487" y="910"/>
                  </a:lnTo>
                  <a:lnTo>
                    <a:pt x="486" y="927"/>
                  </a:lnTo>
                  <a:lnTo>
                    <a:pt x="486" y="936"/>
                  </a:lnTo>
                  <a:lnTo>
                    <a:pt x="486" y="941"/>
                  </a:lnTo>
                  <a:lnTo>
                    <a:pt x="486" y="945"/>
                  </a:lnTo>
                  <a:lnTo>
                    <a:pt x="481" y="948"/>
                  </a:lnTo>
                  <a:lnTo>
                    <a:pt x="478" y="952"/>
                  </a:lnTo>
                  <a:lnTo>
                    <a:pt x="470" y="954"/>
                  </a:lnTo>
                  <a:lnTo>
                    <a:pt x="463" y="966"/>
                  </a:lnTo>
                  <a:lnTo>
                    <a:pt x="461" y="968"/>
                  </a:lnTo>
                  <a:lnTo>
                    <a:pt x="458" y="971"/>
                  </a:lnTo>
                  <a:lnTo>
                    <a:pt x="455" y="971"/>
                  </a:lnTo>
                  <a:lnTo>
                    <a:pt x="446" y="978"/>
                  </a:lnTo>
                  <a:lnTo>
                    <a:pt x="438" y="974"/>
                  </a:lnTo>
                  <a:lnTo>
                    <a:pt x="436" y="972"/>
                  </a:lnTo>
                  <a:lnTo>
                    <a:pt x="434" y="968"/>
                  </a:lnTo>
                  <a:lnTo>
                    <a:pt x="430" y="966"/>
                  </a:lnTo>
                  <a:lnTo>
                    <a:pt x="427" y="956"/>
                  </a:lnTo>
                  <a:lnTo>
                    <a:pt x="422" y="956"/>
                  </a:lnTo>
                  <a:lnTo>
                    <a:pt x="420" y="954"/>
                  </a:lnTo>
                  <a:lnTo>
                    <a:pt x="418" y="957"/>
                  </a:lnTo>
                  <a:lnTo>
                    <a:pt x="417" y="961"/>
                  </a:lnTo>
                  <a:lnTo>
                    <a:pt x="411" y="963"/>
                  </a:lnTo>
                  <a:lnTo>
                    <a:pt x="408" y="959"/>
                  </a:lnTo>
                  <a:lnTo>
                    <a:pt x="403" y="958"/>
                  </a:lnTo>
                  <a:lnTo>
                    <a:pt x="397" y="954"/>
                  </a:lnTo>
                  <a:lnTo>
                    <a:pt x="389" y="954"/>
                  </a:lnTo>
                  <a:lnTo>
                    <a:pt x="388" y="959"/>
                  </a:lnTo>
                  <a:lnTo>
                    <a:pt x="387" y="964"/>
                  </a:lnTo>
                  <a:lnTo>
                    <a:pt x="387" y="966"/>
                  </a:lnTo>
                  <a:lnTo>
                    <a:pt x="389" y="967"/>
                  </a:lnTo>
                  <a:lnTo>
                    <a:pt x="390" y="971"/>
                  </a:lnTo>
                  <a:lnTo>
                    <a:pt x="387" y="990"/>
                  </a:lnTo>
                  <a:lnTo>
                    <a:pt x="387" y="1003"/>
                  </a:lnTo>
                  <a:lnTo>
                    <a:pt x="383" y="1008"/>
                  </a:lnTo>
                  <a:lnTo>
                    <a:pt x="382" y="1013"/>
                  </a:lnTo>
                  <a:lnTo>
                    <a:pt x="379" y="1016"/>
                  </a:lnTo>
                  <a:lnTo>
                    <a:pt x="379" y="1020"/>
                  </a:lnTo>
                  <a:lnTo>
                    <a:pt x="379" y="1031"/>
                  </a:lnTo>
                  <a:lnTo>
                    <a:pt x="370" y="1047"/>
                  </a:lnTo>
                  <a:lnTo>
                    <a:pt x="368" y="1050"/>
                  </a:lnTo>
                  <a:lnTo>
                    <a:pt x="367" y="1051"/>
                  </a:lnTo>
                  <a:lnTo>
                    <a:pt x="366" y="1046"/>
                  </a:lnTo>
                  <a:lnTo>
                    <a:pt x="364" y="1045"/>
                  </a:lnTo>
                  <a:lnTo>
                    <a:pt x="360" y="1050"/>
                  </a:lnTo>
                  <a:lnTo>
                    <a:pt x="357" y="1052"/>
                  </a:lnTo>
                  <a:lnTo>
                    <a:pt x="353" y="1051"/>
                  </a:lnTo>
                  <a:lnTo>
                    <a:pt x="351" y="1052"/>
                  </a:lnTo>
                  <a:lnTo>
                    <a:pt x="349" y="1052"/>
                  </a:lnTo>
                  <a:lnTo>
                    <a:pt x="346" y="1054"/>
                  </a:lnTo>
                  <a:lnTo>
                    <a:pt x="345" y="1058"/>
                  </a:lnTo>
                  <a:lnTo>
                    <a:pt x="344" y="1061"/>
                  </a:lnTo>
                  <a:lnTo>
                    <a:pt x="343" y="1065"/>
                  </a:lnTo>
                  <a:lnTo>
                    <a:pt x="339" y="1065"/>
                  </a:lnTo>
                  <a:lnTo>
                    <a:pt x="336" y="1066"/>
                  </a:lnTo>
                  <a:lnTo>
                    <a:pt x="335" y="1063"/>
                  </a:lnTo>
                  <a:lnTo>
                    <a:pt x="335" y="1051"/>
                  </a:lnTo>
                  <a:lnTo>
                    <a:pt x="338" y="1044"/>
                  </a:lnTo>
                  <a:lnTo>
                    <a:pt x="339" y="1039"/>
                  </a:lnTo>
                  <a:lnTo>
                    <a:pt x="338" y="1037"/>
                  </a:lnTo>
                  <a:lnTo>
                    <a:pt x="336" y="1031"/>
                  </a:lnTo>
                  <a:lnTo>
                    <a:pt x="336" y="1028"/>
                  </a:lnTo>
                  <a:lnTo>
                    <a:pt x="337" y="1021"/>
                  </a:lnTo>
                  <a:lnTo>
                    <a:pt x="339" y="1015"/>
                  </a:lnTo>
                  <a:lnTo>
                    <a:pt x="338" y="1010"/>
                  </a:lnTo>
                  <a:lnTo>
                    <a:pt x="336" y="1008"/>
                  </a:lnTo>
                  <a:lnTo>
                    <a:pt x="330" y="995"/>
                  </a:lnTo>
                  <a:lnTo>
                    <a:pt x="327" y="999"/>
                  </a:lnTo>
                  <a:lnTo>
                    <a:pt x="317" y="1000"/>
                  </a:lnTo>
                  <a:lnTo>
                    <a:pt x="311" y="1008"/>
                  </a:lnTo>
                  <a:lnTo>
                    <a:pt x="302" y="1011"/>
                  </a:lnTo>
                  <a:lnTo>
                    <a:pt x="301" y="1011"/>
                  </a:lnTo>
                  <a:lnTo>
                    <a:pt x="291" y="1011"/>
                  </a:lnTo>
                  <a:lnTo>
                    <a:pt x="285" y="1015"/>
                  </a:lnTo>
                  <a:lnTo>
                    <a:pt x="282" y="1013"/>
                  </a:lnTo>
                  <a:lnTo>
                    <a:pt x="279" y="1013"/>
                  </a:lnTo>
                  <a:lnTo>
                    <a:pt x="271" y="1016"/>
                  </a:lnTo>
                  <a:lnTo>
                    <a:pt x="264" y="1016"/>
                  </a:lnTo>
                  <a:lnTo>
                    <a:pt x="264" y="1008"/>
                  </a:lnTo>
                  <a:lnTo>
                    <a:pt x="263" y="1003"/>
                  </a:lnTo>
                  <a:lnTo>
                    <a:pt x="259" y="1002"/>
                  </a:lnTo>
                  <a:lnTo>
                    <a:pt x="249" y="993"/>
                  </a:lnTo>
                  <a:lnTo>
                    <a:pt x="244" y="993"/>
                  </a:lnTo>
                  <a:lnTo>
                    <a:pt x="238" y="997"/>
                  </a:lnTo>
                  <a:lnTo>
                    <a:pt x="233" y="995"/>
                  </a:lnTo>
                  <a:lnTo>
                    <a:pt x="226" y="997"/>
                  </a:lnTo>
                  <a:lnTo>
                    <a:pt x="223" y="993"/>
                  </a:lnTo>
                  <a:lnTo>
                    <a:pt x="220" y="987"/>
                  </a:lnTo>
                  <a:lnTo>
                    <a:pt x="211" y="984"/>
                  </a:lnTo>
                  <a:lnTo>
                    <a:pt x="208" y="980"/>
                  </a:lnTo>
                  <a:lnTo>
                    <a:pt x="202" y="979"/>
                  </a:lnTo>
                  <a:lnTo>
                    <a:pt x="200" y="976"/>
                  </a:lnTo>
                  <a:lnTo>
                    <a:pt x="192" y="978"/>
                  </a:lnTo>
                  <a:lnTo>
                    <a:pt x="187" y="976"/>
                  </a:lnTo>
                  <a:lnTo>
                    <a:pt x="182" y="968"/>
                  </a:lnTo>
                  <a:lnTo>
                    <a:pt x="178" y="966"/>
                  </a:lnTo>
                  <a:lnTo>
                    <a:pt x="172" y="958"/>
                  </a:lnTo>
                  <a:lnTo>
                    <a:pt x="167" y="954"/>
                  </a:lnTo>
                  <a:lnTo>
                    <a:pt x="167" y="951"/>
                  </a:lnTo>
                  <a:lnTo>
                    <a:pt x="165" y="943"/>
                  </a:lnTo>
                  <a:lnTo>
                    <a:pt x="165" y="938"/>
                  </a:lnTo>
                  <a:lnTo>
                    <a:pt x="168" y="933"/>
                  </a:lnTo>
                  <a:lnTo>
                    <a:pt x="167" y="930"/>
                  </a:lnTo>
                  <a:lnTo>
                    <a:pt x="163" y="920"/>
                  </a:lnTo>
                  <a:lnTo>
                    <a:pt x="160" y="905"/>
                  </a:lnTo>
                  <a:lnTo>
                    <a:pt x="160" y="895"/>
                  </a:lnTo>
                  <a:lnTo>
                    <a:pt x="161" y="889"/>
                  </a:lnTo>
                  <a:lnTo>
                    <a:pt x="161" y="874"/>
                  </a:lnTo>
                  <a:lnTo>
                    <a:pt x="157" y="860"/>
                  </a:lnTo>
                  <a:lnTo>
                    <a:pt x="153" y="858"/>
                  </a:lnTo>
                  <a:lnTo>
                    <a:pt x="152" y="854"/>
                  </a:lnTo>
                  <a:lnTo>
                    <a:pt x="150" y="843"/>
                  </a:lnTo>
                  <a:lnTo>
                    <a:pt x="149" y="841"/>
                  </a:lnTo>
                  <a:lnTo>
                    <a:pt x="147" y="837"/>
                  </a:lnTo>
                  <a:lnTo>
                    <a:pt x="150" y="838"/>
                  </a:lnTo>
                  <a:lnTo>
                    <a:pt x="153" y="834"/>
                  </a:lnTo>
                  <a:lnTo>
                    <a:pt x="157" y="833"/>
                  </a:lnTo>
                  <a:lnTo>
                    <a:pt x="160" y="827"/>
                  </a:lnTo>
                  <a:lnTo>
                    <a:pt x="162" y="824"/>
                  </a:lnTo>
                  <a:lnTo>
                    <a:pt x="163" y="818"/>
                  </a:lnTo>
                  <a:lnTo>
                    <a:pt x="164" y="816"/>
                  </a:lnTo>
                  <a:lnTo>
                    <a:pt x="165" y="812"/>
                  </a:lnTo>
                  <a:lnTo>
                    <a:pt x="168" y="810"/>
                  </a:lnTo>
                  <a:lnTo>
                    <a:pt x="168" y="805"/>
                  </a:lnTo>
                  <a:lnTo>
                    <a:pt x="168" y="801"/>
                  </a:lnTo>
                  <a:lnTo>
                    <a:pt x="167" y="798"/>
                  </a:lnTo>
                  <a:lnTo>
                    <a:pt x="164" y="797"/>
                  </a:lnTo>
                  <a:lnTo>
                    <a:pt x="163" y="785"/>
                  </a:lnTo>
                  <a:lnTo>
                    <a:pt x="165" y="782"/>
                  </a:lnTo>
                  <a:lnTo>
                    <a:pt x="167" y="780"/>
                  </a:lnTo>
                  <a:lnTo>
                    <a:pt x="170" y="756"/>
                  </a:lnTo>
                  <a:lnTo>
                    <a:pt x="171" y="758"/>
                  </a:lnTo>
                  <a:lnTo>
                    <a:pt x="176" y="758"/>
                  </a:lnTo>
                  <a:lnTo>
                    <a:pt x="178" y="756"/>
                  </a:lnTo>
                  <a:lnTo>
                    <a:pt x="180" y="756"/>
                  </a:lnTo>
                  <a:lnTo>
                    <a:pt x="184" y="758"/>
                  </a:lnTo>
                  <a:lnTo>
                    <a:pt x="187" y="754"/>
                  </a:lnTo>
                  <a:lnTo>
                    <a:pt x="195" y="756"/>
                  </a:lnTo>
                  <a:lnTo>
                    <a:pt x="208" y="753"/>
                  </a:lnTo>
                  <a:lnTo>
                    <a:pt x="209" y="754"/>
                  </a:lnTo>
                  <a:lnTo>
                    <a:pt x="210" y="756"/>
                  </a:lnTo>
                  <a:lnTo>
                    <a:pt x="209" y="765"/>
                  </a:lnTo>
                  <a:lnTo>
                    <a:pt x="210" y="770"/>
                  </a:lnTo>
                  <a:lnTo>
                    <a:pt x="223" y="734"/>
                  </a:lnTo>
                  <a:lnTo>
                    <a:pt x="224" y="720"/>
                  </a:lnTo>
                  <a:lnTo>
                    <a:pt x="224" y="717"/>
                  </a:lnTo>
                  <a:lnTo>
                    <a:pt x="222" y="713"/>
                  </a:lnTo>
                  <a:lnTo>
                    <a:pt x="217" y="708"/>
                  </a:lnTo>
                  <a:lnTo>
                    <a:pt x="216" y="709"/>
                  </a:lnTo>
                  <a:lnTo>
                    <a:pt x="214" y="713"/>
                  </a:lnTo>
                  <a:lnTo>
                    <a:pt x="210" y="713"/>
                  </a:lnTo>
                  <a:lnTo>
                    <a:pt x="205" y="701"/>
                  </a:lnTo>
                  <a:lnTo>
                    <a:pt x="200" y="696"/>
                  </a:lnTo>
                  <a:lnTo>
                    <a:pt x="197" y="694"/>
                  </a:lnTo>
                  <a:lnTo>
                    <a:pt x="191" y="696"/>
                  </a:lnTo>
                  <a:lnTo>
                    <a:pt x="184" y="694"/>
                  </a:lnTo>
                  <a:lnTo>
                    <a:pt x="180" y="693"/>
                  </a:lnTo>
                  <a:lnTo>
                    <a:pt x="171" y="684"/>
                  </a:lnTo>
                  <a:lnTo>
                    <a:pt x="158" y="692"/>
                  </a:lnTo>
                  <a:lnTo>
                    <a:pt x="157" y="691"/>
                  </a:lnTo>
                  <a:lnTo>
                    <a:pt x="155" y="683"/>
                  </a:lnTo>
                  <a:lnTo>
                    <a:pt x="152" y="681"/>
                  </a:lnTo>
                  <a:lnTo>
                    <a:pt x="142" y="684"/>
                  </a:lnTo>
                  <a:lnTo>
                    <a:pt x="132" y="686"/>
                  </a:lnTo>
                  <a:lnTo>
                    <a:pt x="125" y="682"/>
                  </a:lnTo>
                  <a:lnTo>
                    <a:pt x="114" y="683"/>
                  </a:lnTo>
                  <a:lnTo>
                    <a:pt x="115" y="677"/>
                  </a:lnTo>
                  <a:lnTo>
                    <a:pt x="115" y="672"/>
                  </a:lnTo>
                  <a:lnTo>
                    <a:pt x="111" y="670"/>
                  </a:lnTo>
                  <a:lnTo>
                    <a:pt x="105" y="663"/>
                  </a:lnTo>
                  <a:lnTo>
                    <a:pt x="105" y="661"/>
                  </a:lnTo>
                  <a:lnTo>
                    <a:pt x="108" y="654"/>
                  </a:lnTo>
                  <a:lnTo>
                    <a:pt x="108" y="649"/>
                  </a:lnTo>
                  <a:lnTo>
                    <a:pt x="105" y="640"/>
                  </a:lnTo>
                  <a:lnTo>
                    <a:pt x="105" y="637"/>
                  </a:lnTo>
                  <a:lnTo>
                    <a:pt x="107" y="632"/>
                  </a:lnTo>
                  <a:lnTo>
                    <a:pt x="107" y="630"/>
                  </a:lnTo>
                  <a:lnTo>
                    <a:pt x="104" y="623"/>
                  </a:lnTo>
                  <a:lnTo>
                    <a:pt x="103" y="613"/>
                  </a:lnTo>
                  <a:lnTo>
                    <a:pt x="102" y="608"/>
                  </a:lnTo>
                  <a:lnTo>
                    <a:pt x="103" y="599"/>
                  </a:lnTo>
                  <a:lnTo>
                    <a:pt x="101" y="593"/>
                  </a:lnTo>
                  <a:lnTo>
                    <a:pt x="108" y="587"/>
                  </a:lnTo>
                  <a:lnTo>
                    <a:pt x="108" y="579"/>
                  </a:lnTo>
                  <a:lnTo>
                    <a:pt x="109" y="573"/>
                  </a:lnTo>
                  <a:lnTo>
                    <a:pt x="108" y="566"/>
                  </a:lnTo>
                  <a:lnTo>
                    <a:pt x="111" y="562"/>
                  </a:lnTo>
                  <a:lnTo>
                    <a:pt x="116" y="551"/>
                  </a:lnTo>
                  <a:lnTo>
                    <a:pt x="117" y="548"/>
                  </a:lnTo>
                  <a:lnTo>
                    <a:pt x="116" y="546"/>
                  </a:lnTo>
                  <a:lnTo>
                    <a:pt x="111" y="540"/>
                  </a:lnTo>
                  <a:lnTo>
                    <a:pt x="105" y="537"/>
                  </a:lnTo>
                  <a:lnTo>
                    <a:pt x="103" y="536"/>
                  </a:lnTo>
                  <a:lnTo>
                    <a:pt x="100" y="540"/>
                  </a:lnTo>
                  <a:lnTo>
                    <a:pt x="99" y="540"/>
                  </a:lnTo>
                  <a:lnTo>
                    <a:pt x="95" y="536"/>
                  </a:lnTo>
                  <a:lnTo>
                    <a:pt x="89" y="525"/>
                  </a:lnTo>
                  <a:lnTo>
                    <a:pt x="81" y="517"/>
                  </a:lnTo>
                  <a:lnTo>
                    <a:pt x="80" y="514"/>
                  </a:lnTo>
                  <a:lnTo>
                    <a:pt x="77" y="510"/>
                  </a:lnTo>
                  <a:lnTo>
                    <a:pt x="73" y="515"/>
                  </a:lnTo>
                  <a:lnTo>
                    <a:pt x="69" y="514"/>
                  </a:lnTo>
                  <a:lnTo>
                    <a:pt x="66" y="515"/>
                  </a:lnTo>
                  <a:lnTo>
                    <a:pt x="55" y="502"/>
                  </a:lnTo>
                  <a:lnTo>
                    <a:pt x="51" y="504"/>
                  </a:lnTo>
                  <a:lnTo>
                    <a:pt x="46" y="500"/>
                  </a:lnTo>
                  <a:lnTo>
                    <a:pt x="43" y="495"/>
                  </a:lnTo>
                  <a:lnTo>
                    <a:pt x="42" y="486"/>
                  </a:lnTo>
                  <a:lnTo>
                    <a:pt x="40" y="481"/>
                  </a:lnTo>
                  <a:lnTo>
                    <a:pt x="33" y="471"/>
                  </a:lnTo>
                  <a:lnTo>
                    <a:pt x="23" y="463"/>
                  </a:lnTo>
                  <a:lnTo>
                    <a:pt x="20" y="463"/>
                  </a:lnTo>
                  <a:lnTo>
                    <a:pt x="19" y="464"/>
                  </a:lnTo>
                  <a:lnTo>
                    <a:pt x="19" y="471"/>
                  </a:lnTo>
                  <a:lnTo>
                    <a:pt x="17" y="471"/>
                  </a:lnTo>
                  <a:lnTo>
                    <a:pt x="5" y="463"/>
                  </a:lnTo>
                  <a:lnTo>
                    <a:pt x="0" y="455"/>
                  </a:lnTo>
                  <a:lnTo>
                    <a:pt x="0" y="448"/>
                  </a:lnTo>
                  <a:lnTo>
                    <a:pt x="2" y="428"/>
                  </a:lnTo>
                  <a:lnTo>
                    <a:pt x="5" y="422"/>
                  </a:lnTo>
                  <a:lnTo>
                    <a:pt x="10" y="419"/>
                  </a:lnTo>
                  <a:lnTo>
                    <a:pt x="12" y="412"/>
                  </a:lnTo>
                  <a:lnTo>
                    <a:pt x="16" y="410"/>
                  </a:lnTo>
                  <a:lnTo>
                    <a:pt x="17" y="397"/>
                  </a:lnTo>
                  <a:lnTo>
                    <a:pt x="32" y="391"/>
                  </a:lnTo>
                  <a:lnTo>
                    <a:pt x="36" y="393"/>
                  </a:lnTo>
                  <a:lnTo>
                    <a:pt x="39" y="392"/>
                  </a:lnTo>
                  <a:lnTo>
                    <a:pt x="38" y="389"/>
                  </a:lnTo>
                  <a:lnTo>
                    <a:pt x="33" y="381"/>
                  </a:lnTo>
                  <a:lnTo>
                    <a:pt x="31" y="377"/>
                  </a:lnTo>
                  <a:lnTo>
                    <a:pt x="32" y="375"/>
                  </a:lnTo>
                  <a:lnTo>
                    <a:pt x="34" y="376"/>
                  </a:lnTo>
                  <a:lnTo>
                    <a:pt x="35" y="375"/>
                  </a:lnTo>
                  <a:lnTo>
                    <a:pt x="32" y="365"/>
                  </a:lnTo>
                  <a:lnTo>
                    <a:pt x="35" y="360"/>
                  </a:lnTo>
                  <a:lnTo>
                    <a:pt x="35" y="358"/>
                  </a:lnTo>
                  <a:lnTo>
                    <a:pt x="34" y="354"/>
                  </a:lnTo>
                  <a:lnTo>
                    <a:pt x="33" y="350"/>
                  </a:lnTo>
                  <a:lnTo>
                    <a:pt x="34" y="348"/>
                  </a:lnTo>
                  <a:lnTo>
                    <a:pt x="40" y="343"/>
                  </a:lnTo>
                  <a:lnTo>
                    <a:pt x="42" y="340"/>
                  </a:lnTo>
                  <a:lnTo>
                    <a:pt x="41" y="333"/>
                  </a:lnTo>
                  <a:lnTo>
                    <a:pt x="42" y="324"/>
                  </a:lnTo>
                  <a:lnTo>
                    <a:pt x="48" y="320"/>
                  </a:lnTo>
                  <a:lnTo>
                    <a:pt x="48" y="312"/>
                  </a:lnTo>
                  <a:lnTo>
                    <a:pt x="51" y="308"/>
                  </a:lnTo>
                  <a:lnTo>
                    <a:pt x="51" y="301"/>
                  </a:lnTo>
                  <a:lnTo>
                    <a:pt x="53" y="297"/>
                  </a:lnTo>
                  <a:lnTo>
                    <a:pt x="51" y="296"/>
                  </a:lnTo>
                  <a:lnTo>
                    <a:pt x="50" y="294"/>
                  </a:lnTo>
                  <a:lnTo>
                    <a:pt x="40" y="291"/>
                  </a:lnTo>
                  <a:lnTo>
                    <a:pt x="40" y="289"/>
                  </a:lnTo>
                  <a:lnTo>
                    <a:pt x="35" y="282"/>
                  </a:lnTo>
                  <a:lnTo>
                    <a:pt x="28" y="271"/>
                  </a:lnTo>
                  <a:lnTo>
                    <a:pt x="27" y="267"/>
                  </a:lnTo>
                  <a:lnTo>
                    <a:pt x="26" y="256"/>
                  </a:lnTo>
                  <a:lnTo>
                    <a:pt x="23" y="251"/>
                  </a:lnTo>
                  <a:lnTo>
                    <a:pt x="18" y="241"/>
                  </a:lnTo>
                  <a:lnTo>
                    <a:pt x="18" y="239"/>
                  </a:lnTo>
                  <a:lnTo>
                    <a:pt x="20" y="231"/>
                  </a:lnTo>
                  <a:lnTo>
                    <a:pt x="19" y="224"/>
                  </a:lnTo>
                  <a:lnTo>
                    <a:pt x="17" y="218"/>
                  </a:lnTo>
                  <a:lnTo>
                    <a:pt x="18" y="213"/>
                  </a:lnTo>
                  <a:lnTo>
                    <a:pt x="17" y="210"/>
                  </a:lnTo>
                  <a:lnTo>
                    <a:pt x="17" y="206"/>
                  </a:lnTo>
                  <a:lnTo>
                    <a:pt x="19" y="198"/>
                  </a:lnTo>
                  <a:lnTo>
                    <a:pt x="19" y="193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4" name="Freeform 783" descr="30%"/>
            <p:cNvSpPr>
              <a:spLocks/>
            </p:cNvSpPr>
            <p:nvPr/>
          </p:nvSpPr>
          <p:spPr bwMode="auto">
            <a:xfrm>
              <a:off x="3197599" y="3036788"/>
              <a:ext cx="0" cy="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5" name="Freeform 784" descr="30%"/>
            <p:cNvSpPr>
              <a:spLocks/>
            </p:cNvSpPr>
            <p:nvPr/>
          </p:nvSpPr>
          <p:spPr bwMode="auto">
            <a:xfrm>
              <a:off x="3191753" y="3047217"/>
              <a:ext cx="5845" cy="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6" name="Freeform 785" descr="30%"/>
            <p:cNvSpPr>
              <a:spLocks/>
            </p:cNvSpPr>
            <p:nvPr/>
          </p:nvSpPr>
          <p:spPr bwMode="auto">
            <a:xfrm>
              <a:off x="3191753" y="3036788"/>
              <a:ext cx="17535" cy="20859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14" y="7"/>
                </a:cxn>
                <a:cxn ang="0">
                  <a:pos x="14" y="10"/>
                </a:cxn>
                <a:cxn ang="0">
                  <a:pos x="11" y="11"/>
                </a:cxn>
                <a:cxn ang="0">
                  <a:pos x="13" y="16"/>
                </a:cxn>
                <a:cxn ang="0">
                  <a:pos x="14" y="19"/>
                </a:cxn>
                <a:cxn ang="0">
                  <a:pos x="11" y="21"/>
                </a:cxn>
                <a:cxn ang="0">
                  <a:pos x="8" y="24"/>
                </a:cxn>
                <a:cxn ang="0">
                  <a:pos x="9" y="27"/>
                </a:cxn>
                <a:cxn ang="0">
                  <a:pos x="7" y="29"/>
                </a:cxn>
                <a:cxn ang="0">
                  <a:pos x="7" y="31"/>
                </a:cxn>
                <a:cxn ang="0">
                  <a:pos x="5" y="32"/>
                </a:cxn>
                <a:cxn ang="0">
                  <a:pos x="0" y="31"/>
                </a:cxn>
                <a:cxn ang="0">
                  <a:pos x="1" y="27"/>
                </a:cxn>
                <a:cxn ang="0">
                  <a:pos x="1" y="22"/>
                </a:cxn>
                <a:cxn ang="0">
                  <a:pos x="3" y="22"/>
                </a:cxn>
                <a:cxn ang="0">
                  <a:pos x="4" y="21"/>
                </a:cxn>
                <a:cxn ang="0">
                  <a:pos x="3" y="17"/>
                </a:cxn>
                <a:cxn ang="0">
                  <a:pos x="3" y="14"/>
                </a:cxn>
                <a:cxn ang="0">
                  <a:pos x="4" y="10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6" y="0"/>
                </a:cxn>
                <a:cxn ang="0">
                  <a:pos x="9" y="4"/>
                </a:cxn>
                <a:cxn ang="0">
                  <a:pos x="11" y="5"/>
                </a:cxn>
              </a:cxnLst>
              <a:rect l="0" t="0" r="r" b="b"/>
              <a:pathLst>
                <a:path w="14" h="32">
                  <a:moveTo>
                    <a:pt x="11" y="5"/>
                  </a:moveTo>
                  <a:lnTo>
                    <a:pt x="14" y="7"/>
                  </a:lnTo>
                  <a:lnTo>
                    <a:pt x="14" y="10"/>
                  </a:lnTo>
                  <a:lnTo>
                    <a:pt x="11" y="11"/>
                  </a:lnTo>
                  <a:lnTo>
                    <a:pt x="13" y="16"/>
                  </a:lnTo>
                  <a:lnTo>
                    <a:pt x="14" y="19"/>
                  </a:lnTo>
                  <a:lnTo>
                    <a:pt x="11" y="21"/>
                  </a:lnTo>
                  <a:lnTo>
                    <a:pt x="8" y="24"/>
                  </a:lnTo>
                  <a:lnTo>
                    <a:pt x="9" y="27"/>
                  </a:lnTo>
                  <a:lnTo>
                    <a:pt x="7" y="29"/>
                  </a:lnTo>
                  <a:lnTo>
                    <a:pt x="7" y="31"/>
                  </a:lnTo>
                  <a:lnTo>
                    <a:pt x="5" y="32"/>
                  </a:lnTo>
                  <a:lnTo>
                    <a:pt x="0" y="31"/>
                  </a:lnTo>
                  <a:lnTo>
                    <a:pt x="1" y="27"/>
                  </a:lnTo>
                  <a:lnTo>
                    <a:pt x="1" y="22"/>
                  </a:lnTo>
                  <a:lnTo>
                    <a:pt x="3" y="22"/>
                  </a:lnTo>
                  <a:lnTo>
                    <a:pt x="4" y="21"/>
                  </a:lnTo>
                  <a:lnTo>
                    <a:pt x="3" y="17"/>
                  </a:lnTo>
                  <a:lnTo>
                    <a:pt x="3" y="14"/>
                  </a:lnTo>
                  <a:lnTo>
                    <a:pt x="4" y="10"/>
                  </a:lnTo>
                  <a:lnTo>
                    <a:pt x="3" y="6"/>
                  </a:lnTo>
                  <a:lnTo>
                    <a:pt x="3" y="6"/>
                  </a:lnTo>
                  <a:lnTo>
                    <a:pt x="6" y="0"/>
                  </a:lnTo>
                  <a:lnTo>
                    <a:pt x="9" y="4"/>
                  </a:lnTo>
                  <a:lnTo>
                    <a:pt x="11" y="5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7" name="Freeform 786" descr="30%"/>
            <p:cNvSpPr>
              <a:spLocks/>
            </p:cNvSpPr>
            <p:nvPr/>
          </p:nvSpPr>
          <p:spPr bwMode="auto">
            <a:xfrm>
              <a:off x="2782562" y="28907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8" name="Freeform 787" descr="30%"/>
            <p:cNvSpPr>
              <a:spLocks/>
            </p:cNvSpPr>
            <p:nvPr/>
          </p:nvSpPr>
          <p:spPr bwMode="auto">
            <a:xfrm>
              <a:off x="3367127" y="3130653"/>
              <a:ext cx="5845" cy="0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2" y="1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lnTo>
                    <a:pt x="0" y="3"/>
                  </a:lnTo>
                  <a:lnTo>
                    <a:pt x="2" y="0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9" name="Freeform 788" descr="30%"/>
            <p:cNvSpPr>
              <a:spLocks/>
            </p:cNvSpPr>
            <p:nvPr/>
          </p:nvSpPr>
          <p:spPr bwMode="auto">
            <a:xfrm>
              <a:off x="3361276" y="314108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2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0" name="Freeform 789" descr="30%"/>
            <p:cNvSpPr>
              <a:spLocks/>
            </p:cNvSpPr>
            <p:nvPr/>
          </p:nvSpPr>
          <p:spPr bwMode="auto">
            <a:xfrm>
              <a:off x="3080687" y="2807340"/>
              <a:ext cx="5845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1" name="Freeform 790" descr="30%"/>
            <p:cNvSpPr>
              <a:spLocks/>
            </p:cNvSpPr>
            <p:nvPr/>
          </p:nvSpPr>
          <p:spPr bwMode="auto">
            <a:xfrm>
              <a:off x="3220984" y="3083720"/>
              <a:ext cx="5845" cy="5215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1" y="5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3" y="2"/>
                </a:cxn>
              </a:cxnLst>
              <a:rect l="0" t="0" r="r" b="b"/>
              <a:pathLst>
                <a:path w="3" h="5">
                  <a:moveTo>
                    <a:pt x="3" y="2"/>
                  </a:moveTo>
                  <a:lnTo>
                    <a:pt x="1" y="5"/>
                  </a:lnTo>
                  <a:lnTo>
                    <a:pt x="0" y="1"/>
                  </a:lnTo>
                  <a:lnTo>
                    <a:pt x="1" y="0"/>
                  </a:lnTo>
                  <a:lnTo>
                    <a:pt x="3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2" name="Freeform 791" descr="30%"/>
            <p:cNvSpPr>
              <a:spLocks/>
            </p:cNvSpPr>
            <p:nvPr/>
          </p:nvSpPr>
          <p:spPr bwMode="auto">
            <a:xfrm>
              <a:off x="2993005" y="2703045"/>
              <a:ext cx="1391263" cy="1037731"/>
            </a:xfrm>
            <a:custGeom>
              <a:avLst/>
              <a:gdLst/>
              <a:ahLst/>
              <a:cxnLst>
                <a:cxn ang="0">
                  <a:pos x="1468" y="1893"/>
                </a:cxn>
                <a:cxn ang="0">
                  <a:pos x="1447" y="1927"/>
                </a:cxn>
                <a:cxn ang="0">
                  <a:pos x="1406" y="1916"/>
                </a:cxn>
                <a:cxn ang="0">
                  <a:pos x="1355" y="1828"/>
                </a:cxn>
                <a:cxn ang="0">
                  <a:pos x="1329" y="1903"/>
                </a:cxn>
                <a:cxn ang="0">
                  <a:pos x="1303" y="1888"/>
                </a:cxn>
                <a:cxn ang="0">
                  <a:pos x="1268" y="1831"/>
                </a:cxn>
                <a:cxn ang="0">
                  <a:pos x="1237" y="1700"/>
                </a:cxn>
                <a:cxn ang="0">
                  <a:pos x="1174" y="1696"/>
                </a:cxn>
                <a:cxn ang="0">
                  <a:pos x="1167" y="1628"/>
                </a:cxn>
                <a:cxn ang="0">
                  <a:pos x="1175" y="1570"/>
                </a:cxn>
                <a:cxn ang="0">
                  <a:pos x="1131" y="1450"/>
                </a:cxn>
                <a:cxn ang="0">
                  <a:pos x="1118" y="1410"/>
                </a:cxn>
                <a:cxn ang="0">
                  <a:pos x="1093" y="1397"/>
                </a:cxn>
                <a:cxn ang="0">
                  <a:pos x="1099" y="1320"/>
                </a:cxn>
                <a:cxn ang="0">
                  <a:pos x="1056" y="1274"/>
                </a:cxn>
                <a:cxn ang="0">
                  <a:pos x="1044" y="1220"/>
                </a:cxn>
                <a:cxn ang="0">
                  <a:pos x="997" y="1137"/>
                </a:cxn>
                <a:cxn ang="0">
                  <a:pos x="874" y="1140"/>
                </a:cxn>
                <a:cxn ang="0">
                  <a:pos x="795" y="1150"/>
                </a:cxn>
                <a:cxn ang="0">
                  <a:pos x="715" y="1135"/>
                </a:cxn>
                <a:cxn ang="0">
                  <a:pos x="658" y="1047"/>
                </a:cxn>
                <a:cxn ang="0">
                  <a:pos x="668" y="1015"/>
                </a:cxn>
                <a:cxn ang="0">
                  <a:pos x="674" y="882"/>
                </a:cxn>
                <a:cxn ang="0">
                  <a:pos x="596" y="822"/>
                </a:cxn>
                <a:cxn ang="0">
                  <a:pos x="505" y="626"/>
                </a:cxn>
                <a:cxn ang="0">
                  <a:pos x="412" y="493"/>
                </a:cxn>
                <a:cxn ang="0">
                  <a:pos x="289" y="349"/>
                </a:cxn>
                <a:cxn ang="0">
                  <a:pos x="174" y="280"/>
                </a:cxn>
                <a:cxn ang="0">
                  <a:pos x="119" y="355"/>
                </a:cxn>
                <a:cxn ang="0">
                  <a:pos x="16" y="313"/>
                </a:cxn>
                <a:cxn ang="0">
                  <a:pos x="104" y="250"/>
                </a:cxn>
                <a:cxn ang="0">
                  <a:pos x="175" y="183"/>
                </a:cxn>
                <a:cxn ang="0">
                  <a:pos x="327" y="46"/>
                </a:cxn>
                <a:cxn ang="0">
                  <a:pos x="441" y="39"/>
                </a:cxn>
                <a:cxn ang="0">
                  <a:pos x="491" y="147"/>
                </a:cxn>
                <a:cxn ang="0">
                  <a:pos x="513" y="190"/>
                </a:cxn>
                <a:cxn ang="0">
                  <a:pos x="521" y="297"/>
                </a:cxn>
                <a:cxn ang="0">
                  <a:pos x="604" y="423"/>
                </a:cxn>
                <a:cxn ang="0">
                  <a:pos x="649" y="460"/>
                </a:cxn>
                <a:cxn ang="0">
                  <a:pos x="709" y="504"/>
                </a:cxn>
                <a:cxn ang="0">
                  <a:pos x="759" y="505"/>
                </a:cxn>
                <a:cxn ang="0">
                  <a:pos x="790" y="589"/>
                </a:cxn>
                <a:cxn ang="0">
                  <a:pos x="866" y="642"/>
                </a:cxn>
                <a:cxn ang="0">
                  <a:pos x="982" y="654"/>
                </a:cxn>
                <a:cxn ang="0">
                  <a:pos x="1028" y="641"/>
                </a:cxn>
                <a:cxn ang="0">
                  <a:pos x="1084" y="659"/>
                </a:cxn>
                <a:cxn ang="0">
                  <a:pos x="1103" y="735"/>
                </a:cxn>
                <a:cxn ang="0">
                  <a:pos x="1191" y="926"/>
                </a:cxn>
                <a:cxn ang="0">
                  <a:pos x="1160" y="1029"/>
                </a:cxn>
                <a:cxn ang="0">
                  <a:pos x="1167" y="1092"/>
                </a:cxn>
                <a:cxn ang="0">
                  <a:pos x="1154" y="1154"/>
                </a:cxn>
                <a:cxn ang="0">
                  <a:pos x="1182" y="1231"/>
                </a:cxn>
                <a:cxn ang="0">
                  <a:pos x="1199" y="1288"/>
                </a:cxn>
                <a:cxn ang="0">
                  <a:pos x="1217" y="1345"/>
                </a:cxn>
                <a:cxn ang="0">
                  <a:pos x="1213" y="1418"/>
                </a:cxn>
                <a:cxn ang="0">
                  <a:pos x="1236" y="1495"/>
                </a:cxn>
                <a:cxn ang="0">
                  <a:pos x="1280" y="1545"/>
                </a:cxn>
                <a:cxn ang="0">
                  <a:pos x="1348" y="1576"/>
                </a:cxn>
                <a:cxn ang="0">
                  <a:pos x="1431" y="1591"/>
                </a:cxn>
                <a:cxn ang="0">
                  <a:pos x="1503" y="1596"/>
                </a:cxn>
                <a:cxn ang="0">
                  <a:pos x="1492" y="1721"/>
                </a:cxn>
              </a:cxnLst>
              <a:rect l="0" t="0" r="r" b="b"/>
              <a:pathLst>
                <a:path w="1505" h="1945">
                  <a:moveTo>
                    <a:pt x="1494" y="1809"/>
                  </a:moveTo>
                  <a:lnTo>
                    <a:pt x="1495" y="1808"/>
                  </a:lnTo>
                  <a:lnTo>
                    <a:pt x="1497" y="1810"/>
                  </a:lnTo>
                  <a:lnTo>
                    <a:pt x="1494" y="1812"/>
                  </a:lnTo>
                  <a:lnTo>
                    <a:pt x="1493" y="1816"/>
                  </a:lnTo>
                  <a:lnTo>
                    <a:pt x="1488" y="1821"/>
                  </a:lnTo>
                  <a:lnTo>
                    <a:pt x="1486" y="1826"/>
                  </a:lnTo>
                  <a:lnTo>
                    <a:pt x="1486" y="1829"/>
                  </a:lnTo>
                  <a:lnTo>
                    <a:pt x="1482" y="1834"/>
                  </a:lnTo>
                  <a:lnTo>
                    <a:pt x="1483" y="1844"/>
                  </a:lnTo>
                  <a:lnTo>
                    <a:pt x="1487" y="1847"/>
                  </a:lnTo>
                  <a:lnTo>
                    <a:pt x="1486" y="1849"/>
                  </a:lnTo>
                  <a:lnTo>
                    <a:pt x="1483" y="1850"/>
                  </a:lnTo>
                  <a:lnTo>
                    <a:pt x="1479" y="1857"/>
                  </a:lnTo>
                  <a:lnTo>
                    <a:pt x="1479" y="1860"/>
                  </a:lnTo>
                  <a:lnTo>
                    <a:pt x="1479" y="1865"/>
                  </a:lnTo>
                  <a:lnTo>
                    <a:pt x="1478" y="1867"/>
                  </a:lnTo>
                  <a:lnTo>
                    <a:pt x="1479" y="1869"/>
                  </a:lnTo>
                  <a:lnTo>
                    <a:pt x="1478" y="1870"/>
                  </a:lnTo>
                  <a:lnTo>
                    <a:pt x="1479" y="1871"/>
                  </a:lnTo>
                  <a:lnTo>
                    <a:pt x="1478" y="1872"/>
                  </a:lnTo>
                  <a:lnTo>
                    <a:pt x="1477" y="1873"/>
                  </a:lnTo>
                  <a:lnTo>
                    <a:pt x="1476" y="1872"/>
                  </a:lnTo>
                  <a:lnTo>
                    <a:pt x="1476" y="1873"/>
                  </a:lnTo>
                  <a:lnTo>
                    <a:pt x="1473" y="1873"/>
                  </a:lnTo>
                  <a:lnTo>
                    <a:pt x="1473" y="1875"/>
                  </a:lnTo>
                  <a:lnTo>
                    <a:pt x="1472" y="1881"/>
                  </a:lnTo>
                  <a:lnTo>
                    <a:pt x="1476" y="1883"/>
                  </a:lnTo>
                  <a:lnTo>
                    <a:pt x="1476" y="1885"/>
                  </a:lnTo>
                  <a:lnTo>
                    <a:pt x="1476" y="1886"/>
                  </a:lnTo>
                  <a:lnTo>
                    <a:pt x="1475" y="1886"/>
                  </a:lnTo>
                  <a:lnTo>
                    <a:pt x="1473" y="1891"/>
                  </a:lnTo>
                  <a:lnTo>
                    <a:pt x="1471" y="1892"/>
                  </a:lnTo>
                  <a:lnTo>
                    <a:pt x="1468" y="1892"/>
                  </a:lnTo>
                  <a:lnTo>
                    <a:pt x="1468" y="1893"/>
                  </a:lnTo>
                  <a:lnTo>
                    <a:pt x="1465" y="1895"/>
                  </a:lnTo>
                  <a:lnTo>
                    <a:pt x="1464" y="1893"/>
                  </a:lnTo>
                  <a:lnTo>
                    <a:pt x="1463" y="1895"/>
                  </a:lnTo>
                  <a:lnTo>
                    <a:pt x="1463" y="1897"/>
                  </a:lnTo>
                  <a:lnTo>
                    <a:pt x="1464" y="1898"/>
                  </a:lnTo>
                  <a:lnTo>
                    <a:pt x="1463" y="1899"/>
                  </a:lnTo>
                  <a:lnTo>
                    <a:pt x="1464" y="1901"/>
                  </a:lnTo>
                  <a:lnTo>
                    <a:pt x="1464" y="1903"/>
                  </a:lnTo>
                  <a:lnTo>
                    <a:pt x="1463" y="1902"/>
                  </a:lnTo>
                  <a:lnTo>
                    <a:pt x="1462" y="1898"/>
                  </a:lnTo>
                  <a:lnTo>
                    <a:pt x="1461" y="1899"/>
                  </a:lnTo>
                  <a:lnTo>
                    <a:pt x="1458" y="1897"/>
                  </a:lnTo>
                  <a:lnTo>
                    <a:pt x="1457" y="1897"/>
                  </a:lnTo>
                  <a:lnTo>
                    <a:pt x="1456" y="1902"/>
                  </a:lnTo>
                  <a:lnTo>
                    <a:pt x="1458" y="1903"/>
                  </a:lnTo>
                  <a:lnTo>
                    <a:pt x="1458" y="1904"/>
                  </a:lnTo>
                  <a:lnTo>
                    <a:pt x="1457" y="1906"/>
                  </a:lnTo>
                  <a:lnTo>
                    <a:pt x="1458" y="1906"/>
                  </a:lnTo>
                  <a:lnTo>
                    <a:pt x="1457" y="1908"/>
                  </a:lnTo>
                  <a:lnTo>
                    <a:pt x="1458" y="1909"/>
                  </a:lnTo>
                  <a:lnTo>
                    <a:pt x="1458" y="1909"/>
                  </a:lnTo>
                  <a:lnTo>
                    <a:pt x="1457" y="1911"/>
                  </a:lnTo>
                  <a:lnTo>
                    <a:pt x="1456" y="1908"/>
                  </a:lnTo>
                  <a:lnTo>
                    <a:pt x="1454" y="1908"/>
                  </a:lnTo>
                  <a:lnTo>
                    <a:pt x="1453" y="1909"/>
                  </a:lnTo>
                  <a:lnTo>
                    <a:pt x="1452" y="1909"/>
                  </a:lnTo>
                  <a:lnTo>
                    <a:pt x="1449" y="1912"/>
                  </a:lnTo>
                  <a:lnTo>
                    <a:pt x="1450" y="1914"/>
                  </a:lnTo>
                  <a:lnTo>
                    <a:pt x="1449" y="1913"/>
                  </a:lnTo>
                  <a:lnTo>
                    <a:pt x="1448" y="1916"/>
                  </a:lnTo>
                  <a:lnTo>
                    <a:pt x="1448" y="1917"/>
                  </a:lnTo>
                  <a:lnTo>
                    <a:pt x="1447" y="1919"/>
                  </a:lnTo>
                  <a:lnTo>
                    <a:pt x="1448" y="1919"/>
                  </a:lnTo>
                  <a:lnTo>
                    <a:pt x="1449" y="1921"/>
                  </a:lnTo>
                  <a:lnTo>
                    <a:pt x="1447" y="1927"/>
                  </a:lnTo>
                  <a:lnTo>
                    <a:pt x="1447" y="1930"/>
                  </a:lnTo>
                  <a:lnTo>
                    <a:pt x="1446" y="1930"/>
                  </a:lnTo>
                  <a:lnTo>
                    <a:pt x="1444" y="1928"/>
                  </a:lnTo>
                  <a:lnTo>
                    <a:pt x="1441" y="1929"/>
                  </a:lnTo>
                  <a:lnTo>
                    <a:pt x="1441" y="1933"/>
                  </a:lnTo>
                  <a:lnTo>
                    <a:pt x="1442" y="1934"/>
                  </a:lnTo>
                  <a:lnTo>
                    <a:pt x="1440" y="1934"/>
                  </a:lnTo>
                  <a:lnTo>
                    <a:pt x="1440" y="1937"/>
                  </a:lnTo>
                  <a:lnTo>
                    <a:pt x="1439" y="1935"/>
                  </a:lnTo>
                  <a:lnTo>
                    <a:pt x="1434" y="1944"/>
                  </a:lnTo>
                  <a:lnTo>
                    <a:pt x="1432" y="1944"/>
                  </a:lnTo>
                  <a:lnTo>
                    <a:pt x="1431" y="1942"/>
                  </a:lnTo>
                  <a:lnTo>
                    <a:pt x="1427" y="1944"/>
                  </a:lnTo>
                  <a:lnTo>
                    <a:pt x="1425" y="1942"/>
                  </a:lnTo>
                  <a:lnTo>
                    <a:pt x="1424" y="1945"/>
                  </a:lnTo>
                  <a:lnTo>
                    <a:pt x="1424" y="1944"/>
                  </a:lnTo>
                  <a:lnTo>
                    <a:pt x="1423" y="1944"/>
                  </a:lnTo>
                  <a:lnTo>
                    <a:pt x="1420" y="1940"/>
                  </a:lnTo>
                  <a:lnTo>
                    <a:pt x="1420" y="1943"/>
                  </a:lnTo>
                  <a:lnTo>
                    <a:pt x="1419" y="1944"/>
                  </a:lnTo>
                  <a:lnTo>
                    <a:pt x="1417" y="1942"/>
                  </a:lnTo>
                  <a:lnTo>
                    <a:pt x="1417" y="1938"/>
                  </a:lnTo>
                  <a:lnTo>
                    <a:pt x="1415" y="1939"/>
                  </a:lnTo>
                  <a:lnTo>
                    <a:pt x="1412" y="1937"/>
                  </a:lnTo>
                  <a:lnTo>
                    <a:pt x="1412" y="1934"/>
                  </a:lnTo>
                  <a:lnTo>
                    <a:pt x="1410" y="1935"/>
                  </a:lnTo>
                  <a:lnTo>
                    <a:pt x="1410" y="1933"/>
                  </a:lnTo>
                  <a:lnTo>
                    <a:pt x="1406" y="1934"/>
                  </a:lnTo>
                  <a:lnTo>
                    <a:pt x="1403" y="1932"/>
                  </a:lnTo>
                  <a:lnTo>
                    <a:pt x="1403" y="1929"/>
                  </a:lnTo>
                  <a:lnTo>
                    <a:pt x="1404" y="1927"/>
                  </a:lnTo>
                  <a:lnTo>
                    <a:pt x="1401" y="1927"/>
                  </a:lnTo>
                  <a:lnTo>
                    <a:pt x="1401" y="1924"/>
                  </a:lnTo>
                  <a:lnTo>
                    <a:pt x="1403" y="1918"/>
                  </a:lnTo>
                  <a:lnTo>
                    <a:pt x="1406" y="1916"/>
                  </a:lnTo>
                  <a:lnTo>
                    <a:pt x="1406" y="1907"/>
                  </a:lnTo>
                  <a:lnTo>
                    <a:pt x="1401" y="1901"/>
                  </a:lnTo>
                  <a:lnTo>
                    <a:pt x="1402" y="1899"/>
                  </a:lnTo>
                  <a:lnTo>
                    <a:pt x="1401" y="1897"/>
                  </a:lnTo>
                  <a:lnTo>
                    <a:pt x="1402" y="1896"/>
                  </a:lnTo>
                  <a:lnTo>
                    <a:pt x="1401" y="1893"/>
                  </a:lnTo>
                  <a:lnTo>
                    <a:pt x="1402" y="1890"/>
                  </a:lnTo>
                  <a:lnTo>
                    <a:pt x="1401" y="1888"/>
                  </a:lnTo>
                  <a:lnTo>
                    <a:pt x="1400" y="1886"/>
                  </a:lnTo>
                  <a:lnTo>
                    <a:pt x="1400" y="1885"/>
                  </a:lnTo>
                  <a:lnTo>
                    <a:pt x="1397" y="1876"/>
                  </a:lnTo>
                  <a:lnTo>
                    <a:pt x="1395" y="1872"/>
                  </a:lnTo>
                  <a:lnTo>
                    <a:pt x="1395" y="1869"/>
                  </a:lnTo>
                  <a:lnTo>
                    <a:pt x="1393" y="1866"/>
                  </a:lnTo>
                  <a:lnTo>
                    <a:pt x="1393" y="1860"/>
                  </a:lnTo>
                  <a:lnTo>
                    <a:pt x="1392" y="1859"/>
                  </a:lnTo>
                  <a:lnTo>
                    <a:pt x="1388" y="1854"/>
                  </a:lnTo>
                  <a:lnTo>
                    <a:pt x="1387" y="1849"/>
                  </a:lnTo>
                  <a:lnTo>
                    <a:pt x="1382" y="1845"/>
                  </a:lnTo>
                  <a:lnTo>
                    <a:pt x="1376" y="1841"/>
                  </a:lnTo>
                  <a:lnTo>
                    <a:pt x="1374" y="1840"/>
                  </a:lnTo>
                  <a:lnTo>
                    <a:pt x="1370" y="1838"/>
                  </a:lnTo>
                  <a:lnTo>
                    <a:pt x="1369" y="1839"/>
                  </a:lnTo>
                  <a:lnTo>
                    <a:pt x="1367" y="1835"/>
                  </a:lnTo>
                  <a:lnTo>
                    <a:pt x="1366" y="1835"/>
                  </a:lnTo>
                  <a:lnTo>
                    <a:pt x="1363" y="1830"/>
                  </a:lnTo>
                  <a:lnTo>
                    <a:pt x="1361" y="1830"/>
                  </a:lnTo>
                  <a:lnTo>
                    <a:pt x="1361" y="1831"/>
                  </a:lnTo>
                  <a:lnTo>
                    <a:pt x="1357" y="1830"/>
                  </a:lnTo>
                  <a:lnTo>
                    <a:pt x="1354" y="1834"/>
                  </a:lnTo>
                  <a:lnTo>
                    <a:pt x="1355" y="1831"/>
                  </a:lnTo>
                  <a:lnTo>
                    <a:pt x="1357" y="1829"/>
                  </a:lnTo>
                  <a:lnTo>
                    <a:pt x="1356" y="1828"/>
                  </a:lnTo>
                  <a:lnTo>
                    <a:pt x="1355" y="1829"/>
                  </a:lnTo>
                  <a:lnTo>
                    <a:pt x="1355" y="1828"/>
                  </a:lnTo>
                  <a:lnTo>
                    <a:pt x="1354" y="1828"/>
                  </a:lnTo>
                  <a:lnTo>
                    <a:pt x="1354" y="1831"/>
                  </a:lnTo>
                  <a:lnTo>
                    <a:pt x="1353" y="1829"/>
                  </a:lnTo>
                  <a:lnTo>
                    <a:pt x="1348" y="1831"/>
                  </a:lnTo>
                  <a:lnTo>
                    <a:pt x="1342" y="1835"/>
                  </a:lnTo>
                  <a:lnTo>
                    <a:pt x="1336" y="1841"/>
                  </a:lnTo>
                  <a:lnTo>
                    <a:pt x="1334" y="1841"/>
                  </a:lnTo>
                  <a:lnTo>
                    <a:pt x="1333" y="1847"/>
                  </a:lnTo>
                  <a:lnTo>
                    <a:pt x="1334" y="1851"/>
                  </a:lnTo>
                  <a:lnTo>
                    <a:pt x="1336" y="1859"/>
                  </a:lnTo>
                  <a:lnTo>
                    <a:pt x="1334" y="1857"/>
                  </a:lnTo>
                  <a:lnTo>
                    <a:pt x="1333" y="1857"/>
                  </a:lnTo>
                  <a:lnTo>
                    <a:pt x="1332" y="1856"/>
                  </a:lnTo>
                  <a:lnTo>
                    <a:pt x="1328" y="1862"/>
                  </a:lnTo>
                  <a:lnTo>
                    <a:pt x="1329" y="1870"/>
                  </a:lnTo>
                  <a:lnTo>
                    <a:pt x="1327" y="1873"/>
                  </a:lnTo>
                  <a:lnTo>
                    <a:pt x="1328" y="1880"/>
                  </a:lnTo>
                  <a:lnTo>
                    <a:pt x="1329" y="1885"/>
                  </a:lnTo>
                  <a:lnTo>
                    <a:pt x="1333" y="1891"/>
                  </a:lnTo>
                  <a:lnTo>
                    <a:pt x="1333" y="1893"/>
                  </a:lnTo>
                  <a:lnTo>
                    <a:pt x="1338" y="1895"/>
                  </a:lnTo>
                  <a:lnTo>
                    <a:pt x="1340" y="1891"/>
                  </a:lnTo>
                  <a:lnTo>
                    <a:pt x="1342" y="1891"/>
                  </a:lnTo>
                  <a:lnTo>
                    <a:pt x="1342" y="1893"/>
                  </a:lnTo>
                  <a:lnTo>
                    <a:pt x="1341" y="1896"/>
                  </a:lnTo>
                  <a:lnTo>
                    <a:pt x="1339" y="1898"/>
                  </a:lnTo>
                  <a:lnTo>
                    <a:pt x="1338" y="1902"/>
                  </a:lnTo>
                  <a:lnTo>
                    <a:pt x="1336" y="1901"/>
                  </a:lnTo>
                  <a:lnTo>
                    <a:pt x="1335" y="1902"/>
                  </a:lnTo>
                  <a:lnTo>
                    <a:pt x="1334" y="1906"/>
                  </a:lnTo>
                  <a:lnTo>
                    <a:pt x="1333" y="1906"/>
                  </a:lnTo>
                  <a:lnTo>
                    <a:pt x="1332" y="1903"/>
                  </a:lnTo>
                  <a:lnTo>
                    <a:pt x="1331" y="1906"/>
                  </a:lnTo>
                  <a:lnTo>
                    <a:pt x="1329" y="1903"/>
                  </a:lnTo>
                  <a:lnTo>
                    <a:pt x="1329" y="1903"/>
                  </a:lnTo>
                  <a:lnTo>
                    <a:pt x="1328" y="1906"/>
                  </a:lnTo>
                  <a:lnTo>
                    <a:pt x="1327" y="1909"/>
                  </a:lnTo>
                  <a:lnTo>
                    <a:pt x="1329" y="1911"/>
                  </a:lnTo>
                  <a:lnTo>
                    <a:pt x="1327" y="1912"/>
                  </a:lnTo>
                  <a:lnTo>
                    <a:pt x="1327" y="1913"/>
                  </a:lnTo>
                  <a:lnTo>
                    <a:pt x="1329" y="1916"/>
                  </a:lnTo>
                  <a:lnTo>
                    <a:pt x="1328" y="1917"/>
                  </a:lnTo>
                  <a:lnTo>
                    <a:pt x="1328" y="1918"/>
                  </a:lnTo>
                  <a:lnTo>
                    <a:pt x="1329" y="1921"/>
                  </a:lnTo>
                  <a:lnTo>
                    <a:pt x="1331" y="1919"/>
                  </a:lnTo>
                  <a:lnTo>
                    <a:pt x="1331" y="1921"/>
                  </a:lnTo>
                  <a:lnTo>
                    <a:pt x="1331" y="1922"/>
                  </a:lnTo>
                  <a:lnTo>
                    <a:pt x="1329" y="1922"/>
                  </a:lnTo>
                  <a:lnTo>
                    <a:pt x="1328" y="1922"/>
                  </a:lnTo>
                  <a:lnTo>
                    <a:pt x="1328" y="1924"/>
                  </a:lnTo>
                  <a:lnTo>
                    <a:pt x="1325" y="1923"/>
                  </a:lnTo>
                  <a:lnTo>
                    <a:pt x="1323" y="1919"/>
                  </a:lnTo>
                  <a:lnTo>
                    <a:pt x="1320" y="1921"/>
                  </a:lnTo>
                  <a:lnTo>
                    <a:pt x="1317" y="1919"/>
                  </a:lnTo>
                  <a:lnTo>
                    <a:pt x="1317" y="1917"/>
                  </a:lnTo>
                  <a:lnTo>
                    <a:pt x="1318" y="1914"/>
                  </a:lnTo>
                  <a:lnTo>
                    <a:pt x="1317" y="1912"/>
                  </a:lnTo>
                  <a:lnTo>
                    <a:pt x="1317" y="1907"/>
                  </a:lnTo>
                  <a:lnTo>
                    <a:pt x="1314" y="1909"/>
                  </a:lnTo>
                  <a:lnTo>
                    <a:pt x="1312" y="1907"/>
                  </a:lnTo>
                  <a:lnTo>
                    <a:pt x="1311" y="1907"/>
                  </a:lnTo>
                  <a:lnTo>
                    <a:pt x="1310" y="1906"/>
                  </a:lnTo>
                  <a:lnTo>
                    <a:pt x="1311" y="1904"/>
                  </a:lnTo>
                  <a:lnTo>
                    <a:pt x="1311" y="1903"/>
                  </a:lnTo>
                  <a:lnTo>
                    <a:pt x="1306" y="1903"/>
                  </a:lnTo>
                  <a:lnTo>
                    <a:pt x="1304" y="1899"/>
                  </a:lnTo>
                  <a:lnTo>
                    <a:pt x="1304" y="1897"/>
                  </a:lnTo>
                  <a:lnTo>
                    <a:pt x="1303" y="1897"/>
                  </a:lnTo>
                  <a:lnTo>
                    <a:pt x="1303" y="1892"/>
                  </a:lnTo>
                  <a:lnTo>
                    <a:pt x="1303" y="1888"/>
                  </a:lnTo>
                  <a:lnTo>
                    <a:pt x="1301" y="1890"/>
                  </a:lnTo>
                  <a:lnTo>
                    <a:pt x="1301" y="1892"/>
                  </a:lnTo>
                  <a:lnTo>
                    <a:pt x="1300" y="1892"/>
                  </a:lnTo>
                  <a:lnTo>
                    <a:pt x="1297" y="1891"/>
                  </a:lnTo>
                  <a:lnTo>
                    <a:pt x="1296" y="1891"/>
                  </a:lnTo>
                  <a:lnTo>
                    <a:pt x="1295" y="1888"/>
                  </a:lnTo>
                  <a:lnTo>
                    <a:pt x="1295" y="1880"/>
                  </a:lnTo>
                  <a:lnTo>
                    <a:pt x="1293" y="1878"/>
                  </a:lnTo>
                  <a:lnTo>
                    <a:pt x="1290" y="1878"/>
                  </a:lnTo>
                  <a:lnTo>
                    <a:pt x="1288" y="1877"/>
                  </a:lnTo>
                  <a:lnTo>
                    <a:pt x="1287" y="1873"/>
                  </a:lnTo>
                  <a:lnTo>
                    <a:pt x="1288" y="1872"/>
                  </a:lnTo>
                  <a:lnTo>
                    <a:pt x="1286" y="1867"/>
                  </a:lnTo>
                  <a:lnTo>
                    <a:pt x="1286" y="1864"/>
                  </a:lnTo>
                  <a:lnTo>
                    <a:pt x="1285" y="1860"/>
                  </a:lnTo>
                  <a:lnTo>
                    <a:pt x="1283" y="1860"/>
                  </a:lnTo>
                  <a:lnTo>
                    <a:pt x="1282" y="1859"/>
                  </a:lnTo>
                  <a:lnTo>
                    <a:pt x="1283" y="1855"/>
                  </a:lnTo>
                  <a:lnTo>
                    <a:pt x="1283" y="1851"/>
                  </a:lnTo>
                  <a:lnTo>
                    <a:pt x="1283" y="1846"/>
                  </a:lnTo>
                  <a:lnTo>
                    <a:pt x="1283" y="1841"/>
                  </a:lnTo>
                  <a:lnTo>
                    <a:pt x="1283" y="1840"/>
                  </a:lnTo>
                  <a:lnTo>
                    <a:pt x="1282" y="1834"/>
                  </a:lnTo>
                  <a:lnTo>
                    <a:pt x="1282" y="1833"/>
                  </a:lnTo>
                  <a:lnTo>
                    <a:pt x="1281" y="1830"/>
                  </a:lnTo>
                  <a:lnTo>
                    <a:pt x="1279" y="1830"/>
                  </a:lnTo>
                  <a:lnTo>
                    <a:pt x="1278" y="1829"/>
                  </a:lnTo>
                  <a:lnTo>
                    <a:pt x="1276" y="1829"/>
                  </a:lnTo>
                  <a:lnTo>
                    <a:pt x="1276" y="1824"/>
                  </a:lnTo>
                  <a:lnTo>
                    <a:pt x="1272" y="1823"/>
                  </a:lnTo>
                  <a:lnTo>
                    <a:pt x="1270" y="1824"/>
                  </a:lnTo>
                  <a:lnTo>
                    <a:pt x="1270" y="1826"/>
                  </a:lnTo>
                  <a:lnTo>
                    <a:pt x="1270" y="1828"/>
                  </a:lnTo>
                  <a:lnTo>
                    <a:pt x="1270" y="1830"/>
                  </a:lnTo>
                  <a:lnTo>
                    <a:pt x="1268" y="1831"/>
                  </a:lnTo>
                  <a:lnTo>
                    <a:pt x="1268" y="1826"/>
                  </a:lnTo>
                  <a:lnTo>
                    <a:pt x="1264" y="1821"/>
                  </a:lnTo>
                  <a:lnTo>
                    <a:pt x="1260" y="1809"/>
                  </a:lnTo>
                  <a:lnTo>
                    <a:pt x="1259" y="1805"/>
                  </a:lnTo>
                  <a:lnTo>
                    <a:pt x="1259" y="1794"/>
                  </a:lnTo>
                  <a:lnTo>
                    <a:pt x="1262" y="1789"/>
                  </a:lnTo>
                  <a:lnTo>
                    <a:pt x="1271" y="1782"/>
                  </a:lnTo>
                  <a:lnTo>
                    <a:pt x="1272" y="1779"/>
                  </a:lnTo>
                  <a:lnTo>
                    <a:pt x="1273" y="1772"/>
                  </a:lnTo>
                  <a:lnTo>
                    <a:pt x="1272" y="1766"/>
                  </a:lnTo>
                  <a:lnTo>
                    <a:pt x="1272" y="1767"/>
                  </a:lnTo>
                  <a:lnTo>
                    <a:pt x="1271" y="1764"/>
                  </a:lnTo>
                  <a:lnTo>
                    <a:pt x="1268" y="1763"/>
                  </a:lnTo>
                  <a:lnTo>
                    <a:pt x="1268" y="1762"/>
                  </a:lnTo>
                  <a:lnTo>
                    <a:pt x="1268" y="1756"/>
                  </a:lnTo>
                  <a:lnTo>
                    <a:pt x="1265" y="1752"/>
                  </a:lnTo>
                  <a:lnTo>
                    <a:pt x="1266" y="1746"/>
                  </a:lnTo>
                  <a:lnTo>
                    <a:pt x="1265" y="1740"/>
                  </a:lnTo>
                  <a:lnTo>
                    <a:pt x="1264" y="1737"/>
                  </a:lnTo>
                  <a:lnTo>
                    <a:pt x="1262" y="1735"/>
                  </a:lnTo>
                  <a:lnTo>
                    <a:pt x="1263" y="1732"/>
                  </a:lnTo>
                  <a:lnTo>
                    <a:pt x="1262" y="1730"/>
                  </a:lnTo>
                  <a:lnTo>
                    <a:pt x="1257" y="1726"/>
                  </a:lnTo>
                  <a:lnTo>
                    <a:pt x="1252" y="1725"/>
                  </a:lnTo>
                  <a:lnTo>
                    <a:pt x="1245" y="1732"/>
                  </a:lnTo>
                  <a:lnTo>
                    <a:pt x="1243" y="1732"/>
                  </a:lnTo>
                  <a:lnTo>
                    <a:pt x="1242" y="1730"/>
                  </a:lnTo>
                  <a:lnTo>
                    <a:pt x="1244" y="1725"/>
                  </a:lnTo>
                  <a:lnTo>
                    <a:pt x="1243" y="1721"/>
                  </a:lnTo>
                  <a:lnTo>
                    <a:pt x="1244" y="1715"/>
                  </a:lnTo>
                  <a:lnTo>
                    <a:pt x="1242" y="1710"/>
                  </a:lnTo>
                  <a:lnTo>
                    <a:pt x="1242" y="1708"/>
                  </a:lnTo>
                  <a:lnTo>
                    <a:pt x="1241" y="1705"/>
                  </a:lnTo>
                  <a:lnTo>
                    <a:pt x="1240" y="1701"/>
                  </a:lnTo>
                  <a:lnTo>
                    <a:pt x="1237" y="1700"/>
                  </a:lnTo>
                  <a:lnTo>
                    <a:pt x="1237" y="1698"/>
                  </a:lnTo>
                  <a:lnTo>
                    <a:pt x="1233" y="1695"/>
                  </a:lnTo>
                  <a:lnTo>
                    <a:pt x="1232" y="1696"/>
                  </a:lnTo>
                  <a:lnTo>
                    <a:pt x="1226" y="1695"/>
                  </a:lnTo>
                  <a:lnTo>
                    <a:pt x="1226" y="1691"/>
                  </a:lnTo>
                  <a:lnTo>
                    <a:pt x="1225" y="1691"/>
                  </a:lnTo>
                  <a:lnTo>
                    <a:pt x="1222" y="1689"/>
                  </a:lnTo>
                  <a:lnTo>
                    <a:pt x="1222" y="1686"/>
                  </a:lnTo>
                  <a:lnTo>
                    <a:pt x="1222" y="1686"/>
                  </a:lnTo>
                  <a:lnTo>
                    <a:pt x="1219" y="1684"/>
                  </a:lnTo>
                  <a:lnTo>
                    <a:pt x="1218" y="1688"/>
                  </a:lnTo>
                  <a:lnTo>
                    <a:pt x="1213" y="1689"/>
                  </a:lnTo>
                  <a:lnTo>
                    <a:pt x="1211" y="1686"/>
                  </a:lnTo>
                  <a:lnTo>
                    <a:pt x="1211" y="1683"/>
                  </a:lnTo>
                  <a:lnTo>
                    <a:pt x="1211" y="1682"/>
                  </a:lnTo>
                  <a:lnTo>
                    <a:pt x="1206" y="1682"/>
                  </a:lnTo>
                  <a:lnTo>
                    <a:pt x="1202" y="1689"/>
                  </a:lnTo>
                  <a:lnTo>
                    <a:pt x="1202" y="1691"/>
                  </a:lnTo>
                  <a:lnTo>
                    <a:pt x="1204" y="1694"/>
                  </a:lnTo>
                  <a:lnTo>
                    <a:pt x="1204" y="1695"/>
                  </a:lnTo>
                  <a:lnTo>
                    <a:pt x="1203" y="1696"/>
                  </a:lnTo>
                  <a:lnTo>
                    <a:pt x="1198" y="1695"/>
                  </a:lnTo>
                  <a:lnTo>
                    <a:pt x="1197" y="1691"/>
                  </a:lnTo>
                  <a:lnTo>
                    <a:pt x="1196" y="1695"/>
                  </a:lnTo>
                  <a:lnTo>
                    <a:pt x="1191" y="1694"/>
                  </a:lnTo>
                  <a:lnTo>
                    <a:pt x="1191" y="1696"/>
                  </a:lnTo>
                  <a:lnTo>
                    <a:pt x="1189" y="1696"/>
                  </a:lnTo>
                  <a:lnTo>
                    <a:pt x="1187" y="1695"/>
                  </a:lnTo>
                  <a:lnTo>
                    <a:pt x="1187" y="1694"/>
                  </a:lnTo>
                  <a:lnTo>
                    <a:pt x="1185" y="1695"/>
                  </a:lnTo>
                  <a:lnTo>
                    <a:pt x="1182" y="1695"/>
                  </a:lnTo>
                  <a:lnTo>
                    <a:pt x="1182" y="1693"/>
                  </a:lnTo>
                  <a:lnTo>
                    <a:pt x="1179" y="1693"/>
                  </a:lnTo>
                  <a:lnTo>
                    <a:pt x="1177" y="1690"/>
                  </a:lnTo>
                  <a:lnTo>
                    <a:pt x="1174" y="1696"/>
                  </a:lnTo>
                  <a:lnTo>
                    <a:pt x="1173" y="1700"/>
                  </a:lnTo>
                  <a:lnTo>
                    <a:pt x="1172" y="1701"/>
                  </a:lnTo>
                  <a:lnTo>
                    <a:pt x="1169" y="1695"/>
                  </a:lnTo>
                  <a:lnTo>
                    <a:pt x="1170" y="1691"/>
                  </a:lnTo>
                  <a:lnTo>
                    <a:pt x="1174" y="1685"/>
                  </a:lnTo>
                  <a:lnTo>
                    <a:pt x="1174" y="1683"/>
                  </a:lnTo>
                  <a:lnTo>
                    <a:pt x="1176" y="1680"/>
                  </a:lnTo>
                  <a:lnTo>
                    <a:pt x="1175" y="1677"/>
                  </a:lnTo>
                  <a:lnTo>
                    <a:pt x="1175" y="1667"/>
                  </a:lnTo>
                  <a:lnTo>
                    <a:pt x="1174" y="1665"/>
                  </a:lnTo>
                  <a:lnTo>
                    <a:pt x="1174" y="1662"/>
                  </a:lnTo>
                  <a:lnTo>
                    <a:pt x="1174" y="1657"/>
                  </a:lnTo>
                  <a:lnTo>
                    <a:pt x="1175" y="1654"/>
                  </a:lnTo>
                  <a:lnTo>
                    <a:pt x="1175" y="1652"/>
                  </a:lnTo>
                  <a:lnTo>
                    <a:pt x="1176" y="1651"/>
                  </a:lnTo>
                  <a:lnTo>
                    <a:pt x="1175" y="1648"/>
                  </a:lnTo>
                  <a:lnTo>
                    <a:pt x="1177" y="1644"/>
                  </a:lnTo>
                  <a:lnTo>
                    <a:pt x="1180" y="1643"/>
                  </a:lnTo>
                  <a:lnTo>
                    <a:pt x="1181" y="1638"/>
                  </a:lnTo>
                  <a:lnTo>
                    <a:pt x="1181" y="1636"/>
                  </a:lnTo>
                  <a:lnTo>
                    <a:pt x="1180" y="1636"/>
                  </a:lnTo>
                  <a:lnTo>
                    <a:pt x="1180" y="1634"/>
                  </a:lnTo>
                  <a:lnTo>
                    <a:pt x="1180" y="1633"/>
                  </a:lnTo>
                  <a:lnTo>
                    <a:pt x="1177" y="1629"/>
                  </a:lnTo>
                  <a:lnTo>
                    <a:pt x="1176" y="1628"/>
                  </a:lnTo>
                  <a:lnTo>
                    <a:pt x="1174" y="1625"/>
                  </a:lnTo>
                  <a:lnTo>
                    <a:pt x="1174" y="1626"/>
                  </a:lnTo>
                  <a:lnTo>
                    <a:pt x="1174" y="1628"/>
                  </a:lnTo>
                  <a:lnTo>
                    <a:pt x="1173" y="1628"/>
                  </a:lnTo>
                  <a:lnTo>
                    <a:pt x="1172" y="1631"/>
                  </a:lnTo>
                  <a:lnTo>
                    <a:pt x="1170" y="1629"/>
                  </a:lnTo>
                  <a:lnTo>
                    <a:pt x="1169" y="1625"/>
                  </a:lnTo>
                  <a:lnTo>
                    <a:pt x="1169" y="1626"/>
                  </a:lnTo>
                  <a:lnTo>
                    <a:pt x="1168" y="1629"/>
                  </a:lnTo>
                  <a:lnTo>
                    <a:pt x="1167" y="1628"/>
                  </a:lnTo>
                  <a:lnTo>
                    <a:pt x="1166" y="1629"/>
                  </a:lnTo>
                  <a:lnTo>
                    <a:pt x="1165" y="1629"/>
                  </a:lnTo>
                  <a:lnTo>
                    <a:pt x="1161" y="1627"/>
                  </a:lnTo>
                  <a:lnTo>
                    <a:pt x="1159" y="1629"/>
                  </a:lnTo>
                  <a:lnTo>
                    <a:pt x="1157" y="1629"/>
                  </a:lnTo>
                  <a:lnTo>
                    <a:pt x="1157" y="1632"/>
                  </a:lnTo>
                  <a:lnTo>
                    <a:pt x="1156" y="1632"/>
                  </a:lnTo>
                  <a:lnTo>
                    <a:pt x="1152" y="1629"/>
                  </a:lnTo>
                  <a:lnTo>
                    <a:pt x="1152" y="1623"/>
                  </a:lnTo>
                  <a:lnTo>
                    <a:pt x="1151" y="1623"/>
                  </a:lnTo>
                  <a:lnTo>
                    <a:pt x="1151" y="1622"/>
                  </a:lnTo>
                  <a:lnTo>
                    <a:pt x="1153" y="1616"/>
                  </a:lnTo>
                  <a:lnTo>
                    <a:pt x="1152" y="1612"/>
                  </a:lnTo>
                  <a:lnTo>
                    <a:pt x="1154" y="1611"/>
                  </a:lnTo>
                  <a:lnTo>
                    <a:pt x="1157" y="1606"/>
                  </a:lnTo>
                  <a:lnTo>
                    <a:pt x="1156" y="1603"/>
                  </a:lnTo>
                  <a:lnTo>
                    <a:pt x="1157" y="1602"/>
                  </a:lnTo>
                  <a:lnTo>
                    <a:pt x="1158" y="1600"/>
                  </a:lnTo>
                  <a:lnTo>
                    <a:pt x="1160" y="1599"/>
                  </a:lnTo>
                  <a:lnTo>
                    <a:pt x="1160" y="1597"/>
                  </a:lnTo>
                  <a:lnTo>
                    <a:pt x="1164" y="1594"/>
                  </a:lnTo>
                  <a:lnTo>
                    <a:pt x="1164" y="1592"/>
                  </a:lnTo>
                  <a:lnTo>
                    <a:pt x="1161" y="1590"/>
                  </a:lnTo>
                  <a:lnTo>
                    <a:pt x="1162" y="1587"/>
                  </a:lnTo>
                  <a:lnTo>
                    <a:pt x="1166" y="1585"/>
                  </a:lnTo>
                  <a:lnTo>
                    <a:pt x="1167" y="1586"/>
                  </a:lnTo>
                  <a:lnTo>
                    <a:pt x="1167" y="1590"/>
                  </a:lnTo>
                  <a:lnTo>
                    <a:pt x="1168" y="1590"/>
                  </a:lnTo>
                  <a:lnTo>
                    <a:pt x="1169" y="1589"/>
                  </a:lnTo>
                  <a:lnTo>
                    <a:pt x="1172" y="1585"/>
                  </a:lnTo>
                  <a:lnTo>
                    <a:pt x="1174" y="1584"/>
                  </a:lnTo>
                  <a:lnTo>
                    <a:pt x="1175" y="1580"/>
                  </a:lnTo>
                  <a:lnTo>
                    <a:pt x="1174" y="1575"/>
                  </a:lnTo>
                  <a:lnTo>
                    <a:pt x="1175" y="1573"/>
                  </a:lnTo>
                  <a:lnTo>
                    <a:pt x="1175" y="1570"/>
                  </a:lnTo>
                  <a:lnTo>
                    <a:pt x="1176" y="1570"/>
                  </a:lnTo>
                  <a:lnTo>
                    <a:pt x="1176" y="1568"/>
                  </a:lnTo>
                  <a:lnTo>
                    <a:pt x="1179" y="1566"/>
                  </a:lnTo>
                  <a:lnTo>
                    <a:pt x="1177" y="1561"/>
                  </a:lnTo>
                  <a:lnTo>
                    <a:pt x="1179" y="1559"/>
                  </a:lnTo>
                  <a:lnTo>
                    <a:pt x="1176" y="1551"/>
                  </a:lnTo>
                  <a:lnTo>
                    <a:pt x="1176" y="1548"/>
                  </a:lnTo>
                  <a:lnTo>
                    <a:pt x="1175" y="1542"/>
                  </a:lnTo>
                  <a:lnTo>
                    <a:pt x="1175" y="1533"/>
                  </a:lnTo>
                  <a:lnTo>
                    <a:pt x="1175" y="1533"/>
                  </a:lnTo>
                  <a:lnTo>
                    <a:pt x="1175" y="1532"/>
                  </a:lnTo>
                  <a:lnTo>
                    <a:pt x="1172" y="1527"/>
                  </a:lnTo>
                  <a:lnTo>
                    <a:pt x="1170" y="1524"/>
                  </a:lnTo>
                  <a:lnTo>
                    <a:pt x="1167" y="1523"/>
                  </a:lnTo>
                  <a:lnTo>
                    <a:pt x="1167" y="1522"/>
                  </a:lnTo>
                  <a:lnTo>
                    <a:pt x="1167" y="1521"/>
                  </a:lnTo>
                  <a:lnTo>
                    <a:pt x="1166" y="1518"/>
                  </a:lnTo>
                  <a:lnTo>
                    <a:pt x="1165" y="1518"/>
                  </a:lnTo>
                  <a:lnTo>
                    <a:pt x="1162" y="1516"/>
                  </a:lnTo>
                  <a:lnTo>
                    <a:pt x="1161" y="1511"/>
                  </a:lnTo>
                  <a:lnTo>
                    <a:pt x="1162" y="1506"/>
                  </a:lnTo>
                  <a:lnTo>
                    <a:pt x="1160" y="1501"/>
                  </a:lnTo>
                  <a:lnTo>
                    <a:pt x="1161" y="1498"/>
                  </a:lnTo>
                  <a:lnTo>
                    <a:pt x="1160" y="1488"/>
                  </a:lnTo>
                  <a:lnTo>
                    <a:pt x="1159" y="1485"/>
                  </a:lnTo>
                  <a:lnTo>
                    <a:pt x="1159" y="1482"/>
                  </a:lnTo>
                  <a:lnTo>
                    <a:pt x="1158" y="1478"/>
                  </a:lnTo>
                  <a:lnTo>
                    <a:pt x="1157" y="1469"/>
                  </a:lnTo>
                  <a:lnTo>
                    <a:pt x="1156" y="1466"/>
                  </a:lnTo>
                  <a:lnTo>
                    <a:pt x="1151" y="1465"/>
                  </a:lnTo>
                  <a:lnTo>
                    <a:pt x="1146" y="1461"/>
                  </a:lnTo>
                  <a:lnTo>
                    <a:pt x="1139" y="1450"/>
                  </a:lnTo>
                  <a:lnTo>
                    <a:pt x="1135" y="1446"/>
                  </a:lnTo>
                  <a:lnTo>
                    <a:pt x="1131" y="1446"/>
                  </a:lnTo>
                  <a:lnTo>
                    <a:pt x="1131" y="1450"/>
                  </a:lnTo>
                  <a:lnTo>
                    <a:pt x="1128" y="1452"/>
                  </a:lnTo>
                  <a:lnTo>
                    <a:pt x="1126" y="1450"/>
                  </a:lnTo>
                  <a:lnTo>
                    <a:pt x="1122" y="1451"/>
                  </a:lnTo>
                  <a:lnTo>
                    <a:pt x="1116" y="1451"/>
                  </a:lnTo>
                  <a:lnTo>
                    <a:pt x="1118" y="1459"/>
                  </a:lnTo>
                  <a:lnTo>
                    <a:pt x="1119" y="1464"/>
                  </a:lnTo>
                  <a:lnTo>
                    <a:pt x="1121" y="1467"/>
                  </a:lnTo>
                  <a:lnTo>
                    <a:pt x="1126" y="1472"/>
                  </a:lnTo>
                  <a:lnTo>
                    <a:pt x="1127" y="1475"/>
                  </a:lnTo>
                  <a:lnTo>
                    <a:pt x="1127" y="1476"/>
                  </a:lnTo>
                  <a:lnTo>
                    <a:pt x="1120" y="1467"/>
                  </a:lnTo>
                  <a:lnTo>
                    <a:pt x="1113" y="1464"/>
                  </a:lnTo>
                  <a:lnTo>
                    <a:pt x="1111" y="1467"/>
                  </a:lnTo>
                  <a:lnTo>
                    <a:pt x="1109" y="1475"/>
                  </a:lnTo>
                  <a:lnTo>
                    <a:pt x="1107" y="1480"/>
                  </a:lnTo>
                  <a:lnTo>
                    <a:pt x="1107" y="1483"/>
                  </a:lnTo>
                  <a:lnTo>
                    <a:pt x="1107" y="1485"/>
                  </a:lnTo>
                  <a:lnTo>
                    <a:pt x="1106" y="1481"/>
                  </a:lnTo>
                  <a:lnTo>
                    <a:pt x="1106" y="1476"/>
                  </a:lnTo>
                  <a:lnTo>
                    <a:pt x="1104" y="1467"/>
                  </a:lnTo>
                  <a:lnTo>
                    <a:pt x="1101" y="1465"/>
                  </a:lnTo>
                  <a:lnTo>
                    <a:pt x="1099" y="1465"/>
                  </a:lnTo>
                  <a:lnTo>
                    <a:pt x="1098" y="1461"/>
                  </a:lnTo>
                  <a:lnTo>
                    <a:pt x="1098" y="1459"/>
                  </a:lnTo>
                  <a:lnTo>
                    <a:pt x="1100" y="1457"/>
                  </a:lnTo>
                  <a:lnTo>
                    <a:pt x="1104" y="1450"/>
                  </a:lnTo>
                  <a:lnTo>
                    <a:pt x="1107" y="1447"/>
                  </a:lnTo>
                  <a:lnTo>
                    <a:pt x="1107" y="1442"/>
                  </a:lnTo>
                  <a:lnTo>
                    <a:pt x="1112" y="1436"/>
                  </a:lnTo>
                  <a:lnTo>
                    <a:pt x="1112" y="1431"/>
                  </a:lnTo>
                  <a:lnTo>
                    <a:pt x="1115" y="1429"/>
                  </a:lnTo>
                  <a:lnTo>
                    <a:pt x="1116" y="1425"/>
                  </a:lnTo>
                  <a:lnTo>
                    <a:pt x="1118" y="1421"/>
                  </a:lnTo>
                  <a:lnTo>
                    <a:pt x="1116" y="1414"/>
                  </a:lnTo>
                  <a:lnTo>
                    <a:pt x="1118" y="1410"/>
                  </a:lnTo>
                  <a:lnTo>
                    <a:pt x="1118" y="1408"/>
                  </a:lnTo>
                  <a:lnTo>
                    <a:pt x="1120" y="1400"/>
                  </a:lnTo>
                  <a:lnTo>
                    <a:pt x="1123" y="1398"/>
                  </a:lnTo>
                  <a:lnTo>
                    <a:pt x="1126" y="1386"/>
                  </a:lnTo>
                  <a:lnTo>
                    <a:pt x="1130" y="1378"/>
                  </a:lnTo>
                  <a:lnTo>
                    <a:pt x="1134" y="1377"/>
                  </a:lnTo>
                  <a:lnTo>
                    <a:pt x="1134" y="1373"/>
                  </a:lnTo>
                  <a:lnTo>
                    <a:pt x="1130" y="1368"/>
                  </a:lnTo>
                  <a:lnTo>
                    <a:pt x="1130" y="1362"/>
                  </a:lnTo>
                  <a:lnTo>
                    <a:pt x="1130" y="1355"/>
                  </a:lnTo>
                  <a:lnTo>
                    <a:pt x="1127" y="1352"/>
                  </a:lnTo>
                  <a:lnTo>
                    <a:pt x="1123" y="1350"/>
                  </a:lnTo>
                  <a:lnTo>
                    <a:pt x="1116" y="1351"/>
                  </a:lnTo>
                  <a:lnTo>
                    <a:pt x="1115" y="1353"/>
                  </a:lnTo>
                  <a:lnTo>
                    <a:pt x="1116" y="1355"/>
                  </a:lnTo>
                  <a:lnTo>
                    <a:pt x="1118" y="1357"/>
                  </a:lnTo>
                  <a:lnTo>
                    <a:pt x="1119" y="1363"/>
                  </a:lnTo>
                  <a:lnTo>
                    <a:pt x="1116" y="1360"/>
                  </a:lnTo>
                  <a:lnTo>
                    <a:pt x="1114" y="1363"/>
                  </a:lnTo>
                  <a:lnTo>
                    <a:pt x="1111" y="1363"/>
                  </a:lnTo>
                  <a:lnTo>
                    <a:pt x="1108" y="1371"/>
                  </a:lnTo>
                  <a:lnTo>
                    <a:pt x="1107" y="1379"/>
                  </a:lnTo>
                  <a:lnTo>
                    <a:pt x="1106" y="1381"/>
                  </a:lnTo>
                  <a:lnTo>
                    <a:pt x="1107" y="1386"/>
                  </a:lnTo>
                  <a:lnTo>
                    <a:pt x="1105" y="1390"/>
                  </a:lnTo>
                  <a:lnTo>
                    <a:pt x="1105" y="1394"/>
                  </a:lnTo>
                  <a:lnTo>
                    <a:pt x="1101" y="1395"/>
                  </a:lnTo>
                  <a:lnTo>
                    <a:pt x="1099" y="1395"/>
                  </a:lnTo>
                  <a:lnTo>
                    <a:pt x="1099" y="1398"/>
                  </a:lnTo>
                  <a:lnTo>
                    <a:pt x="1100" y="1400"/>
                  </a:lnTo>
                  <a:lnTo>
                    <a:pt x="1100" y="1403"/>
                  </a:lnTo>
                  <a:lnTo>
                    <a:pt x="1097" y="1403"/>
                  </a:lnTo>
                  <a:lnTo>
                    <a:pt x="1096" y="1405"/>
                  </a:lnTo>
                  <a:lnTo>
                    <a:pt x="1093" y="1405"/>
                  </a:lnTo>
                  <a:lnTo>
                    <a:pt x="1093" y="1397"/>
                  </a:lnTo>
                  <a:lnTo>
                    <a:pt x="1091" y="1392"/>
                  </a:lnTo>
                  <a:lnTo>
                    <a:pt x="1086" y="1389"/>
                  </a:lnTo>
                  <a:lnTo>
                    <a:pt x="1085" y="1389"/>
                  </a:lnTo>
                  <a:lnTo>
                    <a:pt x="1084" y="1387"/>
                  </a:lnTo>
                  <a:lnTo>
                    <a:pt x="1086" y="1388"/>
                  </a:lnTo>
                  <a:lnTo>
                    <a:pt x="1090" y="1384"/>
                  </a:lnTo>
                  <a:lnTo>
                    <a:pt x="1091" y="1381"/>
                  </a:lnTo>
                  <a:lnTo>
                    <a:pt x="1091" y="1378"/>
                  </a:lnTo>
                  <a:lnTo>
                    <a:pt x="1089" y="1377"/>
                  </a:lnTo>
                  <a:lnTo>
                    <a:pt x="1088" y="1376"/>
                  </a:lnTo>
                  <a:lnTo>
                    <a:pt x="1085" y="1374"/>
                  </a:lnTo>
                  <a:lnTo>
                    <a:pt x="1086" y="1372"/>
                  </a:lnTo>
                  <a:lnTo>
                    <a:pt x="1086" y="1368"/>
                  </a:lnTo>
                  <a:lnTo>
                    <a:pt x="1090" y="1366"/>
                  </a:lnTo>
                  <a:lnTo>
                    <a:pt x="1090" y="1363"/>
                  </a:lnTo>
                  <a:lnTo>
                    <a:pt x="1089" y="1362"/>
                  </a:lnTo>
                  <a:lnTo>
                    <a:pt x="1083" y="1363"/>
                  </a:lnTo>
                  <a:lnTo>
                    <a:pt x="1083" y="1360"/>
                  </a:lnTo>
                  <a:lnTo>
                    <a:pt x="1082" y="1356"/>
                  </a:lnTo>
                  <a:lnTo>
                    <a:pt x="1079" y="1355"/>
                  </a:lnTo>
                  <a:lnTo>
                    <a:pt x="1079" y="1353"/>
                  </a:lnTo>
                  <a:lnTo>
                    <a:pt x="1081" y="1350"/>
                  </a:lnTo>
                  <a:lnTo>
                    <a:pt x="1083" y="1347"/>
                  </a:lnTo>
                  <a:lnTo>
                    <a:pt x="1085" y="1348"/>
                  </a:lnTo>
                  <a:lnTo>
                    <a:pt x="1088" y="1346"/>
                  </a:lnTo>
                  <a:lnTo>
                    <a:pt x="1089" y="1340"/>
                  </a:lnTo>
                  <a:lnTo>
                    <a:pt x="1091" y="1337"/>
                  </a:lnTo>
                  <a:lnTo>
                    <a:pt x="1092" y="1340"/>
                  </a:lnTo>
                  <a:lnTo>
                    <a:pt x="1093" y="1345"/>
                  </a:lnTo>
                  <a:lnTo>
                    <a:pt x="1094" y="1343"/>
                  </a:lnTo>
                  <a:lnTo>
                    <a:pt x="1097" y="1341"/>
                  </a:lnTo>
                  <a:lnTo>
                    <a:pt x="1094" y="1335"/>
                  </a:lnTo>
                  <a:lnTo>
                    <a:pt x="1094" y="1331"/>
                  </a:lnTo>
                  <a:lnTo>
                    <a:pt x="1096" y="1327"/>
                  </a:lnTo>
                  <a:lnTo>
                    <a:pt x="1099" y="1320"/>
                  </a:lnTo>
                  <a:lnTo>
                    <a:pt x="1099" y="1315"/>
                  </a:lnTo>
                  <a:lnTo>
                    <a:pt x="1100" y="1316"/>
                  </a:lnTo>
                  <a:lnTo>
                    <a:pt x="1101" y="1312"/>
                  </a:lnTo>
                  <a:lnTo>
                    <a:pt x="1100" y="1310"/>
                  </a:lnTo>
                  <a:lnTo>
                    <a:pt x="1098" y="1312"/>
                  </a:lnTo>
                  <a:lnTo>
                    <a:pt x="1097" y="1317"/>
                  </a:lnTo>
                  <a:lnTo>
                    <a:pt x="1096" y="1319"/>
                  </a:lnTo>
                  <a:lnTo>
                    <a:pt x="1094" y="1319"/>
                  </a:lnTo>
                  <a:lnTo>
                    <a:pt x="1091" y="1316"/>
                  </a:lnTo>
                  <a:lnTo>
                    <a:pt x="1092" y="1311"/>
                  </a:lnTo>
                  <a:lnTo>
                    <a:pt x="1092" y="1301"/>
                  </a:lnTo>
                  <a:lnTo>
                    <a:pt x="1094" y="1294"/>
                  </a:lnTo>
                  <a:lnTo>
                    <a:pt x="1093" y="1295"/>
                  </a:lnTo>
                  <a:lnTo>
                    <a:pt x="1092" y="1294"/>
                  </a:lnTo>
                  <a:lnTo>
                    <a:pt x="1093" y="1289"/>
                  </a:lnTo>
                  <a:lnTo>
                    <a:pt x="1092" y="1288"/>
                  </a:lnTo>
                  <a:lnTo>
                    <a:pt x="1090" y="1290"/>
                  </a:lnTo>
                  <a:lnTo>
                    <a:pt x="1089" y="1290"/>
                  </a:lnTo>
                  <a:lnTo>
                    <a:pt x="1085" y="1284"/>
                  </a:lnTo>
                  <a:lnTo>
                    <a:pt x="1082" y="1284"/>
                  </a:lnTo>
                  <a:lnTo>
                    <a:pt x="1083" y="1282"/>
                  </a:lnTo>
                  <a:lnTo>
                    <a:pt x="1081" y="1279"/>
                  </a:lnTo>
                  <a:lnTo>
                    <a:pt x="1077" y="1275"/>
                  </a:lnTo>
                  <a:lnTo>
                    <a:pt x="1075" y="1274"/>
                  </a:lnTo>
                  <a:lnTo>
                    <a:pt x="1071" y="1275"/>
                  </a:lnTo>
                  <a:lnTo>
                    <a:pt x="1073" y="1278"/>
                  </a:lnTo>
                  <a:lnTo>
                    <a:pt x="1071" y="1282"/>
                  </a:lnTo>
                  <a:lnTo>
                    <a:pt x="1068" y="1279"/>
                  </a:lnTo>
                  <a:lnTo>
                    <a:pt x="1066" y="1282"/>
                  </a:lnTo>
                  <a:lnTo>
                    <a:pt x="1063" y="1282"/>
                  </a:lnTo>
                  <a:lnTo>
                    <a:pt x="1063" y="1280"/>
                  </a:lnTo>
                  <a:lnTo>
                    <a:pt x="1063" y="1273"/>
                  </a:lnTo>
                  <a:lnTo>
                    <a:pt x="1061" y="1270"/>
                  </a:lnTo>
                  <a:lnTo>
                    <a:pt x="1059" y="1269"/>
                  </a:lnTo>
                  <a:lnTo>
                    <a:pt x="1056" y="1274"/>
                  </a:lnTo>
                  <a:lnTo>
                    <a:pt x="1055" y="1277"/>
                  </a:lnTo>
                  <a:lnTo>
                    <a:pt x="1053" y="1275"/>
                  </a:lnTo>
                  <a:lnTo>
                    <a:pt x="1048" y="1278"/>
                  </a:lnTo>
                  <a:lnTo>
                    <a:pt x="1045" y="1275"/>
                  </a:lnTo>
                  <a:lnTo>
                    <a:pt x="1041" y="1279"/>
                  </a:lnTo>
                  <a:lnTo>
                    <a:pt x="1040" y="1275"/>
                  </a:lnTo>
                  <a:lnTo>
                    <a:pt x="1038" y="1278"/>
                  </a:lnTo>
                  <a:lnTo>
                    <a:pt x="1037" y="1275"/>
                  </a:lnTo>
                  <a:lnTo>
                    <a:pt x="1037" y="1273"/>
                  </a:lnTo>
                  <a:lnTo>
                    <a:pt x="1035" y="1277"/>
                  </a:lnTo>
                  <a:lnTo>
                    <a:pt x="1031" y="1274"/>
                  </a:lnTo>
                  <a:lnTo>
                    <a:pt x="1028" y="1277"/>
                  </a:lnTo>
                  <a:lnTo>
                    <a:pt x="1029" y="1273"/>
                  </a:lnTo>
                  <a:lnTo>
                    <a:pt x="1021" y="1273"/>
                  </a:lnTo>
                  <a:lnTo>
                    <a:pt x="1020" y="1270"/>
                  </a:lnTo>
                  <a:lnTo>
                    <a:pt x="1021" y="1268"/>
                  </a:lnTo>
                  <a:lnTo>
                    <a:pt x="1017" y="1267"/>
                  </a:lnTo>
                  <a:lnTo>
                    <a:pt x="1020" y="1260"/>
                  </a:lnTo>
                  <a:lnTo>
                    <a:pt x="1020" y="1254"/>
                  </a:lnTo>
                  <a:lnTo>
                    <a:pt x="1021" y="1252"/>
                  </a:lnTo>
                  <a:lnTo>
                    <a:pt x="1023" y="1252"/>
                  </a:lnTo>
                  <a:lnTo>
                    <a:pt x="1026" y="1259"/>
                  </a:lnTo>
                  <a:lnTo>
                    <a:pt x="1029" y="1258"/>
                  </a:lnTo>
                  <a:lnTo>
                    <a:pt x="1029" y="1254"/>
                  </a:lnTo>
                  <a:lnTo>
                    <a:pt x="1040" y="1254"/>
                  </a:lnTo>
                  <a:lnTo>
                    <a:pt x="1044" y="1251"/>
                  </a:lnTo>
                  <a:lnTo>
                    <a:pt x="1045" y="1247"/>
                  </a:lnTo>
                  <a:lnTo>
                    <a:pt x="1046" y="1248"/>
                  </a:lnTo>
                  <a:lnTo>
                    <a:pt x="1048" y="1247"/>
                  </a:lnTo>
                  <a:lnTo>
                    <a:pt x="1050" y="1244"/>
                  </a:lnTo>
                  <a:lnTo>
                    <a:pt x="1050" y="1237"/>
                  </a:lnTo>
                  <a:lnTo>
                    <a:pt x="1050" y="1233"/>
                  </a:lnTo>
                  <a:lnTo>
                    <a:pt x="1050" y="1229"/>
                  </a:lnTo>
                  <a:lnTo>
                    <a:pt x="1046" y="1222"/>
                  </a:lnTo>
                  <a:lnTo>
                    <a:pt x="1044" y="1220"/>
                  </a:lnTo>
                  <a:lnTo>
                    <a:pt x="1044" y="1218"/>
                  </a:lnTo>
                  <a:lnTo>
                    <a:pt x="1045" y="1213"/>
                  </a:lnTo>
                  <a:lnTo>
                    <a:pt x="1041" y="1206"/>
                  </a:lnTo>
                  <a:lnTo>
                    <a:pt x="1041" y="1192"/>
                  </a:lnTo>
                  <a:lnTo>
                    <a:pt x="1041" y="1191"/>
                  </a:lnTo>
                  <a:lnTo>
                    <a:pt x="1047" y="1186"/>
                  </a:lnTo>
                  <a:lnTo>
                    <a:pt x="1050" y="1180"/>
                  </a:lnTo>
                  <a:lnTo>
                    <a:pt x="1047" y="1175"/>
                  </a:lnTo>
                  <a:lnTo>
                    <a:pt x="1047" y="1168"/>
                  </a:lnTo>
                  <a:lnTo>
                    <a:pt x="1043" y="1163"/>
                  </a:lnTo>
                  <a:lnTo>
                    <a:pt x="1043" y="1160"/>
                  </a:lnTo>
                  <a:lnTo>
                    <a:pt x="1040" y="1158"/>
                  </a:lnTo>
                  <a:lnTo>
                    <a:pt x="1041" y="1159"/>
                  </a:lnTo>
                  <a:lnTo>
                    <a:pt x="1044" y="1155"/>
                  </a:lnTo>
                  <a:lnTo>
                    <a:pt x="1044" y="1154"/>
                  </a:lnTo>
                  <a:lnTo>
                    <a:pt x="1040" y="1149"/>
                  </a:lnTo>
                  <a:lnTo>
                    <a:pt x="1040" y="1149"/>
                  </a:lnTo>
                  <a:lnTo>
                    <a:pt x="1040" y="1150"/>
                  </a:lnTo>
                  <a:lnTo>
                    <a:pt x="1039" y="1148"/>
                  </a:lnTo>
                  <a:lnTo>
                    <a:pt x="1037" y="1148"/>
                  </a:lnTo>
                  <a:lnTo>
                    <a:pt x="1036" y="1149"/>
                  </a:lnTo>
                  <a:lnTo>
                    <a:pt x="1037" y="1150"/>
                  </a:lnTo>
                  <a:lnTo>
                    <a:pt x="1033" y="1151"/>
                  </a:lnTo>
                  <a:lnTo>
                    <a:pt x="1032" y="1154"/>
                  </a:lnTo>
                  <a:lnTo>
                    <a:pt x="1025" y="1160"/>
                  </a:lnTo>
                  <a:lnTo>
                    <a:pt x="1023" y="1158"/>
                  </a:lnTo>
                  <a:lnTo>
                    <a:pt x="1020" y="1159"/>
                  </a:lnTo>
                  <a:lnTo>
                    <a:pt x="1017" y="1158"/>
                  </a:lnTo>
                  <a:lnTo>
                    <a:pt x="1013" y="1158"/>
                  </a:lnTo>
                  <a:lnTo>
                    <a:pt x="1010" y="1151"/>
                  </a:lnTo>
                  <a:lnTo>
                    <a:pt x="1008" y="1149"/>
                  </a:lnTo>
                  <a:lnTo>
                    <a:pt x="1006" y="1143"/>
                  </a:lnTo>
                  <a:lnTo>
                    <a:pt x="1000" y="1140"/>
                  </a:lnTo>
                  <a:lnTo>
                    <a:pt x="997" y="1140"/>
                  </a:lnTo>
                  <a:lnTo>
                    <a:pt x="997" y="1137"/>
                  </a:lnTo>
                  <a:lnTo>
                    <a:pt x="997" y="1134"/>
                  </a:lnTo>
                  <a:lnTo>
                    <a:pt x="995" y="1132"/>
                  </a:lnTo>
                  <a:lnTo>
                    <a:pt x="988" y="1139"/>
                  </a:lnTo>
                  <a:lnTo>
                    <a:pt x="984" y="1147"/>
                  </a:lnTo>
                  <a:lnTo>
                    <a:pt x="979" y="1153"/>
                  </a:lnTo>
                  <a:lnTo>
                    <a:pt x="977" y="1154"/>
                  </a:lnTo>
                  <a:lnTo>
                    <a:pt x="974" y="1154"/>
                  </a:lnTo>
                  <a:lnTo>
                    <a:pt x="970" y="1158"/>
                  </a:lnTo>
                  <a:lnTo>
                    <a:pt x="969" y="1159"/>
                  </a:lnTo>
                  <a:lnTo>
                    <a:pt x="969" y="1163"/>
                  </a:lnTo>
                  <a:lnTo>
                    <a:pt x="968" y="1164"/>
                  </a:lnTo>
                  <a:lnTo>
                    <a:pt x="965" y="1163"/>
                  </a:lnTo>
                  <a:lnTo>
                    <a:pt x="962" y="1159"/>
                  </a:lnTo>
                  <a:lnTo>
                    <a:pt x="960" y="1163"/>
                  </a:lnTo>
                  <a:lnTo>
                    <a:pt x="953" y="1161"/>
                  </a:lnTo>
                  <a:lnTo>
                    <a:pt x="952" y="1159"/>
                  </a:lnTo>
                  <a:lnTo>
                    <a:pt x="944" y="1168"/>
                  </a:lnTo>
                  <a:lnTo>
                    <a:pt x="941" y="1166"/>
                  </a:lnTo>
                  <a:lnTo>
                    <a:pt x="940" y="1164"/>
                  </a:lnTo>
                  <a:lnTo>
                    <a:pt x="934" y="1169"/>
                  </a:lnTo>
                  <a:lnTo>
                    <a:pt x="932" y="1166"/>
                  </a:lnTo>
                  <a:lnTo>
                    <a:pt x="924" y="1165"/>
                  </a:lnTo>
                  <a:lnTo>
                    <a:pt x="918" y="1166"/>
                  </a:lnTo>
                  <a:lnTo>
                    <a:pt x="915" y="1168"/>
                  </a:lnTo>
                  <a:lnTo>
                    <a:pt x="908" y="1169"/>
                  </a:lnTo>
                  <a:lnTo>
                    <a:pt x="907" y="1168"/>
                  </a:lnTo>
                  <a:lnTo>
                    <a:pt x="900" y="1155"/>
                  </a:lnTo>
                  <a:lnTo>
                    <a:pt x="896" y="1156"/>
                  </a:lnTo>
                  <a:lnTo>
                    <a:pt x="894" y="1155"/>
                  </a:lnTo>
                  <a:lnTo>
                    <a:pt x="889" y="1158"/>
                  </a:lnTo>
                  <a:lnTo>
                    <a:pt x="886" y="1155"/>
                  </a:lnTo>
                  <a:lnTo>
                    <a:pt x="884" y="1153"/>
                  </a:lnTo>
                  <a:lnTo>
                    <a:pt x="881" y="1145"/>
                  </a:lnTo>
                  <a:lnTo>
                    <a:pt x="878" y="1142"/>
                  </a:lnTo>
                  <a:lnTo>
                    <a:pt x="874" y="1140"/>
                  </a:lnTo>
                  <a:lnTo>
                    <a:pt x="871" y="1138"/>
                  </a:lnTo>
                  <a:lnTo>
                    <a:pt x="868" y="1138"/>
                  </a:lnTo>
                  <a:lnTo>
                    <a:pt x="866" y="1135"/>
                  </a:lnTo>
                  <a:lnTo>
                    <a:pt x="864" y="1134"/>
                  </a:lnTo>
                  <a:lnTo>
                    <a:pt x="857" y="1134"/>
                  </a:lnTo>
                  <a:lnTo>
                    <a:pt x="856" y="1133"/>
                  </a:lnTo>
                  <a:lnTo>
                    <a:pt x="854" y="1133"/>
                  </a:lnTo>
                  <a:lnTo>
                    <a:pt x="849" y="1130"/>
                  </a:lnTo>
                  <a:lnTo>
                    <a:pt x="843" y="1134"/>
                  </a:lnTo>
                  <a:lnTo>
                    <a:pt x="836" y="1148"/>
                  </a:lnTo>
                  <a:lnTo>
                    <a:pt x="833" y="1153"/>
                  </a:lnTo>
                  <a:lnTo>
                    <a:pt x="830" y="1161"/>
                  </a:lnTo>
                  <a:lnTo>
                    <a:pt x="830" y="1165"/>
                  </a:lnTo>
                  <a:lnTo>
                    <a:pt x="831" y="1168"/>
                  </a:lnTo>
                  <a:lnTo>
                    <a:pt x="830" y="1168"/>
                  </a:lnTo>
                  <a:lnTo>
                    <a:pt x="828" y="1171"/>
                  </a:lnTo>
                  <a:lnTo>
                    <a:pt x="828" y="1173"/>
                  </a:lnTo>
                  <a:lnTo>
                    <a:pt x="827" y="1171"/>
                  </a:lnTo>
                  <a:lnTo>
                    <a:pt x="828" y="1165"/>
                  </a:lnTo>
                  <a:lnTo>
                    <a:pt x="828" y="1163"/>
                  </a:lnTo>
                  <a:lnTo>
                    <a:pt x="827" y="1159"/>
                  </a:lnTo>
                  <a:lnTo>
                    <a:pt x="826" y="1158"/>
                  </a:lnTo>
                  <a:lnTo>
                    <a:pt x="824" y="1156"/>
                  </a:lnTo>
                  <a:lnTo>
                    <a:pt x="819" y="1161"/>
                  </a:lnTo>
                  <a:lnTo>
                    <a:pt x="818" y="1158"/>
                  </a:lnTo>
                  <a:lnTo>
                    <a:pt x="815" y="1154"/>
                  </a:lnTo>
                  <a:lnTo>
                    <a:pt x="811" y="1154"/>
                  </a:lnTo>
                  <a:lnTo>
                    <a:pt x="808" y="1158"/>
                  </a:lnTo>
                  <a:lnTo>
                    <a:pt x="804" y="1156"/>
                  </a:lnTo>
                  <a:lnTo>
                    <a:pt x="801" y="1153"/>
                  </a:lnTo>
                  <a:lnTo>
                    <a:pt x="797" y="1151"/>
                  </a:lnTo>
                  <a:lnTo>
                    <a:pt x="796" y="1151"/>
                  </a:lnTo>
                  <a:lnTo>
                    <a:pt x="796" y="1150"/>
                  </a:lnTo>
                  <a:lnTo>
                    <a:pt x="796" y="1149"/>
                  </a:lnTo>
                  <a:lnTo>
                    <a:pt x="795" y="1150"/>
                  </a:lnTo>
                  <a:lnTo>
                    <a:pt x="795" y="1148"/>
                  </a:lnTo>
                  <a:lnTo>
                    <a:pt x="795" y="1148"/>
                  </a:lnTo>
                  <a:lnTo>
                    <a:pt x="791" y="1148"/>
                  </a:lnTo>
                  <a:lnTo>
                    <a:pt x="789" y="1140"/>
                  </a:lnTo>
                  <a:lnTo>
                    <a:pt x="785" y="1138"/>
                  </a:lnTo>
                  <a:lnTo>
                    <a:pt x="781" y="1139"/>
                  </a:lnTo>
                  <a:lnTo>
                    <a:pt x="778" y="1142"/>
                  </a:lnTo>
                  <a:lnTo>
                    <a:pt x="774" y="1142"/>
                  </a:lnTo>
                  <a:lnTo>
                    <a:pt x="771" y="1135"/>
                  </a:lnTo>
                  <a:lnTo>
                    <a:pt x="768" y="1135"/>
                  </a:lnTo>
                  <a:lnTo>
                    <a:pt x="765" y="1127"/>
                  </a:lnTo>
                  <a:lnTo>
                    <a:pt x="763" y="1123"/>
                  </a:lnTo>
                  <a:lnTo>
                    <a:pt x="758" y="1123"/>
                  </a:lnTo>
                  <a:lnTo>
                    <a:pt x="753" y="1121"/>
                  </a:lnTo>
                  <a:lnTo>
                    <a:pt x="750" y="1119"/>
                  </a:lnTo>
                  <a:lnTo>
                    <a:pt x="749" y="1122"/>
                  </a:lnTo>
                  <a:lnTo>
                    <a:pt x="748" y="1122"/>
                  </a:lnTo>
                  <a:lnTo>
                    <a:pt x="743" y="1118"/>
                  </a:lnTo>
                  <a:lnTo>
                    <a:pt x="741" y="1118"/>
                  </a:lnTo>
                  <a:lnTo>
                    <a:pt x="740" y="1117"/>
                  </a:lnTo>
                  <a:lnTo>
                    <a:pt x="736" y="1117"/>
                  </a:lnTo>
                  <a:lnTo>
                    <a:pt x="736" y="1116"/>
                  </a:lnTo>
                  <a:lnTo>
                    <a:pt x="734" y="1118"/>
                  </a:lnTo>
                  <a:lnTo>
                    <a:pt x="733" y="1121"/>
                  </a:lnTo>
                  <a:lnTo>
                    <a:pt x="735" y="1123"/>
                  </a:lnTo>
                  <a:lnTo>
                    <a:pt x="733" y="1124"/>
                  </a:lnTo>
                  <a:lnTo>
                    <a:pt x="732" y="1123"/>
                  </a:lnTo>
                  <a:lnTo>
                    <a:pt x="729" y="1125"/>
                  </a:lnTo>
                  <a:lnTo>
                    <a:pt x="726" y="1124"/>
                  </a:lnTo>
                  <a:lnTo>
                    <a:pt x="725" y="1119"/>
                  </a:lnTo>
                  <a:lnTo>
                    <a:pt x="724" y="1119"/>
                  </a:lnTo>
                  <a:lnTo>
                    <a:pt x="721" y="1122"/>
                  </a:lnTo>
                  <a:lnTo>
                    <a:pt x="720" y="1122"/>
                  </a:lnTo>
                  <a:lnTo>
                    <a:pt x="718" y="1128"/>
                  </a:lnTo>
                  <a:lnTo>
                    <a:pt x="715" y="1135"/>
                  </a:lnTo>
                  <a:lnTo>
                    <a:pt x="711" y="1142"/>
                  </a:lnTo>
                  <a:lnTo>
                    <a:pt x="706" y="1142"/>
                  </a:lnTo>
                  <a:lnTo>
                    <a:pt x="703" y="1137"/>
                  </a:lnTo>
                  <a:lnTo>
                    <a:pt x="700" y="1139"/>
                  </a:lnTo>
                  <a:lnTo>
                    <a:pt x="700" y="1142"/>
                  </a:lnTo>
                  <a:lnTo>
                    <a:pt x="698" y="1142"/>
                  </a:lnTo>
                  <a:lnTo>
                    <a:pt x="695" y="1134"/>
                  </a:lnTo>
                  <a:lnTo>
                    <a:pt x="695" y="1132"/>
                  </a:lnTo>
                  <a:lnTo>
                    <a:pt x="691" y="1128"/>
                  </a:lnTo>
                  <a:lnTo>
                    <a:pt x="690" y="1128"/>
                  </a:lnTo>
                  <a:lnTo>
                    <a:pt x="692" y="1121"/>
                  </a:lnTo>
                  <a:lnTo>
                    <a:pt x="692" y="1117"/>
                  </a:lnTo>
                  <a:lnTo>
                    <a:pt x="689" y="1106"/>
                  </a:lnTo>
                  <a:lnTo>
                    <a:pt x="686" y="1102"/>
                  </a:lnTo>
                  <a:lnTo>
                    <a:pt x="684" y="1096"/>
                  </a:lnTo>
                  <a:lnTo>
                    <a:pt x="683" y="1090"/>
                  </a:lnTo>
                  <a:lnTo>
                    <a:pt x="680" y="1088"/>
                  </a:lnTo>
                  <a:lnTo>
                    <a:pt x="677" y="1091"/>
                  </a:lnTo>
                  <a:lnTo>
                    <a:pt x="676" y="1088"/>
                  </a:lnTo>
                  <a:lnTo>
                    <a:pt x="675" y="1085"/>
                  </a:lnTo>
                  <a:lnTo>
                    <a:pt x="676" y="1070"/>
                  </a:lnTo>
                  <a:lnTo>
                    <a:pt x="674" y="1064"/>
                  </a:lnTo>
                  <a:lnTo>
                    <a:pt x="676" y="1061"/>
                  </a:lnTo>
                  <a:lnTo>
                    <a:pt x="676" y="1055"/>
                  </a:lnTo>
                  <a:lnTo>
                    <a:pt x="671" y="1052"/>
                  </a:lnTo>
                  <a:lnTo>
                    <a:pt x="668" y="1044"/>
                  </a:lnTo>
                  <a:lnTo>
                    <a:pt x="667" y="1042"/>
                  </a:lnTo>
                  <a:lnTo>
                    <a:pt x="666" y="1039"/>
                  </a:lnTo>
                  <a:lnTo>
                    <a:pt x="665" y="1038"/>
                  </a:lnTo>
                  <a:lnTo>
                    <a:pt x="662" y="1038"/>
                  </a:lnTo>
                  <a:lnTo>
                    <a:pt x="662" y="1040"/>
                  </a:lnTo>
                  <a:lnTo>
                    <a:pt x="662" y="1046"/>
                  </a:lnTo>
                  <a:lnTo>
                    <a:pt x="661" y="1052"/>
                  </a:lnTo>
                  <a:lnTo>
                    <a:pt x="660" y="1051"/>
                  </a:lnTo>
                  <a:lnTo>
                    <a:pt x="658" y="1047"/>
                  </a:lnTo>
                  <a:lnTo>
                    <a:pt x="656" y="1044"/>
                  </a:lnTo>
                  <a:lnTo>
                    <a:pt x="653" y="1050"/>
                  </a:lnTo>
                  <a:lnTo>
                    <a:pt x="653" y="1051"/>
                  </a:lnTo>
                  <a:lnTo>
                    <a:pt x="654" y="1052"/>
                  </a:lnTo>
                  <a:lnTo>
                    <a:pt x="653" y="1059"/>
                  </a:lnTo>
                  <a:lnTo>
                    <a:pt x="650" y="1059"/>
                  </a:lnTo>
                  <a:lnTo>
                    <a:pt x="647" y="1056"/>
                  </a:lnTo>
                  <a:lnTo>
                    <a:pt x="647" y="1054"/>
                  </a:lnTo>
                  <a:lnTo>
                    <a:pt x="647" y="1050"/>
                  </a:lnTo>
                  <a:lnTo>
                    <a:pt x="651" y="1047"/>
                  </a:lnTo>
                  <a:lnTo>
                    <a:pt x="650" y="1042"/>
                  </a:lnTo>
                  <a:lnTo>
                    <a:pt x="654" y="1039"/>
                  </a:lnTo>
                  <a:lnTo>
                    <a:pt x="653" y="1038"/>
                  </a:lnTo>
                  <a:lnTo>
                    <a:pt x="651" y="1039"/>
                  </a:lnTo>
                  <a:lnTo>
                    <a:pt x="650" y="1038"/>
                  </a:lnTo>
                  <a:lnTo>
                    <a:pt x="650" y="1040"/>
                  </a:lnTo>
                  <a:lnTo>
                    <a:pt x="649" y="1040"/>
                  </a:lnTo>
                  <a:lnTo>
                    <a:pt x="650" y="1036"/>
                  </a:lnTo>
                  <a:lnTo>
                    <a:pt x="649" y="1031"/>
                  </a:lnTo>
                  <a:lnTo>
                    <a:pt x="651" y="1024"/>
                  </a:lnTo>
                  <a:lnTo>
                    <a:pt x="652" y="1018"/>
                  </a:lnTo>
                  <a:lnTo>
                    <a:pt x="654" y="1019"/>
                  </a:lnTo>
                  <a:lnTo>
                    <a:pt x="654" y="1015"/>
                  </a:lnTo>
                  <a:lnTo>
                    <a:pt x="657" y="1015"/>
                  </a:lnTo>
                  <a:lnTo>
                    <a:pt x="657" y="1010"/>
                  </a:lnTo>
                  <a:lnTo>
                    <a:pt x="658" y="1013"/>
                  </a:lnTo>
                  <a:lnTo>
                    <a:pt x="659" y="1013"/>
                  </a:lnTo>
                  <a:lnTo>
                    <a:pt x="659" y="1009"/>
                  </a:lnTo>
                  <a:lnTo>
                    <a:pt x="660" y="1008"/>
                  </a:lnTo>
                  <a:lnTo>
                    <a:pt x="660" y="1004"/>
                  </a:lnTo>
                  <a:lnTo>
                    <a:pt x="662" y="1007"/>
                  </a:lnTo>
                  <a:lnTo>
                    <a:pt x="664" y="1008"/>
                  </a:lnTo>
                  <a:lnTo>
                    <a:pt x="665" y="1010"/>
                  </a:lnTo>
                  <a:lnTo>
                    <a:pt x="667" y="1010"/>
                  </a:lnTo>
                  <a:lnTo>
                    <a:pt x="668" y="1015"/>
                  </a:lnTo>
                  <a:lnTo>
                    <a:pt x="673" y="1014"/>
                  </a:lnTo>
                  <a:lnTo>
                    <a:pt x="677" y="1007"/>
                  </a:lnTo>
                  <a:lnTo>
                    <a:pt x="679" y="1002"/>
                  </a:lnTo>
                  <a:lnTo>
                    <a:pt x="681" y="994"/>
                  </a:lnTo>
                  <a:lnTo>
                    <a:pt x="679" y="988"/>
                  </a:lnTo>
                  <a:lnTo>
                    <a:pt x="679" y="988"/>
                  </a:lnTo>
                  <a:lnTo>
                    <a:pt x="681" y="978"/>
                  </a:lnTo>
                  <a:lnTo>
                    <a:pt x="681" y="968"/>
                  </a:lnTo>
                  <a:lnTo>
                    <a:pt x="679" y="966"/>
                  </a:lnTo>
                  <a:lnTo>
                    <a:pt x="676" y="967"/>
                  </a:lnTo>
                  <a:lnTo>
                    <a:pt x="677" y="966"/>
                  </a:lnTo>
                  <a:lnTo>
                    <a:pt x="681" y="966"/>
                  </a:lnTo>
                  <a:lnTo>
                    <a:pt x="684" y="960"/>
                  </a:lnTo>
                  <a:lnTo>
                    <a:pt x="687" y="952"/>
                  </a:lnTo>
                  <a:lnTo>
                    <a:pt x="688" y="948"/>
                  </a:lnTo>
                  <a:lnTo>
                    <a:pt x="688" y="946"/>
                  </a:lnTo>
                  <a:lnTo>
                    <a:pt x="688" y="943"/>
                  </a:lnTo>
                  <a:lnTo>
                    <a:pt x="688" y="938"/>
                  </a:lnTo>
                  <a:lnTo>
                    <a:pt x="686" y="936"/>
                  </a:lnTo>
                  <a:lnTo>
                    <a:pt x="684" y="937"/>
                  </a:lnTo>
                  <a:lnTo>
                    <a:pt x="684" y="940"/>
                  </a:lnTo>
                  <a:lnTo>
                    <a:pt x="683" y="938"/>
                  </a:lnTo>
                  <a:lnTo>
                    <a:pt x="682" y="940"/>
                  </a:lnTo>
                  <a:lnTo>
                    <a:pt x="682" y="929"/>
                  </a:lnTo>
                  <a:lnTo>
                    <a:pt x="683" y="926"/>
                  </a:lnTo>
                  <a:lnTo>
                    <a:pt x="683" y="910"/>
                  </a:lnTo>
                  <a:lnTo>
                    <a:pt x="681" y="910"/>
                  </a:lnTo>
                  <a:lnTo>
                    <a:pt x="680" y="905"/>
                  </a:lnTo>
                  <a:lnTo>
                    <a:pt x="679" y="904"/>
                  </a:lnTo>
                  <a:lnTo>
                    <a:pt x="677" y="900"/>
                  </a:lnTo>
                  <a:lnTo>
                    <a:pt x="679" y="899"/>
                  </a:lnTo>
                  <a:lnTo>
                    <a:pt x="680" y="899"/>
                  </a:lnTo>
                  <a:lnTo>
                    <a:pt x="680" y="886"/>
                  </a:lnTo>
                  <a:lnTo>
                    <a:pt x="677" y="882"/>
                  </a:lnTo>
                  <a:lnTo>
                    <a:pt x="674" y="882"/>
                  </a:lnTo>
                  <a:lnTo>
                    <a:pt x="673" y="874"/>
                  </a:lnTo>
                  <a:lnTo>
                    <a:pt x="671" y="872"/>
                  </a:lnTo>
                  <a:lnTo>
                    <a:pt x="669" y="870"/>
                  </a:lnTo>
                  <a:lnTo>
                    <a:pt x="667" y="868"/>
                  </a:lnTo>
                  <a:lnTo>
                    <a:pt x="666" y="857"/>
                  </a:lnTo>
                  <a:lnTo>
                    <a:pt x="664" y="855"/>
                  </a:lnTo>
                  <a:lnTo>
                    <a:pt x="664" y="854"/>
                  </a:lnTo>
                  <a:lnTo>
                    <a:pt x="661" y="852"/>
                  </a:lnTo>
                  <a:lnTo>
                    <a:pt x="660" y="849"/>
                  </a:lnTo>
                  <a:lnTo>
                    <a:pt x="660" y="846"/>
                  </a:lnTo>
                  <a:lnTo>
                    <a:pt x="659" y="843"/>
                  </a:lnTo>
                  <a:lnTo>
                    <a:pt x="659" y="839"/>
                  </a:lnTo>
                  <a:lnTo>
                    <a:pt x="658" y="836"/>
                  </a:lnTo>
                  <a:lnTo>
                    <a:pt x="657" y="837"/>
                  </a:lnTo>
                  <a:lnTo>
                    <a:pt x="658" y="836"/>
                  </a:lnTo>
                  <a:lnTo>
                    <a:pt x="657" y="834"/>
                  </a:lnTo>
                  <a:lnTo>
                    <a:pt x="653" y="831"/>
                  </a:lnTo>
                  <a:lnTo>
                    <a:pt x="652" y="832"/>
                  </a:lnTo>
                  <a:lnTo>
                    <a:pt x="653" y="831"/>
                  </a:lnTo>
                  <a:lnTo>
                    <a:pt x="650" y="829"/>
                  </a:lnTo>
                  <a:lnTo>
                    <a:pt x="647" y="832"/>
                  </a:lnTo>
                  <a:lnTo>
                    <a:pt x="644" y="832"/>
                  </a:lnTo>
                  <a:lnTo>
                    <a:pt x="636" y="831"/>
                  </a:lnTo>
                  <a:lnTo>
                    <a:pt x="633" y="832"/>
                  </a:lnTo>
                  <a:lnTo>
                    <a:pt x="629" y="827"/>
                  </a:lnTo>
                  <a:lnTo>
                    <a:pt x="624" y="817"/>
                  </a:lnTo>
                  <a:lnTo>
                    <a:pt x="621" y="813"/>
                  </a:lnTo>
                  <a:lnTo>
                    <a:pt x="613" y="815"/>
                  </a:lnTo>
                  <a:lnTo>
                    <a:pt x="613" y="817"/>
                  </a:lnTo>
                  <a:lnTo>
                    <a:pt x="613" y="815"/>
                  </a:lnTo>
                  <a:lnTo>
                    <a:pt x="611" y="815"/>
                  </a:lnTo>
                  <a:lnTo>
                    <a:pt x="604" y="818"/>
                  </a:lnTo>
                  <a:lnTo>
                    <a:pt x="598" y="823"/>
                  </a:lnTo>
                  <a:lnTo>
                    <a:pt x="597" y="823"/>
                  </a:lnTo>
                  <a:lnTo>
                    <a:pt x="596" y="822"/>
                  </a:lnTo>
                  <a:lnTo>
                    <a:pt x="586" y="811"/>
                  </a:lnTo>
                  <a:lnTo>
                    <a:pt x="583" y="806"/>
                  </a:lnTo>
                  <a:lnTo>
                    <a:pt x="580" y="801"/>
                  </a:lnTo>
                  <a:lnTo>
                    <a:pt x="580" y="795"/>
                  </a:lnTo>
                  <a:lnTo>
                    <a:pt x="578" y="792"/>
                  </a:lnTo>
                  <a:lnTo>
                    <a:pt x="577" y="785"/>
                  </a:lnTo>
                  <a:lnTo>
                    <a:pt x="574" y="777"/>
                  </a:lnTo>
                  <a:lnTo>
                    <a:pt x="571" y="768"/>
                  </a:lnTo>
                  <a:lnTo>
                    <a:pt x="570" y="760"/>
                  </a:lnTo>
                  <a:lnTo>
                    <a:pt x="569" y="754"/>
                  </a:lnTo>
                  <a:lnTo>
                    <a:pt x="569" y="748"/>
                  </a:lnTo>
                  <a:lnTo>
                    <a:pt x="569" y="739"/>
                  </a:lnTo>
                  <a:lnTo>
                    <a:pt x="567" y="730"/>
                  </a:lnTo>
                  <a:lnTo>
                    <a:pt x="566" y="728"/>
                  </a:lnTo>
                  <a:lnTo>
                    <a:pt x="565" y="723"/>
                  </a:lnTo>
                  <a:lnTo>
                    <a:pt x="555" y="714"/>
                  </a:lnTo>
                  <a:lnTo>
                    <a:pt x="550" y="706"/>
                  </a:lnTo>
                  <a:lnTo>
                    <a:pt x="547" y="706"/>
                  </a:lnTo>
                  <a:lnTo>
                    <a:pt x="542" y="697"/>
                  </a:lnTo>
                  <a:lnTo>
                    <a:pt x="539" y="697"/>
                  </a:lnTo>
                  <a:lnTo>
                    <a:pt x="536" y="695"/>
                  </a:lnTo>
                  <a:lnTo>
                    <a:pt x="532" y="697"/>
                  </a:lnTo>
                  <a:lnTo>
                    <a:pt x="530" y="697"/>
                  </a:lnTo>
                  <a:lnTo>
                    <a:pt x="528" y="692"/>
                  </a:lnTo>
                  <a:lnTo>
                    <a:pt x="528" y="690"/>
                  </a:lnTo>
                  <a:lnTo>
                    <a:pt x="527" y="688"/>
                  </a:lnTo>
                  <a:lnTo>
                    <a:pt x="525" y="683"/>
                  </a:lnTo>
                  <a:lnTo>
                    <a:pt x="527" y="677"/>
                  </a:lnTo>
                  <a:lnTo>
                    <a:pt x="524" y="668"/>
                  </a:lnTo>
                  <a:lnTo>
                    <a:pt x="521" y="654"/>
                  </a:lnTo>
                  <a:lnTo>
                    <a:pt x="515" y="644"/>
                  </a:lnTo>
                  <a:lnTo>
                    <a:pt x="513" y="636"/>
                  </a:lnTo>
                  <a:lnTo>
                    <a:pt x="512" y="634"/>
                  </a:lnTo>
                  <a:lnTo>
                    <a:pt x="508" y="633"/>
                  </a:lnTo>
                  <a:lnTo>
                    <a:pt x="505" y="626"/>
                  </a:lnTo>
                  <a:lnTo>
                    <a:pt x="497" y="618"/>
                  </a:lnTo>
                  <a:lnTo>
                    <a:pt x="494" y="616"/>
                  </a:lnTo>
                  <a:lnTo>
                    <a:pt x="487" y="619"/>
                  </a:lnTo>
                  <a:lnTo>
                    <a:pt x="485" y="615"/>
                  </a:lnTo>
                  <a:lnTo>
                    <a:pt x="480" y="614"/>
                  </a:lnTo>
                  <a:lnTo>
                    <a:pt x="476" y="609"/>
                  </a:lnTo>
                  <a:lnTo>
                    <a:pt x="471" y="600"/>
                  </a:lnTo>
                  <a:lnTo>
                    <a:pt x="468" y="589"/>
                  </a:lnTo>
                  <a:lnTo>
                    <a:pt x="463" y="586"/>
                  </a:lnTo>
                  <a:lnTo>
                    <a:pt x="461" y="586"/>
                  </a:lnTo>
                  <a:lnTo>
                    <a:pt x="460" y="583"/>
                  </a:lnTo>
                  <a:lnTo>
                    <a:pt x="459" y="577"/>
                  </a:lnTo>
                  <a:lnTo>
                    <a:pt x="452" y="568"/>
                  </a:lnTo>
                  <a:lnTo>
                    <a:pt x="449" y="561"/>
                  </a:lnTo>
                  <a:lnTo>
                    <a:pt x="449" y="560"/>
                  </a:lnTo>
                  <a:lnTo>
                    <a:pt x="445" y="560"/>
                  </a:lnTo>
                  <a:lnTo>
                    <a:pt x="437" y="537"/>
                  </a:lnTo>
                  <a:lnTo>
                    <a:pt x="433" y="534"/>
                  </a:lnTo>
                  <a:lnTo>
                    <a:pt x="434" y="532"/>
                  </a:lnTo>
                  <a:lnTo>
                    <a:pt x="430" y="526"/>
                  </a:lnTo>
                  <a:lnTo>
                    <a:pt x="431" y="526"/>
                  </a:lnTo>
                  <a:lnTo>
                    <a:pt x="430" y="520"/>
                  </a:lnTo>
                  <a:lnTo>
                    <a:pt x="424" y="506"/>
                  </a:lnTo>
                  <a:lnTo>
                    <a:pt x="423" y="498"/>
                  </a:lnTo>
                  <a:lnTo>
                    <a:pt x="422" y="498"/>
                  </a:lnTo>
                  <a:lnTo>
                    <a:pt x="423" y="498"/>
                  </a:lnTo>
                  <a:lnTo>
                    <a:pt x="423" y="496"/>
                  </a:lnTo>
                  <a:lnTo>
                    <a:pt x="422" y="496"/>
                  </a:lnTo>
                  <a:lnTo>
                    <a:pt x="423" y="496"/>
                  </a:lnTo>
                  <a:lnTo>
                    <a:pt x="422" y="496"/>
                  </a:lnTo>
                  <a:lnTo>
                    <a:pt x="423" y="495"/>
                  </a:lnTo>
                  <a:lnTo>
                    <a:pt x="422" y="494"/>
                  </a:lnTo>
                  <a:lnTo>
                    <a:pt x="421" y="493"/>
                  </a:lnTo>
                  <a:lnTo>
                    <a:pt x="419" y="491"/>
                  </a:lnTo>
                  <a:lnTo>
                    <a:pt x="412" y="493"/>
                  </a:lnTo>
                  <a:lnTo>
                    <a:pt x="411" y="490"/>
                  </a:lnTo>
                  <a:lnTo>
                    <a:pt x="409" y="490"/>
                  </a:lnTo>
                  <a:lnTo>
                    <a:pt x="407" y="484"/>
                  </a:lnTo>
                  <a:lnTo>
                    <a:pt x="402" y="479"/>
                  </a:lnTo>
                  <a:lnTo>
                    <a:pt x="399" y="480"/>
                  </a:lnTo>
                  <a:lnTo>
                    <a:pt x="393" y="486"/>
                  </a:lnTo>
                  <a:lnTo>
                    <a:pt x="387" y="485"/>
                  </a:lnTo>
                  <a:lnTo>
                    <a:pt x="385" y="472"/>
                  </a:lnTo>
                  <a:lnTo>
                    <a:pt x="384" y="468"/>
                  </a:lnTo>
                  <a:lnTo>
                    <a:pt x="377" y="464"/>
                  </a:lnTo>
                  <a:lnTo>
                    <a:pt x="374" y="460"/>
                  </a:lnTo>
                  <a:lnTo>
                    <a:pt x="371" y="459"/>
                  </a:lnTo>
                  <a:lnTo>
                    <a:pt x="368" y="448"/>
                  </a:lnTo>
                  <a:lnTo>
                    <a:pt x="363" y="441"/>
                  </a:lnTo>
                  <a:lnTo>
                    <a:pt x="357" y="433"/>
                  </a:lnTo>
                  <a:lnTo>
                    <a:pt x="354" y="432"/>
                  </a:lnTo>
                  <a:lnTo>
                    <a:pt x="353" y="427"/>
                  </a:lnTo>
                  <a:lnTo>
                    <a:pt x="349" y="425"/>
                  </a:lnTo>
                  <a:lnTo>
                    <a:pt x="346" y="427"/>
                  </a:lnTo>
                  <a:lnTo>
                    <a:pt x="343" y="417"/>
                  </a:lnTo>
                  <a:lnTo>
                    <a:pt x="341" y="413"/>
                  </a:lnTo>
                  <a:lnTo>
                    <a:pt x="339" y="403"/>
                  </a:lnTo>
                  <a:lnTo>
                    <a:pt x="333" y="394"/>
                  </a:lnTo>
                  <a:lnTo>
                    <a:pt x="330" y="391"/>
                  </a:lnTo>
                  <a:lnTo>
                    <a:pt x="324" y="384"/>
                  </a:lnTo>
                  <a:lnTo>
                    <a:pt x="323" y="380"/>
                  </a:lnTo>
                  <a:lnTo>
                    <a:pt x="320" y="371"/>
                  </a:lnTo>
                  <a:lnTo>
                    <a:pt x="317" y="370"/>
                  </a:lnTo>
                  <a:lnTo>
                    <a:pt x="313" y="365"/>
                  </a:lnTo>
                  <a:lnTo>
                    <a:pt x="309" y="365"/>
                  </a:lnTo>
                  <a:lnTo>
                    <a:pt x="305" y="360"/>
                  </a:lnTo>
                  <a:lnTo>
                    <a:pt x="302" y="361"/>
                  </a:lnTo>
                  <a:lnTo>
                    <a:pt x="298" y="358"/>
                  </a:lnTo>
                  <a:lnTo>
                    <a:pt x="292" y="354"/>
                  </a:lnTo>
                  <a:lnTo>
                    <a:pt x="289" y="349"/>
                  </a:lnTo>
                  <a:lnTo>
                    <a:pt x="283" y="345"/>
                  </a:lnTo>
                  <a:lnTo>
                    <a:pt x="282" y="345"/>
                  </a:lnTo>
                  <a:lnTo>
                    <a:pt x="280" y="343"/>
                  </a:lnTo>
                  <a:lnTo>
                    <a:pt x="274" y="342"/>
                  </a:lnTo>
                  <a:lnTo>
                    <a:pt x="267" y="335"/>
                  </a:lnTo>
                  <a:lnTo>
                    <a:pt x="260" y="333"/>
                  </a:lnTo>
                  <a:lnTo>
                    <a:pt x="257" y="334"/>
                  </a:lnTo>
                  <a:lnTo>
                    <a:pt x="251" y="342"/>
                  </a:lnTo>
                  <a:lnTo>
                    <a:pt x="249" y="343"/>
                  </a:lnTo>
                  <a:lnTo>
                    <a:pt x="247" y="348"/>
                  </a:lnTo>
                  <a:lnTo>
                    <a:pt x="240" y="350"/>
                  </a:lnTo>
                  <a:lnTo>
                    <a:pt x="235" y="350"/>
                  </a:lnTo>
                  <a:lnTo>
                    <a:pt x="232" y="354"/>
                  </a:lnTo>
                  <a:lnTo>
                    <a:pt x="226" y="353"/>
                  </a:lnTo>
                  <a:lnTo>
                    <a:pt x="222" y="354"/>
                  </a:lnTo>
                  <a:lnTo>
                    <a:pt x="219" y="356"/>
                  </a:lnTo>
                  <a:lnTo>
                    <a:pt x="219" y="359"/>
                  </a:lnTo>
                  <a:lnTo>
                    <a:pt x="217" y="358"/>
                  </a:lnTo>
                  <a:lnTo>
                    <a:pt x="213" y="354"/>
                  </a:lnTo>
                  <a:lnTo>
                    <a:pt x="210" y="351"/>
                  </a:lnTo>
                  <a:lnTo>
                    <a:pt x="201" y="340"/>
                  </a:lnTo>
                  <a:lnTo>
                    <a:pt x="197" y="339"/>
                  </a:lnTo>
                  <a:lnTo>
                    <a:pt x="190" y="332"/>
                  </a:lnTo>
                  <a:lnTo>
                    <a:pt x="189" y="333"/>
                  </a:lnTo>
                  <a:lnTo>
                    <a:pt x="189" y="330"/>
                  </a:lnTo>
                  <a:lnTo>
                    <a:pt x="186" y="333"/>
                  </a:lnTo>
                  <a:lnTo>
                    <a:pt x="181" y="327"/>
                  </a:lnTo>
                  <a:lnTo>
                    <a:pt x="181" y="327"/>
                  </a:lnTo>
                  <a:lnTo>
                    <a:pt x="182" y="327"/>
                  </a:lnTo>
                  <a:lnTo>
                    <a:pt x="181" y="322"/>
                  </a:lnTo>
                  <a:lnTo>
                    <a:pt x="177" y="302"/>
                  </a:lnTo>
                  <a:lnTo>
                    <a:pt x="177" y="296"/>
                  </a:lnTo>
                  <a:lnTo>
                    <a:pt x="175" y="286"/>
                  </a:lnTo>
                  <a:lnTo>
                    <a:pt x="175" y="282"/>
                  </a:lnTo>
                  <a:lnTo>
                    <a:pt x="174" y="280"/>
                  </a:lnTo>
                  <a:lnTo>
                    <a:pt x="169" y="278"/>
                  </a:lnTo>
                  <a:lnTo>
                    <a:pt x="160" y="281"/>
                  </a:lnTo>
                  <a:lnTo>
                    <a:pt x="159" y="280"/>
                  </a:lnTo>
                  <a:lnTo>
                    <a:pt x="154" y="281"/>
                  </a:lnTo>
                  <a:lnTo>
                    <a:pt x="153" y="280"/>
                  </a:lnTo>
                  <a:lnTo>
                    <a:pt x="148" y="283"/>
                  </a:lnTo>
                  <a:lnTo>
                    <a:pt x="145" y="280"/>
                  </a:lnTo>
                  <a:lnTo>
                    <a:pt x="138" y="282"/>
                  </a:lnTo>
                  <a:lnTo>
                    <a:pt x="116" y="265"/>
                  </a:lnTo>
                  <a:lnTo>
                    <a:pt x="114" y="266"/>
                  </a:lnTo>
                  <a:lnTo>
                    <a:pt x="110" y="277"/>
                  </a:lnTo>
                  <a:lnTo>
                    <a:pt x="105" y="277"/>
                  </a:lnTo>
                  <a:lnTo>
                    <a:pt x="103" y="283"/>
                  </a:lnTo>
                  <a:lnTo>
                    <a:pt x="103" y="290"/>
                  </a:lnTo>
                  <a:lnTo>
                    <a:pt x="104" y="293"/>
                  </a:lnTo>
                  <a:lnTo>
                    <a:pt x="106" y="296"/>
                  </a:lnTo>
                  <a:lnTo>
                    <a:pt x="110" y="293"/>
                  </a:lnTo>
                  <a:lnTo>
                    <a:pt x="116" y="292"/>
                  </a:lnTo>
                  <a:lnTo>
                    <a:pt x="120" y="293"/>
                  </a:lnTo>
                  <a:lnTo>
                    <a:pt x="126" y="299"/>
                  </a:lnTo>
                  <a:lnTo>
                    <a:pt x="127" y="298"/>
                  </a:lnTo>
                  <a:lnTo>
                    <a:pt x="129" y="296"/>
                  </a:lnTo>
                  <a:lnTo>
                    <a:pt x="138" y="311"/>
                  </a:lnTo>
                  <a:lnTo>
                    <a:pt x="139" y="314"/>
                  </a:lnTo>
                  <a:lnTo>
                    <a:pt x="141" y="317"/>
                  </a:lnTo>
                  <a:lnTo>
                    <a:pt x="141" y="321"/>
                  </a:lnTo>
                  <a:lnTo>
                    <a:pt x="139" y="328"/>
                  </a:lnTo>
                  <a:lnTo>
                    <a:pt x="141" y="333"/>
                  </a:lnTo>
                  <a:lnTo>
                    <a:pt x="139" y="335"/>
                  </a:lnTo>
                  <a:lnTo>
                    <a:pt x="138" y="337"/>
                  </a:lnTo>
                  <a:lnTo>
                    <a:pt x="136" y="337"/>
                  </a:lnTo>
                  <a:lnTo>
                    <a:pt x="133" y="343"/>
                  </a:lnTo>
                  <a:lnTo>
                    <a:pt x="128" y="344"/>
                  </a:lnTo>
                  <a:lnTo>
                    <a:pt x="127" y="348"/>
                  </a:lnTo>
                  <a:lnTo>
                    <a:pt x="119" y="355"/>
                  </a:lnTo>
                  <a:lnTo>
                    <a:pt x="115" y="355"/>
                  </a:lnTo>
                  <a:lnTo>
                    <a:pt x="112" y="363"/>
                  </a:lnTo>
                  <a:lnTo>
                    <a:pt x="107" y="363"/>
                  </a:lnTo>
                  <a:lnTo>
                    <a:pt x="105" y="364"/>
                  </a:lnTo>
                  <a:lnTo>
                    <a:pt x="97" y="363"/>
                  </a:lnTo>
                  <a:lnTo>
                    <a:pt x="92" y="368"/>
                  </a:lnTo>
                  <a:lnTo>
                    <a:pt x="90" y="361"/>
                  </a:lnTo>
                  <a:lnTo>
                    <a:pt x="86" y="360"/>
                  </a:lnTo>
                  <a:lnTo>
                    <a:pt x="68" y="363"/>
                  </a:lnTo>
                  <a:lnTo>
                    <a:pt x="62" y="355"/>
                  </a:lnTo>
                  <a:lnTo>
                    <a:pt x="59" y="356"/>
                  </a:lnTo>
                  <a:lnTo>
                    <a:pt x="54" y="360"/>
                  </a:lnTo>
                  <a:lnTo>
                    <a:pt x="52" y="360"/>
                  </a:lnTo>
                  <a:lnTo>
                    <a:pt x="48" y="356"/>
                  </a:lnTo>
                  <a:lnTo>
                    <a:pt x="46" y="360"/>
                  </a:lnTo>
                  <a:lnTo>
                    <a:pt x="44" y="360"/>
                  </a:lnTo>
                  <a:lnTo>
                    <a:pt x="42" y="365"/>
                  </a:lnTo>
                  <a:lnTo>
                    <a:pt x="39" y="365"/>
                  </a:lnTo>
                  <a:lnTo>
                    <a:pt x="32" y="369"/>
                  </a:lnTo>
                  <a:lnTo>
                    <a:pt x="27" y="366"/>
                  </a:lnTo>
                  <a:lnTo>
                    <a:pt x="21" y="370"/>
                  </a:lnTo>
                  <a:lnTo>
                    <a:pt x="14" y="373"/>
                  </a:lnTo>
                  <a:lnTo>
                    <a:pt x="12" y="376"/>
                  </a:lnTo>
                  <a:lnTo>
                    <a:pt x="9" y="380"/>
                  </a:lnTo>
                  <a:lnTo>
                    <a:pt x="4" y="379"/>
                  </a:lnTo>
                  <a:lnTo>
                    <a:pt x="0" y="381"/>
                  </a:lnTo>
                  <a:lnTo>
                    <a:pt x="4" y="370"/>
                  </a:lnTo>
                  <a:lnTo>
                    <a:pt x="5" y="359"/>
                  </a:lnTo>
                  <a:lnTo>
                    <a:pt x="5" y="350"/>
                  </a:lnTo>
                  <a:lnTo>
                    <a:pt x="4" y="347"/>
                  </a:lnTo>
                  <a:lnTo>
                    <a:pt x="5" y="342"/>
                  </a:lnTo>
                  <a:lnTo>
                    <a:pt x="8" y="329"/>
                  </a:lnTo>
                  <a:lnTo>
                    <a:pt x="9" y="329"/>
                  </a:lnTo>
                  <a:lnTo>
                    <a:pt x="15" y="319"/>
                  </a:lnTo>
                  <a:lnTo>
                    <a:pt x="16" y="313"/>
                  </a:lnTo>
                  <a:lnTo>
                    <a:pt x="17" y="306"/>
                  </a:lnTo>
                  <a:lnTo>
                    <a:pt x="18" y="303"/>
                  </a:lnTo>
                  <a:lnTo>
                    <a:pt x="18" y="299"/>
                  </a:lnTo>
                  <a:lnTo>
                    <a:pt x="21" y="302"/>
                  </a:lnTo>
                  <a:lnTo>
                    <a:pt x="24" y="304"/>
                  </a:lnTo>
                  <a:lnTo>
                    <a:pt x="29" y="304"/>
                  </a:lnTo>
                  <a:lnTo>
                    <a:pt x="38" y="297"/>
                  </a:lnTo>
                  <a:lnTo>
                    <a:pt x="39" y="294"/>
                  </a:lnTo>
                  <a:lnTo>
                    <a:pt x="39" y="288"/>
                  </a:lnTo>
                  <a:lnTo>
                    <a:pt x="46" y="287"/>
                  </a:lnTo>
                  <a:lnTo>
                    <a:pt x="47" y="288"/>
                  </a:lnTo>
                  <a:lnTo>
                    <a:pt x="53" y="290"/>
                  </a:lnTo>
                  <a:lnTo>
                    <a:pt x="55" y="288"/>
                  </a:lnTo>
                  <a:lnTo>
                    <a:pt x="57" y="290"/>
                  </a:lnTo>
                  <a:lnTo>
                    <a:pt x="59" y="287"/>
                  </a:lnTo>
                  <a:lnTo>
                    <a:pt x="63" y="290"/>
                  </a:lnTo>
                  <a:lnTo>
                    <a:pt x="65" y="288"/>
                  </a:lnTo>
                  <a:lnTo>
                    <a:pt x="65" y="285"/>
                  </a:lnTo>
                  <a:lnTo>
                    <a:pt x="63" y="282"/>
                  </a:lnTo>
                  <a:lnTo>
                    <a:pt x="66" y="277"/>
                  </a:lnTo>
                  <a:lnTo>
                    <a:pt x="73" y="273"/>
                  </a:lnTo>
                  <a:lnTo>
                    <a:pt x="75" y="273"/>
                  </a:lnTo>
                  <a:lnTo>
                    <a:pt x="77" y="267"/>
                  </a:lnTo>
                  <a:lnTo>
                    <a:pt x="78" y="265"/>
                  </a:lnTo>
                  <a:lnTo>
                    <a:pt x="83" y="262"/>
                  </a:lnTo>
                  <a:lnTo>
                    <a:pt x="86" y="264"/>
                  </a:lnTo>
                  <a:lnTo>
                    <a:pt x="86" y="266"/>
                  </a:lnTo>
                  <a:lnTo>
                    <a:pt x="89" y="264"/>
                  </a:lnTo>
                  <a:lnTo>
                    <a:pt x="95" y="264"/>
                  </a:lnTo>
                  <a:lnTo>
                    <a:pt x="95" y="259"/>
                  </a:lnTo>
                  <a:lnTo>
                    <a:pt x="92" y="256"/>
                  </a:lnTo>
                  <a:lnTo>
                    <a:pt x="93" y="255"/>
                  </a:lnTo>
                  <a:lnTo>
                    <a:pt x="98" y="252"/>
                  </a:lnTo>
                  <a:lnTo>
                    <a:pt x="103" y="252"/>
                  </a:lnTo>
                  <a:lnTo>
                    <a:pt x="104" y="250"/>
                  </a:lnTo>
                  <a:lnTo>
                    <a:pt x="107" y="250"/>
                  </a:lnTo>
                  <a:lnTo>
                    <a:pt x="108" y="247"/>
                  </a:lnTo>
                  <a:lnTo>
                    <a:pt x="110" y="250"/>
                  </a:lnTo>
                  <a:lnTo>
                    <a:pt x="113" y="247"/>
                  </a:lnTo>
                  <a:lnTo>
                    <a:pt x="112" y="245"/>
                  </a:lnTo>
                  <a:lnTo>
                    <a:pt x="113" y="245"/>
                  </a:lnTo>
                  <a:lnTo>
                    <a:pt x="114" y="245"/>
                  </a:lnTo>
                  <a:lnTo>
                    <a:pt x="115" y="246"/>
                  </a:lnTo>
                  <a:lnTo>
                    <a:pt x="116" y="245"/>
                  </a:lnTo>
                  <a:lnTo>
                    <a:pt x="122" y="244"/>
                  </a:lnTo>
                  <a:lnTo>
                    <a:pt x="128" y="240"/>
                  </a:lnTo>
                  <a:lnTo>
                    <a:pt x="130" y="240"/>
                  </a:lnTo>
                  <a:lnTo>
                    <a:pt x="133" y="238"/>
                  </a:lnTo>
                  <a:lnTo>
                    <a:pt x="135" y="236"/>
                  </a:lnTo>
                  <a:lnTo>
                    <a:pt x="136" y="231"/>
                  </a:lnTo>
                  <a:lnTo>
                    <a:pt x="136" y="231"/>
                  </a:lnTo>
                  <a:lnTo>
                    <a:pt x="139" y="226"/>
                  </a:lnTo>
                  <a:lnTo>
                    <a:pt x="144" y="231"/>
                  </a:lnTo>
                  <a:lnTo>
                    <a:pt x="148" y="230"/>
                  </a:lnTo>
                  <a:lnTo>
                    <a:pt x="151" y="233"/>
                  </a:lnTo>
                  <a:lnTo>
                    <a:pt x="153" y="231"/>
                  </a:lnTo>
                  <a:lnTo>
                    <a:pt x="154" y="220"/>
                  </a:lnTo>
                  <a:lnTo>
                    <a:pt x="156" y="218"/>
                  </a:lnTo>
                  <a:lnTo>
                    <a:pt x="157" y="215"/>
                  </a:lnTo>
                  <a:lnTo>
                    <a:pt x="159" y="216"/>
                  </a:lnTo>
                  <a:lnTo>
                    <a:pt x="160" y="214"/>
                  </a:lnTo>
                  <a:lnTo>
                    <a:pt x="162" y="215"/>
                  </a:lnTo>
                  <a:lnTo>
                    <a:pt x="166" y="214"/>
                  </a:lnTo>
                  <a:lnTo>
                    <a:pt x="168" y="210"/>
                  </a:lnTo>
                  <a:lnTo>
                    <a:pt x="169" y="207"/>
                  </a:lnTo>
                  <a:lnTo>
                    <a:pt x="174" y="204"/>
                  </a:lnTo>
                  <a:lnTo>
                    <a:pt x="176" y="200"/>
                  </a:lnTo>
                  <a:lnTo>
                    <a:pt x="176" y="197"/>
                  </a:lnTo>
                  <a:lnTo>
                    <a:pt x="176" y="190"/>
                  </a:lnTo>
                  <a:lnTo>
                    <a:pt x="175" y="183"/>
                  </a:lnTo>
                  <a:lnTo>
                    <a:pt x="182" y="179"/>
                  </a:lnTo>
                  <a:lnTo>
                    <a:pt x="189" y="171"/>
                  </a:lnTo>
                  <a:lnTo>
                    <a:pt x="194" y="172"/>
                  </a:lnTo>
                  <a:lnTo>
                    <a:pt x="195" y="174"/>
                  </a:lnTo>
                  <a:lnTo>
                    <a:pt x="197" y="176"/>
                  </a:lnTo>
                  <a:lnTo>
                    <a:pt x="198" y="176"/>
                  </a:lnTo>
                  <a:lnTo>
                    <a:pt x="199" y="173"/>
                  </a:lnTo>
                  <a:lnTo>
                    <a:pt x="206" y="179"/>
                  </a:lnTo>
                  <a:lnTo>
                    <a:pt x="211" y="179"/>
                  </a:lnTo>
                  <a:lnTo>
                    <a:pt x="215" y="176"/>
                  </a:lnTo>
                  <a:lnTo>
                    <a:pt x="218" y="169"/>
                  </a:lnTo>
                  <a:lnTo>
                    <a:pt x="221" y="163"/>
                  </a:lnTo>
                  <a:lnTo>
                    <a:pt x="221" y="145"/>
                  </a:lnTo>
                  <a:lnTo>
                    <a:pt x="225" y="126"/>
                  </a:lnTo>
                  <a:lnTo>
                    <a:pt x="226" y="121"/>
                  </a:lnTo>
                  <a:lnTo>
                    <a:pt x="226" y="110"/>
                  </a:lnTo>
                  <a:lnTo>
                    <a:pt x="224" y="106"/>
                  </a:lnTo>
                  <a:lnTo>
                    <a:pt x="224" y="104"/>
                  </a:lnTo>
                  <a:lnTo>
                    <a:pt x="226" y="100"/>
                  </a:lnTo>
                  <a:lnTo>
                    <a:pt x="230" y="96"/>
                  </a:lnTo>
                  <a:lnTo>
                    <a:pt x="249" y="74"/>
                  </a:lnTo>
                  <a:lnTo>
                    <a:pt x="256" y="57"/>
                  </a:lnTo>
                  <a:lnTo>
                    <a:pt x="258" y="55"/>
                  </a:lnTo>
                  <a:lnTo>
                    <a:pt x="272" y="58"/>
                  </a:lnTo>
                  <a:lnTo>
                    <a:pt x="279" y="54"/>
                  </a:lnTo>
                  <a:lnTo>
                    <a:pt x="287" y="55"/>
                  </a:lnTo>
                  <a:lnTo>
                    <a:pt x="295" y="58"/>
                  </a:lnTo>
                  <a:lnTo>
                    <a:pt x="302" y="64"/>
                  </a:lnTo>
                  <a:lnTo>
                    <a:pt x="304" y="64"/>
                  </a:lnTo>
                  <a:lnTo>
                    <a:pt x="305" y="63"/>
                  </a:lnTo>
                  <a:lnTo>
                    <a:pt x="309" y="64"/>
                  </a:lnTo>
                  <a:lnTo>
                    <a:pt x="313" y="62"/>
                  </a:lnTo>
                  <a:lnTo>
                    <a:pt x="320" y="63"/>
                  </a:lnTo>
                  <a:lnTo>
                    <a:pt x="324" y="58"/>
                  </a:lnTo>
                  <a:lnTo>
                    <a:pt x="327" y="46"/>
                  </a:lnTo>
                  <a:lnTo>
                    <a:pt x="334" y="38"/>
                  </a:lnTo>
                  <a:lnTo>
                    <a:pt x="342" y="31"/>
                  </a:lnTo>
                  <a:lnTo>
                    <a:pt x="347" y="28"/>
                  </a:lnTo>
                  <a:lnTo>
                    <a:pt x="353" y="28"/>
                  </a:lnTo>
                  <a:lnTo>
                    <a:pt x="355" y="27"/>
                  </a:lnTo>
                  <a:lnTo>
                    <a:pt x="359" y="29"/>
                  </a:lnTo>
                  <a:lnTo>
                    <a:pt x="363" y="28"/>
                  </a:lnTo>
                  <a:lnTo>
                    <a:pt x="366" y="25"/>
                  </a:lnTo>
                  <a:lnTo>
                    <a:pt x="368" y="22"/>
                  </a:lnTo>
                  <a:lnTo>
                    <a:pt x="370" y="21"/>
                  </a:lnTo>
                  <a:lnTo>
                    <a:pt x="373" y="16"/>
                  </a:lnTo>
                  <a:lnTo>
                    <a:pt x="374" y="12"/>
                  </a:lnTo>
                  <a:lnTo>
                    <a:pt x="381" y="11"/>
                  </a:lnTo>
                  <a:lnTo>
                    <a:pt x="383" y="8"/>
                  </a:lnTo>
                  <a:lnTo>
                    <a:pt x="384" y="3"/>
                  </a:lnTo>
                  <a:lnTo>
                    <a:pt x="385" y="2"/>
                  </a:lnTo>
                  <a:lnTo>
                    <a:pt x="392" y="5"/>
                  </a:lnTo>
                  <a:lnTo>
                    <a:pt x="395" y="2"/>
                  </a:lnTo>
                  <a:lnTo>
                    <a:pt x="400" y="2"/>
                  </a:lnTo>
                  <a:lnTo>
                    <a:pt x="402" y="0"/>
                  </a:lnTo>
                  <a:lnTo>
                    <a:pt x="407" y="2"/>
                  </a:lnTo>
                  <a:lnTo>
                    <a:pt x="411" y="1"/>
                  </a:lnTo>
                  <a:lnTo>
                    <a:pt x="414" y="2"/>
                  </a:lnTo>
                  <a:lnTo>
                    <a:pt x="417" y="1"/>
                  </a:lnTo>
                  <a:lnTo>
                    <a:pt x="418" y="5"/>
                  </a:lnTo>
                  <a:lnTo>
                    <a:pt x="422" y="7"/>
                  </a:lnTo>
                  <a:lnTo>
                    <a:pt x="424" y="15"/>
                  </a:lnTo>
                  <a:lnTo>
                    <a:pt x="426" y="20"/>
                  </a:lnTo>
                  <a:lnTo>
                    <a:pt x="429" y="28"/>
                  </a:lnTo>
                  <a:lnTo>
                    <a:pt x="430" y="31"/>
                  </a:lnTo>
                  <a:lnTo>
                    <a:pt x="430" y="33"/>
                  </a:lnTo>
                  <a:lnTo>
                    <a:pt x="432" y="37"/>
                  </a:lnTo>
                  <a:lnTo>
                    <a:pt x="434" y="42"/>
                  </a:lnTo>
                  <a:lnTo>
                    <a:pt x="439" y="44"/>
                  </a:lnTo>
                  <a:lnTo>
                    <a:pt x="441" y="39"/>
                  </a:lnTo>
                  <a:lnTo>
                    <a:pt x="442" y="41"/>
                  </a:lnTo>
                  <a:lnTo>
                    <a:pt x="442" y="43"/>
                  </a:lnTo>
                  <a:lnTo>
                    <a:pt x="441" y="44"/>
                  </a:lnTo>
                  <a:lnTo>
                    <a:pt x="441" y="46"/>
                  </a:lnTo>
                  <a:lnTo>
                    <a:pt x="442" y="46"/>
                  </a:lnTo>
                  <a:lnTo>
                    <a:pt x="445" y="51"/>
                  </a:lnTo>
                  <a:lnTo>
                    <a:pt x="447" y="53"/>
                  </a:lnTo>
                  <a:lnTo>
                    <a:pt x="450" y="54"/>
                  </a:lnTo>
                  <a:lnTo>
                    <a:pt x="453" y="52"/>
                  </a:lnTo>
                  <a:lnTo>
                    <a:pt x="454" y="53"/>
                  </a:lnTo>
                  <a:lnTo>
                    <a:pt x="456" y="55"/>
                  </a:lnTo>
                  <a:lnTo>
                    <a:pt x="468" y="57"/>
                  </a:lnTo>
                  <a:lnTo>
                    <a:pt x="468" y="64"/>
                  </a:lnTo>
                  <a:lnTo>
                    <a:pt x="469" y="69"/>
                  </a:lnTo>
                  <a:lnTo>
                    <a:pt x="469" y="70"/>
                  </a:lnTo>
                  <a:lnTo>
                    <a:pt x="470" y="74"/>
                  </a:lnTo>
                  <a:lnTo>
                    <a:pt x="467" y="86"/>
                  </a:lnTo>
                  <a:lnTo>
                    <a:pt x="468" y="90"/>
                  </a:lnTo>
                  <a:lnTo>
                    <a:pt x="468" y="93"/>
                  </a:lnTo>
                  <a:lnTo>
                    <a:pt x="465" y="94"/>
                  </a:lnTo>
                  <a:lnTo>
                    <a:pt x="464" y="98"/>
                  </a:lnTo>
                  <a:lnTo>
                    <a:pt x="463" y="98"/>
                  </a:lnTo>
                  <a:lnTo>
                    <a:pt x="463" y="100"/>
                  </a:lnTo>
                  <a:lnTo>
                    <a:pt x="468" y="121"/>
                  </a:lnTo>
                  <a:lnTo>
                    <a:pt x="471" y="134"/>
                  </a:lnTo>
                  <a:lnTo>
                    <a:pt x="474" y="137"/>
                  </a:lnTo>
                  <a:lnTo>
                    <a:pt x="476" y="141"/>
                  </a:lnTo>
                  <a:lnTo>
                    <a:pt x="480" y="143"/>
                  </a:lnTo>
                  <a:lnTo>
                    <a:pt x="480" y="142"/>
                  </a:lnTo>
                  <a:lnTo>
                    <a:pt x="480" y="143"/>
                  </a:lnTo>
                  <a:lnTo>
                    <a:pt x="485" y="143"/>
                  </a:lnTo>
                  <a:lnTo>
                    <a:pt x="486" y="142"/>
                  </a:lnTo>
                  <a:lnTo>
                    <a:pt x="490" y="145"/>
                  </a:lnTo>
                  <a:lnTo>
                    <a:pt x="490" y="145"/>
                  </a:lnTo>
                  <a:lnTo>
                    <a:pt x="491" y="147"/>
                  </a:lnTo>
                  <a:lnTo>
                    <a:pt x="492" y="146"/>
                  </a:lnTo>
                  <a:lnTo>
                    <a:pt x="493" y="147"/>
                  </a:lnTo>
                  <a:lnTo>
                    <a:pt x="493" y="148"/>
                  </a:lnTo>
                  <a:lnTo>
                    <a:pt x="497" y="147"/>
                  </a:lnTo>
                  <a:lnTo>
                    <a:pt x="497" y="147"/>
                  </a:lnTo>
                  <a:lnTo>
                    <a:pt x="497" y="151"/>
                  </a:lnTo>
                  <a:lnTo>
                    <a:pt x="499" y="153"/>
                  </a:lnTo>
                  <a:lnTo>
                    <a:pt x="501" y="150"/>
                  </a:lnTo>
                  <a:lnTo>
                    <a:pt x="501" y="150"/>
                  </a:lnTo>
                  <a:lnTo>
                    <a:pt x="502" y="152"/>
                  </a:lnTo>
                  <a:lnTo>
                    <a:pt x="503" y="150"/>
                  </a:lnTo>
                  <a:lnTo>
                    <a:pt x="505" y="150"/>
                  </a:lnTo>
                  <a:lnTo>
                    <a:pt x="505" y="153"/>
                  </a:lnTo>
                  <a:lnTo>
                    <a:pt x="507" y="153"/>
                  </a:lnTo>
                  <a:lnTo>
                    <a:pt x="508" y="152"/>
                  </a:lnTo>
                  <a:lnTo>
                    <a:pt x="508" y="148"/>
                  </a:lnTo>
                  <a:lnTo>
                    <a:pt x="509" y="147"/>
                  </a:lnTo>
                  <a:lnTo>
                    <a:pt x="510" y="150"/>
                  </a:lnTo>
                  <a:lnTo>
                    <a:pt x="513" y="152"/>
                  </a:lnTo>
                  <a:lnTo>
                    <a:pt x="512" y="156"/>
                  </a:lnTo>
                  <a:lnTo>
                    <a:pt x="513" y="157"/>
                  </a:lnTo>
                  <a:lnTo>
                    <a:pt x="512" y="161"/>
                  </a:lnTo>
                  <a:lnTo>
                    <a:pt x="514" y="167"/>
                  </a:lnTo>
                  <a:lnTo>
                    <a:pt x="515" y="168"/>
                  </a:lnTo>
                  <a:lnTo>
                    <a:pt x="514" y="171"/>
                  </a:lnTo>
                  <a:lnTo>
                    <a:pt x="514" y="174"/>
                  </a:lnTo>
                  <a:lnTo>
                    <a:pt x="516" y="177"/>
                  </a:lnTo>
                  <a:lnTo>
                    <a:pt x="515" y="178"/>
                  </a:lnTo>
                  <a:lnTo>
                    <a:pt x="515" y="181"/>
                  </a:lnTo>
                  <a:lnTo>
                    <a:pt x="515" y="182"/>
                  </a:lnTo>
                  <a:lnTo>
                    <a:pt x="513" y="183"/>
                  </a:lnTo>
                  <a:lnTo>
                    <a:pt x="513" y="186"/>
                  </a:lnTo>
                  <a:lnTo>
                    <a:pt x="510" y="183"/>
                  </a:lnTo>
                  <a:lnTo>
                    <a:pt x="509" y="187"/>
                  </a:lnTo>
                  <a:lnTo>
                    <a:pt x="513" y="190"/>
                  </a:lnTo>
                  <a:lnTo>
                    <a:pt x="513" y="193"/>
                  </a:lnTo>
                  <a:lnTo>
                    <a:pt x="510" y="197"/>
                  </a:lnTo>
                  <a:lnTo>
                    <a:pt x="509" y="204"/>
                  </a:lnTo>
                  <a:lnTo>
                    <a:pt x="508" y="207"/>
                  </a:lnTo>
                  <a:lnTo>
                    <a:pt x="508" y="220"/>
                  </a:lnTo>
                  <a:lnTo>
                    <a:pt x="509" y="238"/>
                  </a:lnTo>
                  <a:lnTo>
                    <a:pt x="513" y="252"/>
                  </a:lnTo>
                  <a:lnTo>
                    <a:pt x="515" y="256"/>
                  </a:lnTo>
                  <a:lnTo>
                    <a:pt x="515" y="259"/>
                  </a:lnTo>
                  <a:lnTo>
                    <a:pt x="515" y="260"/>
                  </a:lnTo>
                  <a:lnTo>
                    <a:pt x="514" y="261"/>
                  </a:lnTo>
                  <a:lnTo>
                    <a:pt x="515" y="262"/>
                  </a:lnTo>
                  <a:lnTo>
                    <a:pt x="517" y="265"/>
                  </a:lnTo>
                  <a:lnTo>
                    <a:pt x="517" y="266"/>
                  </a:lnTo>
                  <a:lnTo>
                    <a:pt x="518" y="267"/>
                  </a:lnTo>
                  <a:lnTo>
                    <a:pt x="518" y="270"/>
                  </a:lnTo>
                  <a:lnTo>
                    <a:pt x="521" y="273"/>
                  </a:lnTo>
                  <a:lnTo>
                    <a:pt x="521" y="272"/>
                  </a:lnTo>
                  <a:lnTo>
                    <a:pt x="523" y="275"/>
                  </a:lnTo>
                  <a:lnTo>
                    <a:pt x="523" y="278"/>
                  </a:lnTo>
                  <a:lnTo>
                    <a:pt x="524" y="278"/>
                  </a:lnTo>
                  <a:lnTo>
                    <a:pt x="527" y="276"/>
                  </a:lnTo>
                  <a:lnTo>
                    <a:pt x="528" y="277"/>
                  </a:lnTo>
                  <a:lnTo>
                    <a:pt x="528" y="278"/>
                  </a:lnTo>
                  <a:lnTo>
                    <a:pt x="527" y="281"/>
                  </a:lnTo>
                  <a:lnTo>
                    <a:pt x="525" y="281"/>
                  </a:lnTo>
                  <a:lnTo>
                    <a:pt x="524" y="280"/>
                  </a:lnTo>
                  <a:lnTo>
                    <a:pt x="523" y="282"/>
                  </a:lnTo>
                  <a:lnTo>
                    <a:pt x="524" y="283"/>
                  </a:lnTo>
                  <a:lnTo>
                    <a:pt x="523" y="283"/>
                  </a:lnTo>
                  <a:lnTo>
                    <a:pt x="522" y="282"/>
                  </a:lnTo>
                  <a:lnTo>
                    <a:pt x="521" y="285"/>
                  </a:lnTo>
                  <a:lnTo>
                    <a:pt x="520" y="285"/>
                  </a:lnTo>
                  <a:lnTo>
                    <a:pt x="520" y="290"/>
                  </a:lnTo>
                  <a:lnTo>
                    <a:pt x="521" y="297"/>
                  </a:lnTo>
                  <a:lnTo>
                    <a:pt x="524" y="312"/>
                  </a:lnTo>
                  <a:lnTo>
                    <a:pt x="535" y="338"/>
                  </a:lnTo>
                  <a:lnTo>
                    <a:pt x="547" y="364"/>
                  </a:lnTo>
                  <a:lnTo>
                    <a:pt x="553" y="364"/>
                  </a:lnTo>
                  <a:lnTo>
                    <a:pt x="556" y="371"/>
                  </a:lnTo>
                  <a:lnTo>
                    <a:pt x="565" y="374"/>
                  </a:lnTo>
                  <a:lnTo>
                    <a:pt x="570" y="381"/>
                  </a:lnTo>
                  <a:lnTo>
                    <a:pt x="573" y="381"/>
                  </a:lnTo>
                  <a:lnTo>
                    <a:pt x="576" y="384"/>
                  </a:lnTo>
                  <a:lnTo>
                    <a:pt x="578" y="384"/>
                  </a:lnTo>
                  <a:lnTo>
                    <a:pt x="581" y="387"/>
                  </a:lnTo>
                  <a:lnTo>
                    <a:pt x="583" y="386"/>
                  </a:lnTo>
                  <a:lnTo>
                    <a:pt x="588" y="389"/>
                  </a:lnTo>
                  <a:lnTo>
                    <a:pt x="588" y="390"/>
                  </a:lnTo>
                  <a:lnTo>
                    <a:pt x="588" y="392"/>
                  </a:lnTo>
                  <a:lnTo>
                    <a:pt x="588" y="400"/>
                  </a:lnTo>
                  <a:lnTo>
                    <a:pt x="586" y="402"/>
                  </a:lnTo>
                  <a:lnTo>
                    <a:pt x="588" y="406"/>
                  </a:lnTo>
                  <a:lnTo>
                    <a:pt x="585" y="407"/>
                  </a:lnTo>
                  <a:lnTo>
                    <a:pt x="588" y="406"/>
                  </a:lnTo>
                  <a:lnTo>
                    <a:pt x="589" y="410"/>
                  </a:lnTo>
                  <a:lnTo>
                    <a:pt x="591" y="413"/>
                  </a:lnTo>
                  <a:lnTo>
                    <a:pt x="592" y="413"/>
                  </a:lnTo>
                  <a:lnTo>
                    <a:pt x="596" y="410"/>
                  </a:lnTo>
                  <a:lnTo>
                    <a:pt x="597" y="408"/>
                  </a:lnTo>
                  <a:lnTo>
                    <a:pt x="598" y="412"/>
                  </a:lnTo>
                  <a:lnTo>
                    <a:pt x="599" y="415"/>
                  </a:lnTo>
                  <a:lnTo>
                    <a:pt x="598" y="416"/>
                  </a:lnTo>
                  <a:lnTo>
                    <a:pt x="599" y="417"/>
                  </a:lnTo>
                  <a:lnTo>
                    <a:pt x="598" y="421"/>
                  </a:lnTo>
                  <a:lnTo>
                    <a:pt x="600" y="422"/>
                  </a:lnTo>
                  <a:lnTo>
                    <a:pt x="600" y="420"/>
                  </a:lnTo>
                  <a:lnTo>
                    <a:pt x="601" y="420"/>
                  </a:lnTo>
                  <a:lnTo>
                    <a:pt x="604" y="421"/>
                  </a:lnTo>
                  <a:lnTo>
                    <a:pt x="604" y="423"/>
                  </a:lnTo>
                  <a:lnTo>
                    <a:pt x="605" y="423"/>
                  </a:lnTo>
                  <a:lnTo>
                    <a:pt x="606" y="425"/>
                  </a:lnTo>
                  <a:lnTo>
                    <a:pt x="606" y="429"/>
                  </a:lnTo>
                  <a:lnTo>
                    <a:pt x="609" y="428"/>
                  </a:lnTo>
                  <a:lnTo>
                    <a:pt x="612" y="432"/>
                  </a:lnTo>
                  <a:lnTo>
                    <a:pt x="615" y="428"/>
                  </a:lnTo>
                  <a:lnTo>
                    <a:pt x="618" y="429"/>
                  </a:lnTo>
                  <a:lnTo>
                    <a:pt x="619" y="429"/>
                  </a:lnTo>
                  <a:lnTo>
                    <a:pt x="619" y="432"/>
                  </a:lnTo>
                  <a:lnTo>
                    <a:pt x="621" y="434"/>
                  </a:lnTo>
                  <a:lnTo>
                    <a:pt x="622" y="437"/>
                  </a:lnTo>
                  <a:lnTo>
                    <a:pt x="624" y="438"/>
                  </a:lnTo>
                  <a:lnTo>
                    <a:pt x="624" y="436"/>
                  </a:lnTo>
                  <a:lnTo>
                    <a:pt x="626" y="436"/>
                  </a:lnTo>
                  <a:lnTo>
                    <a:pt x="627" y="438"/>
                  </a:lnTo>
                  <a:lnTo>
                    <a:pt x="626" y="439"/>
                  </a:lnTo>
                  <a:lnTo>
                    <a:pt x="627" y="442"/>
                  </a:lnTo>
                  <a:lnTo>
                    <a:pt x="630" y="444"/>
                  </a:lnTo>
                  <a:lnTo>
                    <a:pt x="633" y="446"/>
                  </a:lnTo>
                  <a:lnTo>
                    <a:pt x="633" y="452"/>
                  </a:lnTo>
                  <a:lnTo>
                    <a:pt x="633" y="454"/>
                  </a:lnTo>
                  <a:lnTo>
                    <a:pt x="635" y="454"/>
                  </a:lnTo>
                  <a:lnTo>
                    <a:pt x="636" y="457"/>
                  </a:lnTo>
                  <a:lnTo>
                    <a:pt x="636" y="455"/>
                  </a:lnTo>
                  <a:lnTo>
                    <a:pt x="636" y="458"/>
                  </a:lnTo>
                  <a:lnTo>
                    <a:pt x="635" y="462"/>
                  </a:lnTo>
                  <a:lnTo>
                    <a:pt x="636" y="464"/>
                  </a:lnTo>
                  <a:lnTo>
                    <a:pt x="637" y="463"/>
                  </a:lnTo>
                  <a:lnTo>
                    <a:pt x="638" y="458"/>
                  </a:lnTo>
                  <a:lnTo>
                    <a:pt x="639" y="453"/>
                  </a:lnTo>
                  <a:lnTo>
                    <a:pt x="642" y="449"/>
                  </a:lnTo>
                  <a:lnTo>
                    <a:pt x="644" y="451"/>
                  </a:lnTo>
                  <a:lnTo>
                    <a:pt x="644" y="452"/>
                  </a:lnTo>
                  <a:lnTo>
                    <a:pt x="650" y="454"/>
                  </a:lnTo>
                  <a:lnTo>
                    <a:pt x="649" y="460"/>
                  </a:lnTo>
                  <a:lnTo>
                    <a:pt x="647" y="463"/>
                  </a:lnTo>
                  <a:lnTo>
                    <a:pt x="646" y="467"/>
                  </a:lnTo>
                  <a:lnTo>
                    <a:pt x="645" y="470"/>
                  </a:lnTo>
                  <a:lnTo>
                    <a:pt x="647" y="477"/>
                  </a:lnTo>
                  <a:lnTo>
                    <a:pt x="649" y="483"/>
                  </a:lnTo>
                  <a:lnTo>
                    <a:pt x="647" y="488"/>
                  </a:lnTo>
                  <a:lnTo>
                    <a:pt x="649" y="490"/>
                  </a:lnTo>
                  <a:lnTo>
                    <a:pt x="652" y="490"/>
                  </a:lnTo>
                  <a:lnTo>
                    <a:pt x="656" y="485"/>
                  </a:lnTo>
                  <a:lnTo>
                    <a:pt x="657" y="486"/>
                  </a:lnTo>
                  <a:lnTo>
                    <a:pt x="658" y="485"/>
                  </a:lnTo>
                  <a:lnTo>
                    <a:pt x="659" y="485"/>
                  </a:lnTo>
                  <a:lnTo>
                    <a:pt x="661" y="478"/>
                  </a:lnTo>
                  <a:lnTo>
                    <a:pt x="662" y="477"/>
                  </a:lnTo>
                  <a:lnTo>
                    <a:pt x="665" y="479"/>
                  </a:lnTo>
                  <a:lnTo>
                    <a:pt x="665" y="481"/>
                  </a:lnTo>
                  <a:lnTo>
                    <a:pt x="664" y="485"/>
                  </a:lnTo>
                  <a:lnTo>
                    <a:pt x="665" y="488"/>
                  </a:lnTo>
                  <a:lnTo>
                    <a:pt x="668" y="490"/>
                  </a:lnTo>
                  <a:lnTo>
                    <a:pt x="672" y="490"/>
                  </a:lnTo>
                  <a:lnTo>
                    <a:pt x="677" y="501"/>
                  </a:lnTo>
                  <a:lnTo>
                    <a:pt x="682" y="506"/>
                  </a:lnTo>
                  <a:lnTo>
                    <a:pt x="686" y="508"/>
                  </a:lnTo>
                  <a:lnTo>
                    <a:pt x="691" y="511"/>
                  </a:lnTo>
                  <a:lnTo>
                    <a:pt x="692" y="511"/>
                  </a:lnTo>
                  <a:lnTo>
                    <a:pt x="695" y="509"/>
                  </a:lnTo>
                  <a:lnTo>
                    <a:pt x="695" y="505"/>
                  </a:lnTo>
                  <a:lnTo>
                    <a:pt x="698" y="503"/>
                  </a:lnTo>
                  <a:lnTo>
                    <a:pt x="698" y="498"/>
                  </a:lnTo>
                  <a:lnTo>
                    <a:pt x="699" y="499"/>
                  </a:lnTo>
                  <a:lnTo>
                    <a:pt x="698" y="503"/>
                  </a:lnTo>
                  <a:lnTo>
                    <a:pt x="698" y="504"/>
                  </a:lnTo>
                  <a:lnTo>
                    <a:pt x="703" y="505"/>
                  </a:lnTo>
                  <a:lnTo>
                    <a:pt x="706" y="508"/>
                  </a:lnTo>
                  <a:lnTo>
                    <a:pt x="709" y="504"/>
                  </a:lnTo>
                  <a:lnTo>
                    <a:pt x="712" y="506"/>
                  </a:lnTo>
                  <a:lnTo>
                    <a:pt x="711" y="510"/>
                  </a:lnTo>
                  <a:lnTo>
                    <a:pt x="717" y="514"/>
                  </a:lnTo>
                  <a:lnTo>
                    <a:pt x="718" y="512"/>
                  </a:lnTo>
                  <a:lnTo>
                    <a:pt x="718" y="508"/>
                  </a:lnTo>
                  <a:lnTo>
                    <a:pt x="719" y="506"/>
                  </a:lnTo>
                  <a:lnTo>
                    <a:pt x="720" y="509"/>
                  </a:lnTo>
                  <a:lnTo>
                    <a:pt x="721" y="508"/>
                  </a:lnTo>
                  <a:lnTo>
                    <a:pt x="724" y="510"/>
                  </a:lnTo>
                  <a:lnTo>
                    <a:pt x="725" y="508"/>
                  </a:lnTo>
                  <a:lnTo>
                    <a:pt x="727" y="511"/>
                  </a:lnTo>
                  <a:lnTo>
                    <a:pt x="729" y="510"/>
                  </a:lnTo>
                  <a:lnTo>
                    <a:pt x="732" y="506"/>
                  </a:lnTo>
                  <a:lnTo>
                    <a:pt x="732" y="506"/>
                  </a:lnTo>
                  <a:lnTo>
                    <a:pt x="735" y="503"/>
                  </a:lnTo>
                  <a:lnTo>
                    <a:pt x="736" y="496"/>
                  </a:lnTo>
                  <a:lnTo>
                    <a:pt x="737" y="495"/>
                  </a:lnTo>
                  <a:lnTo>
                    <a:pt x="738" y="493"/>
                  </a:lnTo>
                  <a:lnTo>
                    <a:pt x="740" y="493"/>
                  </a:lnTo>
                  <a:lnTo>
                    <a:pt x="741" y="494"/>
                  </a:lnTo>
                  <a:lnTo>
                    <a:pt x="744" y="491"/>
                  </a:lnTo>
                  <a:lnTo>
                    <a:pt x="743" y="489"/>
                  </a:lnTo>
                  <a:lnTo>
                    <a:pt x="743" y="486"/>
                  </a:lnTo>
                  <a:lnTo>
                    <a:pt x="744" y="483"/>
                  </a:lnTo>
                  <a:lnTo>
                    <a:pt x="747" y="481"/>
                  </a:lnTo>
                  <a:lnTo>
                    <a:pt x="747" y="484"/>
                  </a:lnTo>
                  <a:lnTo>
                    <a:pt x="749" y="491"/>
                  </a:lnTo>
                  <a:lnTo>
                    <a:pt x="750" y="491"/>
                  </a:lnTo>
                  <a:lnTo>
                    <a:pt x="752" y="489"/>
                  </a:lnTo>
                  <a:lnTo>
                    <a:pt x="753" y="493"/>
                  </a:lnTo>
                  <a:lnTo>
                    <a:pt x="753" y="495"/>
                  </a:lnTo>
                  <a:lnTo>
                    <a:pt x="756" y="495"/>
                  </a:lnTo>
                  <a:lnTo>
                    <a:pt x="758" y="500"/>
                  </a:lnTo>
                  <a:lnTo>
                    <a:pt x="758" y="504"/>
                  </a:lnTo>
                  <a:lnTo>
                    <a:pt x="759" y="505"/>
                  </a:lnTo>
                  <a:lnTo>
                    <a:pt x="758" y="508"/>
                  </a:lnTo>
                  <a:lnTo>
                    <a:pt x="759" y="510"/>
                  </a:lnTo>
                  <a:lnTo>
                    <a:pt x="760" y="509"/>
                  </a:lnTo>
                  <a:lnTo>
                    <a:pt x="762" y="512"/>
                  </a:lnTo>
                  <a:lnTo>
                    <a:pt x="763" y="514"/>
                  </a:lnTo>
                  <a:lnTo>
                    <a:pt x="763" y="521"/>
                  </a:lnTo>
                  <a:lnTo>
                    <a:pt x="765" y="524"/>
                  </a:lnTo>
                  <a:lnTo>
                    <a:pt x="765" y="525"/>
                  </a:lnTo>
                  <a:lnTo>
                    <a:pt x="768" y="526"/>
                  </a:lnTo>
                  <a:lnTo>
                    <a:pt x="770" y="534"/>
                  </a:lnTo>
                  <a:lnTo>
                    <a:pt x="772" y="536"/>
                  </a:lnTo>
                  <a:lnTo>
                    <a:pt x="772" y="538"/>
                  </a:lnTo>
                  <a:lnTo>
                    <a:pt x="773" y="540"/>
                  </a:lnTo>
                  <a:lnTo>
                    <a:pt x="773" y="541"/>
                  </a:lnTo>
                  <a:lnTo>
                    <a:pt x="777" y="545"/>
                  </a:lnTo>
                  <a:lnTo>
                    <a:pt x="777" y="548"/>
                  </a:lnTo>
                  <a:lnTo>
                    <a:pt x="775" y="550"/>
                  </a:lnTo>
                  <a:lnTo>
                    <a:pt x="777" y="555"/>
                  </a:lnTo>
                  <a:lnTo>
                    <a:pt x="779" y="557"/>
                  </a:lnTo>
                  <a:lnTo>
                    <a:pt x="781" y="557"/>
                  </a:lnTo>
                  <a:lnTo>
                    <a:pt x="782" y="558"/>
                  </a:lnTo>
                  <a:lnTo>
                    <a:pt x="785" y="558"/>
                  </a:lnTo>
                  <a:lnTo>
                    <a:pt x="786" y="561"/>
                  </a:lnTo>
                  <a:lnTo>
                    <a:pt x="786" y="563"/>
                  </a:lnTo>
                  <a:lnTo>
                    <a:pt x="787" y="564"/>
                  </a:lnTo>
                  <a:lnTo>
                    <a:pt x="788" y="569"/>
                  </a:lnTo>
                  <a:lnTo>
                    <a:pt x="788" y="572"/>
                  </a:lnTo>
                  <a:lnTo>
                    <a:pt x="786" y="574"/>
                  </a:lnTo>
                  <a:lnTo>
                    <a:pt x="786" y="581"/>
                  </a:lnTo>
                  <a:lnTo>
                    <a:pt x="788" y="584"/>
                  </a:lnTo>
                  <a:lnTo>
                    <a:pt x="789" y="583"/>
                  </a:lnTo>
                  <a:lnTo>
                    <a:pt x="790" y="586"/>
                  </a:lnTo>
                  <a:lnTo>
                    <a:pt x="789" y="587"/>
                  </a:lnTo>
                  <a:lnTo>
                    <a:pt x="790" y="587"/>
                  </a:lnTo>
                  <a:lnTo>
                    <a:pt x="790" y="589"/>
                  </a:lnTo>
                  <a:lnTo>
                    <a:pt x="789" y="593"/>
                  </a:lnTo>
                  <a:lnTo>
                    <a:pt x="793" y="597"/>
                  </a:lnTo>
                  <a:lnTo>
                    <a:pt x="796" y="598"/>
                  </a:lnTo>
                  <a:lnTo>
                    <a:pt x="798" y="602"/>
                  </a:lnTo>
                  <a:lnTo>
                    <a:pt x="800" y="603"/>
                  </a:lnTo>
                  <a:lnTo>
                    <a:pt x="801" y="600"/>
                  </a:lnTo>
                  <a:lnTo>
                    <a:pt x="803" y="599"/>
                  </a:lnTo>
                  <a:lnTo>
                    <a:pt x="804" y="607"/>
                  </a:lnTo>
                  <a:lnTo>
                    <a:pt x="806" y="609"/>
                  </a:lnTo>
                  <a:lnTo>
                    <a:pt x="809" y="607"/>
                  </a:lnTo>
                  <a:lnTo>
                    <a:pt x="812" y="607"/>
                  </a:lnTo>
                  <a:lnTo>
                    <a:pt x="813" y="605"/>
                  </a:lnTo>
                  <a:lnTo>
                    <a:pt x="818" y="607"/>
                  </a:lnTo>
                  <a:lnTo>
                    <a:pt x="820" y="607"/>
                  </a:lnTo>
                  <a:lnTo>
                    <a:pt x="821" y="609"/>
                  </a:lnTo>
                  <a:lnTo>
                    <a:pt x="825" y="610"/>
                  </a:lnTo>
                  <a:lnTo>
                    <a:pt x="825" y="614"/>
                  </a:lnTo>
                  <a:lnTo>
                    <a:pt x="826" y="615"/>
                  </a:lnTo>
                  <a:lnTo>
                    <a:pt x="831" y="612"/>
                  </a:lnTo>
                  <a:lnTo>
                    <a:pt x="833" y="615"/>
                  </a:lnTo>
                  <a:lnTo>
                    <a:pt x="836" y="615"/>
                  </a:lnTo>
                  <a:lnTo>
                    <a:pt x="839" y="618"/>
                  </a:lnTo>
                  <a:lnTo>
                    <a:pt x="841" y="619"/>
                  </a:lnTo>
                  <a:lnTo>
                    <a:pt x="843" y="621"/>
                  </a:lnTo>
                  <a:lnTo>
                    <a:pt x="846" y="628"/>
                  </a:lnTo>
                  <a:lnTo>
                    <a:pt x="847" y="628"/>
                  </a:lnTo>
                  <a:lnTo>
                    <a:pt x="848" y="629"/>
                  </a:lnTo>
                  <a:lnTo>
                    <a:pt x="851" y="634"/>
                  </a:lnTo>
                  <a:lnTo>
                    <a:pt x="857" y="634"/>
                  </a:lnTo>
                  <a:lnTo>
                    <a:pt x="858" y="631"/>
                  </a:lnTo>
                  <a:lnTo>
                    <a:pt x="859" y="634"/>
                  </a:lnTo>
                  <a:lnTo>
                    <a:pt x="858" y="636"/>
                  </a:lnTo>
                  <a:lnTo>
                    <a:pt x="859" y="638"/>
                  </a:lnTo>
                  <a:lnTo>
                    <a:pt x="865" y="640"/>
                  </a:lnTo>
                  <a:lnTo>
                    <a:pt x="866" y="642"/>
                  </a:lnTo>
                  <a:lnTo>
                    <a:pt x="869" y="641"/>
                  </a:lnTo>
                  <a:lnTo>
                    <a:pt x="870" y="644"/>
                  </a:lnTo>
                  <a:lnTo>
                    <a:pt x="872" y="644"/>
                  </a:lnTo>
                  <a:lnTo>
                    <a:pt x="872" y="649"/>
                  </a:lnTo>
                  <a:lnTo>
                    <a:pt x="874" y="649"/>
                  </a:lnTo>
                  <a:lnTo>
                    <a:pt x="874" y="652"/>
                  </a:lnTo>
                  <a:lnTo>
                    <a:pt x="877" y="654"/>
                  </a:lnTo>
                  <a:lnTo>
                    <a:pt x="879" y="656"/>
                  </a:lnTo>
                  <a:lnTo>
                    <a:pt x="881" y="656"/>
                  </a:lnTo>
                  <a:lnTo>
                    <a:pt x="882" y="655"/>
                  </a:lnTo>
                  <a:lnTo>
                    <a:pt x="885" y="656"/>
                  </a:lnTo>
                  <a:lnTo>
                    <a:pt x="889" y="654"/>
                  </a:lnTo>
                  <a:lnTo>
                    <a:pt x="894" y="655"/>
                  </a:lnTo>
                  <a:lnTo>
                    <a:pt x="901" y="647"/>
                  </a:lnTo>
                  <a:lnTo>
                    <a:pt x="906" y="646"/>
                  </a:lnTo>
                  <a:lnTo>
                    <a:pt x="908" y="642"/>
                  </a:lnTo>
                  <a:lnTo>
                    <a:pt x="909" y="645"/>
                  </a:lnTo>
                  <a:lnTo>
                    <a:pt x="909" y="650"/>
                  </a:lnTo>
                  <a:lnTo>
                    <a:pt x="914" y="654"/>
                  </a:lnTo>
                  <a:lnTo>
                    <a:pt x="915" y="652"/>
                  </a:lnTo>
                  <a:lnTo>
                    <a:pt x="921" y="655"/>
                  </a:lnTo>
                  <a:lnTo>
                    <a:pt x="923" y="656"/>
                  </a:lnTo>
                  <a:lnTo>
                    <a:pt x="925" y="655"/>
                  </a:lnTo>
                  <a:lnTo>
                    <a:pt x="927" y="657"/>
                  </a:lnTo>
                  <a:lnTo>
                    <a:pt x="929" y="656"/>
                  </a:lnTo>
                  <a:lnTo>
                    <a:pt x="938" y="665"/>
                  </a:lnTo>
                  <a:lnTo>
                    <a:pt x="946" y="671"/>
                  </a:lnTo>
                  <a:lnTo>
                    <a:pt x="952" y="673"/>
                  </a:lnTo>
                  <a:lnTo>
                    <a:pt x="955" y="673"/>
                  </a:lnTo>
                  <a:lnTo>
                    <a:pt x="960" y="676"/>
                  </a:lnTo>
                  <a:lnTo>
                    <a:pt x="968" y="668"/>
                  </a:lnTo>
                  <a:lnTo>
                    <a:pt x="969" y="667"/>
                  </a:lnTo>
                  <a:lnTo>
                    <a:pt x="974" y="665"/>
                  </a:lnTo>
                  <a:lnTo>
                    <a:pt x="976" y="659"/>
                  </a:lnTo>
                  <a:lnTo>
                    <a:pt x="982" y="654"/>
                  </a:lnTo>
                  <a:lnTo>
                    <a:pt x="983" y="651"/>
                  </a:lnTo>
                  <a:lnTo>
                    <a:pt x="983" y="649"/>
                  </a:lnTo>
                  <a:lnTo>
                    <a:pt x="982" y="647"/>
                  </a:lnTo>
                  <a:lnTo>
                    <a:pt x="980" y="646"/>
                  </a:lnTo>
                  <a:lnTo>
                    <a:pt x="982" y="644"/>
                  </a:lnTo>
                  <a:lnTo>
                    <a:pt x="982" y="641"/>
                  </a:lnTo>
                  <a:lnTo>
                    <a:pt x="983" y="639"/>
                  </a:lnTo>
                  <a:lnTo>
                    <a:pt x="986" y="639"/>
                  </a:lnTo>
                  <a:lnTo>
                    <a:pt x="987" y="641"/>
                  </a:lnTo>
                  <a:lnTo>
                    <a:pt x="988" y="639"/>
                  </a:lnTo>
                  <a:lnTo>
                    <a:pt x="987" y="641"/>
                  </a:lnTo>
                  <a:lnTo>
                    <a:pt x="987" y="646"/>
                  </a:lnTo>
                  <a:lnTo>
                    <a:pt x="988" y="647"/>
                  </a:lnTo>
                  <a:lnTo>
                    <a:pt x="988" y="646"/>
                  </a:lnTo>
                  <a:lnTo>
                    <a:pt x="990" y="646"/>
                  </a:lnTo>
                  <a:lnTo>
                    <a:pt x="991" y="647"/>
                  </a:lnTo>
                  <a:lnTo>
                    <a:pt x="993" y="646"/>
                  </a:lnTo>
                  <a:lnTo>
                    <a:pt x="994" y="642"/>
                  </a:lnTo>
                  <a:lnTo>
                    <a:pt x="997" y="645"/>
                  </a:lnTo>
                  <a:lnTo>
                    <a:pt x="998" y="644"/>
                  </a:lnTo>
                  <a:lnTo>
                    <a:pt x="1000" y="646"/>
                  </a:lnTo>
                  <a:lnTo>
                    <a:pt x="1002" y="651"/>
                  </a:lnTo>
                  <a:lnTo>
                    <a:pt x="1008" y="654"/>
                  </a:lnTo>
                  <a:lnTo>
                    <a:pt x="1009" y="649"/>
                  </a:lnTo>
                  <a:lnTo>
                    <a:pt x="1007" y="647"/>
                  </a:lnTo>
                  <a:lnTo>
                    <a:pt x="1007" y="640"/>
                  </a:lnTo>
                  <a:lnTo>
                    <a:pt x="1010" y="640"/>
                  </a:lnTo>
                  <a:lnTo>
                    <a:pt x="1016" y="641"/>
                  </a:lnTo>
                  <a:lnTo>
                    <a:pt x="1022" y="638"/>
                  </a:lnTo>
                  <a:lnTo>
                    <a:pt x="1022" y="639"/>
                  </a:lnTo>
                  <a:lnTo>
                    <a:pt x="1021" y="644"/>
                  </a:lnTo>
                  <a:lnTo>
                    <a:pt x="1025" y="646"/>
                  </a:lnTo>
                  <a:lnTo>
                    <a:pt x="1026" y="645"/>
                  </a:lnTo>
                  <a:lnTo>
                    <a:pt x="1026" y="642"/>
                  </a:lnTo>
                  <a:lnTo>
                    <a:pt x="1028" y="641"/>
                  </a:lnTo>
                  <a:lnTo>
                    <a:pt x="1028" y="638"/>
                  </a:lnTo>
                  <a:lnTo>
                    <a:pt x="1030" y="639"/>
                  </a:lnTo>
                  <a:lnTo>
                    <a:pt x="1031" y="636"/>
                  </a:lnTo>
                  <a:lnTo>
                    <a:pt x="1030" y="633"/>
                  </a:lnTo>
                  <a:lnTo>
                    <a:pt x="1031" y="633"/>
                  </a:lnTo>
                  <a:lnTo>
                    <a:pt x="1033" y="633"/>
                  </a:lnTo>
                  <a:lnTo>
                    <a:pt x="1037" y="629"/>
                  </a:lnTo>
                  <a:lnTo>
                    <a:pt x="1038" y="628"/>
                  </a:lnTo>
                  <a:lnTo>
                    <a:pt x="1039" y="631"/>
                  </a:lnTo>
                  <a:lnTo>
                    <a:pt x="1039" y="633"/>
                  </a:lnTo>
                  <a:lnTo>
                    <a:pt x="1039" y="635"/>
                  </a:lnTo>
                  <a:lnTo>
                    <a:pt x="1039" y="636"/>
                  </a:lnTo>
                  <a:lnTo>
                    <a:pt x="1041" y="636"/>
                  </a:lnTo>
                  <a:lnTo>
                    <a:pt x="1044" y="633"/>
                  </a:lnTo>
                  <a:lnTo>
                    <a:pt x="1045" y="633"/>
                  </a:lnTo>
                  <a:lnTo>
                    <a:pt x="1047" y="634"/>
                  </a:lnTo>
                  <a:lnTo>
                    <a:pt x="1047" y="636"/>
                  </a:lnTo>
                  <a:lnTo>
                    <a:pt x="1053" y="642"/>
                  </a:lnTo>
                  <a:lnTo>
                    <a:pt x="1053" y="645"/>
                  </a:lnTo>
                  <a:lnTo>
                    <a:pt x="1054" y="644"/>
                  </a:lnTo>
                  <a:lnTo>
                    <a:pt x="1054" y="645"/>
                  </a:lnTo>
                  <a:lnTo>
                    <a:pt x="1058" y="641"/>
                  </a:lnTo>
                  <a:lnTo>
                    <a:pt x="1065" y="641"/>
                  </a:lnTo>
                  <a:lnTo>
                    <a:pt x="1066" y="641"/>
                  </a:lnTo>
                  <a:lnTo>
                    <a:pt x="1066" y="644"/>
                  </a:lnTo>
                  <a:lnTo>
                    <a:pt x="1068" y="646"/>
                  </a:lnTo>
                  <a:lnTo>
                    <a:pt x="1070" y="647"/>
                  </a:lnTo>
                  <a:lnTo>
                    <a:pt x="1071" y="651"/>
                  </a:lnTo>
                  <a:lnTo>
                    <a:pt x="1073" y="654"/>
                  </a:lnTo>
                  <a:lnTo>
                    <a:pt x="1074" y="652"/>
                  </a:lnTo>
                  <a:lnTo>
                    <a:pt x="1078" y="656"/>
                  </a:lnTo>
                  <a:lnTo>
                    <a:pt x="1079" y="657"/>
                  </a:lnTo>
                  <a:lnTo>
                    <a:pt x="1082" y="656"/>
                  </a:lnTo>
                  <a:lnTo>
                    <a:pt x="1083" y="659"/>
                  </a:lnTo>
                  <a:lnTo>
                    <a:pt x="1084" y="659"/>
                  </a:lnTo>
                  <a:lnTo>
                    <a:pt x="1086" y="661"/>
                  </a:lnTo>
                  <a:lnTo>
                    <a:pt x="1086" y="662"/>
                  </a:lnTo>
                  <a:lnTo>
                    <a:pt x="1088" y="664"/>
                  </a:lnTo>
                  <a:lnTo>
                    <a:pt x="1090" y="665"/>
                  </a:lnTo>
                  <a:lnTo>
                    <a:pt x="1092" y="661"/>
                  </a:lnTo>
                  <a:lnTo>
                    <a:pt x="1094" y="664"/>
                  </a:lnTo>
                  <a:lnTo>
                    <a:pt x="1094" y="661"/>
                  </a:lnTo>
                  <a:lnTo>
                    <a:pt x="1096" y="662"/>
                  </a:lnTo>
                  <a:lnTo>
                    <a:pt x="1104" y="664"/>
                  </a:lnTo>
                  <a:lnTo>
                    <a:pt x="1107" y="666"/>
                  </a:lnTo>
                  <a:lnTo>
                    <a:pt x="1111" y="676"/>
                  </a:lnTo>
                  <a:lnTo>
                    <a:pt x="1119" y="678"/>
                  </a:lnTo>
                  <a:lnTo>
                    <a:pt x="1131" y="692"/>
                  </a:lnTo>
                  <a:lnTo>
                    <a:pt x="1130" y="697"/>
                  </a:lnTo>
                  <a:lnTo>
                    <a:pt x="1130" y="702"/>
                  </a:lnTo>
                  <a:lnTo>
                    <a:pt x="1128" y="701"/>
                  </a:lnTo>
                  <a:lnTo>
                    <a:pt x="1122" y="702"/>
                  </a:lnTo>
                  <a:lnTo>
                    <a:pt x="1119" y="702"/>
                  </a:lnTo>
                  <a:lnTo>
                    <a:pt x="1118" y="702"/>
                  </a:lnTo>
                  <a:lnTo>
                    <a:pt x="1115" y="707"/>
                  </a:lnTo>
                  <a:lnTo>
                    <a:pt x="1112" y="711"/>
                  </a:lnTo>
                  <a:lnTo>
                    <a:pt x="1111" y="714"/>
                  </a:lnTo>
                  <a:lnTo>
                    <a:pt x="1111" y="719"/>
                  </a:lnTo>
                  <a:lnTo>
                    <a:pt x="1109" y="722"/>
                  </a:lnTo>
                  <a:lnTo>
                    <a:pt x="1107" y="723"/>
                  </a:lnTo>
                  <a:lnTo>
                    <a:pt x="1105" y="727"/>
                  </a:lnTo>
                  <a:lnTo>
                    <a:pt x="1107" y="730"/>
                  </a:lnTo>
                  <a:lnTo>
                    <a:pt x="1107" y="739"/>
                  </a:lnTo>
                  <a:lnTo>
                    <a:pt x="1106" y="738"/>
                  </a:lnTo>
                  <a:lnTo>
                    <a:pt x="1107" y="730"/>
                  </a:lnTo>
                  <a:lnTo>
                    <a:pt x="1105" y="729"/>
                  </a:lnTo>
                  <a:lnTo>
                    <a:pt x="1103" y="732"/>
                  </a:lnTo>
                  <a:lnTo>
                    <a:pt x="1103" y="735"/>
                  </a:lnTo>
                  <a:lnTo>
                    <a:pt x="1105" y="737"/>
                  </a:lnTo>
                  <a:lnTo>
                    <a:pt x="1103" y="735"/>
                  </a:lnTo>
                  <a:lnTo>
                    <a:pt x="1101" y="739"/>
                  </a:lnTo>
                  <a:lnTo>
                    <a:pt x="1101" y="754"/>
                  </a:lnTo>
                  <a:lnTo>
                    <a:pt x="1103" y="758"/>
                  </a:lnTo>
                  <a:lnTo>
                    <a:pt x="1100" y="766"/>
                  </a:lnTo>
                  <a:lnTo>
                    <a:pt x="1103" y="774"/>
                  </a:lnTo>
                  <a:lnTo>
                    <a:pt x="1101" y="781"/>
                  </a:lnTo>
                  <a:lnTo>
                    <a:pt x="1104" y="790"/>
                  </a:lnTo>
                  <a:lnTo>
                    <a:pt x="1105" y="794"/>
                  </a:lnTo>
                  <a:lnTo>
                    <a:pt x="1112" y="810"/>
                  </a:lnTo>
                  <a:lnTo>
                    <a:pt x="1127" y="829"/>
                  </a:lnTo>
                  <a:lnTo>
                    <a:pt x="1130" y="834"/>
                  </a:lnTo>
                  <a:lnTo>
                    <a:pt x="1131" y="838"/>
                  </a:lnTo>
                  <a:lnTo>
                    <a:pt x="1150" y="858"/>
                  </a:lnTo>
                  <a:lnTo>
                    <a:pt x="1162" y="875"/>
                  </a:lnTo>
                  <a:lnTo>
                    <a:pt x="1167" y="878"/>
                  </a:lnTo>
                  <a:lnTo>
                    <a:pt x="1167" y="882"/>
                  </a:lnTo>
                  <a:lnTo>
                    <a:pt x="1169" y="884"/>
                  </a:lnTo>
                  <a:lnTo>
                    <a:pt x="1170" y="886"/>
                  </a:lnTo>
                  <a:lnTo>
                    <a:pt x="1172" y="886"/>
                  </a:lnTo>
                  <a:lnTo>
                    <a:pt x="1173" y="890"/>
                  </a:lnTo>
                  <a:lnTo>
                    <a:pt x="1175" y="890"/>
                  </a:lnTo>
                  <a:lnTo>
                    <a:pt x="1176" y="891"/>
                  </a:lnTo>
                  <a:lnTo>
                    <a:pt x="1175" y="894"/>
                  </a:lnTo>
                  <a:lnTo>
                    <a:pt x="1175" y="895"/>
                  </a:lnTo>
                  <a:lnTo>
                    <a:pt x="1179" y="899"/>
                  </a:lnTo>
                  <a:lnTo>
                    <a:pt x="1180" y="903"/>
                  </a:lnTo>
                  <a:lnTo>
                    <a:pt x="1182" y="903"/>
                  </a:lnTo>
                  <a:lnTo>
                    <a:pt x="1184" y="908"/>
                  </a:lnTo>
                  <a:lnTo>
                    <a:pt x="1188" y="911"/>
                  </a:lnTo>
                  <a:lnTo>
                    <a:pt x="1189" y="914"/>
                  </a:lnTo>
                  <a:lnTo>
                    <a:pt x="1191" y="914"/>
                  </a:lnTo>
                  <a:lnTo>
                    <a:pt x="1194" y="912"/>
                  </a:lnTo>
                  <a:lnTo>
                    <a:pt x="1195" y="916"/>
                  </a:lnTo>
                  <a:lnTo>
                    <a:pt x="1196" y="917"/>
                  </a:lnTo>
                  <a:lnTo>
                    <a:pt x="1191" y="926"/>
                  </a:lnTo>
                  <a:lnTo>
                    <a:pt x="1191" y="929"/>
                  </a:lnTo>
                  <a:lnTo>
                    <a:pt x="1190" y="934"/>
                  </a:lnTo>
                  <a:lnTo>
                    <a:pt x="1189" y="936"/>
                  </a:lnTo>
                  <a:lnTo>
                    <a:pt x="1189" y="937"/>
                  </a:lnTo>
                  <a:lnTo>
                    <a:pt x="1188" y="937"/>
                  </a:lnTo>
                  <a:lnTo>
                    <a:pt x="1187" y="938"/>
                  </a:lnTo>
                  <a:lnTo>
                    <a:pt x="1185" y="937"/>
                  </a:lnTo>
                  <a:lnTo>
                    <a:pt x="1185" y="940"/>
                  </a:lnTo>
                  <a:lnTo>
                    <a:pt x="1184" y="938"/>
                  </a:lnTo>
                  <a:lnTo>
                    <a:pt x="1184" y="943"/>
                  </a:lnTo>
                  <a:lnTo>
                    <a:pt x="1183" y="946"/>
                  </a:lnTo>
                  <a:lnTo>
                    <a:pt x="1179" y="946"/>
                  </a:lnTo>
                  <a:lnTo>
                    <a:pt x="1177" y="950"/>
                  </a:lnTo>
                  <a:lnTo>
                    <a:pt x="1176" y="952"/>
                  </a:lnTo>
                  <a:lnTo>
                    <a:pt x="1175" y="956"/>
                  </a:lnTo>
                  <a:lnTo>
                    <a:pt x="1174" y="960"/>
                  </a:lnTo>
                  <a:lnTo>
                    <a:pt x="1172" y="958"/>
                  </a:lnTo>
                  <a:lnTo>
                    <a:pt x="1169" y="961"/>
                  </a:lnTo>
                  <a:lnTo>
                    <a:pt x="1169" y="963"/>
                  </a:lnTo>
                  <a:lnTo>
                    <a:pt x="1168" y="966"/>
                  </a:lnTo>
                  <a:lnTo>
                    <a:pt x="1165" y="969"/>
                  </a:lnTo>
                  <a:lnTo>
                    <a:pt x="1164" y="976"/>
                  </a:lnTo>
                  <a:lnTo>
                    <a:pt x="1162" y="977"/>
                  </a:lnTo>
                  <a:lnTo>
                    <a:pt x="1162" y="979"/>
                  </a:lnTo>
                  <a:lnTo>
                    <a:pt x="1160" y="981"/>
                  </a:lnTo>
                  <a:lnTo>
                    <a:pt x="1158" y="989"/>
                  </a:lnTo>
                  <a:lnTo>
                    <a:pt x="1158" y="995"/>
                  </a:lnTo>
                  <a:lnTo>
                    <a:pt x="1160" y="1005"/>
                  </a:lnTo>
                  <a:lnTo>
                    <a:pt x="1159" y="1010"/>
                  </a:lnTo>
                  <a:lnTo>
                    <a:pt x="1161" y="1013"/>
                  </a:lnTo>
                  <a:lnTo>
                    <a:pt x="1160" y="1014"/>
                  </a:lnTo>
                  <a:lnTo>
                    <a:pt x="1160" y="1021"/>
                  </a:lnTo>
                  <a:lnTo>
                    <a:pt x="1160" y="1024"/>
                  </a:lnTo>
                  <a:lnTo>
                    <a:pt x="1161" y="1026"/>
                  </a:lnTo>
                  <a:lnTo>
                    <a:pt x="1160" y="1029"/>
                  </a:lnTo>
                  <a:lnTo>
                    <a:pt x="1160" y="1035"/>
                  </a:lnTo>
                  <a:lnTo>
                    <a:pt x="1159" y="1038"/>
                  </a:lnTo>
                  <a:lnTo>
                    <a:pt x="1161" y="1040"/>
                  </a:lnTo>
                  <a:lnTo>
                    <a:pt x="1161" y="1042"/>
                  </a:lnTo>
                  <a:lnTo>
                    <a:pt x="1162" y="1045"/>
                  </a:lnTo>
                  <a:lnTo>
                    <a:pt x="1160" y="1047"/>
                  </a:lnTo>
                  <a:lnTo>
                    <a:pt x="1160" y="1049"/>
                  </a:lnTo>
                  <a:lnTo>
                    <a:pt x="1159" y="1049"/>
                  </a:lnTo>
                  <a:lnTo>
                    <a:pt x="1157" y="1051"/>
                  </a:lnTo>
                  <a:lnTo>
                    <a:pt x="1156" y="1051"/>
                  </a:lnTo>
                  <a:lnTo>
                    <a:pt x="1154" y="1052"/>
                  </a:lnTo>
                  <a:lnTo>
                    <a:pt x="1154" y="1059"/>
                  </a:lnTo>
                  <a:lnTo>
                    <a:pt x="1157" y="1060"/>
                  </a:lnTo>
                  <a:lnTo>
                    <a:pt x="1157" y="1061"/>
                  </a:lnTo>
                  <a:lnTo>
                    <a:pt x="1158" y="1065"/>
                  </a:lnTo>
                  <a:lnTo>
                    <a:pt x="1158" y="1067"/>
                  </a:lnTo>
                  <a:lnTo>
                    <a:pt x="1156" y="1075"/>
                  </a:lnTo>
                  <a:lnTo>
                    <a:pt x="1152" y="1077"/>
                  </a:lnTo>
                  <a:lnTo>
                    <a:pt x="1154" y="1078"/>
                  </a:lnTo>
                  <a:lnTo>
                    <a:pt x="1154" y="1082"/>
                  </a:lnTo>
                  <a:lnTo>
                    <a:pt x="1154" y="1082"/>
                  </a:lnTo>
                  <a:lnTo>
                    <a:pt x="1154" y="1083"/>
                  </a:lnTo>
                  <a:lnTo>
                    <a:pt x="1156" y="1085"/>
                  </a:lnTo>
                  <a:lnTo>
                    <a:pt x="1157" y="1085"/>
                  </a:lnTo>
                  <a:lnTo>
                    <a:pt x="1156" y="1087"/>
                  </a:lnTo>
                  <a:lnTo>
                    <a:pt x="1156" y="1090"/>
                  </a:lnTo>
                  <a:lnTo>
                    <a:pt x="1158" y="1091"/>
                  </a:lnTo>
                  <a:lnTo>
                    <a:pt x="1160" y="1090"/>
                  </a:lnTo>
                  <a:lnTo>
                    <a:pt x="1160" y="1087"/>
                  </a:lnTo>
                  <a:lnTo>
                    <a:pt x="1161" y="1090"/>
                  </a:lnTo>
                  <a:lnTo>
                    <a:pt x="1161" y="1090"/>
                  </a:lnTo>
                  <a:lnTo>
                    <a:pt x="1164" y="1093"/>
                  </a:lnTo>
                  <a:lnTo>
                    <a:pt x="1165" y="1093"/>
                  </a:lnTo>
                  <a:lnTo>
                    <a:pt x="1166" y="1095"/>
                  </a:lnTo>
                  <a:lnTo>
                    <a:pt x="1167" y="1092"/>
                  </a:lnTo>
                  <a:lnTo>
                    <a:pt x="1168" y="1092"/>
                  </a:lnTo>
                  <a:lnTo>
                    <a:pt x="1167" y="1095"/>
                  </a:lnTo>
                  <a:lnTo>
                    <a:pt x="1167" y="1097"/>
                  </a:lnTo>
                  <a:lnTo>
                    <a:pt x="1168" y="1101"/>
                  </a:lnTo>
                  <a:lnTo>
                    <a:pt x="1169" y="1101"/>
                  </a:lnTo>
                  <a:lnTo>
                    <a:pt x="1173" y="1104"/>
                  </a:lnTo>
                  <a:lnTo>
                    <a:pt x="1172" y="1108"/>
                  </a:lnTo>
                  <a:lnTo>
                    <a:pt x="1173" y="1113"/>
                  </a:lnTo>
                  <a:lnTo>
                    <a:pt x="1172" y="1114"/>
                  </a:lnTo>
                  <a:lnTo>
                    <a:pt x="1170" y="1116"/>
                  </a:lnTo>
                  <a:lnTo>
                    <a:pt x="1175" y="1119"/>
                  </a:lnTo>
                  <a:lnTo>
                    <a:pt x="1174" y="1121"/>
                  </a:lnTo>
                  <a:lnTo>
                    <a:pt x="1174" y="1123"/>
                  </a:lnTo>
                  <a:lnTo>
                    <a:pt x="1174" y="1123"/>
                  </a:lnTo>
                  <a:lnTo>
                    <a:pt x="1175" y="1125"/>
                  </a:lnTo>
                  <a:lnTo>
                    <a:pt x="1175" y="1127"/>
                  </a:lnTo>
                  <a:lnTo>
                    <a:pt x="1169" y="1129"/>
                  </a:lnTo>
                  <a:lnTo>
                    <a:pt x="1168" y="1128"/>
                  </a:lnTo>
                  <a:lnTo>
                    <a:pt x="1168" y="1124"/>
                  </a:lnTo>
                  <a:lnTo>
                    <a:pt x="1167" y="1123"/>
                  </a:lnTo>
                  <a:lnTo>
                    <a:pt x="1166" y="1121"/>
                  </a:lnTo>
                  <a:lnTo>
                    <a:pt x="1162" y="1122"/>
                  </a:lnTo>
                  <a:lnTo>
                    <a:pt x="1159" y="1125"/>
                  </a:lnTo>
                  <a:lnTo>
                    <a:pt x="1159" y="1129"/>
                  </a:lnTo>
                  <a:lnTo>
                    <a:pt x="1158" y="1129"/>
                  </a:lnTo>
                  <a:lnTo>
                    <a:pt x="1156" y="1132"/>
                  </a:lnTo>
                  <a:lnTo>
                    <a:pt x="1158" y="1135"/>
                  </a:lnTo>
                  <a:lnTo>
                    <a:pt x="1158" y="1138"/>
                  </a:lnTo>
                  <a:lnTo>
                    <a:pt x="1159" y="1138"/>
                  </a:lnTo>
                  <a:lnTo>
                    <a:pt x="1160" y="1142"/>
                  </a:lnTo>
                  <a:lnTo>
                    <a:pt x="1158" y="1142"/>
                  </a:lnTo>
                  <a:lnTo>
                    <a:pt x="1154" y="1145"/>
                  </a:lnTo>
                  <a:lnTo>
                    <a:pt x="1153" y="1149"/>
                  </a:lnTo>
                  <a:lnTo>
                    <a:pt x="1154" y="1151"/>
                  </a:lnTo>
                  <a:lnTo>
                    <a:pt x="1154" y="1154"/>
                  </a:lnTo>
                  <a:lnTo>
                    <a:pt x="1159" y="1151"/>
                  </a:lnTo>
                  <a:lnTo>
                    <a:pt x="1158" y="1156"/>
                  </a:lnTo>
                  <a:lnTo>
                    <a:pt x="1158" y="1158"/>
                  </a:lnTo>
                  <a:lnTo>
                    <a:pt x="1162" y="1156"/>
                  </a:lnTo>
                  <a:lnTo>
                    <a:pt x="1162" y="1163"/>
                  </a:lnTo>
                  <a:lnTo>
                    <a:pt x="1167" y="1165"/>
                  </a:lnTo>
                  <a:lnTo>
                    <a:pt x="1167" y="1166"/>
                  </a:lnTo>
                  <a:lnTo>
                    <a:pt x="1170" y="1169"/>
                  </a:lnTo>
                  <a:lnTo>
                    <a:pt x="1173" y="1174"/>
                  </a:lnTo>
                  <a:lnTo>
                    <a:pt x="1174" y="1174"/>
                  </a:lnTo>
                  <a:lnTo>
                    <a:pt x="1176" y="1173"/>
                  </a:lnTo>
                  <a:lnTo>
                    <a:pt x="1179" y="1173"/>
                  </a:lnTo>
                  <a:lnTo>
                    <a:pt x="1180" y="1176"/>
                  </a:lnTo>
                  <a:lnTo>
                    <a:pt x="1179" y="1182"/>
                  </a:lnTo>
                  <a:lnTo>
                    <a:pt x="1181" y="1190"/>
                  </a:lnTo>
                  <a:lnTo>
                    <a:pt x="1181" y="1192"/>
                  </a:lnTo>
                  <a:lnTo>
                    <a:pt x="1179" y="1194"/>
                  </a:lnTo>
                  <a:lnTo>
                    <a:pt x="1177" y="1195"/>
                  </a:lnTo>
                  <a:lnTo>
                    <a:pt x="1181" y="1197"/>
                  </a:lnTo>
                  <a:lnTo>
                    <a:pt x="1181" y="1200"/>
                  </a:lnTo>
                  <a:lnTo>
                    <a:pt x="1181" y="1197"/>
                  </a:lnTo>
                  <a:lnTo>
                    <a:pt x="1183" y="1201"/>
                  </a:lnTo>
                  <a:lnTo>
                    <a:pt x="1184" y="1200"/>
                  </a:lnTo>
                  <a:lnTo>
                    <a:pt x="1185" y="1203"/>
                  </a:lnTo>
                  <a:lnTo>
                    <a:pt x="1185" y="1206"/>
                  </a:lnTo>
                  <a:lnTo>
                    <a:pt x="1183" y="1207"/>
                  </a:lnTo>
                  <a:lnTo>
                    <a:pt x="1181" y="1212"/>
                  </a:lnTo>
                  <a:lnTo>
                    <a:pt x="1181" y="1213"/>
                  </a:lnTo>
                  <a:lnTo>
                    <a:pt x="1180" y="1216"/>
                  </a:lnTo>
                  <a:lnTo>
                    <a:pt x="1181" y="1216"/>
                  </a:lnTo>
                  <a:lnTo>
                    <a:pt x="1181" y="1221"/>
                  </a:lnTo>
                  <a:lnTo>
                    <a:pt x="1182" y="1223"/>
                  </a:lnTo>
                  <a:lnTo>
                    <a:pt x="1181" y="1227"/>
                  </a:lnTo>
                  <a:lnTo>
                    <a:pt x="1183" y="1229"/>
                  </a:lnTo>
                  <a:lnTo>
                    <a:pt x="1182" y="1231"/>
                  </a:lnTo>
                  <a:lnTo>
                    <a:pt x="1182" y="1233"/>
                  </a:lnTo>
                  <a:lnTo>
                    <a:pt x="1179" y="1237"/>
                  </a:lnTo>
                  <a:lnTo>
                    <a:pt x="1179" y="1241"/>
                  </a:lnTo>
                  <a:lnTo>
                    <a:pt x="1174" y="1242"/>
                  </a:lnTo>
                  <a:lnTo>
                    <a:pt x="1174" y="1244"/>
                  </a:lnTo>
                  <a:lnTo>
                    <a:pt x="1173" y="1244"/>
                  </a:lnTo>
                  <a:lnTo>
                    <a:pt x="1173" y="1246"/>
                  </a:lnTo>
                  <a:lnTo>
                    <a:pt x="1176" y="1247"/>
                  </a:lnTo>
                  <a:lnTo>
                    <a:pt x="1175" y="1248"/>
                  </a:lnTo>
                  <a:lnTo>
                    <a:pt x="1173" y="1248"/>
                  </a:lnTo>
                  <a:lnTo>
                    <a:pt x="1174" y="1251"/>
                  </a:lnTo>
                  <a:lnTo>
                    <a:pt x="1174" y="1251"/>
                  </a:lnTo>
                  <a:lnTo>
                    <a:pt x="1175" y="1252"/>
                  </a:lnTo>
                  <a:lnTo>
                    <a:pt x="1175" y="1253"/>
                  </a:lnTo>
                  <a:lnTo>
                    <a:pt x="1177" y="1257"/>
                  </a:lnTo>
                  <a:lnTo>
                    <a:pt x="1181" y="1257"/>
                  </a:lnTo>
                  <a:lnTo>
                    <a:pt x="1183" y="1259"/>
                  </a:lnTo>
                  <a:lnTo>
                    <a:pt x="1183" y="1260"/>
                  </a:lnTo>
                  <a:lnTo>
                    <a:pt x="1187" y="1260"/>
                  </a:lnTo>
                  <a:lnTo>
                    <a:pt x="1187" y="1263"/>
                  </a:lnTo>
                  <a:lnTo>
                    <a:pt x="1183" y="1270"/>
                  </a:lnTo>
                  <a:lnTo>
                    <a:pt x="1184" y="1270"/>
                  </a:lnTo>
                  <a:lnTo>
                    <a:pt x="1187" y="1277"/>
                  </a:lnTo>
                  <a:lnTo>
                    <a:pt x="1191" y="1278"/>
                  </a:lnTo>
                  <a:lnTo>
                    <a:pt x="1192" y="1280"/>
                  </a:lnTo>
                  <a:lnTo>
                    <a:pt x="1191" y="1284"/>
                  </a:lnTo>
                  <a:lnTo>
                    <a:pt x="1192" y="1285"/>
                  </a:lnTo>
                  <a:lnTo>
                    <a:pt x="1191" y="1288"/>
                  </a:lnTo>
                  <a:lnTo>
                    <a:pt x="1192" y="1290"/>
                  </a:lnTo>
                  <a:lnTo>
                    <a:pt x="1194" y="1289"/>
                  </a:lnTo>
                  <a:lnTo>
                    <a:pt x="1194" y="1288"/>
                  </a:lnTo>
                  <a:lnTo>
                    <a:pt x="1196" y="1288"/>
                  </a:lnTo>
                  <a:lnTo>
                    <a:pt x="1196" y="1284"/>
                  </a:lnTo>
                  <a:lnTo>
                    <a:pt x="1197" y="1284"/>
                  </a:lnTo>
                  <a:lnTo>
                    <a:pt x="1199" y="1288"/>
                  </a:lnTo>
                  <a:lnTo>
                    <a:pt x="1198" y="1289"/>
                  </a:lnTo>
                  <a:lnTo>
                    <a:pt x="1198" y="1290"/>
                  </a:lnTo>
                  <a:lnTo>
                    <a:pt x="1200" y="1289"/>
                  </a:lnTo>
                  <a:lnTo>
                    <a:pt x="1203" y="1289"/>
                  </a:lnTo>
                  <a:lnTo>
                    <a:pt x="1203" y="1293"/>
                  </a:lnTo>
                  <a:lnTo>
                    <a:pt x="1199" y="1294"/>
                  </a:lnTo>
                  <a:lnTo>
                    <a:pt x="1199" y="1296"/>
                  </a:lnTo>
                  <a:lnTo>
                    <a:pt x="1200" y="1299"/>
                  </a:lnTo>
                  <a:lnTo>
                    <a:pt x="1204" y="1301"/>
                  </a:lnTo>
                  <a:lnTo>
                    <a:pt x="1202" y="1304"/>
                  </a:lnTo>
                  <a:lnTo>
                    <a:pt x="1198" y="1310"/>
                  </a:lnTo>
                  <a:lnTo>
                    <a:pt x="1199" y="1314"/>
                  </a:lnTo>
                  <a:lnTo>
                    <a:pt x="1202" y="1312"/>
                  </a:lnTo>
                  <a:lnTo>
                    <a:pt x="1204" y="1315"/>
                  </a:lnTo>
                  <a:lnTo>
                    <a:pt x="1205" y="1314"/>
                  </a:lnTo>
                  <a:lnTo>
                    <a:pt x="1205" y="1316"/>
                  </a:lnTo>
                  <a:lnTo>
                    <a:pt x="1203" y="1317"/>
                  </a:lnTo>
                  <a:lnTo>
                    <a:pt x="1203" y="1320"/>
                  </a:lnTo>
                  <a:lnTo>
                    <a:pt x="1202" y="1322"/>
                  </a:lnTo>
                  <a:lnTo>
                    <a:pt x="1203" y="1322"/>
                  </a:lnTo>
                  <a:lnTo>
                    <a:pt x="1203" y="1324"/>
                  </a:lnTo>
                  <a:lnTo>
                    <a:pt x="1204" y="1325"/>
                  </a:lnTo>
                  <a:lnTo>
                    <a:pt x="1204" y="1329"/>
                  </a:lnTo>
                  <a:lnTo>
                    <a:pt x="1205" y="1330"/>
                  </a:lnTo>
                  <a:lnTo>
                    <a:pt x="1207" y="1329"/>
                  </a:lnTo>
                  <a:lnTo>
                    <a:pt x="1209" y="1327"/>
                  </a:lnTo>
                  <a:lnTo>
                    <a:pt x="1210" y="1326"/>
                  </a:lnTo>
                  <a:lnTo>
                    <a:pt x="1212" y="1326"/>
                  </a:lnTo>
                  <a:lnTo>
                    <a:pt x="1212" y="1330"/>
                  </a:lnTo>
                  <a:lnTo>
                    <a:pt x="1214" y="1331"/>
                  </a:lnTo>
                  <a:lnTo>
                    <a:pt x="1214" y="1336"/>
                  </a:lnTo>
                  <a:lnTo>
                    <a:pt x="1213" y="1337"/>
                  </a:lnTo>
                  <a:lnTo>
                    <a:pt x="1215" y="1338"/>
                  </a:lnTo>
                  <a:lnTo>
                    <a:pt x="1217" y="1343"/>
                  </a:lnTo>
                  <a:lnTo>
                    <a:pt x="1217" y="1345"/>
                  </a:lnTo>
                  <a:lnTo>
                    <a:pt x="1217" y="1346"/>
                  </a:lnTo>
                  <a:lnTo>
                    <a:pt x="1217" y="1348"/>
                  </a:lnTo>
                  <a:lnTo>
                    <a:pt x="1217" y="1348"/>
                  </a:lnTo>
                  <a:lnTo>
                    <a:pt x="1218" y="1351"/>
                  </a:lnTo>
                  <a:lnTo>
                    <a:pt x="1218" y="1353"/>
                  </a:lnTo>
                  <a:lnTo>
                    <a:pt x="1218" y="1355"/>
                  </a:lnTo>
                  <a:lnTo>
                    <a:pt x="1217" y="1355"/>
                  </a:lnTo>
                  <a:lnTo>
                    <a:pt x="1215" y="1358"/>
                  </a:lnTo>
                  <a:lnTo>
                    <a:pt x="1214" y="1357"/>
                  </a:lnTo>
                  <a:lnTo>
                    <a:pt x="1215" y="1362"/>
                  </a:lnTo>
                  <a:lnTo>
                    <a:pt x="1214" y="1364"/>
                  </a:lnTo>
                  <a:lnTo>
                    <a:pt x="1214" y="1366"/>
                  </a:lnTo>
                  <a:lnTo>
                    <a:pt x="1217" y="1364"/>
                  </a:lnTo>
                  <a:lnTo>
                    <a:pt x="1218" y="1366"/>
                  </a:lnTo>
                  <a:lnTo>
                    <a:pt x="1217" y="1368"/>
                  </a:lnTo>
                  <a:lnTo>
                    <a:pt x="1215" y="1368"/>
                  </a:lnTo>
                  <a:lnTo>
                    <a:pt x="1214" y="1373"/>
                  </a:lnTo>
                  <a:lnTo>
                    <a:pt x="1215" y="1374"/>
                  </a:lnTo>
                  <a:lnTo>
                    <a:pt x="1215" y="1376"/>
                  </a:lnTo>
                  <a:lnTo>
                    <a:pt x="1213" y="1379"/>
                  </a:lnTo>
                  <a:lnTo>
                    <a:pt x="1217" y="1383"/>
                  </a:lnTo>
                  <a:lnTo>
                    <a:pt x="1214" y="1387"/>
                  </a:lnTo>
                  <a:lnTo>
                    <a:pt x="1213" y="1387"/>
                  </a:lnTo>
                  <a:lnTo>
                    <a:pt x="1217" y="1390"/>
                  </a:lnTo>
                  <a:lnTo>
                    <a:pt x="1214" y="1392"/>
                  </a:lnTo>
                  <a:lnTo>
                    <a:pt x="1213" y="1394"/>
                  </a:lnTo>
                  <a:lnTo>
                    <a:pt x="1213" y="1398"/>
                  </a:lnTo>
                  <a:lnTo>
                    <a:pt x="1214" y="1403"/>
                  </a:lnTo>
                  <a:lnTo>
                    <a:pt x="1215" y="1405"/>
                  </a:lnTo>
                  <a:lnTo>
                    <a:pt x="1218" y="1405"/>
                  </a:lnTo>
                  <a:lnTo>
                    <a:pt x="1219" y="1412"/>
                  </a:lnTo>
                  <a:lnTo>
                    <a:pt x="1218" y="1414"/>
                  </a:lnTo>
                  <a:lnTo>
                    <a:pt x="1218" y="1416"/>
                  </a:lnTo>
                  <a:lnTo>
                    <a:pt x="1214" y="1419"/>
                  </a:lnTo>
                  <a:lnTo>
                    <a:pt x="1213" y="1418"/>
                  </a:lnTo>
                  <a:lnTo>
                    <a:pt x="1209" y="1421"/>
                  </a:lnTo>
                  <a:lnTo>
                    <a:pt x="1209" y="1424"/>
                  </a:lnTo>
                  <a:lnTo>
                    <a:pt x="1210" y="1426"/>
                  </a:lnTo>
                  <a:lnTo>
                    <a:pt x="1209" y="1430"/>
                  </a:lnTo>
                  <a:lnTo>
                    <a:pt x="1210" y="1440"/>
                  </a:lnTo>
                  <a:lnTo>
                    <a:pt x="1210" y="1444"/>
                  </a:lnTo>
                  <a:lnTo>
                    <a:pt x="1211" y="1445"/>
                  </a:lnTo>
                  <a:lnTo>
                    <a:pt x="1210" y="1447"/>
                  </a:lnTo>
                  <a:lnTo>
                    <a:pt x="1212" y="1449"/>
                  </a:lnTo>
                  <a:lnTo>
                    <a:pt x="1212" y="1447"/>
                  </a:lnTo>
                  <a:lnTo>
                    <a:pt x="1215" y="1447"/>
                  </a:lnTo>
                  <a:lnTo>
                    <a:pt x="1217" y="1450"/>
                  </a:lnTo>
                  <a:lnTo>
                    <a:pt x="1217" y="1456"/>
                  </a:lnTo>
                  <a:lnTo>
                    <a:pt x="1219" y="1456"/>
                  </a:lnTo>
                  <a:lnTo>
                    <a:pt x="1219" y="1460"/>
                  </a:lnTo>
                  <a:lnTo>
                    <a:pt x="1220" y="1460"/>
                  </a:lnTo>
                  <a:lnTo>
                    <a:pt x="1221" y="1466"/>
                  </a:lnTo>
                  <a:lnTo>
                    <a:pt x="1220" y="1469"/>
                  </a:lnTo>
                  <a:lnTo>
                    <a:pt x="1221" y="1470"/>
                  </a:lnTo>
                  <a:lnTo>
                    <a:pt x="1221" y="1470"/>
                  </a:lnTo>
                  <a:lnTo>
                    <a:pt x="1221" y="1471"/>
                  </a:lnTo>
                  <a:lnTo>
                    <a:pt x="1220" y="1475"/>
                  </a:lnTo>
                  <a:lnTo>
                    <a:pt x="1221" y="1476"/>
                  </a:lnTo>
                  <a:lnTo>
                    <a:pt x="1222" y="1478"/>
                  </a:lnTo>
                  <a:lnTo>
                    <a:pt x="1226" y="1480"/>
                  </a:lnTo>
                  <a:lnTo>
                    <a:pt x="1227" y="1482"/>
                  </a:lnTo>
                  <a:lnTo>
                    <a:pt x="1226" y="1486"/>
                  </a:lnTo>
                  <a:lnTo>
                    <a:pt x="1227" y="1488"/>
                  </a:lnTo>
                  <a:lnTo>
                    <a:pt x="1228" y="1493"/>
                  </a:lnTo>
                  <a:lnTo>
                    <a:pt x="1230" y="1493"/>
                  </a:lnTo>
                  <a:lnTo>
                    <a:pt x="1232" y="1496"/>
                  </a:lnTo>
                  <a:lnTo>
                    <a:pt x="1230" y="1499"/>
                  </a:lnTo>
                  <a:lnTo>
                    <a:pt x="1230" y="1499"/>
                  </a:lnTo>
                  <a:lnTo>
                    <a:pt x="1233" y="1499"/>
                  </a:lnTo>
                  <a:lnTo>
                    <a:pt x="1236" y="1495"/>
                  </a:lnTo>
                  <a:lnTo>
                    <a:pt x="1238" y="1498"/>
                  </a:lnTo>
                  <a:lnTo>
                    <a:pt x="1238" y="1498"/>
                  </a:lnTo>
                  <a:lnTo>
                    <a:pt x="1238" y="1497"/>
                  </a:lnTo>
                  <a:lnTo>
                    <a:pt x="1240" y="1498"/>
                  </a:lnTo>
                  <a:lnTo>
                    <a:pt x="1241" y="1502"/>
                  </a:lnTo>
                  <a:lnTo>
                    <a:pt x="1242" y="1504"/>
                  </a:lnTo>
                  <a:lnTo>
                    <a:pt x="1245" y="1503"/>
                  </a:lnTo>
                  <a:lnTo>
                    <a:pt x="1249" y="1504"/>
                  </a:lnTo>
                  <a:lnTo>
                    <a:pt x="1249" y="1506"/>
                  </a:lnTo>
                  <a:lnTo>
                    <a:pt x="1251" y="1506"/>
                  </a:lnTo>
                  <a:lnTo>
                    <a:pt x="1255" y="1509"/>
                  </a:lnTo>
                  <a:lnTo>
                    <a:pt x="1251" y="1513"/>
                  </a:lnTo>
                  <a:lnTo>
                    <a:pt x="1253" y="1516"/>
                  </a:lnTo>
                  <a:lnTo>
                    <a:pt x="1253" y="1519"/>
                  </a:lnTo>
                  <a:lnTo>
                    <a:pt x="1258" y="1523"/>
                  </a:lnTo>
                  <a:lnTo>
                    <a:pt x="1259" y="1524"/>
                  </a:lnTo>
                  <a:lnTo>
                    <a:pt x="1266" y="1525"/>
                  </a:lnTo>
                  <a:lnTo>
                    <a:pt x="1267" y="1528"/>
                  </a:lnTo>
                  <a:lnTo>
                    <a:pt x="1267" y="1530"/>
                  </a:lnTo>
                  <a:lnTo>
                    <a:pt x="1270" y="1528"/>
                  </a:lnTo>
                  <a:lnTo>
                    <a:pt x="1272" y="1528"/>
                  </a:lnTo>
                  <a:lnTo>
                    <a:pt x="1276" y="1518"/>
                  </a:lnTo>
                  <a:lnTo>
                    <a:pt x="1279" y="1519"/>
                  </a:lnTo>
                  <a:lnTo>
                    <a:pt x="1279" y="1523"/>
                  </a:lnTo>
                  <a:lnTo>
                    <a:pt x="1280" y="1524"/>
                  </a:lnTo>
                  <a:lnTo>
                    <a:pt x="1281" y="1527"/>
                  </a:lnTo>
                  <a:lnTo>
                    <a:pt x="1279" y="1528"/>
                  </a:lnTo>
                  <a:lnTo>
                    <a:pt x="1279" y="1532"/>
                  </a:lnTo>
                  <a:lnTo>
                    <a:pt x="1280" y="1530"/>
                  </a:lnTo>
                  <a:lnTo>
                    <a:pt x="1282" y="1533"/>
                  </a:lnTo>
                  <a:lnTo>
                    <a:pt x="1285" y="1538"/>
                  </a:lnTo>
                  <a:lnTo>
                    <a:pt x="1283" y="1539"/>
                  </a:lnTo>
                  <a:lnTo>
                    <a:pt x="1281" y="1539"/>
                  </a:lnTo>
                  <a:lnTo>
                    <a:pt x="1281" y="1543"/>
                  </a:lnTo>
                  <a:lnTo>
                    <a:pt x="1280" y="1545"/>
                  </a:lnTo>
                  <a:lnTo>
                    <a:pt x="1279" y="1551"/>
                  </a:lnTo>
                  <a:lnTo>
                    <a:pt x="1280" y="1555"/>
                  </a:lnTo>
                  <a:lnTo>
                    <a:pt x="1281" y="1555"/>
                  </a:lnTo>
                  <a:lnTo>
                    <a:pt x="1282" y="1556"/>
                  </a:lnTo>
                  <a:lnTo>
                    <a:pt x="1283" y="1556"/>
                  </a:lnTo>
                  <a:lnTo>
                    <a:pt x="1285" y="1558"/>
                  </a:lnTo>
                  <a:lnTo>
                    <a:pt x="1285" y="1560"/>
                  </a:lnTo>
                  <a:lnTo>
                    <a:pt x="1285" y="1565"/>
                  </a:lnTo>
                  <a:lnTo>
                    <a:pt x="1288" y="1564"/>
                  </a:lnTo>
                  <a:lnTo>
                    <a:pt x="1287" y="1568"/>
                  </a:lnTo>
                  <a:lnTo>
                    <a:pt x="1289" y="1568"/>
                  </a:lnTo>
                  <a:lnTo>
                    <a:pt x="1290" y="1569"/>
                  </a:lnTo>
                  <a:lnTo>
                    <a:pt x="1290" y="1568"/>
                  </a:lnTo>
                  <a:lnTo>
                    <a:pt x="1291" y="1566"/>
                  </a:lnTo>
                  <a:lnTo>
                    <a:pt x="1293" y="1565"/>
                  </a:lnTo>
                  <a:lnTo>
                    <a:pt x="1295" y="1566"/>
                  </a:lnTo>
                  <a:lnTo>
                    <a:pt x="1295" y="1569"/>
                  </a:lnTo>
                  <a:lnTo>
                    <a:pt x="1295" y="1570"/>
                  </a:lnTo>
                  <a:lnTo>
                    <a:pt x="1294" y="1574"/>
                  </a:lnTo>
                  <a:lnTo>
                    <a:pt x="1297" y="1576"/>
                  </a:lnTo>
                  <a:lnTo>
                    <a:pt x="1306" y="1574"/>
                  </a:lnTo>
                  <a:lnTo>
                    <a:pt x="1308" y="1571"/>
                  </a:lnTo>
                  <a:lnTo>
                    <a:pt x="1310" y="1566"/>
                  </a:lnTo>
                  <a:lnTo>
                    <a:pt x="1313" y="1564"/>
                  </a:lnTo>
                  <a:lnTo>
                    <a:pt x="1317" y="1560"/>
                  </a:lnTo>
                  <a:lnTo>
                    <a:pt x="1327" y="1560"/>
                  </a:lnTo>
                  <a:lnTo>
                    <a:pt x="1336" y="1555"/>
                  </a:lnTo>
                  <a:lnTo>
                    <a:pt x="1339" y="1559"/>
                  </a:lnTo>
                  <a:lnTo>
                    <a:pt x="1339" y="1563"/>
                  </a:lnTo>
                  <a:lnTo>
                    <a:pt x="1338" y="1566"/>
                  </a:lnTo>
                  <a:lnTo>
                    <a:pt x="1339" y="1570"/>
                  </a:lnTo>
                  <a:lnTo>
                    <a:pt x="1341" y="1571"/>
                  </a:lnTo>
                  <a:lnTo>
                    <a:pt x="1341" y="1575"/>
                  </a:lnTo>
                  <a:lnTo>
                    <a:pt x="1344" y="1577"/>
                  </a:lnTo>
                  <a:lnTo>
                    <a:pt x="1348" y="1576"/>
                  </a:lnTo>
                  <a:lnTo>
                    <a:pt x="1350" y="1579"/>
                  </a:lnTo>
                  <a:lnTo>
                    <a:pt x="1350" y="1580"/>
                  </a:lnTo>
                  <a:lnTo>
                    <a:pt x="1350" y="1582"/>
                  </a:lnTo>
                  <a:lnTo>
                    <a:pt x="1351" y="1582"/>
                  </a:lnTo>
                  <a:lnTo>
                    <a:pt x="1353" y="1585"/>
                  </a:lnTo>
                  <a:lnTo>
                    <a:pt x="1357" y="1584"/>
                  </a:lnTo>
                  <a:lnTo>
                    <a:pt x="1358" y="1586"/>
                  </a:lnTo>
                  <a:lnTo>
                    <a:pt x="1359" y="1590"/>
                  </a:lnTo>
                  <a:lnTo>
                    <a:pt x="1361" y="1591"/>
                  </a:lnTo>
                  <a:lnTo>
                    <a:pt x="1361" y="1592"/>
                  </a:lnTo>
                  <a:lnTo>
                    <a:pt x="1361" y="1594"/>
                  </a:lnTo>
                  <a:lnTo>
                    <a:pt x="1365" y="1592"/>
                  </a:lnTo>
                  <a:lnTo>
                    <a:pt x="1365" y="1594"/>
                  </a:lnTo>
                  <a:lnTo>
                    <a:pt x="1369" y="1596"/>
                  </a:lnTo>
                  <a:lnTo>
                    <a:pt x="1378" y="1591"/>
                  </a:lnTo>
                  <a:lnTo>
                    <a:pt x="1379" y="1592"/>
                  </a:lnTo>
                  <a:lnTo>
                    <a:pt x="1381" y="1594"/>
                  </a:lnTo>
                  <a:lnTo>
                    <a:pt x="1380" y="1596"/>
                  </a:lnTo>
                  <a:lnTo>
                    <a:pt x="1381" y="1599"/>
                  </a:lnTo>
                  <a:lnTo>
                    <a:pt x="1384" y="1599"/>
                  </a:lnTo>
                  <a:lnTo>
                    <a:pt x="1388" y="1601"/>
                  </a:lnTo>
                  <a:lnTo>
                    <a:pt x="1393" y="1601"/>
                  </a:lnTo>
                  <a:lnTo>
                    <a:pt x="1400" y="1596"/>
                  </a:lnTo>
                  <a:lnTo>
                    <a:pt x="1401" y="1597"/>
                  </a:lnTo>
                  <a:lnTo>
                    <a:pt x="1403" y="1597"/>
                  </a:lnTo>
                  <a:lnTo>
                    <a:pt x="1406" y="1599"/>
                  </a:lnTo>
                  <a:lnTo>
                    <a:pt x="1409" y="1600"/>
                  </a:lnTo>
                  <a:lnTo>
                    <a:pt x="1411" y="1595"/>
                  </a:lnTo>
                  <a:lnTo>
                    <a:pt x="1414" y="1590"/>
                  </a:lnTo>
                  <a:lnTo>
                    <a:pt x="1417" y="1590"/>
                  </a:lnTo>
                  <a:lnTo>
                    <a:pt x="1418" y="1590"/>
                  </a:lnTo>
                  <a:lnTo>
                    <a:pt x="1422" y="1592"/>
                  </a:lnTo>
                  <a:lnTo>
                    <a:pt x="1424" y="1590"/>
                  </a:lnTo>
                  <a:lnTo>
                    <a:pt x="1429" y="1591"/>
                  </a:lnTo>
                  <a:lnTo>
                    <a:pt x="1431" y="1591"/>
                  </a:lnTo>
                  <a:lnTo>
                    <a:pt x="1438" y="1599"/>
                  </a:lnTo>
                  <a:lnTo>
                    <a:pt x="1442" y="1596"/>
                  </a:lnTo>
                  <a:lnTo>
                    <a:pt x="1454" y="1596"/>
                  </a:lnTo>
                  <a:lnTo>
                    <a:pt x="1456" y="1599"/>
                  </a:lnTo>
                  <a:lnTo>
                    <a:pt x="1463" y="1596"/>
                  </a:lnTo>
                  <a:lnTo>
                    <a:pt x="1464" y="1597"/>
                  </a:lnTo>
                  <a:lnTo>
                    <a:pt x="1465" y="1601"/>
                  </a:lnTo>
                  <a:lnTo>
                    <a:pt x="1471" y="1601"/>
                  </a:lnTo>
                  <a:lnTo>
                    <a:pt x="1473" y="1600"/>
                  </a:lnTo>
                  <a:lnTo>
                    <a:pt x="1473" y="1600"/>
                  </a:lnTo>
                  <a:lnTo>
                    <a:pt x="1473" y="1599"/>
                  </a:lnTo>
                  <a:lnTo>
                    <a:pt x="1473" y="1599"/>
                  </a:lnTo>
                  <a:lnTo>
                    <a:pt x="1477" y="1599"/>
                  </a:lnTo>
                  <a:lnTo>
                    <a:pt x="1479" y="1592"/>
                  </a:lnTo>
                  <a:lnTo>
                    <a:pt x="1480" y="1590"/>
                  </a:lnTo>
                  <a:lnTo>
                    <a:pt x="1482" y="1590"/>
                  </a:lnTo>
                  <a:lnTo>
                    <a:pt x="1485" y="1585"/>
                  </a:lnTo>
                  <a:lnTo>
                    <a:pt x="1485" y="1585"/>
                  </a:lnTo>
                  <a:lnTo>
                    <a:pt x="1485" y="1584"/>
                  </a:lnTo>
                  <a:lnTo>
                    <a:pt x="1486" y="1580"/>
                  </a:lnTo>
                  <a:lnTo>
                    <a:pt x="1488" y="1580"/>
                  </a:lnTo>
                  <a:lnTo>
                    <a:pt x="1494" y="1574"/>
                  </a:lnTo>
                  <a:lnTo>
                    <a:pt x="1497" y="1573"/>
                  </a:lnTo>
                  <a:lnTo>
                    <a:pt x="1498" y="1570"/>
                  </a:lnTo>
                  <a:lnTo>
                    <a:pt x="1497" y="1569"/>
                  </a:lnTo>
                  <a:lnTo>
                    <a:pt x="1500" y="1568"/>
                  </a:lnTo>
                  <a:lnTo>
                    <a:pt x="1500" y="1571"/>
                  </a:lnTo>
                  <a:lnTo>
                    <a:pt x="1503" y="1574"/>
                  </a:lnTo>
                  <a:lnTo>
                    <a:pt x="1502" y="1577"/>
                  </a:lnTo>
                  <a:lnTo>
                    <a:pt x="1503" y="1579"/>
                  </a:lnTo>
                  <a:lnTo>
                    <a:pt x="1502" y="1584"/>
                  </a:lnTo>
                  <a:lnTo>
                    <a:pt x="1505" y="1585"/>
                  </a:lnTo>
                  <a:lnTo>
                    <a:pt x="1502" y="1590"/>
                  </a:lnTo>
                  <a:lnTo>
                    <a:pt x="1502" y="1595"/>
                  </a:lnTo>
                  <a:lnTo>
                    <a:pt x="1503" y="1596"/>
                  </a:lnTo>
                  <a:lnTo>
                    <a:pt x="1501" y="1602"/>
                  </a:lnTo>
                  <a:lnTo>
                    <a:pt x="1502" y="1606"/>
                  </a:lnTo>
                  <a:lnTo>
                    <a:pt x="1501" y="1611"/>
                  </a:lnTo>
                  <a:lnTo>
                    <a:pt x="1498" y="1613"/>
                  </a:lnTo>
                  <a:lnTo>
                    <a:pt x="1497" y="1623"/>
                  </a:lnTo>
                  <a:lnTo>
                    <a:pt x="1495" y="1628"/>
                  </a:lnTo>
                  <a:lnTo>
                    <a:pt x="1495" y="1631"/>
                  </a:lnTo>
                  <a:lnTo>
                    <a:pt x="1494" y="1631"/>
                  </a:lnTo>
                  <a:lnTo>
                    <a:pt x="1494" y="1636"/>
                  </a:lnTo>
                  <a:lnTo>
                    <a:pt x="1493" y="1637"/>
                  </a:lnTo>
                  <a:lnTo>
                    <a:pt x="1493" y="1639"/>
                  </a:lnTo>
                  <a:lnTo>
                    <a:pt x="1494" y="1644"/>
                  </a:lnTo>
                  <a:lnTo>
                    <a:pt x="1490" y="1651"/>
                  </a:lnTo>
                  <a:lnTo>
                    <a:pt x="1488" y="1654"/>
                  </a:lnTo>
                  <a:lnTo>
                    <a:pt x="1490" y="1654"/>
                  </a:lnTo>
                  <a:lnTo>
                    <a:pt x="1488" y="1657"/>
                  </a:lnTo>
                  <a:lnTo>
                    <a:pt x="1488" y="1662"/>
                  </a:lnTo>
                  <a:lnTo>
                    <a:pt x="1488" y="1662"/>
                  </a:lnTo>
                  <a:lnTo>
                    <a:pt x="1490" y="1672"/>
                  </a:lnTo>
                  <a:lnTo>
                    <a:pt x="1488" y="1673"/>
                  </a:lnTo>
                  <a:lnTo>
                    <a:pt x="1488" y="1675"/>
                  </a:lnTo>
                  <a:lnTo>
                    <a:pt x="1490" y="1677"/>
                  </a:lnTo>
                  <a:lnTo>
                    <a:pt x="1490" y="1678"/>
                  </a:lnTo>
                  <a:lnTo>
                    <a:pt x="1492" y="1679"/>
                  </a:lnTo>
                  <a:lnTo>
                    <a:pt x="1493" y="1683"/>
                  </a:lnTo>
                  <a:lnTo>
                    <a:pt x="1493" y="1684"/>
                  </a:lnTo>
                  <a:lnTo>
                    <a:pt x="1492" y="1686"/>
                  </a:lnTo>
                  <a:lnTo>
                    <a:pt x="1494" y="1688"/>
                  </a:lnTo>
                  <a:lnTo>
                    <a:pt x="1494" y="1689"/>
                  </a:lnTo>
                  <a:lnTo>
                    <a:pt x="1491" y="1700"/>
                  </a:lnTo>
                  <a:lnTo>
                    <a:pt x="1490" y="1703"/>
                  </a:lnTo>
                  <a:lnTo>
                    <a:pt x="1492" y="1705"/>
                  </a:lnTo>
                  <a:lnTo>
                    <a:pt x="1491" y="1711"/>
                  </a:lnTo>
                  <a:lnTo>
                    <a:pt x="1492" y="1716"/>
                  </a:lnTo>
                  <a:lnTo>
                    <a:pt x="1492" y="1721"/>
                  </a:lnTo>
                  <a:lnTo>
                    <a:pt x="1494" y="1721"/>
                  </a:lnTo>
                  <a:lnTo>
                    <a:pt x="1493" y="1727"/>
                  </a:lnTo>
                  <a:lnTo>
                    <a:pt x="1500" y="1732"/>
                  </a:lnTo>
                  <a:lnTo>
                    <a:pt x="1498" y="1735"/>
                  </a:lnTo>
                  <a:lnTo>
                    <a:pt x="1499" y="1735"/>
                  </a:lnTo>
                  <a:lnTo>
                    <a:pt x="1500" y="1737"/>
                  </a:lnTo>
                  <a:lnTo>
                    <a:pt x="1500" y="1740"/>
                  </a:lnTo>
                  <a:lnTo>
                    <a:pt x="1500" y="1745"/>
                  </a:lnTo>
                  <a:lnTo>
                    <a:pt x="1499" y="1753"/>
                  </a:lnTo>
                  <a:lnTo>
                    <a:pt x="1497" y="1755"/>
                  </a:lnTo>
                  <a:lnTo>
                    <a:pt x="1497" y="1761"/>
                  </a:lnTo>
                  <a:lnTo>
                    <a:pt x="1499" y="1763"/>
                  </a:lnTo>
                  <a:lnTo>
                    <a:pt x="1494" y="1769"/>
                  </a:lnTo>
                  <a:lnTo>
                    <a:pt x="1495" y="1771"/>
                  </a:lnTo>
                  <a:lnTo>
                    <a:pt x="1497" y="1773"/>
                  </a:lnTo>
                  <a:lnTo>
                    <a:pt x="1495" y="1778"/>
                  </a:lnTo>
                  <a:lnTo>
                    <a:pt x="1497" y="1786"/>
                  </a:lnTo>
                  <a:lnTo>
                    <a:pt x="1497" y="1790"/>
                  </a:lnTo>
                  <a:lnTo>
                    <a:pt x="1493" y="1794"/>
                  </a:lnTo>
                  <a:lnTo>
                    <a:pt x="1494" y="1798"/>
                  </a:lnTo>
                  <a:lnTo>
                    <a:pt x="1494" y="1804"/>
                  </a:lnTo>
                  <a:lnTo>
                    <a:pt x="1492" y="1805"/>
                  </a:lnTo>
                  <a:lnTo>
                    <a:pt x="1492" y="1809"/>
                  </a:lnTo>
                  <a:lnTo>
                    <a:pt x="1494" y="1809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3" name="Freeform 796" descr="30%"/>
            <p:cNvSpPr>
              <a:spLocks/>
            </p:cNvSpPr>
            <p:nvPr/>
          </p:nvSpPr>
          <p:spPr bwMode="auto">
            <a:xfrm>
              <a:off x="3337896" y="3203659"/>
              <a:ext cx="309820" cy="151227"/>
            </a:xfrm>
            <a:custGeom>
              <a:avLst/>
              <a:gdLst/>
              <a:ahLst/>
              <a:cxnLst>
                <a:cxn ang="0">
                  <a:pos x="56" y="26"/>
                </a:cxn>
                <a:cxn ang="0">
                  <a:pos x="71" y="5"/>
                </a:cxn>
                <a:cxn ang="0">
                  <a:pos x="80" y="7"/>
                </a:cxn>
                <a:cxn ang="0">
                  <a:pos x="98" y="6"/>
                </a:cxn>
                <a:cxn ang="0">
                  <a:pos x="118" y="16"/>
                </a:cxn>
                <a:cxn ang="0">
                  <a:pos x="136" y="27"/>
                </a:cxn>
                <a:cxn ang="0">
                  <a:pos x="149" y="20"/>
                </a:cxn>
                <a:cxn ang="0">
                  <a:pos x="166" y="21"/>
                </a:cxn>
                <a:cxn ang="0">
                  <a:pos x="171" y="33"/>
                </a:cxn>
                <a:cxn ang="0">
                  <a:pos x="185" y="45"/>
                </a:cxn>
                <a:cxn ang="0">
                  <a:pos x="206" y="54"/>
                </a:cxn>
                <a:cxn ang="0">
                  <a:pos x="216" y="37"/>
                </a:cxn>
                <a:cxn ang="0">
                  <a:pos x="227" y="16"/>
                </a:cxn>
                <a:cxn ang="0">
                  <a:pos x="240" y="7"/>
                </a:cxn>
                <a:cxn ang="0">
                  <a:pos x="248" y="16"/>
                </a:cxn>
                <a:cxn ang="0">
                  <a:pos x="250" y="26"/>
                </a:cxn>
                <a:cxn ang="0">
                  <a:pos x="260" y="40"/>
                </a:cxn>
                <a:cxn ang="0">
                  <a:pos x="262" y="52"/>
                </a:cxn>
                <a:cxn ang="0">
                  <a:pos x="270" y="66"/>
                </a:cxn>
                <a:cxn ang="0">
                  <a:pos x="271" y="84"/>
                </a:cxn>
                <a:cxn ang="0">
                  <a:pos x="266" y="87"/>
                </a:cxn>
                <a:cxn ang="0">
                  <a:pos x="258" y="118"/>
                </a:cxn>
                <a:cxn ang="0">
                  <a:pos x="271" y="119"/>
                </a:cxn>
                <a:cxn ang="0">
                  <a:pos x="281" y="135"/>
                </a:cxn>
                <a:cxn ang="0">
                  <a:pos x="276" y="132"/>
                </a:cxn>
                <a:cxn ang="0">
                  <a:pos x="278" y="136"/>
                </a:cxn>
                <a:cxn ang="0">
                  <a:pos x="283" y="156"/>
                </a:cxn>
                <a:cxn ang="0">
                  <a:pos x="278" y="162"/>
                </a:cxn>
                <a:cxn ang="0">
                  <a:pos x="276" y="168"/>
                </a:cxn>
                <a:cxn ang="0">
                  <a:pos x="284" y="166"/>
                </a:cxn>
                <a:cxn ang="0">
                  <a:pos x="300" y="173"/>
                </a:cxn>
                <a:cxn ang="0">
                  <a:pos x="305" y="208"/>
                </a:cxn>
                <a:cxn ang="0">
                  <a:pos x="312" y="244"/>
                </a:cxn>
                <a:cxn ang="0">
                  <a:pos x="321" y="271"/>
                </a:cxn>
                <a:cxn ang="0">
                  <a:pos x="316" y="290"/>
                </a:cxn>
                <a:cxn ang="0">
                  <a:pos x="292" y="279"/>
                </a:cxn>
                <a:cxn ang="0">
                  <a:pos x="263" y="258"/>
                </a:cxn>
                <a:cxn ang="0">
                  <a:pos x="225" y="255"/>
                </a:cxn>
                <a:cxn ang="0">
                  <a:pos x="193" y="233"/>
                </a:cxn>
                <a:cxn ang="0">
                  <a:pos x="182" y="204"/>
                </a:cxn>
                <a:cxn ang="0">
                  <a:pos x="145" y="168"/>
                </a:cxn>
                <a:cxn ang="0">
                  <a:pos x="148" y="135"/>
                </a:cxn>
                <a:cxn ang="0">
                  <a:pos x="169" y="99"/>
                </a:cxn>
                <a:cxn ang="0">
                  <a:pos x="138" y="94"/>
                </a:cxn>
                <a:cxn ang="0">
                  <a:pos x="116" y="93"/>
                </a:cxn>
                <a:cxn ang="0">
                  <a:pos x="87" y="85"/>
                </a:cxn>
                <a:cxn ang="0">
                  <a:pos x="46" y="135"/>
                </a:cxn>
                <a:cxn ang="0">
                  <a:pos x="16" y="178"/>
                </a:cxn>
                <a:cxn ang="0">
                  <a:pos x="1" y="123"/>
                </a:cxn>
                <a:cxn ang="0">
                  <a:pos x="23" y="82"/>
                </a:cxn>
                <a:cxn ang="0">
                  <a:pos x="32" y="40"/>
                </a:cxn>
              </a:cxnLst>
              <a:rect l="0" t="0" r="r" b="b"/>
              <a:pathLst>
                <a:path w="329" h="290">
                  <a:moveTo>
                    <a:pt x="50" y="19"/>
                  </a:moveTo>
                  <a:lnTo>
                    <a:pt x="51" y="21"/>
                  </a:lnTo>
                  <a:lnTo>
                    <a:pt x="51" y="23"/>
                  </a:lnTo>
                  <a:lnTo>
                    <a:pt x="53" y="26"/>
                  </a:lnTo>
                  <a:lnTo>
                    <a:pt x="56" y="26"/>
                  </a:lnTo>
                  <a:lnTo>
                    <a:pt x="60" y="26"/>
                  </a:lnTo>
                  <a:lnTo>
                    <a:pt x="64" y="23"/>
                  </a:lnTo>
                  <a:lnTo>
                    <a:pt x="70" y="16"/>
                  </a:lnTo>
                  <a:lnTo>
                    <a:pt x="72" y="11"/>
                  </a:lnTo>
                  <a:lnTo>
                    <a:pt x="71" y="5"/>
                  </a:lnTo>
                  <a:lnTo>
                    <a:pt x="72" y="4"/>
                  </a:lnTo>
                  <a:lnTo>
                    <a:pt x="73" y="4"/>
                  </a:lnTo>
                  <a:lnTo>
                    <a:pt x="72" y="10"/>
                  </a:lnTo>
                  <a:lnTo>
                    <a:pt x="73" y="11"/>
                  </a:lnTo>
                  <a:lnTo>
                    <a:pt x="80" y="7"/>
                  </a:lnTo>
                  <a:lnTo>
                    <a:pt x="83" y="2"/>
                  </a:lnTo>
                  <a:lnTo>
                    <a:pt x="84" y="1"/>
                  </a:lnTo>
                  <a:lnTo>
                    <a:pt x="92" y="2"/>
                  </a:lnTo>
                  <a:lnTo>
                    <a:pt x="94" y="5"/>
                  </a:lnTo>
                  <a:lnTo>
                    <a:pt x="98" y="6"/>
                  </a:lnTo>
                  <a:lnTo>
                    <a:pt x="102" y="5"/>
                  </a:lnTo>
                  <a:lnTo>
                    <a:pt x="109" y="5"/>
                  </a:lnTo>
                  <a:lnTo>
                    <a:pt x="115" y="2"/>
                  </a:lnTo>
                  <a:lnTo>
                    <a:pt x="117" y="10"/>
                  </a:lnTo>
                  <a:lnTo>
                    <a:pt x="118" y="16"/>
                  </a:lnTo>
                  <a:lnTo>
                    <a:pt x="119" y="20"/>
                  </a:lnTo>
                  <a:lnTo>
                    <a:pt x="119" y="25"/>
                  </a:lnTo>
                  <a:lnTo>
                    <a:pt x="119" y="26"/>
                  </a:lnTo>
                  <a:lnTo>
                    <a:pt x="129" y="27"/>
                  </a:lnTo>
                  <a:lnTo>
                    <a:pt x="136" y="27"/>
                  </a:lnTo>
                  <a:lnTo>
                    <a:pt x="138" y="25"/>
                  </a:lnTo>
                  <a:lnTo>
                    <a:pt x="142" y="23"/>
                  </a:lnTo>
                  <a:lnTo>
                    <a:pt x="145" y="20"/>
                  </a:lnTo>
                  <a:lnTo>
                    <a:pt x="149" y="19"/>
                  </a:lnTo>
                  <a:lnTo>
                    <a:pt x="149" y="20"/>
                  </a:lnTo>
                  <a:lnTo>
                    <a:pt x="151" y="21"/>
                  </a:lnTo>
                  <a:lnTo>
                    <a:pt x="153" y="21"/>
                  </a:lnTo>
                  <a:lnTo>
                    <a:pt x="153" y="23"/>
                  </a:lnTo>
                  <a:lnTo>
                    <a:pt x="154" y="25"/>
                  </a:lnTo>
                  <a:lnTo>
                    <a:pt x="166" y="21"/>
                  </a:lnTo>
                  <a:lnTo>
                    <a:pt x="167" y="22"/>
                  </a:lnTo>
                  <a:lnTo>
                    <a:pt x="167" y="25"/>
                  </a:lnTo>
                  <a:lnTo>
                    <a:pt x="167" y="26"/>
                  </a:lnTo>
                  <a:lnTo>
                    <a:pt x="170" y="30"/>
                  </a:lnTo>
                  <a:lnTo>
                    <a:pt x="171" y="33"/>
                  </a:lnTo>
                  <a:lnTo>
                    <a:pt x="172" y="33"/>
                  </a:lnTo>
                  <a:lnTo>
                    <a:pt x="172" y="37"/>
                  </a:lnTo>
                  <a:lnTo>
                    <a:pt x="177" y="46"/>
                  </a:lnTo>
                  <a:lnTo>
                    <a:pt x="180" y="46"/>
                  </a:lnTo>
                  <a:lnTo>
                    <a:pt x="185" y="45"/>
                  </a:lnTo>
                  <a:lnTo>
                    <a:pt x="189" y="46"/>
                  </a:lnTo>
                  <a:lnTo>
                    <a:pt x="192" y="48"/>
                  </a:lnTo>
                  <a:lnTo>
                    <a:pt x="195" y="47"/>
                  </a:lnTo>
                  <a:lnTo>
                    <a:pt x="202" y="53"/>
                  </a:lnTo>
                  <a:lnTo>
                    <a:pt x="206" y="54"/>
                  </a:lnTo>
                  <a:lnTo>
                    <a:pt x="207" y="57"/>
                  </a:lnTo>
                  <a:lnTo>
                    <a:pt x="212" y="56"/>
                  </a:lnTo>
                  <a:lnTo>
                    <a:pt x="213" y="51"/>
                  </a:lnTo>
                  <a:lnTo>
                    <a:pt x="215" y="47"/>
                  </a:lnTo>
                  <a:lnTo>
                    <a:pt x="216" y="37"/>
                  </a:lnTo>
                  <a:lnTo>
                    <a:pt x="217" y="33"/>
                  </a:lnTo>
                  <a:lnTo>
                    <a:pt x="217" y="31"/>
                  </a:lnTo>
                  <a:lnTo>
                    <a:pt x="221" y="30"/>
                  </a:lnTo>
                  <a:lnTo>
                    <a:pt x="227" y="19"/>
                  </a:lnTo>
                  <a:lnTo>
                    <a:pt x="227" y="16"/>
                  </a:lnTo>
                  <a:lnTo>
                    <a:pt x="225" y="11"/>
                  </a:lnTo>
                  <a:lnTo>
                    <a:pt x="227" y="5"/>
                  </a:lnTo>
                  <a:lnTo>
                    <a:pt x="230" y="0"/>
                  </a:lnTo>
                  <a:lnTo>
                    <a:pt x="232" y="6"/>
                  </a:lnTo>
                  <a:lnTo>
                    <a:pt x="240" y="7"/>
                  </a:lnTo>
                  <a:lnTo>
                    <a:pt x="242" y="10"/>
                  </a:lnTo>
                  <a:lnTo>
                    <a:pt x="244" y="11"/>
                  </a:lnTo>
                  <a:lnTo>
                    <a:pt x="244" y="14"/>
                  </a:lnTo>
                  <a:lnTo>
                    <a:pt x="246" y="14"/>
                  </a:lnTo>
                  <a:lnTo>
                    <a:pt x="248" y="16"/>
                  </a:lnTo>
                  <a:lnTo>
                    <a:pt x="246" y="20"/>
                  </a:lnTo>
                  <a:lnTo>
                    <a:pt x="245" y="23"/>
                  </a:lnTo>
                  <a:lnTo>
                    <a:pt x="245" y="26"/>
                  </a:lnTo>
                  <a:lnTo>
                    <a:pt x="246" y="27"/>
                  </a:lnTo>
                  <a:lnTo>
                    <a:pt x="250" y="26"/>
                  </a:lnTo>
                  <a:lnTo>
                    <a:pt x="251" y="30"/>
                  </a:lnTo>
                  <a:lnTo>
                    <a:pt x="253" y="30"/>
                  </a:lnTo>
                  <a:lnTo>
                    <a:pt x="254" y="38"/>
                  </a:lnTo>
                  <a:lnTo>
                    <a:pt x="257" y="37"/>
                  </a:lnTo>
                  <a:lnTo>
                    <a:pt x="260" y="40"/>
                  </a:lnTo>
                  <a:lnTo>
                    <a:pt x="261" y="42"/>
                  </a:lnTo>
                  <a:lnTo>
                    <a:pt x="259" y="42"/>
                  </a:lnTo>
                  <a:lnTo>
                    <a:pt x="258" y="45"/>
                  </a:lnTo>
                  <a:lnTo>
                    <a:pt x="260" y="48"/>
                  </a:lnTo>
                  <a:lnTo>
                    <a:pt x="262" y="52"/>
                  </a:lnTo>
                  <a:lnTo>
                    <a:pt x="266" y="53"/>
                  </a:lnTo>
                  <a:lnTo>
                    <a:pt x="266" y="56"/>
                  </a:lnTo>
                  <a:lnTo>
                    <a:pt x="268" y="56"/>
                  </a:lnTo>
                  <a:lnTo>
                    <a:pt x="268" y="62"/>
                  </a:lnTo>
                  <a:lnTo>
                    <a:pt x="270" y="66"/>
                  </a:lnTo>
                  <a:lnTo>
                    <a:pt x="273" y="64"/>
                  </a:lnTo>
                  <a:lnTo>
                    <a:pt x="275" y="71"/>
                  </a:lnTo>
                  <a:lnTo>
                    <a:pt x="274" y="78"/>
                  </a:lnTo>
                  <a:lnTo>
                    <a:pt x="271" y="80"/>
                  </a:lnTo>
                  <a:lnTo>
                    <a:pt x="271" y="84"/>
                  </a:lnTo>
                  <a:lnTo>
                    <a:pt x="273" y="83"/>
                  </a:lnTo>
                  <a:lnTo>
                    <a:pt x="271" y="84"/>
                  </a:lnTo>
                  <a:lnTo>
                    <a:pt x="273" y="88"/>
                  </a:lnTo>
                  <a:lnTo>
                    <a:pt x="270" y="89"/>
                  </a:lnTo>
                  <a:lnTo>
                    <a:pt x="266" y="87"/>
                  </a:lnTo>
                  <a:lnTo>
                    <a:pt x="261" y="87"/>
                  </a:lnTo>
                  <a:lnTo>
                    <a:pt x="257" y="95"/>
                  </a:lnTo>
                  <a:lnTo>
                    <a:pt x="255" y="108"/>
                  </a:lnTo>
                  <a:lnTo>
                    <a:pt x="257" y="115"/>
                  </a:lnTo>
                  <a:lnTo>
                    <a:pt x="258" y="118"/>
                  </a:lnTo>
                  <a:lnTo>
                    <a:pt x="259" y="116"/>
                  </a:lnTo>
                  <a:lnTo>
                    <a:pt x="262" y="116"/>
                  </a:lnTo>
                  <a:lnTo>
                    <a:pt x="265" y="115"/>
                  </a:lnTo>
                  <a:lnTo>
                    <a:pt x="267" y="118"/>
                  </a:lnTo>
                  <a:lnTo>
                    <a:pt x="271" y="119"/>
                  </a:lnTo>
                  <a:lnTo>
                    <a:pt x="275" y="123"/>
                  </a:lnTo>
                  <a:lnTo>
                    <a:pt x="278" y="123"/>
                  </a:lnTo>
                  <a:lnTo>
                    <a:pt x="280" y="124"/>
                  </a:lnTo>
                  <a:lnTo>
                    <a:pt x="282" y="135"/>
                  </a:lnTo>
                  <a:lnTo>
                    <a:pt x="281" y="135"/>
                  </a:lnTo>
                  <a:lnTo>
                    <a:pt x="280" y="132"/>
                  </a:lnTo>
                  <a:lnTo>
                    <a:pt x="278" y="134"/>
                  </a:lnTo>
                  <a:lnTo>
                    <a:pt x="278" y="132"/>
                  </a:lnTo>
                  <a:lnTo>
                    <a:pt x="277" y="130"/>
                  </a:lnTo>
                  <a:lnTo>
                    <a:pt x="276" y="132"/>
                  </a:lnTo>
                  <a:lnTo>
                    <a:pt x="276" y="136"/>
                  </a:lnTo>
                  <a:lnTo>
                    <a:pt x="276" y="137"/>
                  </a:lnTo>
                  <a:lnTo>
                    <a:pt x="276" y="139"/>
                  </a:lnTo>
                  <a:lnTo>
                    <a:pt x="277" y="135"/>
                  </a:lnTo>
                  <a:lnTo>
                    <a:pt x="278" y="136"/>
                  </a:lnTo>
                  <a:lnTo>
                    <a:pt x="281" y="146"/>
                  </a:lnTo>
                  <a:lnTo>
                    <a:pt x="283" y="149"/>
                  </a:lnTo>
                  <a:lnTo>
                    <a:pt x="284" y="151"/>
                  </a:lnTo>
                  <a:lnTo>
                    <a:pt x="284" y="155"/>
                  </a:lnTo>
                  <a:lnTo>
                    <a:pt x="283" y="156"/>
                  </a:lnTo>
                  <a:lnTo>
                    <a:pt x="282" y="156"/>
                  </a:lnTo>
                  <a:lnTo>
                    <a:pt x="282" y="158"/>
                  </a:lnTo>
                  <a:lnTo>
                    <a:pt x="281" y="160"/>
                  </a:lnTo>
                  <a:lnTo>
                    <a:pt x="280" y="160"/>
                  </a:lnTo>
                  <a:lnTo>
                    <a:pt x="278" y="162"/>
                  </a:lnTo>
                  <a:lnTo>
                    <a:pt x="276" y="160"/>
                  </a:lnTo>
                  <a:lnTo>
                    <a:pt x="275" y="160"/>
                  </a:lnTo>
                  <a:lnTo>
                    <a:pt x="275" y="162"/>
                  </a:lnTo>
                  <a:lnTo>
                    <a:pt x="276" y="165"/>
                  </a:lnTo>
                  <a:lnTo>
                    <a:pt x="276" y="168"/>
                  </a:lnTo>
                  <a:lnTo>
                    <a:pt x="277" y="168"/>
                  </a:lnTo>
                  <a:lnTo>
                    <a:pt x="277" y="170"/>
                  </a:lnTo>
                  <a:lnTo>
                    <a:pt x="277" y="171"/>
                  </a:lnTo>
                  <a:lnTo>
                    <a:pt x="282" y="170"/>
                  </a:lnTo>
                  <a:lnTo>
                    <a:pt x="284" y="166"/>
                  </a:lnTo>
                  <a:lnTo>
                    <a:pt x="285" y="167"/>
                  </a:lnTo>
                  <a:lnTo>
                    <a:pt x="293" y="167"/>
                  </a:lnTo>
                  <a:lnTo>
                    <a:pt x="295" y="168"/>
                  </a:lnTo>
                  <a:lnTo>
                    <a:pt x="298" y="173"/>
                  </a:lnTo>
                  <a:lnTo>
                    <a:pt x="300" y="173"/>
                  </a:lnTo>
                  <a:lnTo>
                    <a:pt x="301" y="176"/>
                  </a:lnTo>
                  <a:lnTo>
                    <a:pt x="310" y="181"/>
                  </a:lnTo>
                  <a:lnTo>
                    <a:pt x="310" y="182"/>
                  </a:lnTo>
                  <a:lnTo>
                    <a:pt x="306" y="192"/>
                  </a:lnTo>
                  <a:lnTo>
                    <a:pt x="305" y="208"/>
                  </a:lnTo>
                  <a:lnTo>
                    <a:pt x="306" y="218"/>
                  </a:lnTo>
                  <a:lnTo>
                    <a:pt x="308" y="225"/>
                  </a:lnTo>
                  <a:lnTo>
                    <a:pt x="308" y="239"/>
                  </a:lnTo>
                  <a:lnTo>
                    <a:pt x="310" y="243"/>
                  </a:lnTo>
                  <a:lnTo>
                    <a:pt x="312" y="244"/>
                  </a:lnTo>
                  <a:lnTo>
                    <a:pt x="315" y="244"/>
                  </a:lnTo>
                  <a:lnTo>
                    <a:pt x="315" y="251"/>
                  </a:lnTo>
                  <a:lnTo>
                    <a:pt x="316" y="260"/>
                  </a:lnTo>
                  <a:lnTo>
                    <a:pt x="320" y="265"/>
                  </a:lnTo>
                  <a:lnTo>
                    <a:pt x="321" y="271"/>
                  </a:lnTo>
                  <a:lnTo>
                    <a:pt x="326" y="277"/>
                  </a:lnTo>
                  <a:lnTo>
                    <a:pt x="329" y="284"/>
                  </a:lnTo>
                  <a:lnTo>
                    <a:pt x="324" y="288"/>
                  </a:lnTo>
                  <a:lnTo>
                    <a:pt x="322" y="290"/>
                  </a:lnTo>
                  <a:lnTo>
                    <a:pt x="316" y="290"/>
                  </a:lnTo>
                  <a:lnTo>
                    <a:pt x="307" y="288"/>
                  </a:lnTo>
                  <a:lnTo>
                    <a:pt x="303" y="284"/>
                  </a:lnTo>
                  <a:lnTo>
                    <a:pt x="299" y="285"/>
                  </a:lnTo>
                  <a:lnTo>
                    <a:pt x="297" y="284"/>
                  </a:lnTo>
                  <a:lnTo>
                    <a:pt x="292" y="279"/>
                  </a:lnTo>
                  <a:lnTo>
                    <a:pt x="292" y="272"/>
                  </a:lnTo>
                  <a:lnTo>
                    <a:pt x="290" y="272"/>
                  </a:lnTo>
                  <a:lnTo>
                    <a:pt x="282" y="264"/>
                  </a:lnTo>
                  <a:lnTo>
                    <a:pt x="271" y="256"/>
                  </a:lnTo>
                  <a:lnTo>
                    <a:pt x="263" y="258"/>
                  </a:lnTo>
                  <a:lnTo>
                    <a:pt x="238" y="254"/>
                  </a:lnTo>
                  <a:lnTo>
                    <a:pt x="237" y="255"/>
                  </a:lnTo>
                  <a:lnTo>
                    <a:pt x="237" y="264"/>
                  </a:lnTo>
                  <a:lnTo>
                    <a:pt x="231" y="256"/>
                  </a:lnTo>
                  <a:lnTo>
                    <a:pt x="225" y="255"/>
                  </a:lnTo>
                  <a:lnTo>
                    <a:pt x="216" y="248"/>
                  </a:lnTo>
                  <a:lnTo>
                    <a:pt x="213" y="248"/>
                  </a:lnTo>
                  <a:lnTo>
                    <a:pt x="204" y="244"/>
                  </a:lnTo>
                  <a:lnTo>
                    <a:pt x="195" y="234"/>
                  </a:lnTo>
                  <a:lnTo>
                    <a:pt x="193" y="233"/>
                  </a:lnTo>
                  <a:lnTo>
                    <a:pt x="191" y="225"/>
                  </a:lnTo>
                  <a:lnTo>
                    <a:pt x="187" y="223"/>
                  </a:lnTo>
                  <a:lnTo>
                    <a:pt x="186" y="219"/>
                  </a:lnTo>
                  <a:lnTo>
                    <a:pt x="183" y="208"/>
                  </a:lnTo>
                  <a:lnTo>
                    <a:pt x="182" y="204"/>
                  </a:lnTo>
                  <a:lnTo>
                    <a:pt x="170" y="196"/>
                  </a:lnTo>
                  <a:lnTo>
                    <a:pt x="159" y="184"/>
                  </a:lnTo>
                  <a:lnTo>
                    <a:pt x="154" y="176"/>
                  </a:lnTo>
                  <a:lnTo>
                    <a:pt x="147" y="173"/>
                  </a:lnTo>
                  <a:lnTo>
                    <a:pt x="145" y="168"/>
                  </a:lnTo>
                  <a:lnTo>
                    <a:pt x="140" y="147"/>
                  </a:lnTo>
                  <a:lnTo>
                    <a:pt x="139" y="144"/>
                  </a:lnTo>
                  <a:lnTo>
                    <a:pt x="139" y="140"/>
                  </a:lnTo>
                  <a:lnTo>
                    <a:pt x="141" y="137"/>
                  </a:lnTo>
                  <a:lnTo>
                    <a:pt x="148" y="135"/>
                  </a:lnTo>
                  <a:lnTo>
                    <a:pt x="153" y="123"/>
                  </a:lnTo>
                  <a:lnTo>
                    <a:pt x="161" y="118"/>
                  </a:lnTo>
                  <a:lnTo>
                    <a:pt x="162" y="111"/>
                  </a:lnTo>
                  <a:lnTo>
                    <a:pt x="168" y="104"/>
                  </a:lnTo>
                  <a:lnTo>
                    <a:pt x="169" y="99"/>
                  </a:lnTo>
                  <a:lnTo>
                    <a:pt x="160" y="98"/>
                  </a:lnTo>
                  <a:lnTo>
                    <a:pt x="151" y="103"/>
                  </a:lnTo>
                  <a:lnTo>
                    <a:pt x="147" y="103"/>
                  </a:lnTo>
                  <a:lnTo>
                    <a:pt x="144" y="100"/>
                  </a:lnTo>
                  <a:lnTo>
                    <a:pt x="138" y="94"/>
                  </a:lnTo>
                  <a:lnTo>
                    <a:pt x="134" y="92"/>
                  </a:lnTo>
                  <a:lnTo>
                    <a:pt x="125" y="99"/>
                  </a:lnTo>
                  <a:lnTo>
                    <a:pt x="123" y="99"/>
                  </a:lnTo>
                  <a:lnTo>
                    <a:pt x="121" y="98"/>
                  </a:lnTo>
                  <a:lnTo>
                    <a:pt x="116" y="93"/>
                  </a:lnTo>
                  <a:lnTo>
                    <a:pt x="113" y="85"/>
                  </a:lnTo>
                  <a:lnTo>
                    <a:pt x="109" y="74"/>
                  </a:lnTo>
                  <a:lnTo>
                    <a:pt x="108" y="73"/>
                  </a:lnTo>
                  <a:lnTo>
                    <a:pt x="91" y="84"/>
                  </a:lnTo>
                  <a:lnTo>
                    <a:pt x="87" y="85"/>
                  </a:lnTo>
                  <a:lnTo>
                    <a:pt x="72" y="97"/>
                  </a:lnTo>
                  <a:lnTo>
                    <a:pt x="56" y="110"/>
                  </a:lnTo>
                  <a:lnTo>
                    <a:pt x="42" y="123"/>
                  </a:lnTo>
                  <a:lnTo>
                    <a:pt x="42" y="124"/>
                  </a:lnTo>
                  <a:lnTo>
                    <a:pt x="46" y="135"/>
                  </a:lnTo>
                  <a:lnTo>
                    <a:pt x="47" y="139"/>
                  </a:lnTo>
                  <a:lnTo>
                    <a:pt x="46" y="144"/>
                  </a:lnTo>
                  <a:lnTo>
                    <a:pt x="45" y="150"/>
                  </a:lnTo>
                  <a:lnTo>
                    <a:pt x="41" y="155"/>
                  </a:lnTo>
                  <a:lnTo>
                    <a:pt x="16" y="178"/>
                  </a:lnTo>
                  <a:lnTo>
                    <a:pt x="15" y="150"/>
                  </a:lnTo>
                  <a:lnTo>
                    <a:pt x="3" y="147"/>
                  </a:lnTo>
                  <a:lnTo>
                    <a:pt x="1" y="145"/>
                  </a:lnTo>
                  <a:lnTo>
                    <a:pt x="0" y="140"/>
                  </a:lnTo>
                  <a:lnTo>
                    <a:pt x="1" y="123"/>
                  </a:lnTo>
                  <a:lnTo>
                    <a:pt x="2" y="121"/>
                  </a:lnTo>
                  <a:lnTo>
                    <a:pt x="7" y="115"/>
                  </a:lnTo>
                  <a:lnTo>
                    <a:pt x="8" y="101"/>
                  </a:lnTo>
                  <a:lnTo>
                    <a:pt x="16" y="93"/>
                  </a:lnTo>
                  <a:lnTo>
                    <a:pt x="23" y="82"/>
                  </a:lnTo>
                  <a:lnTo>
                    <a:pt x="23" y="78"/>
                  </a:lnTo>
                  <a:lnTo>
                    <a:pt x="23" y="64"/>
                  </a:lnTo>
                  <a:lnTo>
                    <a:pt x="26" y="54"/>
                  </a:lnTo>
                  <a:lnTo>
                    <a:pt x="25" y="43"/>
                  </a:lnTo>
                  <a:lnTo>
                    <a:pt x="32" y="40"/>
                  </a:lnTo>
                  <a:lnTo>
                    <a:pt x="45" y="27"/>
                  </a:lnTo>
                  <a:lnTo>
                    <a:pt x="48" y="23"/>
                  </a:lnTo>
                  <a:lnTo>
                    <a:pt x="50" y="19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4" name="Freeform 797" descr="30%"/>
            <p:cNvSpPr>
              <a:spLocks/>
            </p:cNvSpPr>
            <p:nvPr/>
          </p:nvSpPr>
          <p:spPr bwMode="auto">
            <a:xfrm>
              <a:off x="4021838" y="3464396"/>
              <a:ext cx="0" cy="0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3" y="1"/>
                </a:cxn>
                <a:cxn ang="0">
                  <a:pos x="3" y="2"/>
                </a:cxn>
                <a:cxn ang="0">
                  <a:pos x="2" y="3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3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5" name="Freeform 798" descr="30%"/>
            <p:cNvSpPr>
              <a:spLocks/>
            </p:cNvSpPr>
            <p:nvPr/>
          </p:nvSpPr>
          <p:spPr bwMode="auto">
            <a:xfrm>
              <a:off x="4027683" y="3427893"/>
              <a:ext cx="0" cy="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6" name="Freeform 799" descr="30%"/>
            <p:cNvSpPr>
              <a:spLocks/>
            </p:cNvSpPr>
            <p:nvPr/>
          </p:nvSpPr>
          <p:spPr bwMode="auto">
            <a:xfrm>
              <a:off x="4027683" y="3506113"/>
              <a:ext cx="5845" cy="5215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" y="3"/>
                </a:cxn>
                <a:cxn ang="0">
                  <a:pos x="2" y="5"/>
                </a:cxn>
                <a:cxn ang="0">
                  <a:pos x="0" y="4"/>
                </a:cxn>
                <a:cxn ang="0">
                  <a:pos x="1" y="1"/>
                </a:cxn>
              </a:cxnLst>
              <a:rect l="0" t="0" r="r" b="b"/>
              <a:pathLst>
                <a:path w="3" h="5">
                  <a:moveTo>
                    <a:pt x="1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3" y="3"/>
                  </a:lnTo>
                  <a:lnTo>
                    <a:pt x="2" y="5"/>
                  </a:lnTo>
                  <a:lnTo>
                    <a:pt x="0" y="4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7" name="Freeform 800" descr="30%"/>
            <p:cNvSpPr>
              <a:spLocks/>
            </p:cNvSpPr>
            <p:nvPr/>
          </p:nvSpPr>
          <p:spPr bwMode="auto">
            <a:xfrm>
              <a:off x="4027683" y="3485255"/>
              <a:ext cx="5845" cy="5215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5" y="5"/>
                </a:cxn>
                <a:cxn ang="0">
                  <a:pos x="3" y="5"/>
                </a:cxn>
                <a:cxn ang="0">
                  <a:pos x="2" y="4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5" y="4"/>
                </a:cxn>
              </a:cxnLst>
              <a:rect l="0" t="0" r="r" b="b"/>
              <a:pathLst>
                <a:path w="5" h="5">
                  <a:moveTo>
                    <a:pt x="5" y="4"/>
                  </a:moveTo>
                  <a:lnTo>
                    <a:pt x="5" y="5"/>
                  </a:lnTo>
                  <a:lnTo>
                    <a:pt x="3" y="5"/>
                  </a:lnTo>
                  <a:lnTo>
                    <a:pt x="2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8" name="Freeform 801" descr="30%"/>
            <p:cNvSpPr>
              <a:spLocks/>
            </p:cNvSpPr>
            <p:nvPr/>
          </p:nvSpPr>
          <p:spPr bwMode="auto">
            <a:xfrm>
              <a:off x="4033527" y="3516543"/>
              <a:ext cx="23380" cy="26074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0" y="1"/>
                </a:cxn>
                <a:cxn ang="0">
                  <a:pos x="3" y="5"/>
                </a:cxn>
                <a:cxn ang="0">
                  <a:pos x="8" y="4"/>
                </a:cxn>
                <a:cxn ang="0">
                  <a:pos x="9" y="6"/>
                </a:cxn>
                <a:cxn ang="0">
                  <a:pos x="12" y="3"/>
                </a:cxn>
                <a:cxn ang="0">
                  <a:pos x="15" y="1"/>
                </a:cxn>
                <a:cxn ang="0">
                  <a:pos x="16" y="3"/>
                </a:cxn>
                <a:cxn ang="0">
                  <a:pos x="16" y="6"/>
                </a:cxn>
                <a:cxn ang="0">
                  <a:pos x="18" y="1"/>
                </a:cxn>
                <a:cxn ang="0">
                  <a:pos x="23" y="0"/>
                </a:cxn>
                <a:cxn ang="0">
                  <a:pos x="24" y="4"/>
                </a:cxn>
                <a:cxn ang="0">
                  <a:pos x="23" y="5"/>
                </a:cxn>
                <a:cxn ang="0">
                  <a:pos x="20" y="8"/>
                </a:cxn>
                <a:cxn ang="0">
                  <a:pos x="20" y="13"/>
                </a:cxn>
                <a:cxn ang="0">
                  <a:pos x="19" y="15"/>
                </a:cxn>
                <a:cxn ang="0">
                  <a:pos x="19" y="18"/>
                </a:cxn>
                <a:cxn ang="0">
                  <a:pos x="19" y="19"/>
                </a:cxn>
                <a:cxn ang="0">
                  <a:pos x="19" y="19"/>
                </a:cxn>
                <a:cxn ang="0">
                  <a:pos x="17" y="19"/>
                </a:cxn>
                <a:cxn ang="0">
                  <a:pos x="15" y="18"/>
                </a:cxn>
                <a:cxn ang="0">
                  <a:pos x="12" y="19"/>
                </a:cxn>
                <a:cxn ang="0">
                  <a:pos x="15" y="27"/>
                </a:cxn>
                <a:cxn ang="0">
                  <a:pos x="11" y="29"/>
                </a:cxn>
                <a:cxn ang="0">
                  <a:pos x="16" y="45"/>
                </a:cxn>
                <a:cxn ang="0">
                  <a:pos x="16" y="46"/>
                </a:cxn>
                <a:cxn ang="0">
                  <a:pos x="14" y="47"/>
                </a:cxn>
                <a:cxn ang="0">
                  <a:pos x="11" y="44"/>
                </a:cxn>
                <a:cxn ang="0">
                  <a:pos x="7" y="31"/>
                </a:cxn>
                <a:cxn ang="0">
                  <a:pos x="5" y="30"/>
                </a:cxn>
                <a:cxn ang="0">
                  <a:pos x="5" y="24"/>
                </a:cxn>
                <a:cxn ang="0">
                  <a:pos x="4" y="21"/>
                </a:cxn>
                <a:cxn ang="0">
                  <a:pos x="4" y="22"/>
                </a:cxn>
                <a:cxn ang="0">
                  <a:pos x="3" y="16"/>
                </a:cxn>
                <a:cxn ang="0">
                  <a:pos x="2" y="13"/>
                </a:cxn>
                <a:cxn ang="0">
                  <a:pos x="2" y="11"/>
                </a:cxn>
                <a:cxn ang="0">
                  <a:pos x="1" y="13"/>
                </a:cxn>
                <a:cxn ang="0">
                  <a:pos x="0" y="10"/>
                </a:cxn>
              </a:cxnLst>
              <a:rect l="0" t="0" r="r" b="b"/>
              <a:pathLst>
                <a:path w="24" h="47">
                  <a:moveTo>
                    <a:pt x="0" y="10"/>
                  </a:moveTo>
                  <a:lnTo>
                    <a:pt x="0" y="1"/>
                  </a:lnTo>
                  <a:lnTo>
                    <a:pt x="3" y="5"/>
                  </a:lnTo>
                  <a:lnTo>
                    <a:pt x="8" y="4"/>
                  </a:lnTo>
                  <a:lnTo>
                    <a:pt x="9" y="6"/>
                  </a:lnTo>
                  <a:lnTo>
                    <a:pt x="12" y="3"/>
                  </a:lnTo>
                  <a:lnTo>
                    <a:pt x="15" y="1"/>
                  </a:lnTo>
                  <a:lnTo>
                    <a:pt x="16" y="3"/>
                  </a:lnTo>
                  <a:lnTo>
                    <a:pt x="16" y="6"/>
                  </a:lnTo>
                  <a:lnTo>
                    <a:pt x="18" y="1"/>
                  </a:lnTo>
                  <a:lnTo>
                    <a:pt x="23" y="0"/>
                  </a:lnTo>
                  <a:lnTo>
                    <a:pt x="24" y="4"/>
                  </a:lnTo>
                  <a:lnTo>
                    <a:pt x="23" y="5"/>
                  </a:lnTo>
                  <a:lnTo>
                    <a:pt x="20" y="8"/>
                  </a:lnTo>
                  <a:lnTo>
                    <a:pt x="20" y="13"/>
                  </a:lnTo>
                  <a:lnTo>
                    <a:pt x="19" y="15"/>
                  </a:lnTo>
                  <a:lnTo>
                    <a:pt x="19" y="18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7" y="19"/>
                  </a:lnTo>
                  <a:lnTo>
                    <a:pt x="15" y="18"/>
                  </a:lnTo>
                  <a:lnTo>
                    <a:pt x="12" y="19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16" y="45"/>
                  </a:lnTo>
                  <a:lnTo>
                    <a:pt x="16" y="46"/>
                  </a:lnTo>
                  <a:lnTo>
                    <a:pt x="14" y="47"/>
                  </a:lnTo>
                  <a:lnTo>
                    <a:pt x="11" y="44"/>
                  </a:lnTo>
                  <a:lnTo>
                    <a:pt x="7" y="31"/>
                  </a:lnTo>
                  <a:lnTo>
                    <a:pt x="5" y="30"/>
                  </a:lnTo>
                  <a:lnTo>
                    <a:pt x="5" y="24"/>
                  </a:lnTo>
                  <a:lnTo>
                    <a:pt x="4" y="21"/>
                  </a:lnTo>
                  <a:lnTo>
                    <a:pt x="4" y="22"/>
                  </a:lnTo>
                  <a:lnTo>
                    <a:pt x="3" y="16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1" y="13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9" name="Freeform 802" descr="30%"/>
            <p:cNvSpPr>
              <a:spLocks/>
            </p:cNvSpPr>
            <p:nvPr/>
          </p:nvSpPr>
          <p:spPr bwMode="auto">
            <a:xfrm>
              <a:off x="3957536" y="3386175"/>
              <a:ext cx="5845" cy="0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3"/>
                </a:cxn>
                <a:cxn ang="0">
                  <a:pos x="0" y="4"/>
                </a:cxn>
                <a:cxn ang="0">
                  <a:pos x="1" y="0"/>
                </a:cxn>
                <a:cxn ang="0">
                  <a:pos x="1" y="2"/>
                </a:cxn>
              </a:cxnLst>
              <a:rect l="0" t="0" r="r" b="b"/>
              <a:pathLst>
                <a:path w="1" h="4">
                  <a:moveTo>
                    <a:pt x="1" y="2"/>
                  </a:moveTo>
                  <a:lnTo>
                    <a:pt x="1" y="3"/>
                  </a:lnTo>
                  <a:lnTo>
                    <a:pt x="0" y="4"/>
                  </a:lnTo>
                  <a:lnTo>
                    <a:pt x="1" y="0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0" name="Freeform 803" descr="30%"/>
            <p:cNvSpPr>
              <a:spLocks/>
            </p:cNvSpPr>
            <p:nvPr/>
          </p:nvSpPr>
          <p:spPr bwMode="auto">
            <a:xfrm>
              <a:off x="4021838" y="3052432"/>
              <a:ext cx="0" cy="5215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" y="12"/>
                </a:cxn>
                <a:cxn ang="0">
                  <a:pos x="4" y="8"/>
                </a:cxn>
                <a:cxn ang="0">
                  <a:pos x="3" y="7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5" y="8"/>
                </a:cxn>
                <a:cxn ang="0">
                  <a:pos x="6" y="11"/>
                </a:cxn>
                <a:cxn ang="0">
                  <a:pos x="5" y="12"/>
                </a:cxn>
              </a:cxnLst>
              <a:rect l="0" t="0" r="r" b="b"/>
              <a:pathLst>
                <a:path w="6" h="12">
                  <a:moveTo>
                    <a:pt x="5" y="12"/>
                  </a:moveTo>
                  <a:lnTo>
                    <a:pt x="4" y="12"/>
                  </a:lnTo>
                  <a:lnTo>
                    <a:pt x="4" y="8"/>
                  </a:lnTo>
                  <a:lnTo>
                    <a:pt x="3" y="7"/>
                  </a:lnTo>
                  <a:lnTo>
                    <a:pt x="0" y="0"/>
                  </a:lnTo>
                  <a:lnTo>
                    <a:pt x="4" y="0"/>
                  </a:lnTo>
                  <a:lnTo>
                    <a:pt x="5" y="8"/>
                  </a:lnTo>
                  <a:lnTo>
                    <a:pt x="6" y="11"/>
                  </a:lnTo>
                  <a:lnTo>
                    <a:pt x="5" y="1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1" name="Freeform 804" descr="30%"/>
            <p:cNvSpPr>
              <a:spLocks/>
            </p:cNvSpPr>
            <p:nvPr/>
          </p:nvSpPr>
          <p:spPr bwMode="auto">
            <a:xfrm>
              <a:off x="4033527" y="3526972"/>
              <a:ext cx="5845" cy="5215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4"/>
                </a:cxn>
                <a:cxn ang="0">
                  <a:pos x="1" y="0"/>
                </a:cxn>
                <a:cxn ang="0">
                  <a:pos x="2" y="4"/>
                </a:cxn>
                <a:cxn ang="0">
                  <a:pos x="2" y="7"/>
                </a:cxn>
                <a:cxn ang="0">
                  <a:pos x="1" y="6"/>
                </a:cxn>
              </a:cxnLst>
              <a:rect l="0" t="0" r="r" b="b"/>
              <a:pathLst>
                <a:path w="2" h="7">
                  <a:moveTo>
                    <a:pt x="1" y="6"/>
                  </a:moveTo>
                  <a:lnTo>
                    <a:pt x="0" y="4"/>
                  </a:lnTo>
                  <a:lnTo>
                    <a:pt x="1" y="0"/>
                  </a:lnTo>
                  <a:lnTo>
                    <a:pt x="2" y="4"/>
                  </a:lnTo>
                  <a:lnTo>
                    <a:pt x="2" y="7"/>
                  </a:lnTo>
                  <a:lnTo>
                    <a:pt x="1" y="6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2" name="Freeform 805" descr="30%"/>
            <p:cNvSpPr>
              <a:spLocks/>
            </p:cNvSpPr>
            <p:nvPr/>
          </p:nvSpPr>
          <p:spPr bwMode="auto">
            <a:xfrm>
              <a:off x="4033527" y="3062862"/>
              <a:ext cx="5845" cy="0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2"/>
                </a:cxn>
              </a:cxnLst>
              <a:rect l="0" t="0" r="r" b="b"/>
              <a:pathLst>
                <a:path w="1" h="6">
                  <a:moveTo>
                    <a:pt x="1" y="2"/>
                  </a:moveTo>
                  <a:lnTo>
                    <a:pt x="1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3" name="Freeform 806" descr="30%"/>
            <p:cNvSpPr>
              <a:spLocks/>
            </p:cNvSpPr>
            <p:nvPr/>
          </p:nvSpPr>
          <p:spPr bwMode="auto">
            <a:xfrm>
              <a:off x="4039373" y="3605193"/>
              <a:ext cx="0" cy="521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5" y="1"/>
                </a:cxn>
                <a:cxn ang="0">
                  <a:pos x="5" y="6"/>
                </a:cxn>
                <a:cxn ang="0">
                  <a:pos x="2" y="11"/>
                </a:cxn>
                <a:cxn ang="0">
                  <a:pos x="0" y="10"/>
                </a:cxn>
                <a:cxn ang="0">
                  <a:pos x="1" y="3"/>
                </a:cxn>
                <a:cxn ang="0">
                  <a:pos x="4" y="0"/>
                </a:cxn>
              </a:cxnLst>
              <a:rect l="0" t="0" r="r" b="b"/>
              <a:pathLst>
                <a:path w="5" h="11">
                  <a:moveTo>
                    <a:pt x="4" y="0"/>
                  </a:moveTo>
                  <a:lnTo>
                    <a:pt x="5" y="1"/>
                  </a:lnTo>
                  <a:lnTo>
                    <a:pt x="5" y="6"/>
                  </a:lnTo>
                  <a:lnTo>
                    <a:pt x="2" y="11"/>
                  </a:lnTo>
                  <a:lnTo>
                    <a:pt x="0" y="10"/>
                  </a:lnTo>
                  <a:lnTo>
                    <a:pt x="1" y="3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4" name="Freeform 807" descr="30%"/>
            <p:cNvSpPr>
              <a:spLocks/>
            </p:cNvSpPr>
            <p:nvPr/>
          </p:nvSpPr>
          <p:spPr bwMode="auto">
            <a:xfrm>
              <a:off x="4039373" y="3542617"/>
              <a:ext cx="5845" cy="0"/>
            </a:xfrm>
            <a:custGeom>
              <a:avLst/>
              <a:gdLst/>
              <a:ahLst/>
              <a:cxnLst>
                <a:cxn ang="0">
                  <a:pos x="4" y="11"/>
                </a:cxn>
                <a:cxn ang="0">
                  <a:pos x="5" y="15"/>
                </a:cxn>
                <a:cxn ang="0">
                  <a:pos x="6" y="15"/>
                </a:cxn>
                <a:cxn ang="0">
                  <a:pos x="4" y="15"/>
                </a:cxn>
                <a:cxn ang="0">
                  <a:pos x="3" y="12"/>
                </a:cxn>
                <a:cxn ang="0">
                  <a:pos x="0" y="5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3" y="7"/>
                </a:cxn>
                <a:cxn ang="0">
                  <a:pos x="4" y="11"/>
                </a:cxn>
              </a:cxnLst>
              <a:rect l="0" t="0" r="r" b="b"/>
              <a:pathLst>
                <a:path w="6" h="15">
                  <a:moveTo>
                    <a:pt x="4" y="11"/>
                  </a:moveTo>
                  <a:lnTo>
                    <a:pt x="5" y="15"/>
                  </a:lnTo>
                  <a:lnTo>
                    <a:pt x="6" y="15"/>
                  </a:lnTo>
                  <a:lnTo>
                    <a:pt x="4" y="15"/>
                  </a:lnTo>
                  <a:lnTo>
                    <a:pt x="3" y="12"/>
                  </a:lnTo>
                  <a:lnTo>
                    <a:pt x="0" y="5"/>
                  </a:lnTo>
                  <a:lnTo>
                    <a:pt x="0" y="1"/>
                  </a:lnTo>
                  <a:lnTo>
                    <a:pt x="2" y="0"/>
                  </a:lnTo>
                  <a:lnTo>
                    <a:pt x="3" y="2"/>
                  </a:lnTo>
                  <a:lnTo>
                    <a:pt x="3" y="7"/>
                  </a:lnTo>
                  <a:lnTo>
                    <a:pt x="4" y="1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5" name="Freeform 808" descr="30%"/>
            <p:cNvSpPr>
              <a:spLocks/>
            </p:cNvSpPr>
            <p:nvPr/>
          </p:nvSpPr>
          <p:spPr bwMode="auto">
            <a:xfrm>
              <a:off x="4051063" y="3511328"/>
              <a:ext cx="0" cy="0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2" y="1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lnTo>
                    <a:pt x="1" y="3"/>
                  </a:lnTo>
                  <a:lnTo>
                    <a:pt x="0" y="3"/>
                  </a:lnTo>
                  <a:lnTo>
                    <a:pt x="1" y="0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6" name="Freeform 809" descr="30%"/>
            <p:cNvSpPr>
              <a:spLocks/>
            </p:cNvSpPr>
            <p:nvPr/>
          </p:nvSpPr>
          <p:spPr bwMode="auto">
            <a:xfrm>
              <a:off x="3992607" y="3464396"/>
              <a:ext cx="11691" cy="20859"/>
            </a:xfrm>
            <a:custGeom>
              <a:avLst/>
              <a:gdLst/>
              <a:ahLst/>
              <a:cxnLst>
                <a:cxn ang="0">
                  <a:pos x="12" y="24"/>
                </a:cxn>
                <a:cxn ang="0">
                  <a:pos x="12" y="31"/>
                </a:cxn>
                <a:cxn ang="0">
                  <a:pos x="14" y="34"/>
                </a:cxn>
                <a:cxn ang="0">
                  <a:pos x="12" y="35"/>
                </a:cxn>
                <a:cxn ang="0">
                  <a:pos x="7" y="41"/>
                </a:cxn>
                <a:cxn ang="0">
                  <a:pos x="5" y="41"/>
                </a:cxn>
                <a:cxn ang="0">
                  <a:pos x="3" y="43"/>
                </a:cxn>
                <a:cxn ang="0">
                  <a:pos x="2" y="43"/>
                </a:cxn>
                <a:cxn ang="0">
                  <a:pos x="2" y="41"/>
                </a:cxn>
                <a:cxn ang="0">
                  <a:pos x="3" y="39"/>
                </a:cxn>
                <a:cxn ang="0">
                  <a:pos x="3" y="34"/>
                </a:cxn>
                <a:cxn ang="0">
                  <a:pos x="6" y="30"/>
                </a:cxn>
                <a:cxn ang="0">
                  <a:pos x="0" y="19"/>
                </a:cxn>
                <a:cxn ang="0">
                  <a:pos x="4" y="14"/>
                </a:cxn>
                <a:cxn ang="0">
                  <a:pos x="4" y="10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10" y="0"/>
                </a:cxn>
                <a:cxn ang="0">
                  <a:pos x="10" y="1"/>
                </a:cxn>
                <a:cxn ang="0">
                  <a:pos x="11" y="9"/>
                </a:cxn>
                <a:cxn ang="0">
                  <a:pos x="11" y="12"/>
                </a:cxn>
                <a:cxn ang="0">
                  <a:pos x="12" y="16"/>
                </a:cxn>
                <a:cxn ang="0">
                  <a:pos x="12" y="20"/>
                </a:cxn>
                <a:cxn ang="0">
                  <a:pos x="12" y="24"/>
                </a:cxn>
              </a:cxnLst>
              <a:rect l="0" t="0" r="r" b="b"/>
              <a:pathLst>
                <a:path w="14" h="43">
                  <a:moveTo>
                    <a:pt x="12" y="24"/>
                  </a:moveTo>
                  <a:lnTo>
                    <a:pt x="12" y="31"/>
                  </a:lnTo>
                  <a:lnTo>
                    <a:pt x="14" y="34"/>
                  </a:lnTo>
                  <a:lnTo>
                    <a:pt x="12" y="35"/>
                  </a:lnTo>
                  <a:lnTo>
                    <a:pt x="7" y="41"/>
                  </a:lnTo>
                  <a:lnTo>
                    <a:pt x="5" y="41"/>
                  </a:lnTo>
                  <a:lnTo>
                    <a:pt x="3" y="43"/>
                  </a:lnTo>
                  <a:lnTo>
                    <a:pt x="2" y="43"/>
                  </a:lnTo>
                  <a:lnTo>
                    <a:pt x="2" y="41"/>
                  </a:lnTo>
                  <a:lnTo>
                    <a:pt x="3" y="39"/>
                  </a:lnTo>
                  <a:lnTo>
                    <a:pt x="3" y="34"/>
                  </a:lnTo>
                  <a:lnTo>
                    <a:pt x="6" y="30"/>
                  </a:lnTo>
                  <a:lnTo>
                    <a:pt x="0" y="19"/>
                  </a:lnTo>
                  <a:lnTo>
                    <a:pt x="4" y="14"/>
                  </a:lnTo>
                  <a:lnTo>
                    <a:pt x="4" y="10"/>
                  </a:lnTo>
                  <a:lnTo>
                    <a:pt x="4" y="5"/>
                  </a:lnTo>
                  <a:lnTo>
                    <a:pt x="6" y="5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1" y="9"/>
                  </a:lnTo>
                  <a:lnTo>
                    <a:pt x="11" y="12"/>
                  </a:lnTo>
                  <a:lnTo>
                    <a:pt x="12" y="16"/>
                  </a:lnTo>
                  <a:lnTo>
                    <a:pt x="12" y="20"/>
                  </a:lnTo>
                  <a:lnTo>
                    <a:pt x="12" y="24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7" name="Freeform 810" descr="30%"/>
            <p:cNvSpPr>
              <a:spLocks/>
            </p:cNvSpPr>
            <p:nvPr/>
          </p:nvSpPr>
          <p:spPr bwMode="auto">
            <a:xfrm>
              <a:off x="4074449" y="3313168"/>
              <a:ext cx="5845" cy="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2" y="3"/>
                </a:cxn>
                <a:cxn ang="0">
                  <a:pos x="0" y="5"/>
                </a:cxn>
              </a:cxnLst>
              <a:rect l="0" t="0" r="r" b="b"/>
              <a:pathLst>
                <a:path w="3" h="5">
                  <a:moveTo>
                    <a:pt x="0" y="5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2" y="3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8" name="Freeform 811" descr="30%"/>
            <p:cNvSpPr>
              <a:spLocks/>
            </p:cNvSpPr>
            <p:nvPr/>
          </p:nvSpPr>
          <p:spPr bwMode="auto">
            <a:xfrm>
              <a:off x="4010143" y="3579120"/>
              <a:ext cx="0" cy="521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0"/>
                </a:cxn>
                <a:cxn ang="0">
                  <a:pos x="1" y="4"/>
                </a:cxn>
                <a:cxn ang="0">
                  <a:pos x="0" y="3"/>
                </a:cxn>
              </a:cxnLst>
              <a:rect l="0" t="0" r="r" b="b"/>
              <a:pathLst>
                <a:path w="1" h="4">
                  <a:moveTo>
                    <a:pt x="0" y="3"/>
                  </a:moveTo>
                  <a:lnTo>
                    <a:pt x="0" y="0"/>
                  </a:lnTo>
                  <a:lnTo>
                    <a:pt x="1" y="4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9" name="Freeform 812" descr="30%"/>
            <p:cNvSpPr>
              <a:spLocks/>
            </p:cNvSpPr>
            <p:nvPr/>
          </p:nvSpPr>
          <p:spPr bwMode="auto">
            <a:xfrm>
              <a:off x="4091984" y="3104579"/>
              <a:ext cx="5845" cy="5215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1" y="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0" name="Freeform 813" descr="30%"/>
            <p:cNvSpPr>
              <a:spLocks/>
            </p:cNvSpPr>
            <p:nvPr/>
          </p:nvSpPr>
          <p:spPr bwMode="auto">
            <a:xfrm>
              <a:off x="4097829" y="3193230"/>
              <a:ext cx="5845" cy="521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2" y="2"/>
                </a:cxn>
                <a:cxn ang="0">
                  <a:pos x="1" y="4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lnTo>
                    <a:pt x="2" y="2"/>
                  </a:lnTo>
                  <a:lnTo>
                    <a:pt x="1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1" name="Freeform 814" descr="30%"/>
            <p:cNvSpPr>
              <a:spLocks/>
            </p:cNvSpPr>
            <p:nvPr/>
          </p:nvSpPr>
          <p:spPr bwMode="auto">
            <a:xfrm>
              <a:off x="3384662" y="2687401"/>
              <a:ext cx="11691" cy="10429"/>
            </a:xfrm>
            <a:custGeom>
              <a:avLst/>
              <a:gdLst/>
              <a:ahLst/>
              <a:cxnLst>
                <a:cxn ang="0">
                  <a:pos x="9" y="7"/>
                </a:cxn>
                <a:cxn ang="0">
                  <a:pos x="7" y="7"/>
                </a:cxn>
                <a:cxn ang="0">
                  <a:pos x="6" y="11"/>
                </a:cxn>
                <a:cxn ang="0">
                  <a:pos x="4" y="9"/>
                </a:cxn>
                <a:cxn ang="0">
                  <a:pos x="3" y="12"/>
                </a:cxn>
                <a:cxn ang="0">
                  <a:pos x="2" y="12"/>
                </a:cxn>
                <a:cxn ang="0">
                  <a:pos x="0" y="9"/>
                </a:cxn>
                <a:cxn ang="0">
                  <a:pos x="2" y="7"/>
                </a:cxn>
                <a:cxn ang="0">
                  <a:pos x="3" y="7"/>
                </a:cxn>
                <a:cxn ang="0">
                  <a:pos x="3" y="5"/>
                </a:cxn>
                <a:cxn ang="0">
                  <a:pos x="5" y="1"/>
                </a:cxn>
                <a:cxn ang="0">
                  <a:pos x="6" y="0"/>
                </a:cxn>
                <a:cxn ang="0">
                  <a:pos x="6" y="1"/>
                </a:cxn>
                <a:cxn ang="0">
                  <a:pos x="7" y="0"/>
                </a:cxn>
                <a:cxn ang="0">
                  <a:pos x="10" y="2"/>
                </a:cxn>
                <a:cxn ang="0">
                  <a:pos x="9" y="7"/>
                </a:cxn>
              </a:cxnLst>
              <a:rect l="0" t="0" r="r" b="b"/>
              <a:pathLst>
                <a:path w="10" h="12">
                  <a:moveTo>
                    <a:pt x="9" y="7"/>
                  </a:moveTo>
                  <a:lnTo>
                    <a:pt x="7" y="7"/>
                  </a:lnTo>
                  <a:lnTo>
                    <a:pt x="6" y="11"/>
                  </a:lnTo>
                  <a:lnTo>
                    <a:pt x="4" y="9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0" y="9"/>
                  </a:lnTo>
                  <a:lnTo>
                    <a:pt x="2" y="7"/>
                  </a:lnTo>
                  <a:lnTo>
                    <a:pt x="3" y="7"/>
                  </a:lnTo>
                  <a:lnTo>
                    <a:pt x="3" y="5"/>
                  </a:lnTo>
                  <a:lnTo>
                    <a:pt x="5" y="1"/>
                  </a:lnTo>
                  <a:lnTo>
                    <a:pt x="6" y="0"/>
                  </a:lnTo>
                  <a:lnTo>
                    <a:pt x="6" y="1"/>
                  </a:lnTo>
                  <a:lnTo>
                    <a:pt x="7" y="0"/>
                  </a:lnTo>
                  <a:lnTo>
                    <a:pt x="10" y="2"/>
                  </a:lnTo>
                  <a:lnTo>
                    <a:pt x="9" y="7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2" name="Freeform 815" descr="30%"/>
            <p:cNvSpPr>
              <a:spLocks/>
            </p:cNvSpPr>
            <p:nvPr/>
          </p:nvSpPr>
          <p:spPr bwMode="auto">
            <a:xfrm>
              <a:off x="4097829" y="3667770"/>
              <a:ext cx="46766" cy="41718"/>
            </a:xfrm>
            <a:custGeom>
              <a:avLst/>
              <a:gdLst/>
              <a:ahLst/>
              <a:cxnLst>
                <a:cxn ang="0">
                  <a:pos x="27" y="10"/>
                </a:cxn>
                <a:cxn ang="0">
                  <a:pos x="38" y="18"/>
                </a:cxn>
                <a:cxn ang="0">
                  <a:pos x="41" y="24"/>
                </a:cxn>
                <a:cxn ang="0">
                  <a:pos x="43" y="28"/>
                </a:cxn>
                <a:cxn ang="0">
                  <a:pos x="43" y="31"/>
                </a:cxn>
                <a:cxn ang="0">
                  <a:pos x="48" y="47"/>
                </a:cxn>
                <a:cxn ang="0">
                  <a:pos x="48" y="55"/>
                </a:cxn>
                <a:cxn ang="0">
                  <a:pos x="47" y="60"/>
                </a:cxn>
                <a:cxn ang="0">
                  <a:pos x="44" y="65"/>
                </a:cxn>
                <a:cxn ang="0">
                  <a:pos x="42" y="66"/>
                </a:cxn>
                <a:cxn ang="0">
                  <a:pos x="43" y="72"/>
                </a:cxn>
                <a:cxn ang="0">
                  <a:pos x="42" y="75"/>
                </a:cxn>
                <a:cxn ang="0">
                  <a:pos x="42" y="81"/>
                </a:cxn>
                <a:cxn ang="0">
                  <a:pos x="32" y="83"/>
                </a:cxn>
                <a:cxn ang="0">
                  <a:pos x="24" y="81"/>
                </a:cxn>
                <a:cxn ang="0">
                  <a:pos x="24" y="77"/>
                </a:cxn>
                <a:cxn ang="0">
                  <a:pos x="19" y="73"/>
                </a:cxn>
                <a:cxn ang="0">
                  <a:pos x="18" y="86"/>
                </a:cxn>
                <a:cxn ang="0">
                  <a:pos x="11" y="86"/>
                </a:cxn>
                <a:cxn ang="0">
                  <a:pos x="9" y="82"/>
                </a:cxn>
                <a:cxn ang="0">
                  <a:pos x="4" y="81"/>
                </a:cxn>
                <a:cxn ang="0">
                  <a:pos x="2" y="72"/>
                </a:cxn>
                <a:cxn ang="0">
                  <a:pos x="1" y="67"/>
                </a:cxn>
                <a:cxn ang="0">
                  <a:pos x="4" y="59"/>
                </a:cxn>
                <a:cxn ang="0">
                  <a:pos x="3" y="56"/>
                </a:cxn>
                <a:cxn ang="0">
                  <a:pos x="2" y="50"/>
                </a:cxn>
                <a:cxn ang="0">
                  <a:pos x="5" y="47"/>
                </a:cxn>
                <a:cxn ang="0">
                  <a:pos x="6" y="44"/>
                </a:cxn>
                <a:cxn ang="0">
                  <a:pos x="9" y="35"/>
                </a:cxn>
                <a:cxn ang="0">
                  <a:pos x="10" y="28"/>
                </a:cxn>
                <a:cxn ang="0">
                  <a:pos x="12" y="10"/>
                </a:cxn>
                <a:cxn ang="0">
                  <a:pos x="13" y="11"/>
                </a:cxn>
                <a:cxn ang="0">
                  <a:pos x="16" y="13"/>
                </a:cxn>
                <a:cxn ang="0">
                  <a:pos x="20" y="11"/>
                </a:cxn>
                <a:cxn ang="0">
                  <a:pos x="20" y="5"/>
                </a:cxn>
                <a:cxn ang="0">
                  <a:pos x="26" y="4"/>
                </a:cxn>
              </a:cxnLst>
              <a:rect l="0" t="0" r="r" b="b"/>
              <a:pathLst>
                <a:path w="48" h="87">
                  <a:moveTo>
                    <a:pt x="26" y="8"/>
                  </a:moveTo>
                  <a:lnTo>
                    <a:pt x="27" y="10"/>
                  </a:lnTo>
                  <a:lnTo>
                    <a:pt x="32" y="11"/>
                  </a:lnTo>
                  <a:lnTo>
                    <a:pt x="38" y="18"/>
                  </a:lnTo>
                  <a:lnTo>
                    <a:pt x="39" y="18"/>
                  </a:lnTo>
                  <a:lnTo>
                    <a:pt x="41" y="24"/>
                  </a:lnTo>
                  <a:lnTo>
                    <a:pt x="43" y="24"/>
                  </a:lnTo>
                  <a:lnTo>
                    <a:pt x="43" y="28"/>
                  </a:lnTo>
                  <a:lnTo>
                    <a:pt x="43" y="30"/>
                  </a:lnTo>
                  <a:lnTo>
                    <a:pt x="43" y="31"/>
                  </a:lnTo>
                  <a:lnTo>
                    <a:pt x="46" y="37"/>
                  </a:lnTo>
                  <a:lnTo>
                    <a:pt x="48" y="47"/>
                  </a:lnTo>
                  <a:lnTo>
                    <a:pt x="47" y="50"/>
                  </a:lnTo>
                  <a:lnTo>
                    <a:pt x="48" y="55"/>
                  </a:lnTo>
                  <a:lnTo>
                    <a:pt x="47" y="59"/>
                  </a:lnTo>
                  <a:lnTo>
                    <a:pt x="47" y="60"/>
                  </a:lnTo>
                  <a:lnTo>
                    <a:pt x="46" y="62"/>
                  </a:lnTo>
                  <a:lnTo>
                    <a:pt x="44" y="65"/>
                  </a:lnTo>
                  <a:lnTo>
                    <a:pt x="46" y="68"/>
                  </a:lnTo>
                  <a:lnTo>
                    <a:pt x="42" y="66"/>
                  </a:lnTo>
                  <a:lnTo>
                    <a:pt x="42" y="67"/>
                  </a:lnTo>
                  <a:lnTo>
                    <a:pt x="43" y="72"/>
                  </a:lnTo>
                  <a:lnTo>
                    <a:pt x="43" y="73"/>
                  </a:lnTo>
                  <a:lnTo>
                    <a:pt x="42" y="75"/>
                  </a:lnTo>
                  <a:lnTo>
                    <a:pt x="42" y="78"/>
                  </a:lnTo>
                  <a:lnTo>
                    <a:pt x="42" y="81"/>
                  </a:lnTo>
                  <a:lnTo>
                    <a:pt x="40" y="83"/>
                  </a:lnTo>
                  <a:lnTo>
                    <a:pt x="32" y="83"/>
                  </a:lnTo>
                  <a:lnTo>
                    <a:pt x="26" y="78"/>
                  </a:lnTo>
                  <a:lnTo>
                    <a:pt x="24" y="81"/>
                  </a:lnTo>
                  <a:lnTo>
                    <a:pt x="25" y="80"/>
                  </a:lnTo>
                  <a:lnTo>
                    <a:pt x="24" y="77"/>
                  </a:lnTo>
                  <a:lnTo>
                    <a:pt x="20" y="72"/>
                  </a:lnTo>
                  <a:lnTo>
                    <a:pt x="19" y="73"/>
                  </a:lnTo>
                  <a:lnTo>
                    <a:pt x="19" y="81"/>
                  </a:lnTo>
                  <a:lnTo>
                    <a:pt x="18" y="86"/>
                  </a:lnTo>
                  <a:lnTo>
                    <a:pt x="16" y="87"/>
                  </a:lnTo>
                  <a:lnTo>
                    <a:pt x="11" y="86"/>
                  </a:lnTo>
                  <a:lnTo>
                    <a:pt x="9" y="85"/>
                  </a:lnTo>
                  <a:lnTo>
                    <a:pt x="9" y="82"/>
                  </a:lnTo>
                  <a:lnTo>
                    <a:pt x="6" y="83"/>
                  </a:lnTo>
                  <a:lnTo>
                    <a:pt x="4" y="81"/>
                  </a:lnTo>
                  <a:lnTo>
                    <a:pt x="2" y="76"/>
                  </a:lnTo>
                  <a:lnTo>
                    <a:pt x="2" y="72"/>
                  </a:lnTo>
                  <a:lnTo>
                    <a:pt x="0" y="68"/>
                  </a:lnTo>
                  <a:lnTo>
                    <a:pt x="1" y="67"/>
                  </a:lnTo>
                  <a:lnTo>
                    <a:pt x="2" y="62"/>
                  </a:lnTo>
                  <a:lnTo>
                    <a:pt x="4" y="59"/>
                  </a:lnTo>
                  <a:lnTo>
                    <a:pt x="4" y="56"/>
                  </a:lnTo>
                  <a:lnTo>
                    <a:pt x="3" y="56"/>
                  </a:lnTo>
                  <a:lnTo>
                    <a:pt x="2" y="54"/>
                  </a:lnTo>
                  <a:lnTo>
                    <a:pt x="2" y="50"/>
                  </a:lnTo>
                  <a:lnTo>
                    <a:pt x="4" y="49"/>
                  </a:lnTo>
                  <a:lnTo>
                    <a:pt x="5" y="47"/>
                  </a:lnTo>
                  <a:lnTo>
                    <a:pt x="6" y="47"/>
                  </a:lnTo>
                  <a:lnTo>
                    <a:pt x="6" y="44"/>
                  </a:lnTo>
                  <a:lnTo>
                    <a:pt x="8" y="44"/>
                  </a:lnTo>
                  <a:lnTo>
                    <a:pt x="9" y="35"/>
                  </a:lnTo>
                  <a:lnTo>
                    <a:pt x="10" y="31"/>
                  </a:lnTo>
                  <a:lnTo>
                    <a:pt x="10" y="28"/>
                  </a:lnTo>
                  <a:lnTo>
                    <a:pt x="12" y="19"/>
                  </a:lnTo>
                  <a:lnTo>
                    <a:pt x="12" y="10"/>
                  </a:lnTo>
                  <a:lnTo>
                    <a:pt x="12" y="9"/>
                  </a:lnTo>
                  <a:lnTo>
                    <a:pt x="13" y="11"/>
                  </a:lnTo>
                  <a:lnTo>
                    <a:pt x="16" y="9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20" y="11"/>
                  </a:lnTo>
                  <a:lnTo>
                    <a:pt x="21" y="10"/>
                  </a:lnTo>
                  <a:lnTo>
                    <a:pt x="20" y="5"/>
                  </a:lnTo>
                  <a:lnTo>
                    <a:pt x="24" y="0"/>
                  </a:lnTo>
                  <a:lnTo>
                    <a:pt x="26" y="4"/>
                  </a:lnTo>
                  <a:lnTo>
                    <a:pt x="26" y="8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3" name="Freeform 816" descr="30%"/>
            <p:cNvSpPr>
              <a:spLocks/>
            </p:cNvSpPr>
            <p:nvPr/>
          </p:nvSpPr>
          <p:spPr bwMode="auto">
            <a:xfrm>
              <a:off x="4109518" y="3657341"/>
              <a:ext cx="5845" cy="521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3" y="1"/>
                </a:cxn>
                <a:cxn ang="0">
                  <a:pos x="3" y="4"/>
                </a:cxn>
                <a:cxn ang="0">
                  <a:pos x="3" y="6"/>
                </a:cxn>
                <a:cxn ang="0">
                  <a:pos x="1" y="9"/>
                </a:cxn>
                <a:cxn ang="0">
                  <a:pos x="1" y="6"/>
                </a:cxn>
                <a:cxn ang="0">
                  <a:pos x="0" y="5"/>
                </a:cxn>
                <a:cxn ang="0">
                  <a:pos x="1" y="0"/>
                </a:cxn>
              </a:cxnLst>
              <a:rect l="0" t="0" r="r" b="b"/>
              <a:pathLst>
                <a:path w="3" h="9">
                  <a:moveTo>
                    <a:pt x="1" y="0"/>
                  </a:moveTo>
                  <a:lnTo>
                    <a:pt x="3" y="1"/>
                  </a:lnTo>
                  <a:lnTo>
                    <a:pt x="3" y="4"/>
                  </a:lnTo>
                  <a:lnTo>
                    <a:pt x="3" y="6"/>
                  </a:lnTo>
                  <a:lnTo>
                    <a:pt x="1" y="9"/>
                  </a:lnTo>
                  <a:lnTo>
                    <a:pt x="1" y="6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4" name="Freeform 817" descr="30%"/>
            <p:cNvSpPr>
              <a:spLocks/>
            </p:cNvSpPr>
            <p:nvPr/>
          </p:nvSpPr>
          <p:spPr bwMode="auto">
            <a:xfrm>
              <a:off x="4109518" y="3057647"/>
              <a:ext cx="5845" cy="0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0" y="0"/>
                </a:cxn>
                <a:cxn ang="0">
                  <a:pos x="3" y="1"/>
                </a:cxn>
                <a:cxn ang="0">
                  <a:pos x="3" y="3"/>
                </a:cxn>
                <a:cxn ang="0">
                  <a:pos x="2" y="3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3" y="3"/>
                  </a:lnTo>
                  <a:lnTo>
                    <a:pt x="2" y="3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5" name="Freeform 818" descr="30%"/>
            <p:cNvSpPr>
              <a:spLocks/>
            </p:cNvSpPr>
            <p:nvPr/>
          </p:nvSpPr>
          <p:spPr bwMode="auto">
            <a:xfrm>
              <a:off x="4121215" y="3657341"/>
              <a:ext cx="0" cy="0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6" name="Freeform 819" descr="30%"/>
            <p:cNvSpPr>
              <a:spLocks/>
            </p:cNvSpPr>
            <p:nvPr/>
          </p:nvSpPr>
          <p:spPr bwMode="auto">
            <a:xfrm>
              <a:off x="4121215" y="3641696"/>
              <a:ext cx="5845" cy="5215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0" y="0"/>
                </a:cxn>
                <a:cxn ang="0">
                  <a:pos x="3" y="1"/>
                </a:cxn>
                <a:cxn ang="0">
                  <a:pos x="5" y="4"/>
                </a:cxn>
                <a:cxn ang="0">
                  <a:pos x="5" y="5"/>
                </a:cxn>
              </a:cxnLst>
              <a:rect l="0" t="0" r="r" b="b"/>
              <a:pathLst>
                <a:path w="5" h="5">
                  <a:moveTo>
                    <a:pt x="5" y="5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5" y="4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7" name="Freeform 820" descr="30%"/>
            <p:cNvSpPr>
              <a:spLocks/>
            </p:cNvSpPr>
            <p:nvPr/>
          </p:nvSpPr>
          <p:spPr bwMode="auto">
            <a:xfrm>
              <a:off x="3396352" y="2718689"/>
              <a:ext cx="0" cy="0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2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8" name="Freeform 821" descr="30%"/>
            <p:cNvSpPr>
              <a:spLocks/>
            </p:cNvSpPr>
            <p:nvPr/>
          </p:nvSpPr>
          <p:spPr bwMode="auto">
            <a:xfrm>
              <a:off x="2987160" y="2916849"/>
              <a:ext cx="0" cy="521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0"/>
                </a:cxn>
                <a:cxn ang="0">
                  <a:pos x="2" y="3"/>
                </a:cxn>
                <a:cxn ang="0">
                  <a:pos x="1" y="5"/>
                </a:cxn>
                <a:cxn ang="0">
                  <a:pos x="0" y="3"/>
                </a:cxn>
              </a:cxnLst>
              <a:rect l="0" t="0" r="r" b="b"/>
              <a:pathLst>
                <a:path w="2" h="5">
                  <a:moveTo>
                    <a:pt x="0" y="3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1" y="5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9" name="Rectangle 822" descr="30%"/>
            <p:cNvSpPr>
              <a:spLocks noChangeArrowheads="1"/>
            </p:cNvSpPr>
            <p:nvPr/>
          </p:nvSpPr>
          <p:spPr bwMode="auto">
            <a:xfrm>
              <a:off x="2981310" y="2911634"/>
              <a:ext cx="5845" cy="0"/>
            </a:xfrm>
            <a:prstGeom prst="rect">
              <a:avLst/>
            </a:prstGeom>
            <a:grpFill/>
            <a:ln w="3175">
              <a:solidFill>
                <a:schemeClr val="tx1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0" name="Rectangle 824" descr="30%"/>
            <p:cNvSpPr>
              <a:spLocks noChangeArrowheads="1"/>
            </p:cNvSpPr>
            <p:nvPr/>
          </p:nvSpPr>
          <p:spPr bwMode="auto">
            <a:xfrm>
              <a:off x="4003982" y="3459833"/>
              <a:ext cx="0" cy="0"/>
            </a:xfrm>
            <a:prstGeom prst="rect">
              <a:avLst/>
            </a:prstGeom>
            <a:grpFill/>
            <a:ln w="3175">
              <a:solidFill>
                <a:schemeClr val="tx1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1" name="Freeform 825" descr="30%"/>
            <p:cNvSpPr>
              <a:spLocks/>
            </p:cNvSpPr>
            <p:nvPr/>
          </p:nvSpPr>
          <p:spPr bwMode="auto">
            <a:xfrm>
              <a:off x="2981790" y="2905839"/>
              <a:ext cx="3719" cy="160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4" y="2"/>
                </a:cxn>
                <a:cxn ang="0">
                  <a:pos x="3" y="3"/>
                </a:cxn>
                <a:cxn ang="0">
                  <a:pos x="2" y="2"/>
                </a:cxn>
              </a:cxnLst>
              <a:rect l="0" t="0" r="r" b="b"/>
              <a:pathLst>
                <a:path w="4" h="3">
                  <a:moveTo>
                    <a:pt x="2" y="2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2"/>
                  </a:lnTo>
                  <a:lnTo>
                    <a:pt x="3" y="3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2" name="Rectangle 826" descr="30%"/>
            <p:cNvSpPr>
              <a:spLocks noChangeArrowheads="1"/>
            </p:cNvSpPr>
            <p:nvPr/>
          </p:nvSpPr>
          <p:spPr bwMode="auto">
            <a:xfrm>
              <a:off x="4130363" y="3641292"/>
              <a:ext cx="0" cy="0"/>
            </a:xfrm>
            <a:prstGeom prst="rect">
              <a:avLst/>
            </a:prstGeom>
            <a:grpFill/>
            <a:ln w="3175">
              <a:solidFill>
                <a:schemeClr val="tx1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3" name="Freeform 827" descr="30%"/>
            <p:cNvSpPr>
              <a:spLocks/>
            </p:cNvSpPr>
            <p:nvPr/>
          </p:nvSpPr>
          <p:spPr bwMode="auto">
            <a:xfrm>
              <a:off x="2978075" y="2897809"/>
              <a:ext cx="9292" cy="642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6" y="1"/>
                </a:cxn>
                <a:cxn ang="0">
                  <a:pos x="5" y="4"/>
                </a:cxn>
                <a:cxn ang="0">
                  <a:pos x="9" y="11"/>
                </a:cxn>
                <a:cxn ang="0">
                  <a:pos x="4" y="11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0" y="1"/>
                </a:cxn>
              </a:cxnLst>
              <a:rect l="0" t="0" r="r" b="b"/>
              <a:pathLst>
                <a:path w="9" h="11">
                  <a:moveTo>
                    <a:pt x="0" y="1"/>
                  </a:moveTo>
                  <a:lnTo>
                    <a:pt x="4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5" y="4"/>
                  </a:lnTo>
                  <a:lnTo>
                    <a:pt x="9" y="11"/>
                  </a:lnTo>
                  <a:lnTo>
                    <a:pt x="4" y="11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4" name="Freeform 828" descr="30%"/>
            <p:cNvSpPr>
              <a:spLocks/>
            </p:cNvSpPr>
            <p:nvPr/>
          </p:nvSpPr>
          <p:spPr bwMode="auto">
            <a:xfrm>
              <a:off x="4134082" y="3641292"/>
              <a:ext cx="7432" cy="6424"/>
            </a:xfrm>
            <a:custGeom>
              <a:avLst/>
              <a:gdLst/>
              <a:ahLst/>
              <a:cxnLst>
                <a:cxn ang="0">
                  <a:pos x="8" y="9"/>
                </a:cxn>
                <a:cxn ang="0">
                  <a:pos x="7" y="13"/>
                </a:cxn>
                <a:cxn ang="0">
                  <a:pos x="5" y="9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7" y="4"/>
                </a:cxn>
                <a:cxn ang="0">
                  <a:pos x="8" y="9"/>
                </a:cxn>
              </a:cxnLst>
              <a:rect l="0" t="0" r="r" b="b"/>
              <a:pathLst>
                <a:path w="8" h="13">
                  <a:moveTo>
                    <a:pt x="8" y="9"/>
                  </a:moveTo>
                  <a:lnTo>
                    <a:pt x="7" y="13"/>
                  </a:lnTo>
                  <a:lnTo>
                    <a:pt x="5" y="9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4"/>
                  </a:lnTo>
                  <a:lnTo>
                    <a:pt x="3" y="0"/>
                  </a:lnTo>
                  <a:lnTo>
                    <a:pt x="4" y="0"/>
                  </a:lnTo>
                  <a:lnTo>
                    <a:pt x="7" y="4"/>
                  </a:lnTo>
                  <a:lnTo>
                    <a:pt x="8" y="9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5" name="Freeform 829" descr="30%"/>
            <p:cNvSpPr>
              <a:spLocks/>
            </p:cNvSpPr>
            <p:nvPr/>
          </p:nvSpPr>
          <p:spPr bwMode="auto">
            <a:xfrm>
              <a:off x="4135942" y="3668589"/>
              <a:ext cx="1859" cy="1605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1" h="3">
                  <a:moveTo>
                    <a:pt x="1" y="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6" name="Freeform 830" descr="30%"/>
            <p:cNvSpPr>
              <a:spLocks/>
            </p:cNvSpPr>
            <p:nvPr/>
          </p:nvSpPr>
          <p:spPr bwMode="auto">
            <a:xfrm>
              <a:off x="4139655" y="3652531"/>
              <a:ext cx="14866" cy="2569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3" y="3"/>
                </a:cxn>
                <a:cxn ang="0">
                  <a:pos x="14" y="3"/>
                </a:cxn>
                <a:cxn ang="0">
                  <a:pos x="15" y="4"/>
                </a:cxn>
                <a:cxn ang="0">
                  <a:pos x="15" y="11"/>
                </a:cxn>
                <a:cxn ang="0">
                  <a:pos x="16" y="12"/>
                </a:cxn>
                <a:cxn ang="0">
                  <a:pos x="16" y="14"/>
                </a:cxn>
                <a:cxn ang="0">
                  <a:pos x="15" y="16"/>
                </a:cxn>
                <a:cxn ang="0">
                  <a:pos x="16" y="18"/>
                </a:cxn>
                <a:cxn ang="0">
                  <a:pos x="15" y="23"/>
                </a:cxn>
                <a:cxn ang="0">
                  <a:pos x="16" y="32"/>
                </a:cxn>
                <a:cxn ang="0">
                  <a:pos x="14" y="38"/>
                </a:cxn>
                <a:cxn ang="0">
                  <a:pos x="14" y="45"/>
                </a:cxn>
                <a:cxn ang="0">
                  <a:pos x="13" y="48"/>
                </a:cxn>
                <a:cxn ang="0">
                  <a:pos x="12" y="45"/>
                </a:cxn>
                <a:cxn ang="0">
                  <a:pos x="11" y="47"/>
                </a:cxn>
                <a:cxn ang="0">
                  <a:pos x="8" y="47"/>
                </a:cxn>
                <a:cxn ang="0">
                  <a:pos x="8" y="45"/>
                </a:cxn>
                <a:cxn ang="0">
                  <a:pos x="7" y="47"/>
                </a:cxn>
                <a:cxn ang="0">
                  <a:pos x="6" y="47"/>
                </a:cxn>
                <a:cxn ang="0">
                  <a:pos x="5" y="43"/>
                </a:cxn>
                <a:cxn ang="0">
                  <a:pos x="2" y="42"/>
                </a:cxn>
                <a:cxn ang="0">
                  <a:pos x="2" y="40"/>
                </a:cxn>
                <a:cxn ang="0">
                  <a:pos x="1" y="37"/>
                </a:cxn>
                <a:cxn ang="0">
                  <a:pos x="1" y="34"/>
                </a:cxn>
                <a:cxn ang="0">
                  <a:pos x="0" y="33"/>
                </a:cxn>
                <a:cxn ang="0">
                  <a:pos x="2" y="28"/>
                </a:cxn>
                <a:cxn ang="0">
                  <a:pos x="1" y="27"/>
                </a:cxn>
                <a:cxn ang="0">
                  <a:pos x="0" y="27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19"/>
                </a:cxn>
                <a:cxn ang="0">
                  <a:pos x="1" y="17"/>
                </a:cxn>
                <a:cxn ang="0">
                  <a:pos x="4" y="18"/>
                </a:cxn>
                <a:cxn ang="0">
                  <a:pos x="5" y="16"/>
                </a:cxn>
                <a:cxn ang="0">
                  <a:pos x="4" y="13"/>
                </a:cxn>
                <a:cxn ang="0">
                  <a:pos x="4" y="11"/>
                </a:cxn>
                <a:cxn ang="0">
                  <a:pos x="1" y="9"/>
                </a:cxn>
                <a:cxn ang="0">
                  <a:pos x="1" y="6"/>
                </a:cxn>
                <a:cxn ang="0">
                  <a:pos x="2" y="3"/>
                </a:cxn>
                <a:cxn ang="0">
                  <a:pos x="6" y="3"/>
                </a:cxn>
                <a:cxn ang="0">
                  <a:pos x="6" y="1"/>
                </a:cxn>
                <a:cxn ang="0">
                  <a:pos x="7" y="0"/>
                </a:cxn>
                <a:cxn ang="0">
                  <a:pos x="11" y="0"/>
                </a:cxn>
              </a:cxnLst>
              <a:rect l="0" t="0" r="r" b="b"/>
              <a:pathLst>
                <a:path w="16" h="48">
                  <a:moveTo>
                    <a:pt x="11" y="0"/>
                  </a:moveTo>
                  <a:lnTo>
                    <a:pt x="13" y="3"/>
                  </a:lnTo>
                  <a:lnTo>
                    <a:pt x="14" y="3"/>
                  </a:lnTo>
                  <a:lnTo>
                    <a:pt x="15" y="4"/>
                  </a:lnTo>
                  <a:lnTo>
                    <a:pt x="15" y="11"/>
                  </a:lnTo>
                  <a:lnTo>
                    <a:pt x="16" y="12"/>
                  </a:lnTo>
                  <a:lnTo>
                    <a:pt x="16" y="14"/>
                  </a:lnTo>
                  <a:lnTo>
                    <a:pt x="15" y="16"/>
                  </a:lnTo>
                  <a:lnTo>
                    <a:pt x="16" y="18"/>
                  </a:lnTo>
                  <a:lnTo>
                    <a:pt x="15" y="23"/>
                  </a:lnTo>
                  <a:lnTo>
                    <a:pt x="16" y="32"/>
                  </a:lnTo>
                  <a:lnTo>
                    <a:pt x="14" y="38"/>
                  </a:lnTo>
                  <a:lnTo>
                    <a:pt x="14" y="45"/>
                  </a:lnTo>
                  <a:lnTo>
                    <a:pt x="13" y="48"/>
                  </a:lnTo>
                  <a:lnTo>
                    <a:pt x="12" y="45"/>
                  </a:lnTo>
                  <a:lnTo>
                    <a:pt x="11" y="47"/>
                  </a:lnTo>
                  <a:lnTo>
                    <a:pt x="8" y="47"/>
                  </a:lnTo>
                  <a:lnTo>
                    <a:pt x="8" y="45"/>
                  </a:lnTo>
                  <a:lnTo>
                    <a:pt x="7" y="47"/>
                  </a:lnTo>
                  <a:lnTo>
                    <a:pt x="6" y="47"/>
                  </a:lnTo>
                  <a:lnTo>
                    <a:pt x="5" y="43"/>
                  </a:lnTo>
                  <a:lnTo>
                    <a:pt x="2" y="42"/>
                  </a:lnTo>
                  <a:lnTo>
                    <a:pt x="2" y="40"/>
                  </a:lnTo>
                  <a:lnTo>
                    <a:pt x="1" y="37"/>
                  </a:lnTo>
                  <a:lnTo>
                    <a:pt x="1" y="34"/>
                  </a:lnTo>
                  <a:lnTo>
                    <a:pt x="0" y="33"/>
                  </a:lnTo>
                  <a:lnTo>
                    <a:pt x="2" y="28"/>
                  </a:lnTo>
                  <a:lnTo>
                    <a:pt x="1" y="27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1" y="17"/>
                  </a:lnTo>
                  <a:lnTo>
                    <a:pt x="4" y="18"/>
                  </a:lnTo>
                  <a:lnTo>
                    <a:pt x="5" y="16"/>
                  </a:lnTo>
                  <a:lnTo>
                    <a:pt x="4" y="13"/>
                  </a:lnTo>
                  <a:lnTo>
                    <a:pt x="4" y="11"/>
                  </a:lnTo>
                  <a:lnTo>
                    <a:pt x="1" y="9"/>
                  </a:lnTo>
                  <a:lnTo>
                    <a:pt x="1" y="6"/>
                  </a:lnTo>
                  <a:lnTo>
                    <a:pt x="2" y="3"/>
                  </a:lnTo>
                  <a:lnTo>
                    <a:pt x="6" y="3"/>
                  </a:lnTo>
                  <a:lnTo>
                    <a:pt x="6" y="1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7" name="Freeform 831" descr="30%"/>
            <p:cNvSpPr>
              <a:spLocks/>
            </p:cNvSpPr>
            <p:nvPr/>
          </p:nvSpPr>
          <p:spPr bwMode="auto">
            <a:xfrm>
              <a:off x="4145234" y="3684648"/>
              <a:ext cx="1859" cy="1605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2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8" name="Freeform 832" descr="30%"/>
            <p:cNvSpPr>
              <a:spLocks/>
            </p:cNvSpPr>
            <p:nvPr/>
          </p:nvSpPr>
          <p:spPr bwMode="auto">
            <a:xfrm>
              <a:off x="4189836" y="2876936"/>
              <a:ext cx="24163" cy="2408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2" y="2"/>
                </a:cxn>
                <a:cxn ang="0">
                  <a:pos x="12" y="5"/>
                </a:cxn>
                <a:cxn ang="0">
                  <a:pos x="14" y="3"/>
                </a:cxn>
                <a:cxn ang="0">
                  <a:pos x="14" y="7"/>
                </a:cxn>
                <a:cxn ang="0">
                  <a:pos x="18" y="11"/>
                </a:cxn>
                <a:cxn ang="0">
                  <a:pos x="19" y="13"/>
                </a:cxn>
                <a:cxn ang="0">
                  <a:pos x="20" y="14"/>
                </a:cxn>
                <a:cxn ang="0">
                  <a:pos x="23" y="16"/>
                </a:cxn>
                <a:cxn ang="0">
                  <a:pos x="23" y="16"/>
                </a:cxn>
                <a:cxn ang="0">
                  <a:pos x="26" y="17"/>
                </a:cxn>
                <a:cxn ang="0">
                  <a:pos x="27" y="18"/>
                </a:cxn>
                <a:cxn ang="0">
                  <a:pos x="26" y="22"/>
                </a:cxn>
                <a:cxn ang="0">
                  <a:pos x="27" y="27"/>
                </a:cxn>
                <a:cxn ang="0">
                  <a:pos x="23" y="32"/>
                </a:cxn>
                <a:cxn ang="0">
                  <a:pos x="22" y="31"/>
                </a:cxn>
                <a:cxn ang="0">
                  <a:pos x="22" y="29"/>
                </a:cxn>
                <a:cxn ang="0">
                  <a:pos x="21" y="28"/>
                </a:cxn>
                <a:cxn ang="0">
                  <a:pos x="20" y="34"/>
                </a:cxn>
                <a:cxn ang="0">
                  <a:pos x="18" y="36"/>
                </a:cxn>
                <a:cxn ang="0">
                  <a:pos x="15" y="34"/>
                </a:cxn>
                <a:cxn ang="0">
                  <a:pos x="15" y="37"/>
                </a:cxn>
                <a:cxn ang="0">
                  <a:pos x="15" y="38"/>
                </a:cxn>
                <a:cxn ang="0">
                  <a:pos x="12" y="43"/>
                </a:cxn>
                <a:cxn ang="0">
                  <a:pos x="11" y="42"/>
                </a:cxn>
                <a:cxn ang="0">
                  <a:pos x="10" y="39"/>
                </a:cxn>
                <a:cxn ang="0">
                  <a:pos x="8" y="39"/>
                </a:cxn>
                <a:cxn ang="0">
                  <a:pos x="8" y="36"/>
                </a:cxn>
                <a:cxn ang="0">
                  <a:pos x="5" y="37"/>
                </a:cxn>
                <a:cxn ang="0">
                  <a:pos x="4" y="34"/>
                </a:cxn>
                <a:cxn ang="0">
                  <a:pos x="3" y="34"/>
                </a:cxn>
                <a:cxn ang="0">
                  <a:pos x="1" y="31"/>
                </a:cxn>
                <a:cxn ang="0">
                  <a:pos x="4" y="26"/>
                </a:cxn>
                <a:cxn ang="0">
                  <a:pos x="0" y="24"/>
                </a:cxn>
                <a:cxn ang="0">
                  <a:pos x="3" y="18"/>
                </a:cxn>
                <a:cxn ang="0">
                  <a:pos x="5" y="19"/>
                </a:cxn>
                <a:cxn ang="0">
                  <a:pos x="5" y="13"/>
                </a:cxn>
                <a:cxn ang="0">
                  <a:pos x="4" y="11"/>
                </a:cxn>
                <a:cxn ang="0">
                  <a:pos x="5" y="11"/>
                </a:cxn>
                <a:cxn ang="0">
                  <a:pos x="7" y="13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8" y="6"/>
                </a:cxn>
                <a:cxn ang="0">
                  <a:pos x="10" y="0"/>
                </a:cxn>
              </a:cxnLst>
              <a:rect l="0" t="0" r="r" b="b"/>
              <a:pathLst>
                <a:path w="27" h="43">
                  <a:moveTo>
                    <a:pt x="10" y="0"/>
                  </a:moveTo>
                  <a:lnTo>
                    <a:pt x="12" y="2"/>
                  </a:lnTo>
                  <a:lnTo>
                    <a:pt x="12" y="5"/>
                  </a:lnTo>
                  <a:lnTo>
                    <a:pt x="14" y="3"/>
                  </a:lnTo>
                  <a:lnTo>
                    <a:pt x="14" y="7"/>
                  </a:lnTo>
                  <a:lnTo>
                    <a:pt x="18" y="11"/>
                  </a:lnTo>
                  <a:lnTo>
                    <a:pt x="19" y="13"/>
                  </a:lnTo>
                  <a:lnTo>
                    <a:pt x="20" y="14"/>
                  </a:lnTo>
                  <a:lnTo>
                    <a:pt x="23" y="16"/>
                  </a:lnTo>
                  <a:lnTo>
                    <a:pt x="23" y="16"/>
                  </a:lnTo>
                  <a:lnTo>
                    <a:pt x="26" y="17"/>
                  </a:lnTo>
                  <a:lnTo>
                    <a:pt x="27" y="18"/>
                  </a:lnTo>
                  <a:lnTo>
                    <a:pt x="26" y="22"/>
                  </a:lnTo>
                  <a:lnTo>
                    <a:pt x="27" y="27"/>
                  </a:lnTo>
                  <a:lnTo>
                    <a:pt x="23" y="32"/>
                  </a:lnTo>
                  <a:lnTo>
                    <a:pt x="22" y="31"/>
                  </a:lnTo>
                  <a:lnTo>
                    <a:pt x="22" y="29"/>
                  </a:lnTo>
                  <a:lnTo>
                    <a:pt x="21" y="28"/>
                  </a:lnTo>
                  <a:lnTo>
                    <a:pt x="20" y="34"/>
                  </a:lnTo>
                  <a:lnTo>
                    <a:pt x="18" y="36"/>
                  </a:lnTo>
                  <a:lnTo>
                    <a:pt x="15" y="34"/>
                  </a:lnTo>
                  <a:lnTo>
                    <a:pt x="15" y="37"/>
                  </a:lnTo>
                  <a:lnTo>
                    <a:pt x="15" y="38"/>
                  </a:lnTo>
                  <a:lnTo>
                    <a:pt x="12" y="43"/>
                  </a:lnTo>
                  <a:lnTo>
                    <a:pt x="11" y="42"/>
                  </a:lnTo>
                  <a:lnTo>
                    <a:pt x="10" y="39"/>
                  </a:lnTo>
                  <a:lnTo>
                    <a:pt x="8" y="39"/>
                  </a:lnTo>
                  <a:lnTo>
                    <a:pt x="8" y="36"/>
                  </a:lnTo>
                  <a:lnTo>
                    <a:pt x="5" y="37"/>
                  </a:lnTo>
                  <a:lnTo>
                    <a:pt x="4" y="34"/>
                  </a:lnTo>
                  <a:lnTo>
                    <a:pt x="3" y="34"/>
                  </a:lnTo>
                  <a:lnTo>
                    <a:pt x="1" y="31"/>
                  </a:lnTo>
                  <a:lnTo>
                    <a:pt x="4" y="26"/>
                  </a:lnTo>
                  <a:lnTo>
                    <a:pt x="0" y="24"/>
                  </a:lnTo>
                  <a:lnTo>
                    <a:pt x="3" y="18"/>
                  </a:lnTo>
                  <a:lnTo>
                    <a:pt x="5" y="19"/>
                  </a:lnTo>
                  <a:lnTo>
                    <a:pt x="5" y="13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7" y="13"/>
                  </a:lnTo>
                  <a:lnTo>
                    <a:pt x="7" y="7"/>
                  </a:lnTo>
                  <a:lnTo>
                    <a:pt x="6" y="7"/>
                  </a:lnTo>
                  <a:lnTo>
                    <a:pt x="8" y="6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9" name="Freeform 833" descr="30%"/>
            <p:cNvSpPr>
              <a:spLocks/>
            </p:cNvSpPr>
            <p:nvPr/>
          </p:nvSpPr>
          <p:spPr bwMode="auto">
            <a:xfrm>
              <a:off x="4212140" y="2883361"/>
              <a:ext cx="1859" cy="1605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" y="1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0" name="Freeform 834" descr="30%"/>
            <p:cNvSpPr>
              <a:spLocks/>
            </p:cNvSpPr>
            <p:nvPr/>
          </p:nvSpPr>
          <p:spPr bwMode="auto">
            <a:xfrm>
              <a:off x="4217714" y="2892995"/>
              <a:ext cx="1859" cy="1605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1" name="Freeform 835" descr="30%"/>
            <p:cNvSpPr>
              <a:spLocks/>
            </p:cNvSpPr>
            <p:nvPr/>
          </p:nvSpPr>
          <p:spPr bwMode="auto">
            <a:xfrm>
              <a:off x="4225152" y="3728004"/>
              <a:ext cx="1859" cy="160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2" name="Freeform 836" descr="30%"/>
            <p:cNvSpPr>
              <a:spLocks/>
            </p:cNvSpPr>
            <p:nvPr/>
          </p:nvSpPr>
          <p:spPr bwMode="auto">
            <a:xfrm>
              <a:off x="4234445" y="3692672"/>
              <a:ext cx="1859" cy="160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3" name="Freeform 837" descr="30%"/>
            <p:cNvSpPr>
              <a:spLocks/>
            </p:cNvSpPr>
            <p:nvPr/>
          </p:nvSpPr>
          <p:spPr bwMode="auto">
            <a:xfrm>
              <a:off x="4258603" y="2889780"/>
              <a:ext cx="5573" cy="16059"/>
            </a:xfrm>
            <a:custGeom>
              <a:avLst/>
              <a:gdLst/>
              <a:ahLst/>
              <a:cxnLst>
                <a:cxn ang="0">
                  <a:pos x="6" y="14"/>
                </a:cxn>
                <a:cxn ang="0">
                  <a:pos x="5" y="19"/>
                </a:cxn>
                <a:cxn ang="0">
                  <a:pos x="5" y="20"/>
                </a:cxn>
                <a:cxn ang="0">
                  <a:pos x="5" y="26"/>
                </a:cxn>
                <a:cxn ang="0">
                  <a:pos x="5" y="29"/>
                </a:cxn>
                <a:cxn ang="0">
                  <a:pos x="3" y="27"/>
                </a:cxn>
                <a:cxn ang="0">
                  <a:pos x="2" y="19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3" y="3"/>
                </a:cxn>
                <a:cxn ang="0">
                  <a:pos x="5" y="0"/>
                </a:cxn>
                <a:cxn ang="0">
                  <a:pos x="6" y="1"/>
                </a:cxn>
                <a:cxn ang="0">
                  <a:pos x="6" y="14"/>
                </a:cxn>
              </a:cxnLst>
              <a:rect l="0" t="0" r="r" b="b"/>
              <a:pathLst>
                <a:path w="6" h="29">
                  <a:moveTo>
                    <a:pt x="6" y="14"/>
                  </a:moveTo>
                  <a:lnTo>
                    <a:pt x="5" y="19"/>
                  </a:lnTo>
                  <a:lnTo>
                    <a:pt x="5" y="20"/>
                  </a:lnTo>
                  <a:lnTo>
                    <a:pt x="5" y="26"/>
                  </a:lnTo>
                  <a:lnTo>
                    <a:pt x="5" y="29"/>
                  </a:lnTo>
                  <a:lnTo>
                    <a:pt x="3" y="27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3" y="3"/>
                  </a:lnTo>
                  <a:lnTo>
                    <a:pt x="5" y="0"/>
                  </a:lnTo>
                  <a:lnTo>
                    <a:pt x="6" y="1"/>
                  </a:lnTo>
                  <a:lnTo>
                    <a:pt x="6" y="14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4" name="Freeform 838" descr="30%"/>
            <p:cNvSpPr>
              <a:spLocks/>
            </p:cNvSpPr>
            <p:nvPr/>
          </p:nvSpPr>
          <p:spPr bwMode="auto">
            <a:xfrm>
              <a:off x="3401819" y="2693878"/>
              <a:ext cx="1859" cy="1605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1" y="2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5" name="Freeform 839" descr="30%"/>
            <p:cNvSpPr>
              <a:spLocks/>
            </p:cNvSpPr>
            <p:nvPr/>
          </p:nvSpPr>
          <p:spPr bwMode="auto">
            <a:xfrm>
              <a:off x="4260462" y="2753292"/>
              <a:ext cx="200720" cy="208751"/>
            </a:xfrm>
            <a:custGeom>
              <a:avLst/>
              <a:gdLst/>
              <a:ahLst/>
              <a:cxnLst>
                <a:cxn ang="0">
                  <a:pos x="37" y="12"/>
                </a:cxn>
                <a:cxn ang="0">
                  <a:pos x="45" y="7"/>
                </a:cxn>
                <a:cxn ang="0">
                  <a:pos x="50" y="8"/>
                </a:cxn>
                <a:cxn ang="0">
                  <a:pos x="54" y="16"/>
                </a:cxn>
                <a:cxn ang="0">
                  <a:pos x="68" y="28"/>
                </a:cxn>
                <a:cxn ang="0">
                  <a:pos x="76" y="42"/>
                </a:cxn>
                <a:cxn ang="0">
                  <a:pos x="84" y="52"/>
                </a:cxn>
                <a:cxn ang="0">
                  <a:pos x="99" y="65"/>
                </a:cxn>
                <a:cxn ang="0">
                  <a:pos x="117" y="88"/>
                </a:cxn>
                <a:cxn ang="0">
                  <a:pos x="127" y="112"/>
                </a:cxn>
                <a:cxn ang="0">
                  <a:pos x="124" y="167"/>
                </a:cxn>
                <a:cxn ang="0">
                  <a:pos x="122" y="192"/>
                </a:cxn>
                <a:cxn ang="0">
                  <a:pos x="132" y="194"/>
                </a:cxn>
                <a:cxn ang="0">
                  <a:pos x="141" y="205"/>
                </a:cxn>
                <a:cxn ang="0">
                  <a:pos x="151" y="228"/>
                </a:cxn>
                <a:cxn ang="0">
                  <a:pos x="165" y="238"/>
                </a:cxn>
                <a:cxn ang="0">
                  <a:pos x="177" y="246"/>
                </a:cxn>
                <a:cxn ang="0">
                  <a:pos x="185" y="260"/>
                </a:cxn>
                <a:cxn ang="0">
                  <a:pos x="195" y="278"/>
                </a:cxn>
                <a:cxn ang="0">
                  <a:pos x="205" y="298"/>
                </a:cxn>
                <a:cxn ang="0">
                  <a:pos x="213" y="309"/>
                </a:cxn>
                <a:cxn ang="0">
                  <a:pos x="210" y="342"/>
                </a:cxn>
                <a:cxn ang="0">
                  <a:pos x="216" y="356"/>
                </a:cxn>
                <a:cxn ang="0">
                  <a:pos x="209" y="365"/>
                </a:cxn>
                <a:cxn ang="0">
                  <a:pos x="194" y="376"/>
                </a:cxn>
                <a:cxn ang="0">
                  <a:pos x="182" y="379"/>
                </a:cxn>
                <a:cxn ang="0">
                  <a:pos x="174" y="365"/>
                </a:cxn>
                <a:cxn ang="0">
                  <a:pos x="164" y="386"/>
                </a:cxn>
                <a:cxn ang="0">
                  <a:pos x="151" y="375"/>
                </a:cxn>
                <a:cxn ang="0">
                  <a:pos x="134" y="342"/>
                </a:cxn>
                <a:cxn ang="0">
                  <a:pos x="120" y="353"/>
                </a:cxn>
                <a:cxn ang="0">
                  <a:pos x="118" y="374"/>
                </a:cxn>
                <a:cxn ang="0">
                  <a:pos x="110" y="380"/>
                </a:cxn>
                <a:cxn ang="0">
                  <a:pos x="105" y="364"/>
                </a:cxn>
                <a:cxn ang="0">
                  <a:pos x="97" y="349"/>
                </a:cxn>
                <a:cxn ang="0">
                  <a:pos x="88" y="333"/>
                </a:cxn>
                <a:cxn ang="0">
                  <a:pos x="95" y="324"/>
                </a:cxn>
                <a:cxn ang="0">
                  <a:pos x="101" y="313"/>
                </a:cxn>
                <a:cxn ang="0">
                  <a:pos x="118" y="303"/>
                </a:cxn>
                <a:cxn ang="0">
                  <a:pos x="114" y="267"/>
                </a:cxn>
                <a:cxn ang="0">
                  <a:pos x="103" y="254"/>
                </a:cxn>
                <a:cxn ang="0">
                  <a:pos x="90" y="247"/>
                </a:cxn>
                <a:cxn ang="0">
                  <a:pos x="84" y="238"/>
                </a:cxn>
                <a:cxn ang="0">
                  <a:pos x="65" y="249"/>
                </a:cxn>
                <a:cxn ang="0">
                  <a:pos x="68" y="223"/>
                </a:cxn>
                <a:cxn ang="0">
                  <a:pos x="52" y="228"/>
                </a:cxn>
                <a:cxn ang="0">
                  <a:pos x="43" y="218"/>
                </a:cxn>
                <a:cxn ang="0">
                  <a:pos x="37" y="195"/>
                </a:cxn>
                <a:cxn ang="0">
                  <a:pos x="26" y="181"/>
                </a:cxn>
                <a:cxn ang="0">
                  <a:pos x="0" y="181"/>
                </a:cxn>
                <a:cxn ang="0">
                  <a:pos x="15" y="156"/>
                </a:cxn>
                <a:cxn ang="0">
                  <a:pos x="20" y="131"/>
                </a:cxn>
                <a:cxn ang="0">
                  <a:pos x="30" y="105"/>
                </a:cxn>
                <a:cxn ang="0">
                  <a:pos x="25" y="86"/>
                </a:cxn>
                <a:cxn ang="0">
                  <a:pos x="20" y="72"/>
                </a:cxn>
                <a:cxn ang="0">
                  <a:pos x="15" y="56"/>
                </a:cxn>
                <a:cxn ang="0">
                  <a:pos x="22" y="38"/>
                </a:cxn>
                <a:cxn ang="0">
                  <a:pos x="22" y="30"/>
                </a:cxn>
              </a:cxnLst>
              <a:rect l="0" t="0" r="r" b="b"/>
              <a:pathLst>
                <a:path w="217" h="392">
                  <a:moveTo>
                    <a:pt x="30" y="25"/>
                  </a:moveTo>
                  <a:lnTo>
                    <a:pt x="33" y="23"/>
                  </a:lnTo>
                  <a:lnTo>
                    <a:pt x="36" y="17"/>
                  </a:lnTo>
                  <a:lnTo>
                    <a:pt x="34" y="15"/>
                  </a:lnTo>
                  <a:lnTo>
                    <a:pt x="34" y="13"/>
                  </a:lnTo>
                  <a:lnTo>
                    <a:pt x="36" y="15"/>
                  </a:lnTo>
                  <a:lnTo>
                    <a:pt x="37" y="15"/>
                  </a:lnTo>
                  <a:lnTo>
                    <a:pt x="37" y="12"/>
                  </a:lnTo>
                  <a:lnTo>
                    <a:pt x="35" y="10"/>
                  </a:lnTo>
                  <a:lnTo>
                    <a:pt x="35" y="8"/>
                  </a:lnTo>
                  <a:lnTo>
                    <a:pt x="38" y="10"/>
                  </a:lnTo>
                  <a:lnTo>
                    <a:pt x="38" y="8"/>
                  </a:lnTo>
                  <a:lnTo>
                    <a:pt x="41" y="6"/>
                  </a:lnTo>
                  <a:lnTo>
                    <a:pt x="41" y="10"/>
                  </a:lnTo>
                  <a:lnTo>
                    <a:pt x="43" y="10"/>
                  </a:lnTo>
                  <a:lnTo>
                    <a:pt x="45" y="7"/>
                  </a:lnTo>
                  <a:lnTo>
                    <a:pt x="46" y="2"/>
                  </a:lnTo>
                  <a:lnTo>
                    <a:pt x="48" y="0"/>
                  </a:lnTo>
                  <a:lnTo>
                    <a:pt x="49" y="2"/>
                  </a:lnTo>
                  <a:lnTo>
                    <a:pt x="48" y="4"/>
                  </a:lnTo>
                  <a:lnTo>
                    <a:pt x="50" y="5"/>
                  </a:lnTo>
                  <a:lnTo>
                    <a:pt x="49" y="7"/>
                  </a:lnTo>
                  <a:lnTo>
                    <a:pt x="49" y="8"/>
                  </a:lnTo>
                  <a:lnTo>
                    <a:pt x="50" y="8"/>
                  </a:lnTo>
                  <a:lnTo>
                    <a:pt x="51" y="5"/>
                  </a:lnTo>
                  <a:lnTo>
                    <a:pt x="52" y="5"/>
                  </a:lnTo>
                  <a:lnTo>
                    <a:pt x="53" y="7"/>
                  </a:lnTo>
                  <a:lnTo>
                    <a:pt x="53" y="10"/>
                  </a:lnTo>
                  <a:lnTo>
                    <a:pt x="54" y="11"/>
                  </a:lnTo>
                  <a:lnTo>
                    <a:pt x="56" y="11"/>
                  </a:lnTo>
                  <a:lnTo>
                    <a:pt x="56" y="12"/>
                  </a:lnTo>
                  <a:lnTo>
                    <a:pt x="54" y="16"/>
                  </a:lnTo>
                  <a:lnTo>
                    <a:pt x="56" y="18"/>
                  </a:lnTo>
                  <a:lnTo>
                    <a:pt x="57" y="18"/>
                  </a:lnTo>
                  <a:lnTo>
                    <a:pt x="59" y="15"/>
                  </a:lnTo>
                  <a:lnTo>
                    <a:pt x="64" y="18"/>
                  </a:lnTo>
                  <a:lnTo>
                    <a:pt x="66" y="22"/>
                  </a:lnTo>
                  <a:lnTo>
                    <a:pt x="66" y="25"/>
                  </a:lnTo>
                  <a:lnTo>
                    <a:pt x="67" y="26"/>
                  </a:lnTo>
                  <a:lnTo>
                    <a:pt x="68" y="28"/>
                  </a:lnTo>
                  <a:lnTo>
                    <a:pt x="67" y="32"/>
                  </a:lnTo>
                  <a:lnTo>
                    <a:pt x="69" y="37"/>
                  </a:lnTo>
                  <a:lnTo>
                    <a:pt x="73" y="37"/>
                  </a:lnTo>
                  <a:lnTo>
                    <a:pt x="73" y="38"/>
                  </a:lnTo>
                  <a:lnTo>
                    <a:pt x="74" y="41"/>
                  </a:lnTo>
                  <a:lnTo>
                    <a:pt x="75" y="38"/>
                  </a:lnTo>
                  <a:lnTo>
                    <a:pt x="76" y="37"/>
                  </a:lnTo>
                  <a:lnTo>
                    <a:pt x="76" y="42"/>
                  </a:lnTo>
                  <a:lnTo>
                    <a:pt x="78" y="43"/>
                  </a:lnTo>
                  <a:lnTo>
                    <a:pt x="80" y="43"/>
                  </a:lnTo>
                  <a:lnTo>
                    <a:pt x="80" y="46"/>
                  </a:lnTo>
                  <a:lnTo>
                    <a:pt x="81" y="48"/>
                  </a:lnTo>
                  <a:lnTo>
                    <a:pt x="82" y="47"/>
                  </a:lnTo>
                  <a:lnTo>
                    <a:pt x="83" y="49"/>
                  </a:lnTo>
                  <a:lnTo>
                    <a:pt x="86" y="49"/>
                  </a:lnTo>
                  <a:lnTo>
                    <a:pt x="84" y="52"/>
                  </a:lnTo>
                  <a:lnTo>
                    <a:pt x="86" y="54"/>
                  </a:lnTo>
                  <a:lnTo>
                    <a:pt x="89" y="53"/>
                  </a:lnTo>
                  <a:lnTo>
                    <a:pt x="89" y="59"/>
                  </a:lnTo>
                  <a:lnTo>
                    <a:pt x="91" y="58"/>
                  </a:lnTo>
                  <a:lnTo>
                    <a:pt x="91" y="60"/>
                  </a:lnTo>
                  <a:lnTo>
                    <a:pt x="97" y="65"/>
                  </a:lnTo>
                  <a:lnTo>
                    <a:pt x="99" y="63"/>
                  </a:lnTo>
                  <a:lnTo>
                    <a:pt x="99" y="65"/>
                  </a:lnTo>
                  <a:lnTo>
                    <a:pt x="102" y="69"/>
                  </a:lnTo>
                  <a:lnTo>
                    <a:pt x="104" y="70"/>
                  </a:lnTo>
                  <a:lnTo>
                    <a:pt x="105" y="70"/>
                  </a:lnTo>
                  <a:lnTo>
                    <a:pt x="107" y="74"/>
                  </a:lnTo>
                  <a:lnTo>
                    <a:pt x="111" y="77"/>
                  </a:lnTo>
                  <a:lnTo>
                    <a:pt x="114" y="82"/>
                  </a:lnTo>
                  <a:lnTo>
                    <a:pt x="116" y="82"/>
                  </a:lnTo>
                  <a:lnTo>
                    <a:pt x="117" y="88"/>
                  </a:lnTo>
                  <a:lnTo>
                    <a:pt x="120" y="93"/>
                  </a:lnTo>
                  <a:lnTo>
                    <a:pt x="124" y="96"/>
                  </a:lnTo>
                  <a:lnTo>
                    <a:pt x="126" y="96"/>
                  </a:lnTo>
                  <a:lnTo>
                    <a:pt x="127" y="100"/>
                  </a:lnTo>
                  <a:lnTo>
                    <a:pt x="129" y="99"/>
                  </a:lnTo>
                  <a:lnTo>
                    <a:pt x="128" y="104"/>
                  </a:lnTo>
                  <a:lnTo>
                    <a:pt x="127" y="106"/>
                  </a:lnTo>
                  <a:lnTo>
                    <a:pt x="127" y="112"/>
                  </a:lnTo>
                  <a:lnTo>
                    <a:pt x="122" y="116"/>
                  </a:lnTo>
                  <a:lnTo>
                    <a:pt x="119" y="127"/>
                  </a:lnTo>
                  <a:lnTo>
                    <a:pt x="119" y="140"/>
                  </a:lnTo>
                  <a:lnTo>
                    <a:pt x="120" y="150"/>
                  </a:lnTo>
                  <a:lnTo>
                    <a:pt x="121" y="151"/>
                  </a:lnTo>
                  <a:lnTo>
                    <a:pt x="121" y="161"/>
                  </a:lnTo>
                  <a:lnTo>
                    <a:pt x="124" y="163"/>
                  </a:lnTo>
                  <a:lnTo>
                    <a:pt x="124" y="167"/>
                  </a:lnTo>
                  <a:lnTo>
                    <a:pt x="126" y="177"/>
                  </a:lnTo>
                  <a:lnTo>
                    <a:pt x="125" y="179"/>
                  </a:lnTo>
                  <a:lnTo>
                    <a:pt x="118" y="183"/>
                  </a:lnTo>
                  <a:lnTo>
                    <a:pt x="118" y="189"/>
                  </a:lnTo>
                  <a:lnTo>
                    <a:pt x="119" y="189"/>
                  </a:lnTo>
                  <a:lnTo>
                    <a:pt x="120" y="192"/>
                  </a:lnTo>
                  <a:lnTo>
                    <a:pt x="121" y="190"/>
                  </a:lnTo>
                  <a:lnTo>
                    <a:pt x="122" y="192"/>
                  </a:lnTo>
                  <a:lnTo>
                    <a:pt x="122" y="194"/>
                  </a:lnTo>
                  <a:lnTo>
                    <a:pt x="120" y="197"/>
                  </a:lnTo>
                  <a:lnTo>
                    <a:pt x="122" y="200"/>
                  </a:lnTo>
                  <a:lnTo>
                    <a:pt x="125" y="200"/>
                  </a:lnTo>
                  <a:lnTo>
                    <a:pt x="127" y="197"/>
                  </a:lnTo>
                  <a:lnTo>
                    <a:pt x="127" y="194"/>
                  </a:lnTo>
                  <a:lnTo>
                    <a:pt x="128" y="194"/>
                  </a:lnTo>
                  <a:lnTo>
                    <a:pt x="132" y="194"/>
                  </a:lnTo>
                  <a:lnTo>
                    <a:pt x="132" y="195"/>
                  </a:lnTo>
                  <a:lnTo>
                    <a:pt x="131" y="198"/>
                  </a:lnTo>
                  <a:lnTo>
                    <a:pt x="131" y="200"/>
                  </a:lnTo>
                  <a:lnTo>
                    <a:pt x="132" y="200"/>
                  </a:lnTo>
                  <a:lnTo>
                    <a:pt x="135" y="198"/>
                  </a:lnTo>
                  <a:lnTo>
                    <a:pt x="141" y="200"/>
                  </a:lnTo>
                  <a:lnTo>
                    <a:pt x="142" y="203"/>
                  </a:lnTo>
                  <a:lnTo>
                    <a:pt x="141" y="205"/>
                  </a:lnTo>
                  <a:lnTo>
                    <a:pt x="140" y="207"/>
                  </a:lnTo>
                  <a:lnTo>
                    <a:pt x="140" y="209"/>
                  </a:lnTo>
                  <a:lnTo>
                    <a:pt x="141" y="213"/>
                  </a:lnTo>
                  <a:lnTo>
                    <a:pt x="144" y="215"/>
                  </a:lnTo>
                  <a:lnTo>
                    <a:pt x="145" y="223"/>
                  </a:lnTo>
                  <a:lnTo>
                    <a:pt x="149" y="223"/>
                  </a:lnTo>
                  <a:lnTo>
                    <a:pt x="150" y="228"/>
                  </a:lnTo>
                  <a:lnTo>
                    <a:pt x="151" y="228"/>
                  </a:lnTo>
                  <a:lnTo>
                    <a:pt x="151" y="230"/>
                  </a:lnTo>
                  <a:lnTo>
                    <a:pt x="154" y="230"/>
                  </a:lnTo>
                  <a:lnTo>
                    <a:pt x="158" y="225"/>
                  </a:lnTo>
                  <a:lnTo>
                    <a:pt x="158" y="228"/>
                  </a:lnTo>
                  <a:lnTo>
                    <a:pt x="159" y="230"/>
                  </a:lnTo>
                  <a:lnTo>
                    <a:pt x="163" y="231"/>
                  </a:lnTo>
                  <a:lnTo>
                    <a:pt x="163" y="233"/>
                  </a:lnTo>
                  <a:lnTo>
                    <a:pt x="165" y="238"/>
                  </a:lnTo>
                  <a:lnTo>
                    <a:pt x="167" y="239"/>
                  </a:lnTo>
                  <a:lnTo>
                    <a:pt x="169" y="243"/>
                  </a:lnTo>
                  <a:lnTo>
                    <a:pt x="170" y="241"/>
                  </a:lnTo>
                  <a:lnTo>
                    <a:pt x="171" y="241"/>
                  </a:lnTo>
                  <a:lnTo>
                    <a:pt x="172" y="241"/>
                  </a:lnTo>
                  <a:lnTo>
                    <a:pt x="172" y="246"/>
                  </a:lnTo>
                  <a:lnTo>
                    <a:pt x="174" y="247"/>
                  </a:lnTo>
                  <a:lnTo>
                    <a:pt x="177" y="246"/>
                  </a:lnTo>
                  <a:lnTo>
                    <a:pt x="177" y="250"/>
                  </a:lnTo>
                  <a:lnTo>
                    <a:pt x="178" y="249"/>
                  </a:lnTo>
                  <a:lnTo>
                    <a:pt x="180" y="254"/>
                  </a:lnTo>
                  <a:lnTo>
                    <a:pt x="179" y="256"/>
                  </a:lnTo>
                  <a:lnTo>
                    <a:pt x="180" y="257"/>
                  </a:lnTo>
                  <a:lnTo>
                    <a:pt x="181" y="255"/>
                  </a:lnTo>
                  <a:lnTo>
                    <a:pt x="184" y="255"/>
                  </a:lnTo>
                  <a:lnTo>
                    <a:pt x="185" y="260"/>
                  </a:lnTo>
                  <a:lnTo>
                    <a:pt x="186" y="257"/>
                  </a:lnTo>
                  <a:lnTo>
                    <a:pt x="187" y="257"/>
                  </a:lnTo>
                  <a:lnTo>
                    <a:pt x="186" y="261"/>
                  </a:lnTo>
                  <a:lnTo>
                    <a:pt x="189" y="264"/>
                  </a:lnTo>
                  <a:lnTo>
                    <a:pt x="188" y="267"/>
                  </a:lnTo>
                  <a:lnTo>
                    <a:pt x="192" y="266"/>
                  </a:lnTo>
                  <a:lnTo>
                    <a:pt x="196" y="272"/>
                  </a:lnTo>
                  <a:lnTo>
                    <a:pt x="195" y="278"/>
                  </a:lnTo>
                  <a:lnTo>
                    <a:pt x="198" y="277"/>
                  </a:lnTo>
                  <a:lnTo>
                    <a:pt x="201" y="280"/>
                  </a:lnTo>
                  <a:lnTo>
                    <a:pt x="202" y="282"/>
                  </a:lnTo>
                  <a:lnTo>
                    <a:pt x="202" y="288"/>
                  </a:lnTo>
                  <a:lnTo>
                    <a:pt x="203" y="293"/>
                  </a:lnTo>
                  <a:lnTo>
                    <a:pt x="204" y="292"/>
                  </a:lnTo>
                  <a:lnTo>
                    <a:pt x="205" y="295"/>
                  </a:lnTo>
                  <a:lnTo>
                    <a:pt x="205" y="298"/>
                  </a:lnTo>
                  <a:lnTo>
                    <a:pt x="205" y="302"/>
                  </a:lnTo>
                  <a:lnTo>
                    <a:pt x="208" y="304"/>
                  </a:lnTo>
                  <a:lnTo>
                    <a:pt x="209" y="303"/>
                  </a:lnTo>
                  <a:lnTo>
                    <a:pt x="211" y="302"/>
                  </a:lnTo>
                  <a:lnTo>
                    <a:pt x="213" y="307"/>
                  </a:lnTo>
                  <a:lnTo>
                    <a:pt x="215" y="308"/>
                  </a:lnTo>
                  <a:lnTo>
                    <a:pt x="213" y="309"/>
                  </a:lnTo>
                  <a:lnTo>
                    <a:pt x="213" y="309"/>
                  </a:lnTo>
                  <a:lnTo>
                    <a:pt x="213" y="317"/>
                  </a:lnTo>
                  <a:lnTo>
                    <a:pt x="216" y="323"/>
                  </a:lnTo>
                  <a:lnTo>
                    <a:pt x="216" y="324"/>
                  </a:lnTo>
                  <a:lnTo>
                    <a:pt x="216" y="325"/>
                  </a:lnTo>
                  <a:lnTo>
                    <a:pt x="217" y="335"/>
                  </a:lnTo>
                  <a:lnTo>
                    <a:pt x="216" y="339"/>
                  </a:lnTo>
                  <a:lnTo>
                    <a:pt x="212" y="338"/>
                  </a:lnTo>
                  <a:lnTo>
                    <a:pt x="210" y="342"/>
                  </a:lnTo>
                  <a:lnTo>
                    <a:pt x="209" y="344"/>
                  </a:lnTo>
                  <a:lnTo>
                    <a:pt x="210" y="344"/>
                  </a:lnTo>
                  <a:lnTo>
                    <a:pt x="210" y="345"/>
                  </a:lnTo>
                  <a:lnTo>
                    <a:pt x="209" y="348"/>
                  </a:lnTo>
                  <a:lnTo>
                    <a:pt x="211" y="353"/>
                  </a:lnTo>
                  <a:lnTo>
                    <a:pt x="213" y="353"/>
                  </a:lnTo>
                  <a:lnTo>
                    <a:pt x="213" y="355"/>
                  </a:lnTo>
                  <a:lnTo>
                    <a:pt x="216" y="356"/>
                  </a:lnTo>
                  <a:lnTo>
                    <a:pt x="215" y="358"/>
                  </a:lnTo>
                  <a:lnTo>
                    <a:pt x="215" y="360"/>
                  </a:lnTo>
                  <a:lnTo>
                    <a:pt x="215" y="363"/>
                  </a:lnTo>
                  <a:lnTo>
                    <a:pt x="215" y="366"/>
                  </a:lnTo>
                  <a:lnTo>
                    <a:pt x="215" y="369"/>
                  </a:lnTo>
                  <a:lnTo>
                    <a:pt x="211" y="368"/>
                  </a:lnTo>
                  <a:lnTo>
                    <a:pt x="210" y="368"/>
                  </a:lnTo>
                  <a:lnTo>
                    <a:pt x="209" y="365"/>
                  </a:lnTo>
                  <a:lnTo>
                    <a:pt x="208" y="366"/>
                  </a:lnTo>
                  <a:lnTo>
                    <a:pt x="202" y="368"/>
                  </a:lnTo>
                  <a:lnTo>
                    <a:pt x="200" y="374"/>
                  </a:lnTo>
                  <a:lnTo>
                    <a:pt x="198" y="374"/>
                  </a:lnTo>
                  <a:lnTo>
                    <a:pt x="198" y="373"/>
                  </a:lnTo>
                  <a:lnTo>
                    <a:pt x="195" y="373"/>
                  </a:lnTo>
                  <a:lnTo>
                    <a:pt x="195" y="375"/>
                  </a:lnTo>
                  <a:lnTo>
                    <a:pt x="194" y="376"/>
                  </a:lnTo>
                  <a:lnTo>
                    <a:pt x="193" y="380"/>
                  </a:lnTo>
                  <a:lnTo>
                    <a:pt x="189" y="381"/>
                  </a:lnTo>
                  <a:lnTo>
                    <a:pt x="188" y="384"/>
                  </a:lnTo>
                  <a:lnTo>
                    <a:pt x="188" y="384"/>
                  </a:lnTo>
                  <a:lnTo>
                    <a:pt x="188" y="380"/>
                  </a:lnTo>
                  <a:lnTo>
                    <a:pt x="187" y="377"/>
                  </a:lnTo>
                  <a:lnTo>
                    <a:pt x="185" y="381"/>
                  </a:lnTo>
                  <a:lnTo>
                    <a:pt x="182" y="379"/>
                  </a:lnTo>
                  <a:lnTo>
                    <a:pt x="178" y="380"/>
                  </a:lnTo>
                  <a:lnTo>
                    <a:pt x="177" y="384"/>
                  </a:lnTo>
                  <a:lnTo>
                    <a:pt x="175" y="376"/>
                  </a:lnTo>
                  <a:lnTo>
                    <a:pt x="178" y="370"/>
                  </a:lnTo>
                  <a:lnTo>
                    <a:pt x="178" y="366"/>
                  </a:lnTo>
                  <a:lnTo>
                    <a:pt x="177" y="365"/>
                  </a:lnTo>
                  <a:lnTo>
                    <a:pt x="175" y="369"/>
                  </a:lnTo>
                  <a:lnTo>
                    <a:pt x="174" y="365"/>
                  </a:lnTo>
                  <a:lnTo>
                    <a:pt x="173" y="368"/>
                  </a:lnTo>
                  <a:lnTo>
                    <a:pt x="171" y="368"/>
                  </a:lnTo>
                  <a:lnTo>
                    <a:pt x="172" y="374"/>
                  </a:lnTo>
                  <a:lnTo>
                    <a:pt x="172" y="377"/>
                  </a:lnTo>
                  <a:lnTo>
                    <a:pt x="167" y="379"/>
                  </a:lnTo>
                  <a:lnTo>
                    <a:pt x="169" y="380"/>
                  </a:lnTo>
                  <a:lnTo>
                    <a:pt x="169" y="382"/>
                  </a:lnTo>
                  <a:lnTo>
                    <a:pt x="164" y="386"/>
                  </a:lnTo>
                  <a:lnTo>
                    <a:pt x="162" y="386"/>
                  </a:lnTo>
                  <a:lnTo>
                    <a:pt x="162" y="385"/>
                  </a:lnTo>
                  <a:lnTo>
                    <a:pt x="159" y="384"/>
                  </a:lnTo>
                  <a:lnTo>
                    <a:pt x="158" y="385"/>
                  </a:lnTo>
                  <a:lnTo>
                    <a:pt x="157" y="384"/>
                  </a:lnTo>
                  <a:lnTo>
                    <a:pt x="155" y="377"/>
                  </a:lnTo>
                  <a:lnTo>
                    <a:pt x="156" y="375"/>
                  </a:lnTo>
                  <a:lnTo>
                    <a:pt x="151" y="375"/>
                  </a:lnTo>
                  <a:lnTo>
                    <a:pt x="150" y="371"/>
                  </a:lnTo>
                  <a:lnTo>
                    <a:pt x="150" y="365"/>
                  </a:lnTo>
                  <a:lnTo>
                    <a:pt x="149" y="361"/>
                  </a:lnTo>
                  <a:lnTo>
                    <a:pt x="148" y="356"/>
                  </a:lnTo>
                  <a:lnTo>
                    <a:pt x="147" y="351"/>
                  </a:lnTo>
                  <a:lnTo>
                    <a:pt x="141" y="343"/>
                  </a:lnTo>
                  <a:lnTo>
                    <a:pt x="139" y="339"/>
                  </a:lnTo>
                  <a:lnTo>
                    <a:pt x="134" y="342"/>
                  </a:lnTo>
                  <a:lnTo>
                    <a:pt x="132" y="339"/>
                  </a:lnTo>
                  <a:lnTo>
                    <a:pt x="131" y="342"/>
                  </a:lnTo>
                  <a:lnTo>
                    <a:pt x="128" y="344"/>
                  </a:lnTo>
                  <a:lnTo>
                    <a:pt x="127" y="348"/>
                  </a:lnTo>
                  <a:lnTo>
                    <a:pt x="126" y="348"/>
                  </a:lnTo>
                  <a:lnTo>
                    <a:pt x="122" y="345"/>
                  </a:lnTo>
                  <a:lnTo>
                    <a:pt x="121" y="347"/>
                  </a:lnTo>
                  <a:lnTo>
                    <a:pt x="120" y="353"/>
                  </a:lnTo>
                  <a:lnTo>
                    <a:pt x="119" y="355"/>
                  </a:lnTo>
                  <a:lnTo>
                    <a:pt x="117" y="353"/>
                  </a:lnTo>
                  <a:lnTo>
                    <a:pt x="114" y="349"/>
                  </a:lnTo>
                  <a:lnTo>
                    <a:pt x="116" y="359"/>
                  </a:lnTo>
                  <a:lnTo>
                    <a:pt x="116" y="365"/>
                  </a:lnTo>
                  <a:lnTo>
                    <a:pt x="118" y="366"/>
                  </a:lnTo>
                  <a:lnTo>
                    <a:pt x="119" y="369"/>
                  </a:lnTo>
                  <a:lnTo>
                    <a:pt x="118" y="374"/>
                  </a:lnTo>
                  <a:lnTo>
                    <a:pt x="119" y="373"/>
                  </a:lnTo>
                  <a:lnTo>
                    <a:pt x="120" y="376"/>
                  </a:lnTo>
                  <a:lnTo>
                    <a:pt x="120" y="384"/>
                  </a:lnTo>
                  <a:lnTo>
                    <a:pt x="119" y="387"/>
                  </a:lnTo>
                  <a:lnTo>
                    <a:pt x="119" y="392"/>
                  </a:lnTo>
                  <a:lnTo>
                    <a:pt x="113" y="389"/>
                  </a:lnTo>
                  <a:lnTo>
                    <a:pt x="111" y="381"/>
                  </a:lnTo>
                  <a:lnTo>
                    <a:pt x="110" y="380"/>
                  </a:lnTo>
                  <a:lnTo>
                    <a:pt x="110" y="377"/>
                  </a:lnTo>
                  <a:lnTo>
                    <a:pt x="107" y="379"/>
                  </a:lnTo>
                  <a:lnTo>
                    <a:pt x="103" y="375"/>
                  </a:lnTo>
                  <a:lnTo>
                    <a:pt x="103" y="373"/>
                  </a:lnTo>
                  <a:lnTo>
                    <a:pt x="103" y="371"/>
                  </a:lnTo>
                  <a:lnTo>
                    <a:pt x="103" y="368"/>
                  </a:lnTo>
                  <a:lnTo>
                    <a:pt x="104" y="364"/>
                  </a:lnTo>
                  <a:lnTo>
                    <a:pt x="105" y="364"/>
                  </a:lnTo>
                  <a:lnTo>
                    <a:pt x="104" y="360"/>
                  </a:lnTo>
                  <a:lnTo>
                    <a:pt x="105" y="355"/>
                  </a:lnTo>
                  <a:lnTo>
                    <a:pt x="103" y="358"/>
                  </a:lnTo>
                  <a:lnTo>
                    <a:pt x="101" y="359"/>
                  </a:lnTo>
                  <a:lnTo>
                    <a:pt x="96" y="358"/>
                  </a:lnTo>
                  <a:lnTo>
                    <a:pt x="96" y="353"/>
                  </a:lnTo>
                  <a:lnTo>
                    <a:pt x="97" y="350"/>
                  </a:lnTo>
                  <a:lnTo>
                    <a:pt x="97" y="349"/>
                  </a:lnTo>
                  <a:lnTo>
                    <a:pt x="98" y="347"/>
                  </a:lnTo>
                  <a:lnTo>
                    <a:pt x="97" y="343"/>
                  </a:lnTo>
                  <a:lnTo>
                    <a:pt x="96" y="345"/>
                  </a:lnTo>
                  <a:lnTo>
                    <a:pt x="95" y="343"/>
                  </a:lnTo>
                  <a:lnTo>
                    <a:pt x="90" y="351"/>
                  </a:lnTo>
                  <a:lnTo>
                    <a:pt x="86" y="349"/>
                  </a:lnTo>
                  <a:lnTo>
                    <a:pt x="84" y="342"/>
                  </a:lnTo>
                  <a:lnTo>
                    <a:pt x="88" y="333"/>
                  </a:lnTo>
                  <a:lnTo>
                    <a:pt x="86" y="329"/>
                  </a:lnTo>
                  <a:lnTo>
                    <a:pt x="86" y="327"/>
                  </a:lnTo>
                  <a:lnTo>
                    <a:pt x="89" y="324"/>
                  </a:lnTo>
                  <a:lnTo>
                    <a:pt x="90" y="325"/>
                  </a:lnTo>
                  <a:lnTo>
                    <a:pt x="91" y="327"/>
                  </a:lnTo>
                  <a:lnTo>
                    <a:pt x="91" y="329"/>
                  </a:lnTo>
                  <a:lnTo>
                    <a:pt x="92" y="332"/>
                  </a:lnTo>
                  <a:lnTo>
                    <a:pt x="95" y="324"/>
                  </a:lnTo>
                  <a:lnTo>
                    <a:pt x="96" y="323"/>
                  </a:lnTo>
                  <a:lnTo>
                    <a:pt x="96" y="319"/>
                  </a:lnTo>
                  <a:lnTo>
                    <a:pt x="96" y="318"/>
                  </a:lnTo>
                  <a:lnTo>
                    <a:pt x="98" y="318"/>
                  </a:lnTo>
                  <a:lnTo>
                    <a:pt x="99" y="317"/>
                  </a:lnTo>
                  <a:lnTo>
                    <a:pt x="99" y="314"/>
                  </a:lnTo>
                  <a:lnTo>
                    <a:pt x="99" y="314"/>
                  </a:lnTo>
                  <a:lnTo>
                    <a:pt x="101" y="313"/>
                  </a:lnTo>
                  <a:lnTo>
                    <a:pt x="103" y="317"/>
                  </a:lnTo>
                  <a:lnTo>
                    <a:pt x="110" y="316"/>
                  </a:lnTo>
                  <a:lnTo>
                    <a:pt x="111" y="317"/>
                  </a:lnTo>
                  <a:lnTo>
                    <a:pt x="112" y="316"/>
                  </a:lnTo>
                  <a:lnTo>
                    <a:pt x="113" y="312"/>
                  </a:lnTo>
                  <a:lnTo>
                    <a:pt x="117" y="309"/>
                  </a:lnTo>
                  <a:lnTo>
                    <a:pt x="118" y="307"/>
                  </a:lnTo>
                  <a:lnTo>
                    <a:pt x="118" y="303"/>
                  </a:lnTo>
                  <a:lnTo>
                    <a:pt x="117" y="301"/>
                  </a:lnTo>
                  <a:lnTo>
                    <a:pt x="117" y="297"/>
                  </a:lnTo>
                  <a:lnTo>
                    <a:pt x="116" y="292"/>
                  </a:lnTo>
                  <a:lnTo>
                    <a:pt x="116" y="290"/>
                  </a:lnTo>
                  <a:lnTo>
                    <a:pt x="117" y="290"/>
                  </a:lnTo>
                  <a:lnTo>
                    <a:pt x="116" y="285"/>
                  </a:lnTo>
                  <a:lnTo>
                    <a:pt x="117" y="275"/>
                  </a:lnTo>
                  <a:lnTo>
                    <a:pt x="114" y="267"/>
                  </a:lnTo>
                  <a:lnTo>
                    <a:pt x="117" y="266"/>
                  </a:lnTo>
                  <a:lnTo>
                    <a:pt x="118" y="261"/>
                  </a:lnTo>
                  <a:lnTo>
                    <a:pt x="116" y="252"/>
                  </a:lnTo>
                  <a:lnTo>
                    <a:pt x="112" y="246"/>
                  </a:lnTo>
                  <a:lnTo>
                    <a:pt x="110" y="245"/>
                  </a:lnTo>
                  <a:lnTo>
                    <a:pt x="107" y="244"/>
                  </a:lnTo>
                  <a:lnTo>
                    <a:pt x="104" y="247"/>
                  </a:lnTo>
                  <a:lnTo>
                    <a:pt x="103" y="254"/>
                  </a:lnTo>
                  <a:lnTo>
                    <a:pt x="98" y="256"/>
                  </a:lnTo>
                  <a:lnTo>
                    <a:pt x="98" y="257"/>
                  </a:lnTo>
                  <a:lnTo>
                    <a:pt x="96" y="260"/>
                  </a:lnTo>
                  <a:lnTo>
                    <a:pt x="92" y="259"/>
                  </a:lnTo>
                  <a:lnTo>
                    <a:pt x="94" y="256"/>
                  </a:lnTo>
                  <a:lnTo>
                    <a:pt x="91" y="255"/>
                  </a:lnTo>
                  <a:lnTo>
                    <a:pt x="89" y="250"/>
                  </a:lnTo>
                  <a:lnTo>
                    <a:pt x="90" y="247"/>
                  </a:lnTo>
                  <a:lnTo>
                    <a:pt x="91" y="246"/>
                  </a:lnTo>
                  <a:lnTo>
                    <a:pt x="90" y="245"/>
                  </a:lnTo>
                  <a:lnTo>
                    <a:pt x="89" y="243"/>
                  </a:lnTo>
                  <a:lnTo>
                    <a:pt x="89" y="238"/>
                  </a:lnTo>
                  <a:lnTo>
                    <a:pt x="89" y="234"/>
                  </a:lnTo>
                  <a:lnTo>
                    <a:pt x="88" y="233"/>
                  </a:lnTo>
                  <a:lnTo>
                    <a:pt x="86" y="234"/>
                  </a:lnTo>
                  <a:lnTo>
                    <a:pt x="84" y="238"/>
                  </a:lnTo>
                  <a:lnTo>
                    <a:pt x="82" y="238"/>
                  </a:lnTo>
                  <a:lnTo>
                    <a:pt x="81" y="241"/>
                  </a:lnTo>
                  <a:lnTo>
                    <a:pt x="75" y="239"/>
                  </a:lnTo>
                  <a:lnTo>
                    <a:pt x="74" y="235"/>
                  </a:lnTo>
                  <a:lnTo>
                    <a:pt x="73" y="235"/>
                  </a:lnTo>
                  <a:lnTo>
                    <a:pt x="68" y="243"/>
                  </a:lnTo>
                  <a:lnTo>
                    <a:pt x="67" y="245"/>
                  </a:lnTo>
                  <a:lnTo>
                    <a:pt x="65" y="249"/>
                  </a:lnTo>
                  <a:lnTo>
                    <a:pt x="63" y="250"/>
                  </a:lnTo>
                  <a:lnTo>
                    <a:pt x="61" y="247"/>
                  </a:lnTo>
                  <a:lnTo>
                    <a:pt x="65" y="243"/>
                  </a:lnTo>
                  <a:lnTo>
                    <a:pt x="65" y="241"/>
                  </a:lnTo>
                  <a:lnTo>
                    <a:pt x="64" y="230"/>
                  </a:lnTo>
                  <a:lnTo>
                    <a:pt x="66" y="226"/>
                  </a:lnTo>
                  <a:lnTo>
                    <a:pt x="68" y="225"/>
                  </a:lnTo>
                  <a:lnTo>
                    <a:pt x="68" y="223"/>
                  </a:lnTo>
                  <a:lnTo>
                    <a:pt x="67" y="219"/>
                  </a:lnTo>
                  <a:lnTo>
                    <a:pt x="64" y="220"/>
                  </a:lnTo>
                  <a:lnTo>
                    <a:pt x="64" y="223"/>
                  </a:lnTo>
                  <a:lnTo>
                    <a:pt x="61" y="220"/>
                  </a:lnTo>
                  <a:lnTo>
                    <a:pt x="61" y="220"/>
                  </a:lnTo>
                  <a:lnTo>
                    <a:pt x="61" y="223"/>
                  </a:lnTo>
                  <a:lnTo>
                    <a:pt x="57" y="223"/>
                  </a:lnTo>
                  <a:lnTo>
                    <a:pt x="52" y="228"/>
                  </a:lnTo>
                  <a:lnTo>
                    <a:pt x="51" y="230"/>
                  </a:lnTo>
                  <a:lnTo>
                    <a:pt x="48" y="223"/>
                  </a:lnTo>
                  <a:lnTo>
                    <a:pt x="44" y="223"/>
                  </a:lnTo>
                  <a:lnTo>
                    <a:pt x="44" y="226"/>
                  </a:lnTo>
                  <a:lnTo>
                    <a:pt x="43" y="226"/>
                  </a:lnTo>
                  <a:lnTo>
                    <a:pt x="42" y="225"/>
                  </a:lnTo>
                  <a:lnTo>
                    <a:pt x="42" y="220"/>
                  </a:lnTo>
                  <a:lnTo>
                    <a:pt x="43" y="218"/>
                  </a:lnTo>
                  <a:lnTo>
                    <a:pt x="45" y="217"/>
                  </a:lnTo>
                  <a:lnTo>
                    <a:pt x="45" y="207"/>
                  </a:lnTo>
                  <a:lnTo>
                    <a:pt x="44" y="203"/>
                  </a:lnTo>
                  <a:lnTo>
                    <a:pt x="42" y="200"/>
                  </a:lnTo>
                  <a:lnTo>
                    <a:pt x="42" y="195"/>
                  </a:lnTo>
                  <a:lnTo>
                    <a:pt x="40" y="189"/>
                  </a:lnTo>
                  <a:lnTo>
                    <a:pt x="37" y="190"/>
                  </a:lnTo>
                  <a:lnTo>
                    <a:pt x="37" y="195"/>
                  </a:lnTo>
                  <a:lnTo>
                    <a:pt x="35" y="195"/>
                  </a:lnTo>
                  <a:lnTo>
                    <a:pt x="34" y="200"/>
                  </a:lnTo>
                  <a:lnTo>
                    <a:pt x="30" y="202"/>
                  </a:lnTo>
                  <a:lnTo>
                    <a:pt x="29" y="200"/>
                  </a:lnTo>
                  <a:lnTo>
                    <a:pt x="29" y="193"/>
                  </a:lnTo>
                  <a:lnTo>
                    <a:pt x="27" y="187"/>
                  </a:lnTo>
                  <a:lnTo>
                    <a:pt x="27" y="182"/>
                  </a:lnTo>
                  <a:lnTo>
                    <a:pt x="26" y="181"/>
                  </a:lnTo>
                  <a:lnTo>
                    <a:pt x="25" y="178"/>
                  </a:lnTo>
                  <a:lnTo>
                    <a:pt x="23" y="178"/>
                  </a:lnTo>
                  <a:lnTo>
                    <a:pt x="21" y="179"/>
                  </a:lnTo>
                  <a:lnTo>
                    <a:pt x="21" y="182"/>
                  </a:lnTo>
                  <a:lnTo>
                    <a:pt x="16" y="187"/>
                  </a:lnTo>
                  <a:lnTo>
                    <a:pt x="10" y="188"/>
                  </a:lnTo>
                  <a:lnTo>
                    <a:pt x="1" y="186"/>
                  </a:lnTo>
                  <a:lnTo>
                    <a:pt x="0" y="181"/>
                  </a:lnTo>
                  <a:lnTo>
                    <a:pt x="0" y="177"/>
                  </a:lnTo>
                  <a:lnTo>
                    <a:pt x="5" y="171"/>
                  </a:lnTo>
                  <a:lnTo>
                    <a:pt x="6" y="167"/>
                  </a:lnTo>
                  <a:lnTo>
                    <a:pt x="8" y="166"/>
                  </a:lnTo>
                  <a:lnTo>
                    <a:pt x="8" y="163"/>
                  </a:lnTo>
                  <a:lnTo>
                    <a:pt x="12" y="162"/>
                  </a:lnTo>
                  <a:lnTo>
                    <a:pt x="13" y="157"/>
                  </a:lnTo>
                  <a:lnTo>
                    <a:pt x="15" y="156"/>
                  </a:lnTo>
                  <a:lnTo>
                    <a:pt x="20" y="151"/>
                  </a:lnTo>
                  <a:lnTo>
                    <a:pt x="20" y="148"/>
                  </a:lnTo>
                  <a:lnTo>
                    <a:pt x="19" y="147"/>
                  </a:lnTo>
                  <a:lnTo>
                    <a:pt x="18" y="143"/>
                  </a:lnTo>
                  <a:lnTo>
                    <a:pt x="19" y="140"/>
                  </a:lnTo>
                  <a:lnTo>
                    <a:pt x="19" y="134"/>
                  </a:lnTo>
                  <a:lnTo>
                    <a:pt x="19" y="131"/>
                  </a:lnTo>
                  <a:lnTo>
                    <a:pt x="20" y="131"/>
                  </a:lnTo>
                  <a:lnTo>
                    <a:pt x="20" y="127"/>
                  </a:lnTo>
                  <a:lnTo>
                    <a:pt x="23" y="126"/>
                  </a:lnTo>
                  <a:lnTo>
                    <a:pt x="25" y="125"/>
                  </a:lnTo>
                  <a:lnTo>
                    <a:pt x="26" y="127"/>
                  </a:lnTo>
                  <a:lnTo>
                    <a:pt x="29" y="121"/>
                  </a:lnTo>
                  <a:lnTo>
                    <a:pt x="33" y="115"/>
                  </a:lnTo>
                  <a:lnTo>
                    <a:pt x="30" y="110"/>
                  </a:lnTo>
                  <a:lnTo>
                    <a:pt x="30" y="105"/>
                  </a:lnTo>
                  <a:lnTo>
                    <a:pt x="29" y="103"/>
                  </a:lnTo>
                  <a:lnTo>
                    <a:pt x="29" y="98"/>
                  </a:lnTo>
                  <a:lnTo>
                    <a:pt x="30" y="96"/>
                  </a:lnTo>
                  <a:lnTo>
                    <a:pt x="31" y="91"/>
                  </a:lnTo>
                  <a:lnTo>
                    <a:pt x="30" y="89"/>
                  </a:lnTo>
                  <a:lnTo>
                    <a:pt x="29" y="88"/>
                  </a:lnTo>
                  <a:lnTo>
                    <a:pt x="26" y="90"/>
                  </a:lnTo>
                  <a:lnTo>
                    <a:pt x="25" y="86"/>
                  </a:lnTo>
                  <a:lnTo>
                    <a:pt x="23" y="86"/>
                  </a:lnTo>
                  <a:lnTo>
                    <a:pt x="20" y="84"/>
                  </a:lnTo>
                  <a:lnTo>
                    <a:pt x="20" y="83"/>
                  </a:lnTo>
                  <a:lnTo>
                    <a:pt x="21" y="80"/>
                  </a:lnTo>
                  <a:lnTo>
                    <a:pt x="25" y="79"/>
                  </a:lnTo>
                  <a:lnTo>
                    <a:pt x="23" y="77"/>
                  </a:lnTo>
                  <a:lnTo>
                    <a:pt x="20" y="74"/>
                  </a:lnTo>
                  <a:lnTo>
                    <a:pt x="20" y="72"/>
                  </a:lnTo>
                  <a:lnTo>
                    <a:pt x="16" y="64"/>
                  </a:lnTo>
                  <a:lnTo>
                    <a:pt x="16" y="63"/>
                  </a:lnTo>
                  <a:lnTo>
                    <a:pt x="19" y="64"/>
                  </a:lnTo>
                  <a:lnTo>
                    <a:pt x="19" y="63"/>
                  </a:lnTo>
                  <a:lnTo>
                    <a:pt x="18" y="62"/>
                  </a:lnTo>
                  <a:lnTo>
                    <a:pt x="16" y="59"/>
                  </a:lnTo>
                  <a:lnTo>
                    <a:pt x="18" y="58"/>
                  </a:lnTo>
                  <a:lnTo>
                    <a:pt x="15" y="56"/>
                  </a:lnTo>
                  <a:lnTo>
                    <a:pt x="18" y="52"/>
                  </a:lnTo>
                  <a:lnTo>
                    <a:pt x="19" y="52"/>
                  </a:lnTo>
                  <a:lnTo>
                    <a:pt x="20" y="51"/>
                  </a:lnTo>
                  <a:lnTo>
                    <a:pt x="23" y="52"/>
                  </a:lnTo>
                  <a:lnTo>
                    <a:pt x="21" y="48"/>
                  </a:lnTo>
                  <a:lnTo>
                    <a:pt x="23" y="46"/>
                  </a:lnTo>
                  <a:lnTo>
                    <a:pt x="22" y="42"/>
                  </a:lnTo>
                  <a:lnTo>
                    <a:pt x="22" y="38"/>
                  </a:lnTo>
                  <a:lnTo>
                    <a:pt x="25" y="37"/>
                  </a:lnTo>
                  <a:lnTo>
                    <a:pt x="26" y="38"/>
                  </a:lnTo>
                  <a:lnTo>
                    <a:pt x="26" y="37"/>
                  </a:lnTo>
                  <a:lnTo>
                    <a:pt x="26" y="36"/>
                  </a:lnTo>
                  <a:lnTo>
                    <a:pt x="26" y="32"/>
                  </a:lnTo>
                  <a:lnTo>
                    <a:pt x="22" y="32"/>
                  </a:lnTo>
                  <a:lnTo>
                    <a:pt x="22" y="31"/>
                  </a:lnTo>
                  <a:lnTo>
                    <a:pt x="22" y="30"/>
                  </a:lnTo>
                  <a:lnTo>
                    <a:pt x="25" y="31"/>
                  </a:lnTo>
                  <a:lnTo>
                    <a:pt x="27" y="30"/>
                  </a:lnTo>
                  <a:lnTo>
                    <a:pt x="27" y="26"/>
                  </a:lnTo>
                  <a:lnTo>
                    <a:pt x="30" y="25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6" name="Freeform 840" descr="30%"/>
            <p:cNvSpPr>
              <a:spLocks/>
            </p:cNvSpPr>
            <p:nvPr/>
          </p:nvSpPr>
          <p:spPr bwMode="auto">
            <a:xfrm>
              <a:off x="4262322" y="2854453"/>
              <a:ext cx="7432" cy="4819"/>
            </a:xfrm>
            <a:custGeom>
              <a:avLst/>
              <a:gdLst/>
              <a:ahLst/>
              <a:cxnLst>
                <a:cxn ang="0">
                  <a:pos x="7" y="5"/>
                </a:cxn>
                <a:cxn ang="0">
                  <a:pos x="4" y="8"/>
                </a:cxn>
                <a:cxn ang="0">
                  <a:pos x="1" y="8"/>
                </a:cxn>
                <a:cxn ang="0">
                  <a:pos x="0" y="7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7" y="2"/>
                </a:cxn>
                <a:cxn ang="0">
                  <a:pos x="7" y="5"/>
                </a:cxn>
              </a:cxnLst>
              <a:rect l="0" t="0" r="r" b="b"/>
              <a:pathLst>
                <a:path w="7" h="8">
                  <a:moveTo>
                    <a:pt x="7" y="5"/>
                  </a:moveTo>
                  <a:lnTo>
                    <a:pt x="4" y="8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3"/>
                  </a:lnTo>
                  <a:lnTo>
                    <a:pt x="2" y="0"/>
                  </a:lnTo>
                  <a:lnTo>
                    <a:pt x="7" y="2"/>
                  </a:lnTo>
                  <a:lnTo>
                    <a:pt x="7" y="5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7" name="Freeform 841" descr="30%"/>
            <p:cNvSpPr>
              <a:spLocks/>
            </p:cNvSpPr>
            <p:nvPr/>
          </p:nvSpPr>
          <p:spPr bwMode="auto">
            <a:xfrm>
              <a:off x="4002123" y="3403633"/>
              <a:ext cx="1859" cy="3210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1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2" y="3"/>
                </a:cxn>
              </a:cxnLst>
              <a:rect l="0" t="0" r="r" b="b"/>
              <a:pathLst>
                <a:path w="2" h="5">
                  <a:moveTo>
                    <a:pt x="2" y="3"/>
                  </a:moveTo>
                  <a:lnTo>
                    <a:pt x="1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3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8" name="Rectangle 842" descr="30%"/>
            <p:cNvSpPr>
              <a:spLocks noChangeArrowheads="1"/>
            </p:cNvSpPr>
            <p:nvPr/>
          </p:nvSpPr>
          <p:spPr bwMode="auto">
            <a:xfrm>
              <a:off x="4264181" y="2840005"/>
              <a:ext cx="0" cy="0"/>
            </a:xfrm>
            <a:prstGeom prst="rect">
              <a:avLst/>
            </a:prstGeom>
            <a:grpFill/>
            <a:ln w="3175">
              <a:solidFill>
                <a:schemeClr val="tx1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9" name="Freeform 843" descr="30%"/>
            <p:cNvSpPr>
              <a:spLocks/>
            </p:cNvSpPr>
            <p:nvPr/>
          </p:nvSpPr>
          <p:spPr bwMode="auto">
            <a:xfrm>
              <a:off x="4390561" y="2958829"/>
              <a:ext cx="26017" cy="16059"/>
            </a:xfrm>
            <a:custGeom>
              <a:avLst/>
              <a:gdLst/>
              <a:ahLst/>
              <a:cxnLst>
                <a:cxn ang="0">
                  <a:pos x="11" y="2"/>
                </a:cxn>
                <a:cxn ang="0">
                  <a:pos x="15" y="8"/>
                </a:cxn>
                <a:cxn ang="0">
                  <a:pos x="17" y="11"/>
                </a:cxn>
                <a:cxn ang="0">
                  <a:pos x="18" y="13"/>
                </a:cxn>
                <a:cxn ang="0">
                  <a:pos x="22" y="10"/>
                </a:cxn>
                <a:cxn ang="0">
                  <a:pos x="25" y="11"/>
                </a:cxn>
                <a:cxn ang="0">
                  <a:pos x="26" y="12"/>
                </a:cxn>
                <a:cxn ang="0">
                  <a:pos x="27" y="15"/>
                </a:cxn>
                <a:cxn ang="0">
                  <a:pos x="24" y="18"/>
                </a:cxn>
                <a:cxn ang="0">
                  <a:pos x="24" y="20"/>
                </a:cxn>
                <a:cxn ang="0">
                  <a:pos x="26" y="21"/>
                </a:cxn>
                <a:cxn ang="0">
                  <a:pos x="26" y="23"/>
                </a:cxn>
                <a:cxn ang="0">
                  <a:pos x="25" y="23"/>
                </a:cxn>
                <a:cxn ang="0">
                  <a:pos x="26" y="26"/>
                </a:cxn>
                <a:cxn ang="0">
                  <a:pos x="26" y="29"/>
                </a:cxn>
                <a:cxn ang="0">
                  <a:pos x="24" y="32"/>
                </a:cxn>
                <a:cxn ang="0">
                  <a:pos x="22" y="29"/>
                </a:cxn>
                <a:cxn ang="0">
                  <a:pos x="17" y="29"/>
                </a:cxn>
                <a:cxn ang="0">
                  <a:pos x="17" y="26"/>
                </a:cxn>
                <a:cxn ang="0">
                  <a:pos x="18" y="23"/>
                </a:cxn>
                <a:cxn ang="0">
                  <a:pos x="17" y="22"/>
                </a:cxn>
                <a:cxn ang="0">
                  <a:pos x="17" y="23"/>
                </a:cxn>
                <a:cxn ang="0">
                  <a:pos x="15" y="26"/>
                </a:cxn>
                <a:cxn ang="0">
                  <a:pos x="15" y="28"/>
                </a:cxn>
                <a:cxn ang="0">
                  <a:pos x="10" y="27"/>
                </a:cxn>
                <a:cxn ang="0">
                  <a:pos x="9" y="28"/>
                </a:cxn>
                <a:cxn ang="0">
                  <a:pos x="8" y="28"/>
                </a:cxn>
                <a:cxn ang="0">
                  <a:pos x="2" y="28"/>
                </a:cxn>
                <a:cxn ang="0">
                  <a:pos x="2" y="24"/>
                </a:cxn>
                <a:cxn ang="0">
                  <a:pos x="0" y="21"/>
                </a:cxn>
                <a:cxn ang="0">
                  <a:pos x="1" y="17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4" y="8"/>
                </a:cxn>
                <a:cxn ang="0">
                  <a:pos x="3" y="6"/>
                </a:cxn>
                <a:cxn ang="0">
                  <a:pos x="3" y="3"/>
                </a:cxn>
                <a:cxn ang="0">
                  <a:pos x="7" y="0"/>
                </a:cxn>
                <a:cxn ang="0">
                  <a:pos x="11" y="2"/>
                </a:cxn>
              </a:cxnLst>
              <a:rect l="0" t="0" r="r" b="b"/>
              <a:pathLst>
                <a:path w="27" h="32">
                  <a:moveTo>
                    <a:pt x="11" y="2"/>
                  </a:moveTo>
                  <a:lnTo>
                    <a:pt x="15" y="8"/>
                  </a:lnTo>
                  <a:lnTo>
                    <a:pt x="17" y="11"/>
                  </a:lnTo>
                  <a:lnTo>
                    <a:pt x="18" y="13"/>
                  </a:lnTo>
                  <a:lnTo>
                    <a:pt x="22" y="10"/>
                  </a:lnTo>
                  <a:lnTo>
                    <a:pt x="25" y="11"/>
                  </a:lnTo>
                  <a:lnTo>
                    <a:pt x="26" y="12"/>
                  </a:lnTo>
                  <a:lnTo>
                    <a:pt x="27" y="15"/>
                  </a:lnTo>
                  <a:lnTo>
                    <a:pt x="24" y="18"/>
                  </a:lnTo>
                  <a:lnTo>
                    <a:pt x="24" y="20"/>
                  </a:lnTo>
                  <a:lnTo>
                    <a:pt x="26" y="21"/>
                  </a:lnTo>
                  <a:lnTo>
                    <a:pt x="26" y="23"/>
                  </a:lnTo>
                  <a:lnTo>
                    <a:pt x="25" y="23"/>
                  </a:lnTo>
                  <a:lnTo>
                    <a:pt x="26" y="26"/>
                  </a:lnTo>
                  <a:lnTo>
                    <a:pt x="26" y="29"/>
                  </a:lnTo>
                  <a:lnTo>
                    <a:pt x="24" y="32"/>
                  </a:lnTo>
                  <a:lnTo>
                    <a:pt x="22" y="29"/>
                  </a:lnTo>
                  <a:lnTo>
                    <a:pt x="17" y="29"/>
                  </a:lnTo>
                  <a:lnTo>
                    <a:pt x="17" y="26"/>
                  </a:lnTo>
                  <a:lnTo>
                    <a:pt x="18" y="23"/>
                  </a:lnTo>
                  <a:lnTo>
                    <a:pt x="17" y="22"/>
                  </a:lnTo>
                  <a:lnTo>
                    <a:pt x="17" y="23"/>
                  </a:lnTo>
                  <a:lnTo>
                    <a:pt x="15" y="26"/>
                  </a:lnTo>
                  <a:lnTo>
                    <a:pt x="15" y="28"/>
                  </a:lnTo>
                  <a:lnTo>
                    <a:pt x="10" y="27"/>
                  </a:lnTo>
                  <a:lnTo>
                    <a:pt x="9" y="28"/>
                  </a:lnTo>
                  <a:lnTo>
                    <a:pt x="8" y="28"/>
                  </a:lnTo>
                  <a:lnTo>
                    <a:pt x="2" y="28"/>
                  </a:lnTo>
                  <a:lnTo>
                    <a:pt x="2" y="24"/>
                  </a:lnTo>
                  <a:lnTo>
                    <a:pt x="0" y="21"/>
                  </a:lnTo>
                  <a:lnTo>
                    <a:pt x="1" y="17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4" y="8"/>
                  </a:lnTo>
                  <a:lnTo>
                    <a:pt x="3" y="6"/>
                  </a:lnTo>
                  <a:lnTo>
                    <a:pt x="3" y="3"/>
                  </a:lnTo>
                  <a:lnTo>
                    <a:pt x="7" y="0"/>
                  </a:lnTo>
                  <a:lnTo>
                    <a:pt x="11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0" name="Freeform 844" descr="30%"/>
            <p:cNvSpPr>
              <a:spLocks/>
            </p:cNvSpPr>
            <p:nvPr/>
          </p:nvSpPr>
          <p:spPr bwMode="auto">
            <a:xfrm>
              <a:off x="3431556" y="3190063"/>
              <a:ext cx="3719" cy="3210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3" y="0"/>
                </a:cxn>
                <a:cxn ang="0">
                  <a:pos x="1" y="4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1" y="2"/>
                </a:cxn>
              </a:cxnLst>
              <a:rect l="0" t="0" r="r" b="b"/>
              <a:pathLst>
                <a:path w="3" h="4">
                  <a:moveTo>
                    <a:pt x="1" y="2"/>
                  </a:moveTo>
                  <a:lnTo>
                    <a:pt x="3" y="0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1" name="Freeform 845" descr="30%"/>
            <p:cNvSpPr>
              <a:spLocks/>
            </p:cNvSpPr>
            <p:nvPr/>
          </p:nvSpPr>
          <p:spPr bwMode="auto">
            <a:xfrm>
              <a:off x="4373831" y="2796648"/>
              <a:ext cx="1859" cy="1605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2" y="1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2" name="Freeform 846" descr="30%"/>
            <p:cNvSpPr>
              <a:spLocks/>
            </p:cNvSpPr>
            <p:nvPr/>
          </p:nvSpPr>
          <p:spPr bwMode="auto">
            <a:xfrm>
              <a:off x="4267895" y="2838395"/>
              <a:ext cx="1859" cy="1605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2" y="1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3" name="Freeform 847" descr="30%"/>
            <p:cNvSpPr>
              <a:spLocks/>
            </p:cNvSpPr>
            <p:nvPr/>
          </p:nvSpPr>
          <p:spPr bwMode="auto">
            <a:xfrm>
              <a:off x="4277188" y="2799858"/>
              <a:ext cx="5573" cy="3210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4" y="1"/>
                </a:cxn>
                <a:cxn ang="0">
                  <a:pos x="4" y="4"/>
                </a:cxn>
                <a:cxn ang="0">
                  <a:pos x="3" y="4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3" y="0"/>
                  </a:lnTo>
                  <a:lnTo>
                    <a:pt x="4" y="1"/>
                  </a:lnTo>
                  <a:lnTo>
                    <a:pt x="4" y="4"/>
                  </a:lnTo>
                  <a:lnTo>
                    <a:pt x="3" y="4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4" name="Freeform 848" descr="30%"/>
            <p:cNvSpPr>
              <a:spLocks/>
            </p:cNvSpPr>
            <p:nvPr/>
          </p:nvSpPr>
          <p:spPr bwMode="auto">
            <a:xfrm>
              <a:off x="4286479" y="2814312"/>
              <a:ext cx="1859" cy="3210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1" y="5"/>
                </a:cxn>
                <a:cxn ang="0">
                  <a:pos x="0" y="4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4"/>
                </a:cxn>
              </a:cxnLst>
              <a:rect l="0" t="0" r="r" b="b"/>
              <a:pathLst>
                <a:path w="1" h="5">
                  <a:moveTo>
                    <a:pt x="1" y="4"/>
                  </a:moveTo>
                  <a:lnTo>
                    <a:pt x="1" y="5"/>
                  </a:lnTo>
                  <a:lnTo>
                    <a:pt x="0" y="4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4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5" name="Freeform 849" descr="30%"/>
            <p:cNvSpPr>
              <a:spLocks/>
            </p:cNvSpPr>
            <p:nvPr/>
          </p:nvSpPr>
          <p:spPr bwMode="auto">
            <a:xfrm>
              <a:off x="4288339" y="2714751"/>
              <a:ext cx="1859" cy="4819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3" y="2"/>
                </a:cxn>
                <a:cxn ang="0">
                  <a:pos x="3" y="7"/>
                </a:cxn>
                <a:cxn ang="0">
                  <a:pos x="3" y="11"/>
                </a:cxn>
                <a:cxn ang="0">
                  <a:pos x="1" y="10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" y="1"/>
                </a:cxn>
              </a:cxnLst>
              <a:rect l="0" t="0" r="r" b="b"/>
              <a:pathLst>
                <a:path w="3" h="11">
                  <a:moveTo>
                    <a:pt x="1" y="1"/>
                  </a:moveTo>
                  <a:lnTo>
                    <a:pt x="3" y="2"/>
                  </a:lnTo>
                  <a:lnTo>
                    <a:pt x="3" y="7"/>
                  </a:lnTo>
                  <a:lnTo>
                    <a:pt x="3" y="11"/>
                  </a:lnTo>
                  <a:lnTo>
                    <a:pt x="1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6" name="Freeform 850" descr="30%"/>
            <p:cNvSpPr>
              <a:spLocks/>
            </p:cNvSpPr>
            <p:nvPr/>
          </p:nvSpPr>
          <p:spPr bwMode="auto">
            <a:xfrm>
              <a:off x="4290198" y="2762927"/>
              <a:ext cx="1859" cy="160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7" name="Rectangle 851" descr="30%"/>
            <p:cNvSpPr>
              <a:spLocks noChangeArrowheads="1"/>
            </p:cNvSpPr>
            <p:nvPr/>
          </p:nvSpPr>
          <p:spPr bwMode="auto">
            <a:xfrm>
              <a:off x="4295773" y="2878541"/>
              <a:ext cx="0" cy="0"/>
            </a:xfrm>
            <a:prstGeom prst="rect">
              <a:avLst/>
            </a:prstGeom>
            <a:grpFill/>
            <a:ln w="3175">
              <a:solidFill>
                <a:schemeClr val="tx1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8" name="Freeform 852" descr="30%"/>
            <p:cNvSpPr>
              <a:spLocks/>
            </p:cNvSpPr>
            <p:nvPr/>
          </p:nvSpPr>
          <p:spPr bwMode="auto">
            <a:xfrm>
              <a:off x="3440848" y="2727600"/>
              <a:ext cx="1859" cy="160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9" name="Freeform 853" descr="30%"/>
            <p:cNvSpPr>
              <a:spLocks/>
            </p:cNvSpPr>
            <p:nvPr/>
          </p:nvSpPr>
          <p:spPr bwMode="auto">
            <a:xfrm>
              <a:off x="4297632" y="2888175"/>
              <a:ext cx="24163" cy="38537"/>
            </a:xfrm>
            <a:custGeom>
              <a:avLst/>
              <a:gdLst/>
              <a:ahLst/>
              <a:cxnLst>
                <a:cxn ang="0">
                  <a:pos x="25" y="9"/>
                </a:cxn>
                <a:cxn ang="0">
                  <a:pos x="24" y="14"/>
                </a:cxn>
                <a:cxn ang="0">
                  <a:pos x="24" y="20"/>
                </a:cxn>
                <a:cxn ang="0">
                  <a:pos x="22" y="24"/>
                </a:cxn>
                <a:cxn ang="0">
                  <a:pos x="23" y="26"/>
                </a:cxn>
                <a:cxn ang="0">
                  <a:pos x="23" y="29"/>
                </a:cxn>
                <a:cxn ang="0">
                  <a:pos x="20" y="30"/>
                </a:cxn>
                <a:cxn ang="0">
                  <a:pos x="19" y="29"/>
                </a:cxn>
                <a:cxn ang="0">
                  <a:pos x="17" y="36"/>
                </a:cxn>
                <a:cxn ang="0">
                  <a:pos x="13" y="41"/>
                </a:cxn>
                <a:cxn ang="0">
                  <a:pos x="12" y="44"/>
                </a:cxn>
                <a:cxn ang="0">
                  <a:pos x="15" y="45"/>
                </a:cxn>
                <a:cxn ang="0">
                  <a:pos x="12" y="47"/>
                </a:cxn>
                <a:cxn ang="0">
                  <a:pos x="15" y="50"/>
                </a:cxn>
                <a:cxn ang="0">
                  <a:pos x="13" y="57"/>
                </a:cxn>
                <a:cxn ang="0">
                  <a:pos x="12" y="60"/>
                </a:cxn>
                <a:cxn ang="0">
                  <a:pos x="12" y="67"/>
                </a:cxn>
                <a:cxn ang="0">
                  <a:pos x="11" y="71"/>
                </a:cxn>
                <a:cxn ang="0">
                  <a:pos x="10" y="72"/>
                </a:cxn>
                <a:cxn ang="0">
                  <a:pos x="8" y="70"/>
                </a:cxn>
                <a:cxn ang="0">
                  <a:pos x="8" y="67"/>
                </a:cxn>
                <a:cxn ang="0">
                  <a:pos x="5" y="65"/>
                </a:cxn>
                <a:cxn ang="0">
                  <a:pos x="4" y="60"/>
                </a:cxn>
                <a:cxn ang="0">
                  <a:pos x="5" y="59"/>
                </a:cxn>
                <a:cxn ang="0">
                  <a:pos x="4" y="59"/>
                </a:cxn>
                <a:cxn ang="0">
                  <a:pos x="2" y="61"/>
                </a:cxn>
                <a:cxn ang="0">
                  <a:pos x="0" y="60"/>
                </a:cxn>
                <a:cxn ang="0">
                  <a:pos x="0" y="54"/>
                </a:cxn>
                <a:cxn ang="0">
                  <a:pos x="1" y="50"/>
                </a:cxn>
                <a:cxn ang="0">
                  <a:pos x="3" y="46"/>
                </a:cxn>
                <a:cxn ang="0">
                  <a:pos x="3" y="41"/>
                </a:cxn>
                <a:cxn ang="0">
                  <a:pos x="8" y="36"/>
                </a:cxn>
                <a:cxn ang="0">
                  <a:pos x="9" y="30"/>
                </a:cxn>
                <a:cxn ang="0">
                  <a:pos x="10" y="28"/>
                </a:cxn>
                <a:cxn ang="0">
                  <a:pos x="11" y="26"/>
                </a:cxn>
                <a:cxn ang="0">
                  <a:pos x="12" y="24"/>
                </a:cxn>
                <a:cxn ang="0">
                  <a:pos x="11" y="19"/>
                </a:cxn>
                <a:cxn ang="0">
                  <a:pos x="17" y="13"/>
                </a:cxn>
                <a:cxn ang="0">
                  <a:pos x="18" y="8"/>
                </a:cxn>
                <a:cxn ang="0">
                  <a:pos x="18" y="2"/>
                </a:cxn>
                <a:cxn ang="0">
                  <a:pos x="24" y="0"/>
                </a:cxn>
                <a:cxn ang="0">
                  <a:pos x="25" y="4"/>
                </a:cxn>
                <a:cxn ang="0">
                  <a:pos x="25" y="9"/>
                </a:cxn>
              </a:cxnLst>
              <a:rect l="0" t="0" r="r" b="b"/>
              <a:pathLst>
                <a:path w="25" h="72">
                  <a:moveTo>
                    <a:pt x="25" y="9"/>
                  </a:moveTo>
                  <a:lnTo>
                    <a:pt x="24" y="14"/>
                  </a:lnTo>
                  <a:lnTo>
                    <a:pt x="24" y="20"/>
                  </a:lnTo>
                  <a:lnTo>
                    <a:pt x="22" y="24"/>
                  </a:lnTo>
                  <a:lnTo>
                    <a:pt x="23" y="26"/>
                  </a:lnTo>
                  <a:lnTo>
                    <a:pt x="23" y="29"/>
                  </a:lnTo>
                  <a:lnTo>
                    <a:pt x="20" y="30"/>
                  </a:lnTo>
                  <a:lnTo>
                    <a:pt x="19" y="29"/>
                  </a:lnTo>
                  <a:lnTo>
                    <a:pt x="17" y="36"/>
                  </a:lnTo>
                  <a:lnTo>
                    <a:pt x="13" y="41"/>
                  </a:lnTo>
                  <a:lnTo>
                    <a:pt x="12" y="44"/>
                  </a:lnTo>
                  <a:lnTo>
                    <a:pt x="15" y="45"/>
                  </a:lnTo>
                  <a:lnTo>
                    <a:pt x="12" y="47"/>
                  </a:lnTo>
                  <a:lnTo>
                    <a:pt x="15" y="50"/>
                  </a:lnTo>
                  <a:lnTo>
                    <a:pt x="13" y="57"/>
                  </a:lnTo>
                  <a:lnTo>
                    <a:pt x="12" y="60"/>
                  </a:lnTo>
                  <a:lnTo>
                    <a:pt x="12" y="67"/>
                  </a:lnTo>
                  <a:lnTo>
                    <a:pt x="11" y="71"/>
                  </a:lnTo>
                  <a:lnTo>
                    <a:pt x="10" y="72"/>
                  </a:lnTo>
                  <a:lnTo>
                    <a:pt x="8" y="70"/>
                  </a:lnTo>
                  <a:lnTo>
                    <a:pt x="8" y="67"/>
                  </a:lnTo>
                  <a:lnTo>
                    <a:pt x="5" y="65"/>
                  </a:lnTo>
                  <a:lnTo>
                    <a:pt x="4" y="60"/>
                  </a:lnTo>
                  <a:lnTo>
                    <a:pt x="5" y="59"/>
                  </a:lnTo>
                  <a:lnTo>
                    <a:pt x="4" y="59"/>
                  </a:lnTo>
                  <a:lnTo>
                    <a:pt x="2" y="61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1" y="50"/>
                  </a:lnTo>
                  <a:lnTo>
                    <a:pt x="3" y="46"/>
                  </a:lnTo>
                  <a:lnTo>
                    <a:pt x="3" y="41"/>
                  </a:lnTo>
                  <a:lnTo>
                    <a:pt x="8" y="36"/>
                  </a:lnTo>
                  <a:lnTo>
                    <a:pt x="9" y="30"/>
                  </a:lnTo>
                  <a:lnTo>
                    <a:pt x="10" y="28"/>
                  </a:lnTo>
                  <a:lnTo>
                    <a:pt x="11" y="26"/>
                  </a:lnTo>
                  <a:lnTo>
                    <a:pt x="12" y="24"/>
                  </a:lnTo>
                  <a:lnTo>
                    <a:pt x="11" y="19"/>
                  </a:lnTo>
                  <a:lnTo>
                    <a:pt x="17" y="13"/>
                  </a:lnTo>
                  <a:lnTo>
                    <a:pt x="18" y="8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25" y="4"/>
                  </a:lnTo>
                  <a:lnTo>
                    <a:pt x="25" y="9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0" name="Freeform 854" descr="30%"/>
            <p:cNvSpPr>
              <a:spLocks/>
            </p:cNvSpPr>
            <p:nvPr/>
          </p:nvSpPr>
          <p:spPr bwMode="auto">
            <a:xfrm>
              <a:off x="4299492" y="2740444"/>
              <a:ext cx="1859" cy="160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1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1" name="Freeform 855" descr="30%"/>
            <p:cNvSpPr>
              <a:spLocks/>
            </p:cNvSpPr>
            <p:nvPr/>
          </p:nvSpPr>
          <p:spPr bwMode="auto">
            <a:xfrm>
              <a:off x="4332942" y="2926717"/>
              <a:ext cx="3719" cy="160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2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3" y="0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2"/>
                  </a:lnTo>
                  <a:lnTo>
                    <a:pt x="2" y="3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2" name="Freeform 856" descr="30%"/>
            <p:cNvSpPr>
              <a:spLocks/>
            </p:cNvSpPr>
            <p:nvPr/>
          </p:nvSpPr>
          <p:spPr bwMode="auto">
            <a:xfrm>
              <a:off x="3470585" y="2783800"/>
              <a:ext cx="1859" cy="160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3" name="Freeform 857" descr="30%"/>
            <p:cNvSpPr>
              <a:spLocks/>
            </p:cNvSpPr>
            <p:nvPr/>
          </p:nvSpPr>
          <p:spPr bwMode="auto">
            <a:xfrm>
              <a:off x="4377550" y="2954014"/>
              <a:ext cx="11153" cy="9634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10" y="10"/>
                </a:cxn>
                <a:cxn ang="0">
                  <a:pos x="13" y="16"/>
                </a:cxn>
                <a:cxn ang="0">
                  <a:pos x="11" y="18"/>
                </a:cxn>
                <a:cxn ang="0">
                  <a:pos x="9" y="16"/>
                </a:cxn>
                <a:cxn ang="0">
                  <a:pos x="9" y="13"/>
                </a:cxn>
                <a:cxn ang="0">
                  <a:pos x="9" y="10"/>
                </a:cxn>
                <a:cxn ang="0">
                  <a:pos x="5" y="9"/>
                </a:cxn>
                <a:cxn ang="0">
                  <a:pos x="3" y="10"/>
                </a:cxn>
                <a:cxn ang="0">
                  <a:pos x="2" y="9"/>
                </a:cxn>
                <a:cxn ang="0">
                  <a:pos x="0" y="5"/>
                </a:cxn>
                <a:cxn ang="0">
                  <a:pos x="1" y="3"/>
                </a:cxn>
                <a:cxn ang="0">
                  <a:pos x="5" y="0"/>
                </a:cxn>
                <a:cxn ang="0">
                  <a:pos x="10" y="4"/>
                </a:cxn>
                <a:cxn ang="0">
                  <a:pos x="11" y="5"/>
                </a:cxn>
              </a:cxnLst>
              <a:rect l="0" t="0" r="r" b="b"/>
              <a:pathLst>
                <a:path w="13" h="18">
                  <a:moveTo>
                    <a:pt x="11" y="5"/>
                  </a:moveTo>
                  <a:lnTo>
                    <a:pt x="10" y="10"/>
                  </a:lnTo>
                  <a:lnTo>
                    <a:pt x="13" y="16"/>
                  </a:lnTo>
                  <a:lnTo>
                    <a:pt x="11" y="18"/>
                  </a:lnTo>
                  <a:lnTo>
                    <a:pt x="9" y="16"/>
                  </a:lnTo>
                  <a:lnTo>
                    <a:pt x="9" y="13"/>
                  </a:lnTo>
                  <a:lnTo>
                    <a:pt x="9" y="10"/>
                  </a:lnTo>
                  <a:lnTo>
                    <a:pt x="5" y="9"/>
                  </a:lnTo>
                  <a:lnTo>
                    <a:pt x="3" y="10"/>
                  </a:lnTo>
                  <a:lnTo>
                    <a:pt x="2" y="9"/>
                  </a:lnTo>
                  <a:lnTo>
                    <a:pt x="0" y="5"/>
                  </a:lnTo>
                  <a:lnTo>
                    <a:pt x="1" y="3"/>
                  </a:lnTo>
                  <a:lnTo>
                    <a:pt x="5" y="0"/>
                  </a:lnTo>
                  <a:lnTo>
                    <a:pt x="10" y="4"/>
                  </a:lnTo>
                  <a:lnTo>
                    <a:pt x="11" y="5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4" name="Freeform 858" descr="30%"/>
            <p:cNvSpPr>
              <a:spLocks/>
            </p:cNvSpPr>
            <p:nvPr/>
          </p:nvSpPr>
          <p:spPr bwMode="auto">
            <a:xfrm>
              <a:off x="4327368" y="3744057"/>
              <a:ext cx="9292" cy="11239"/>
            </a:xfrm>
            <a:custGeom>
              <a:avLst/>
              <a:gdLst/>
              <a:ahLst/>
              <a:cxnLst>
                <a:cxn ang="0">
                  <a:pos x="4" y="14"/>
                </a:cxn>
                <a:cxn ang="0">
                  <a:pos x="2" y="12"/>
                </a:cxn>
                <a:cxn ang="0">
                  <a:pos x="0" y="4"/>
                </a:cxn>
                <a:cxn ang="0">
                  <a:pos x="1" y="0"/>
                </a:cxn>
                <a:cxn ang="0">
                  <a:pos x="3" y="2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7" y="7"/>
                </a:cxn>
                <a:cxn ang="0">
                  <a:pos x="6" y="9"/>
                </a:cxn>
                <a:cxn ang="0">
                  <a:pos x="7" y="10"/>
                </a:cxn>
                <a:cxn ang="0">
                  <a:pos x="7" y="12"/>
                </a:cxn>
                <a:cxn ang="0">
                  <a:pos x="9" y="13"/>
                </a:cxn>
                <a:cxn ang="0">
                  <a:pos x="9" y="18"/>
                </a:cxn>
                <a:cxn ang="0">
                  <a:pos x="10" y="19"/>
                </a:cxn>
                <a:cxn ang="0">
                  <a:pos x="9" y="21"/>
                </a:cxn>
                <a:cxn ang="0">
                  <a:pos x="8" y="18"/>
                </a:cxn>
                <a:cxn ang="0">
                  <a:pos x="7" y="18"/>
                </a:cxn>
                <a:cxn ang="0">
                  <a:pos x="7" y="17"/>
                </a:cxn>
                <a:cxn ang="0">
                  <a:pos x="4" y="14"/>
                </a:cxn>
              </a:cxnLst>
              <a:rect l="0" t="0" r="r" b="b"/>
              <a:pathLst>
                <a:path w="10" h="21">
                  <a:moveTo>
                    <a:pt x="4" y="14"/>
                  </a:moveTo>
                  <a:lnTo>
                    <a:pt x="2" y="12"/>
                  </a:lnTo>
                  <a:lnTo>
                    <a:pt x="0" y="4"/>
                  </a:lnTo>
                  <a:lnTo>
                    <a:pt x="1" y="0"/>
                  </a:lnTo>
                  <a:lnTo>
                    <a:pt x="3" y="2"/>
                  </a:lnTo>
                  <a:lnTo>
                    <a:pt x="4" y="3"/>
                  </a:lnTo>
                  <a:lnTo>
                    <a:pt x="4" y="5"/>
                  </a:lnTo>
                  <a:lnTo>
                    <a:pt x="7" y="7"/>
                  </a:lnTo>
                  <a:lnTo>
                    <a:pt x="6" y="9"/>
                  </a:lnTo>
                  <a:lnTo>
                    <a:pt x="7" y="10"/>
                  </a:lnTo>
                  <a:lnTo>
                    <a:pt x="7" y="12"/>
                  </a:lnTo>
                  <a:lnTo>
                    <a:pt x="9" y="13"/>
                  </a:lnTo>
                  <a:lnTo>
                    <a:pt x="9" y="18"/>
                  </a:lnTo>
                  <a:lnTo>
                    <a:pt x="10" y="19"/>
                  </a:lnTo>
                  <a:lnTo>
                    <a:pt x="9" y="21"/>
                  </a:lnTo>
                  <a:lnTo>
                    <a:pt x="8" y="18"/>
                  </a:lnTo>
                  <a:lnTo>
                    <a:pt x="7" y="18"/>
                  </a:lnTo>
                  <a:lnTo>
                    <a:pt x="7" y="17"/>
                  </a:lnTo>
                  <a:lnTo>
                    <a:pt x="4" y="14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5" name="Freeform 859" descr="30%"/>
            <p:cNvSpPr>
              <a:spLocks/>
            </p:cNvSpPr>
            <p:nvPr/>
          </p:nvSpPr>
          <p:spPr bwMode="auto">
            <a:xfrm>
              <a:off x="4299492" y="2729205"/>
              <a:ext cx="7432" cy="4819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5" y="0"/>
                </a:cxn>
                <a:cxn ang="0">
                  <a:pos x="5" y="4"/>
                </a:cxn>
                <a:cxn ang="0">
                  <a:pos x="7" y="3"/>
                </a:cxn>
                <a:cxn ang="0">
                  <a:pos x="1" y="9"/>
                </a:cxn>
                <a:cxn ang="0">
                  <a:pos x="1" y="6"/>
                </a:cxn>
                <a:cxn ang="0">
                  <a:pos x="1" y="5"/>
                </a:cxn>
                <a:cxn ang="0">
                  <a:pos x="0" y="3"/>
                </a:cxn>
                <a:cxn ang="0">
                  <a:pos x="3" y="3"/>
                </a:cxn>
                <a:cxn ang="0">
                  <a:pos x="3" y="1"/>
                </a:cxn>
              </a:cxnLst>
              <a:rect l="0" t="0" r="r" b="b"/>
              <a:pathLst>
                <a:path w="7" h="9">
                  <a:moveTo>
                    <a:pt x="3" y="1"/>
                  </a:moveTo>
                  <a:lnTo>
                    <a:pt x="5" y="0"/>
                  </a:lnTo>
                  <a:lnTo>
                    <a:pt x="5" y="4"/>
                  </a:lnTo>
                  <a:lnTo>
                    <a:pt x="7" y="3"/>
                  </a:lnTo>
                  <a:lnTo>
                    <a:pt x="1" y="9"/>
                  </a:lnTo>
                  <a:lnTo>
                    <a:pt x="1" y="6"/>
                  </a:lnTo>
                  <a:lnTo>
                    <a:pt x="1" y="5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6" name="Freeform 860" descr="30%"/>
            <p:cNvSpPr>
              <a:spLocks/>
            </p:cNvSpPr>
            <p:nvPr/>
          </p:nvSpPr>
          <p:spPr bwMode="auto">
            <a:xfrm>
              <a:off x="2981790" y="2910658"/>
              <a:ext cx="1859" cy="160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7" name="Freeform 861" descr="30%"/>
            <p:cNvSpPr>
              <a:spLocks/>
            </p:cNvSpPr>
            <p:nvPr/>
          </p:nvSpPr>
          <p:spPr bwMode="auto">
            <a:xfrm>
              <a:off x="4301351" y="2738839"/>
              <a:ext cx="1859" cy="160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8" name="Freeform 862" descr="30%"/>
            <p:cNvSpPr>
              <a:spLocks/>
            </p:cNvSpPr>
            <p:nvPr/>
          </p:nvSpPr>
          <p:spPr bwMode="auto">
            <a:xfrm>
              <a:off x="4394276" y="3536911"/>
              <a:ext cx="1859" cy="160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9" name="Freeform 863" descr="30%"/>
            <p:cNvSpPr>
              <a:spLocks/>
            </p:cNvSpPr>
            <p:nvPr/>
          </p:nvSpPr>
          <p:spPr bwMode="auto">
            <a:xfrm>
              <a:off x="3472444" y="2838395"/>
              <a:ext cx="1859" cy="1605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1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0" name="Freeform 864" descr="30%"/>
            <p:cNvSpPr>
              <a:spLocks/>
            </p:cNvSpPr>
            <p:nvPr/>
          </p:nvSpPr>
          <p:spPr bwMode="auto">
            <a:xfrm>
              <a:off x="3476163" y="2777375"/>
              <a:ext cx="1859" cy="1605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1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1" name="Freeform 865" descr="30%"/>
            <p:cNvSpPr>
              <a:spLocks/>
            </p:cNvSpPr>
            <p:nvPr/>
          </p:nvSpPr>
          <p:spPr bwMode="auto">
            <a:xfrm>
              <a:off x="3485457" y="2775770"/>
              <a:ext cx="1859" cy="160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2" name="Freeform 866" descr="30%"/>
            <p:cNvSpPr>
              <a:spLocks/>
            </p:cNvSpPr>
            <p:nvPr/>
          </p:nvSpPr>
          <p:spPr bwMode="auto">
            <a:xfrm>
              <a:off x="4325509" y="2769346"/>
              <a:ext cx="1859" cy="160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3" name="Freeform 867" descr="30%"/>
            <p:cNvSpPr>
              <a:spLocks/>
            </p:cNvSpPr>
            <p:nvPr/>
          </p:nvSpPr>
          <p:spPr bwMode="auto">
            <a:xfrm>
              <a:off x="3522625" y="3215755"/>
              <a:ext cx="5573" cy="9634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7"/>
                </a:cxn>
                <a:cxn ang="0">
                  <a:pos x="3" y="17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2" y="2"/>
                </a:cxn>
                <a:cxn ang="0">
                  <a:pos x="3" y="9"/>
                </a:cxn>
                <a:cxn ang="0">
                  <a:pos x="4" y="10"/>
                </a:cxn>
              </a:cxnLst>
              <a:rect l="0" t="0" r="r" b="b"/>
              <a:pathLst>
                <a:path w="4" h="17">
                  <a:moveTo>
                    <a:pt x="4" y="10"/>
                  </a:moveTo>
                  <a:lnTo>
                    <a:pt x="4" y="17"/>
                  </a:lnTo>
                  <a:lnTo>
                    <a:pt x="3" y="17"/>
                  </a:lnTo>
                  <a:lnTo>
                    <a:pt x="2" y="12"/>
                  </a:lnTo>
                  <a:lnTo>
                    <a:pt x="0" y="7"/>
                  </a:lnTo>
                  <a:lnTo>
                    <a:pt x="0" y="2"/>
                  </a:lnTo>
                  <a:lnTo>
                    <a:pt x="1" y="0"/>
                  </a:lnTo>
                  <a:lnTo>
                    <a:pt x="2" y="2"/>
                  </a:lnTo>
                  <a:lnTo>
                    <a:pt x="3" y="9"/>
                  </a:lnTo>
                  <a:lnTo>
                    <a:pt x="4" y="1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4" name="Freeform 868" descr="30%"/>
            <p:cNvSpPr>
              <a:spLocks/>
            </p:cNvSpPr>
            <p:nvPr/>
          </p:nvSpPr>
          <p:spPr bwMode="auto">
            <a:xfrm>
              <a:off x="4303210" y="2748473"/>
              <a:ext cx="1859" cy="160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3"/>
                  </a:lnTo>
                  <a:lnTo>
                    <a:pt x="0" y="3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5" name="Freeform 869" descr="30%"/>
            <p:cNvSpPr>
              <a:spLocks/>
            </p:cNvSpPr>
            <p:nvPr/>
          </p:nvSpPr>
          <p:spPr bwMode="auto">
            <a:xfrm>
              <a:off x="3851585" y="3042331"/>
              <a:ext cx="1859" cy="321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3" y="0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1" y="4"/>
                  </a:lnTo>
                  <a:lnTo>
                    <a:pt x="0" y="4"/>
                  </a:ln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6" name="Rectangle 870" descr="30%"/>
            <p:cNvSpPr>
              <a:spLocks noChangeArrowheads="1"/>
            </p:cNvSpPr>
            <p:nvPr/>
          </p:nvSpPr>
          <p:spPr bwMode="auto">
            <a:xfrm>
              <a:off x="3834860" y="3039121"/>
              <a:ext cx="0" cy="0"/>
            </a:xfrm>
            <a:prstGeom prst="rect">
              <a:avLst/>
            </a:prstGeom>
            <a:grpFill/>
            <a:ln w="3175">
              <a:solidFill>
                <a:schemeClr val="tx1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7" name="Freeform 871" descr="30%"/>
            <p:cNvSpPr>
              <a:spLocks/>
            </p:cNvSpPr>
            <p:nvPr/>
          </p:nvSpPr>
          <p:spPr bwMode="auto">
            <a:xfrm>
              <a:off x="3777246" y="3326555"/>
              <a:ext cx="1859" cy="160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8" name="Freeform 872" descr="30%"/>
            <p:cNvSpPr>
              <a:spLocks/>
            </p:cNvSpPr>
            <p:nvPr/>
          </p:nvSpPr>
          <p:spPr bwMode="auto">
            <a:xfrm>
              <a:off x="3771667" y="3320131"/>
              <a:ext cx="1859" cy="4819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1" y="8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1" y="4"/>
                </a:cxn>
              </a:cxnLst>
              <a:rect l="0" t="0" r="r" b="b"/>
              <a:pathLst>
                <a:path w="1" h="8">
                  <a:moveTo>
                    <a:pt x="1" y="4"/>
                  </a:moveTo>
                  <a:lnTo>
                    <a:pt x="1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4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9" name="Freeform 873" descr="30%"/>
            <p:cNvSpPr>
              <a:spLocks/>
            </p:cNvSpPr>
            <p:nvPr/>
          </p:nvSpPr>
          <p:spPr bwMode="auto">
            <a:xfrm>
              <a:off x="4130363" y="3660560"/>
              <a:ext cx="5573" cy="4819"/>
            </a:xfrm>
            <a:custGeom>
              <a:avLst/>
              <a:gdLst/>
              <a:ahLst/>
              <a:cxnLst>
                <a:cxn ang="0">
                  <a:pos x="6" y="8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1" y="3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7" y="3"/>
                </a:cxn>
                <a:cxn ang="0">
                  <a:pos x="7" y="7"/>
                </a:cxn>
                <a:cxn ang="0">
                  <a:pos x="6" y="8"/>
                </a:cxn>
              </a:cxnLst>
              <a:rect l="0" t="0" r="r" b="b"/>
              <a:pathLst>
                <a:path w="7" h="8">
                  <a:moveTo>
                    <a:pt x="6" y="8"/>
                  </a:moveTo>
                  <a:lnTo>
                    <a:pt x="0" y="7"/>
                  </a:lnTo>
                  <a:lnTo>
                    <a:pt x="0" y="4"/>
                  </a:lnTo>
                  <a:lnTo>
                    <a:pt x="1" y="3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3"/>
                  </a:lnTo>
                  <a:lnTo>
                    <a:pt x="7" y="7"/>
                  </a:lnTo>
                  <a:lnTo>
                    <a:pt x="6" y="8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0" name="Freeform 874" descr="30%"/>
            <p:cNvSpPr>
              <a:spLocks/>
            </p:cNvSpPr>
            <p:nvPr/>
          </p:nvSpPr>
          <p:spPr bwMode="auto">
            <a:xfrm>
              <a:off x="4323649" y="2934746"/>
              <a:ext cx="1859" cy="1605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3" y="1"/>
                </a:cxn>
                <a:cxn ang="0">
                  <a:pos x="3" y="4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3" y="1"/>
                  </a:lnTo>
                  <a:lnTo>
                    <a:pt x="3" y="4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1" name="Freeform 875" descr="30%"/>
            <p:cNvSpPr>
              <a:spLocks/>
            </p:cNvSpPr>
            <p:nvPr/>
          </p:nvSpPr>
          <p:spPr bwMode="auto">
            <a:xfrm>
              <a:off x="3678742" y="2958829"/>
              <a:ext cx="1859" cy="160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1" y="1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2" name="Freeform 876" descr="30%"/>
            <p:cNvSpPr>
              <a:spLocks/>
            </p:cNvSpPr>
            <p:nvPr/>
          </p:nvSpPr>
          <p:spPr bwMode="auto">
            <a:xfrm>
              <a:off x="2723456" y="2159151"/>
              <a:ext cx="682082" cy="603775"/>
            </a:xfrm>
            <a:custGeom>
              <a:avLst/>
              <a:gdLst/>
              <a:ahLst/>
              <a:cxnLst>
                <a:cxn ang="0">
                  <a:pos x="53" y="737"/>
                </a:cxn>
                <a:cxn ang="0">
                  <a:pos x="44" y="644"/>
                </a:cxn>
                <a:cxn ang="0">
                  <a:pos x="141" y="498"/>
                </a:cxn>
                <a:cxn ang="0">
                  <a:pos x="152" y="326"/>
                </a:cxn>
                <a:cxn ang="0">
                  <a:pos x="195" y="230"/>
                </a:cxn>
                <a:cxn ang="0">
                  <a:pos x="279" y="119"/>
                </a:cxn>
                <a:cxn ang="0">
                  <a:pos x="388" y="57"/>
                </a:cxn>
                <a:cxn ang="0">
                  <a:pos x="438" y="92"/>
                </a:cxn>
                <a:cxn ang="0">
                  <a:pos x="480" y="138"/>
                </a:cxn>
                <a:cxn ang="0">
                  <a:pos x="531" y="244"/>
                </a:cxn>
                <a:cxn ang="0">
                  <a:pos x="582" y="348"/>
                </a:cxn>
                <a:cxn ang="0">
                  <a:pos x="606" y="400"/>
                </a:cxn>
                <a:cxn ang="0">
                  <a:pos x="631" y="457"/>
                </a:cxn>
                <a:cxn ang="0">
                  <a:pos x="658" y="495"/>
                </a:cxn>
                <a:cxn ang="0">
                  <a:pos x="671" y="532"/>
                </a:cxn>
                <a:cxn ang="0">
                  <a:pos x="691" y="615"/>
                </a:cxn>
                <a:cxn ang="0">
                  <a:pos x="718" y="677"/>
                </a:cxn>
                <a:cxn ang="0">
                  <a:pos x="728" y="762"/>
                </a:cxn>
                <a:cxn ang="0">
                  <a:pos x="707" y="808"/>
                </a:cxn>
                <a:cxn ang="0">
                  <a:pos x="660" y="830"/>
                </a:cxn>
                <a:cxn ang="0">
                  <a:pos x="615" y="850"/>
                </a:cxn>
                <a:cxn ang="0">
                  <a:pos x="603" y="899"/>
                </a:cxn>
                <a:cxn ang="0">
                  <a:pos x="566" y="911"/>
                </a:cxn>
                <a:cxn ang="0">
                  <a:pos x="523" y="918"/>
                </a:cxn>
                <a:cxn ang="0">
                  <a:pos x="483" y="907"/>
                </a:cxn>
                <a:cxn ang="0">
                  <a:pos x="493" y="845"/>
                </a:cxn>
                <a:cxn ang="0">
                  <a:pos x="522" y="802"/>
                </a:cxn>
                <a:cxn ang="0">
                  <a:pos x="528" y="831"/>
                </a:cxn>
                <a:cxn ang="0">
                  <a:pos x="521" y="867"/>
                </a:cxn>
                <a:cxn ang="0">
                  <a:pos x="545" y="878"/>
                </a:cxn>
                <a:cxn ang="0">
                  <a:pos x="574" y="846"/>
                </a:cxn>
                <a:cxn ang="0">
                  <a:pos x="583" y="800"/>
                </a:cxn>
                <a:cxn ang="0">
                  <a:pos x="600" y="809"/>
                </a:cxn>
                <a:cxn ang="0">
                  <a:pos x="614" y="794"/>
                </a:cxn>
                <a:cxn ang="0">
                  <a:pos x="612" y="730"/>
                </a:cxn>
                <a:cxn ang="0">
                  <a:pos x="588" y="669"/>
                </a:cxn>
                <a:cxn ang="0">
                  <a:pos x="576" y="597"/>
                </a:cxn>
                <a:cxn ang="0">
                  <a:pos x="512" y="522"/>
                </a:cxn>
                <a:cxn ang="0">
                  <a:pos x="444" y="470"/>
                </a:cxn>
                <a:cxn ang="0">
                  <a:pos x="386" y="436"/>
                </a:cxn>
                <a:cxn ang="0">
                  <a:pos x="378" y="459"/>
                </a:cxn>
                <a:cxn ang="0">
                  <a:pos x="373" y="512"/>
                </a:cxn>
                <a:cxn ang="0">
                  <a:pos x="357" y="550"/>
                </a:cxn>
                <a:cxn ang="0">
                  <a:pos x="333" y="556"/>
                </a:cxn>
                <a:cxn ang="0">
                  <a:pos x="295" y="571"/>
                </a:cxn>
                <a:cxn ang="0">
                  <a:pos x="305" y="784"/>
                </a:cxn>
                <a:cxn ang="0">
                  <a:pos x="332" y="747"/>
                </a:cxn>
                <a:cxn ang="0">
                  <a:pos x="343" y="778"/>
                </a:cxn>
                <a:cxn ang="0">
                  <a:pos x="361" y="819"/>
                </a:cxn>
                <a:cxn ang="0">
                  <a:pos x="378" y="850"/>
                </a:cxn>
                <a:cxn ang="0">
                  <a:pos x="394" y="860"/>
                </a:cxn>
                <a:cxn ang="0">
                  <a:pos x="414" y="918"/>
                </a:cxn>
                <a:cxn ang="0">
                  <a:pos x="429" y="982"/>
                </a:cxn>
                <a:cxn ang="0">
                  <a:pos x="417" y="1007"/>
                </a:cxn>
                <a:cxn ang="0">
                  <a:pos x="404" y="1063"/>
                </a:cxn>
                <a:cxn ang="0">
                  <a:pos x="445" y="1031"/>
                </a:cxn>
                <a:cxn ang="0">
                  <a:pos x="492" y="1006"/>
                </a:cxn>
                <a:cxn ang="0">
                  <a:pos x="452" y="1065"/>
                </a:cxn>
                <a:cxn ang="0">
                  <a:pos x="333" y="1101"/>
                </a:cxn>
                <a:cxn ang="0">
                  <a:pos x="211" y="1044"/>
                </a:cxn>
                <a:cxn ang="0">
                  <a:pos x="106" y="994"/>
                </a:cxn>
                <a:cxn ang="0">
                  <a:pos x="10" y="945"/>
                </a:cxn>
              </a:cxnLst>
              <a:rect l="0" t="0" r="r" b="b"/>
              <a:pathLst>
                <a:path w="734" h="1129">
                  <a:moveTo>
                    <a:pt x="13" y="841"/>
                  </a:moveTo>
                  <a:lnTo>
                    <a:pt x="17" y="841"/>
                  </a:lnTo>
                  <a:lnTo>
                    <a:pt x="20" y="840"/>
                  </a:lnTo>
                  <a:lnTo>
                    <a:pt x="21" y="836"/>
                  </a:lnTo>
                  <a:lnTo>
                    <a:pt x="25" y="833"/>
                  </a:lnTo>
                  <a:lnTo>
                    <a:pt x="27" y="825"/>
                  </a:lnTo>
                  <a:lnTo>
                    <a:pt x="36" y="815"/>
                  </a:lnTo>
                  <a:lnTo>
                    <a:pt x="37" y="814"/>
                  </a:lnTo>
                  <a:lnTo>
                    <a:pt x="39" y="817"/>
                  </a:lnTo>
                  <a:lnTo>
                    <a:pt x="48" y="815"/>
                  </a:lnTo>
                  <a:lnTo>
                    <a:pt x="51" y="813"/>
                  </a:lnTo>
                  <a:lnTo>
                    <a:pt x="52" y="810"/>
                  </a:lnTo>
                  <a:lnTo>
                    <a:pt x="53" y="803"/>
                  </a:lnTo>
                  <a:lnTo>
                    <a:pt x="53" y="795"/>
                  </a:lnTo>
                  <a:lnTo>
                    <a:pt x="55" y="783"/>
                  </a:lnTo>
                  <a:lnTo>
                    <a:pt x="53" y="776"/>
                  </a:lnTo>
                  <a:lnTo>
                    <a:pt x="52" y="765"/>
                  </a:lnTo>
                  <a:lnTo>
                    <a:pt x="47" y="756"/>
                  </a:lnTo>
                  <a:lnTo>
                    <a:pt x="46" y="748"/>
                  </a:lnTo>
                  <a:lnTo>
                    <a:pt x="46" y="745"/>
                  </a:lnTo>
                  <a:lnTo>
                    <a:pt x="48" y="745"/>
                  </a:lnTo>
                  <a:lnTo>
                    <a:pt x="51" y="739"/>
                  </a:lnTo>
                  <a:lnTo>
                    <a:pt x="53" y="737"/>
                  </a:lnTo>
                  <a:lnTo>
                    <a:pt x="53" y="736"/>
                  </a:lnTo>
                  <a:lnTo>
                    <a:pt x="51" y="732"/>
                  </a:lnTo>
                  <a:lnTo>
                    <a:pt x="50" y="731"/>
                  </a:lnTo>
                  <a:lnTo>
                    <a:pt x="51" y="729"/>
                  </a:lnTo>
                  <a:lnTo>
                    <a:pt x="57" y="729"/>
                  </a:lnTo>
                  <a:lnTo>
                    <a:pt x="58" y="726"/>
                  </a:lnTo>
                  <a:lnTo>
                    <a:pt x="60" y="725"/>
                  </a:lnTo>
                  <a:lnTo>
                    <a:pt x="60" y="722"/>
                  </a:lnTo>
                  <a:lnTo>
                    <a:pt x="57" y="711"/>
                  </a:lnTo>
                  <a:lnTo>
                    <a:pt x="55" y="706"/>
                  </a:lnTo>
                  <a:lnTo>
                    <a:pt x="57" y="700"/>
                  </a:lnTo>
                  <a:lnTo>
                    <a:pt x="54" y="700"/>
                  </a:lnTo>
                  <a:lnTo>
                    <a:pt x="55" y="694"/>
                  </a:lnTo>
                  <a:lnTo>
                    <a:pt x="55" y="690"/>
                  </a:lnTo>
                  <a:lnTo>
                    <a:pt x="47" y="669"/>
                  </a:lnTo>
                  <a:lnTo>
                    <a:pt x="46" y="670"/>
                  </a:lnTo>
                  <a:lnTo>
                    <a:pt x="45" y="674"/>
                  </a:lnTo>
                  <a:lnTo>
                    <a:pt x="44" y="673"/>
                  </a:lnTo>
                  <a:lnTo>
                    <a:pt x="45" y="664"/>
                  </a:lnTo>
                  <a:lnTo>
                    <a:pt x="40" y="660"/>
                  </a:lnTo>
                  <a:lnTo>
                    <a:pt x="43" y="656"/>
                  </a:lnTo>
                  <a:lnTo>
                    <a:pt x="45" y="647"/>
                  </a:lnTo>
                  <a:lnTo>
                    <a:pt x="44" y="644"/>
                  </a:lnTo>
                  <a:lnTo>
                    <a:pt x="40" y="642"/>
                  </a:lnTo>
                  <a:lnTo>
                    <a:pt x="40" y="631"/>
                  </a:lnTo>
                  <a:lnTo>
                    <a:pt x="33" y="625"/>
                  </a:lnTo>
                  <a:lnTo>
                    <a:pt x="35" y="617"/>
                  </a:lnTo>
                  <a:lnTo>
                    <a:pt x="37" y="613"/>
                  </a:lnTo>
                  <a:lnTo>
                    <a:pt x="47" y="606"/>
                  </a:lnTo>
                  <a:lnTo>
                    <a:pt x="55" y="597"/>
                  </a:lnTo>
                  <a:lnTo>
                    <a:pt x="60" y="595"/>
                  </a:lnTo>
                  <a:lnTo>
                    <a:pt x="69" y="595"/>
                  </a:lnTo>
                  <a:lnTo>
                    <a:pt x="86" y="601"/>
                  </a:lnTo>
                  <a:lnTo>
                    <a:pt x="93" y="600"/>
                  </a:lnTo>
                  <a:lnTo>
                    <a:pt x="93" y="590"/>
                  </a:lnTo>
                  <a:lnTo>
                    <a:pt x="95" y="582"/>
                  </a:lnTo>
                  <a:lnTo>
                    <a:pt x="96" y="576"/>
                  </a:lnTo>
                  <a:lnTo>
                    <a:pt x="99" y="570"/>
                  </a:lnTo>
                  <a:lnTo>
                    <a:pt x="101" y="568"/>
                  </a:lnTo>
                  <a:lnTo>
                    <a:pt x="114" y="564"/>
                  </a:lnTo>
                  <a:lnTo>
                    <a:pt x="118" y="565"/>
                  </a:lnTo>
                  <a:lnTo>
                    <a:pt x="136" y="547"/>
                  </a:lnTo>
                  <a:lnTo>
                    <a:pt x="139" y="537"/>
                  </a:lnTo>
                  <a:lnTo>
                    <a:pt x="143" y="524"/>
                  </a:lnTo>
                  <a:lnTo>
                    <a:pt x="138" y="509"/>
                  </a:lnTo>
                  <a:lnTo>
                    <a:pt x="141" y="498"/>
                  </a:lnTo>
                  <a:lnTo>
                    <a:pt x="141" y="493"/>
                  </a:lnTo>
                  <a:lnTo>
                    <a:pt x="136" y="486"/>
                  </a:lnTo>
                  <a:lnTo>
                    <a:pt x="146" y="456"/>
                  </a:lnTo>
                  <a:lnTo>
                    <a:pt x="152" y="443"/>
                  </a:lnTo>
                  <a:lnTo>
                    <a:pt x="145" y="444"/>
                  </a:lnTo>
                  <a:lnTo>
                    <a:pt x="141" y="444"/>
                  </a:lnTo>
                  <a:lnTo>
                    <a:pt x="118" y="431"/>
                  </a:lnTo>
                  <a:lnTo>
                    <a:pt x="113" y="426"/>
                  </a:lnTo>
                  <a:lnTo>
                    <a:pt x="111" y="421"/>
                  </a:lnTo>
                  <a:lnTo>
                    <a:pt x="106" y="407"/>
                  </a:lnTo>
                  <a:lnTo>
                    <a:pt x="106" y="404"/>
                  </a:lnTo>
                  <a:lnTo>
                    <a:pt x="108" y="399"/>
                  </a:lnTo>
                  <a:lnTo>
                    <a:pt x="108" y="397"/>
                  </a:lnTo>
                  <a:lnTo>
                    <a:pt x="103" y="384"/>
                  </a:lnTo>
                  <a:lnTo>
                    <a:pt x="99" y="377"/>
                  </a:lnTo>
                  <a:lnTo>
                    <a:pt x="98" y="368"/>
                  </a:lnTo>
                  <a:lnTo>
                    <a:pt x="99" y="362"/>
                  </a:lnTo>
                  <a:lnTo>
                    <a:pt x="114" y="351"/>
                  </a:lnTo>
                  <a:lnTo>
                    <a:pt x="129" y="336"/>
                  </a:lnTo>
                  <a:lnTo>
                    <a:pt x="133" y="334"/>
                  </a:lnTo>
                  <a:lnTo>
                    <a:pt x="139" y="331"/>
                  </a:lnTo>
                  <a:lnTo>
                    <a:pt x="143" y="326"/>
                  </a:lnTo>
                  <a:lnTo>
                    <a:pt x="152" y="326"/>
                  </a:lnTo>
                  <a:lnTo>
                    <a:pt x="157" y="332"/>
                  </a:lnTo>
                  <a:lnTo>
                    <a:pt x="153" y="346"/>
                  </a:lnTo>
                  <a:lnTo>
                    <a:pt x="152" y="352"/>
                  </a:lnTo>
                  <a:lnTo>
                    <a:pt x="156" y="362"/>
                  </a:lnTo>
                  <a:lnTo>
                    <a:pt x="156" y="378"/>
                  </a:lnTo>
                  <a:lnTo>
                    <a:pt x="158" y="384"/>
                  </a:lnTo>
                  <a:lnTo>
                    <a:pt x="162" y="357"/>
                  </a:lnTo>
                  <a:lnTo>
                    <a:pt x="165" y="350"/>
                  </a:lnTo>
                  <a:lnTo>
                    <a:pt x="171" y="339"/>
                  </a:lnTo>
                  <a:lnTo>
                    <a:pt x="176" y="334"/>
                  </a:lnTo>
                  <a:lnTo>
                    <a:pt x="186" y="326"/>
                  </a:lnTo>
                  <a:lnTo>
                    <a:pt x="197" y="324"/>
                  </a:lnTo>
                  <a:lnTo>
                    <a:pt x="197" y="319"/>
                  </a:lnTo>
                  <a:lnTo>
                    <a:pt x="197" y="306"/>
                  </a:lnTo>
                  <a:lnTo>
                    <a:pt x="195" y="304"/>
                  </a:lnTo>
                  <a:lnTo>
                    <a:pt x="194" y="296"/>
                  </a:lnTo>
                  <a:lnTo>
                    <a:pt x="184" y="286"/>
                  </a:lnTo>
                  <a:lnTo>
                    <a:pt x="179" y="278"/>
                  </a:lnTo>
                  <a:lnTo>
                    <a:pt x="179" y="277"/>
                  </a:lnTo>
                  <a:lnTo>
                    <a:pt x="186" y="268"/>
                  </a:lnTo>
                  <a:lnTo>
                    <a:pt x="189" y="259"/>
                  </a:lnTo>
                  <a:lnTo>
                    <a:pt x="192" y="246"/>
                  </a:lnTo>
                  <a:lnTo>
                    <a:pt x="195" y="230"/>
                  </a:lnTo>
                  <a:lnTo>
                    <a:pt x="198" y="222"/>
                  </a:lnTo>
                  <a:lnTo>
                    <a:pt x="204" y="215"/>
                  </a:lnTo>
                  <a:lnTo>
                    <a:pt x="207" y="210"/>
                  </a:lnTo>
                  <a:lnTo>
                    <a:pt x="212" y="207"/>
                  </a:lnTo>
                  <a:lnTo>
                    <a:pt x="220" y="207"/>
                  </a:lnTo>
                  <a:lnTo>
                    <a:pt x="224" y="204"/>
                  </a:lnTo>
                  <a:lnTo>
                    <a:pt x="226" y="192"/>
                  </a:lnTo>
                  <a:lnTo>
                    <a:pt x="227" y="185"/>
                  </a:lnTo>
                  <a:lnTo>
                    <a:pt x="226" y="180"/>
                  </a:lnTo>
                  <a:lnTo>
                    <a:pt x="226" y="178"/>
                  </a:lnTo>
                  <a:lnTo>
                    <a:pt x="229" y="163"/>
                  </a:lnTo>
                  <a:lnTo>
                    <a:pt x="227" y="147"/>
                  </a:lnTo>
                  <a:lnTo>
                    <a:pt x="228" y="138"/>
                  </a:lnTo>
                  <a:lnTo>
                    <a:pt x="230" y="135"/>
                  </a:lnTo>
                  <a:lnTo>
                    <a:pt x="236" y="139"/>
                  </a:lnTo>
                  <a:lnTo>
                    <a:pt x="244" y="147"/>
                  </a:lnTo>
                  <a:lnTo>
                    <a:pt x="254" y="156"/>
                  </a:lnTo>
                  <a:lnTo>
                    <a:pt x="260" y="161"/>
                  </a:lnTo>
                  <a:lnTo>
                    <a:pt x="263" y="163"/>
                  </a:lnTo>
                  <a:lnTo>
                    <a:pt x="264" y="160"/>
                  </a:lnTo>
                  <a:lnTo>
                    <a:pt x="265" y="133"/>
                  </a:lnTo>
                  <a:lnTo>
                    <a:pt x="266" y="128"/>
                  </a:lnTo>
                  <a:lnTo>
                    <a:pt x="279" y="119"/>
                  </a:lnTo>
                  <a:lnTo>
                    <a:pt x="288" y="108"/>
                  </a:lnTo>
                  <a:lnTo>
                    <a:pt x="296" y="93"/>
                  </a:lnTo>
                  <a:lnTo>
                    <a:pt x="300" y="75"/>
                  </a:lnTo>
                  <a:lnTo>
                    <a:pt x="304" y="67"/>
                  </a:lnTo>
                  <a:lnTo>
                    <a:pt x="327" y="43"/>
                  </a:lnTo>
                  <a:lnTo>
                    <a:pt x="331" y="34"/>
                  </a:lnTo>
                  <a:lnTo>
                    <a:pt x="340" y="20"/>
                  </a:lnTo>
                  <a:lnTo>
                    <a:pt x="351" y="12"/>
                  </a:lnTo>
                  <a:lnTo>
                    <a:pt x="363" y="0"/>
                  </a:lnTo>
                  <a:lnTo>
                    <a:pt x="364" y="0"/>
                  </a:lnTo>
                  <a:lnTo>
                    <a:pt x="364" y="2"/>
                  </a:lnTo>
                  <a:lnTo>
                    <a:pt x="365" y="5"/>
                  </a:lnTo>
                  <a:lnTo>
                    <a:pt x="365" y="9"/>
                  </a:lnTo>
                  <a:lnTo>
                    <a:pt x="370" y="21"/>
                  </a:lnTo>
                  <a:lnTo>
                    <a:pt x="369" y="25"/>
                  </a:lnTo>
                  <a:lnTo>
                    <a:pt x="371" y="29"/>
                  </a:lnTo>
                  <a:lnTo>
                    <a:pt x="374" y="36"/>
                  </a:lnTo>
                  <a:lnTo>
                    <a:pt x="376" y="38"/>
                  </a:lnTo>
                  <a:lnTo>
                    <a:pt x="376" y="41"/>
                  </a:lnTo>
                  <a:lnTo>
                    <a:pt x="378" y="43"/>
                  </a:lnTo>
                  <a:lnTo>
                    <a:pt x="379" y="52"/>
                  </a:lnTo>
                  <a:lnTo>
                    <a:pt x="388" y="55"/>
                  </a:lnTo>
                  <a:lnTo>
                    <a:pt x="388" y="57"/>
                  </a:lnTo>
                  <a:lnTo>
                    <a:pt x="392" y="59"/>
                  </a:lnTo>
                  <a:lnTo>
                    <a:pt x="393" y="62"/>
                  </a:lnTo>
                  <a:lnTo>
                    <a:pt x="398" y="64"/>
                  </a:lnTo>
                  <a:lnTo>
                    <a:pt x="402" y="71"/>
                  </a:lnTo>
                  <a:lnTo>
                    <a:pt x="404" y="72"/>
                  </a:lnTo>
                  <a:lnTo>
                    <a:pt x="406" y="75"/>
                  </a:lnTo>
                  <a:lnTo>
                    <a:pt x="409" y="76"/>
                  </a:lnTo>
                  <a:lnTo>
                    <a:pt x="412" y="75"/>
                  </a:lnTo>
                  <a:lnTo>
                    <a:pt x="414" y="76"/>
                  </a:lnTo>
                  <a:lnTo>
                    <a:pt x="412" y="77"/>
                  </a:lnTo>
                  <a:lnTo>
                    <a:pt x="412" y="78"/>
                  </a:lnTo>
                  <a:lnTo>
                    <a:pt x="415" y="80"/>
                  </a:lnTo>
                  <a:lnTo>
                    <a:pt x="414" y="82"/>
                  </a:lnTo>
                  <a:lnTo>
                    <a:pt x="415" y="85"/>
                  </a:lnTo>
                  <a:lnTo>
                    <a:pt x="418" y="88"/>
                  </a:lnTo>
                  <a:lnTo>
                    <a:pt x="418" y="91"/>
                  </a:lnTo>
                  <a:lnTo>
                    <a:pt x="421" y="95"/>
                  </a:lnTo>
                  <a:lnTo>
                    <a:pt x="424" y="93"/>
                  </a:lnTo>
                  <a:lnTo>
                    <a:pt x="426" y="92"/>
                  </a:lnTo>
                  <a:lnTo>
                    <a:pt x="429" y="93"/>
                  </a:lnTo>
                  <a:lnTo>
                    <a:pt x="430" y="95"/>
                  </a:lnTo>
                  <a:lnTo>
                    <a:pt x="433" y="92"/>
                  </a:lnTo>
                  <a:lnTo>
                    <a:pt x="438" y="92"/>
                  </a:lnTo>
                  <a:lnTo>
                    <a:pt x="439" y="95"/>
                  </a:lnTo>
                  <a:lnTo>
                    <a:pt x="439" y="97"/>
                  </a:lnTo>
                  <a:lnTo>
                    <a:pt x="438" y="98"/>
                  </a:lnTo>
                  <a:lnTo>
                    <a:pt x="438" y="101"/>
                  </a:lnTo>
                  <a:lnTo>
                    <a:pt x="439" y="104"/>
                  </a:lnTo>
                  <a:lnTo>
                    <a:pt x="442" y="107"/>
                  </a:lnTo>
                  <a:lnTo>
                    <a:pt x="442" y="113"/>
                  </a:lnTo>
                  <a:lnTo>
                    <a:pt x="444" y="117"/>
                  </a:lnTo>
                  <a:lnTo>
                    <a:pt x="445" y="117"/>
                  </a:lnTo>
                  <a:lnTo>
                    <a:pt x="445" y="123"/>
                  </a:lnTo>
                  <a:lnTo>
                    <a:pt x="447" y="125"/>
                  </a:lnTo>
                  <a:lnTo>
                    <a:pt x="448" y="127"/>
                  </a:lnTo>
                  <a:lnTo>
                    <a:pt x="452" y="132"/>
                  </a:lnTo>
                  <a:lnTo>
                    <a:pt x="454" y="132"/>
                  </a:lnTo>
                  <a:lnTo>
                    <a:pt x="457" y="134"/>
                  </a:lnTo>
                  <a:lnTo>
                    <a:pt x="463" y="133"/>
                  </a:lnTo>
                  <a:lnTo>
                    <a:pt x="464" y="134"/>
                  </a:lnTo>
                  <a:lnTo>
                    <a:pt x="469" y="133"/>
                  </a:lnTo>
                  <a:lnTo>
                    <a:pt x="472" y="134"/>
                  </a:lnTo>
                  <a:lnTo>
                    <a:pt x="476" y="133"/>
                  </a:lnTo>
                  <a:lnTo>
                    <a:pt x="478" y="135"/>
                  </a:lnTo>
                  <a:lnTo>
                    <a:pt x="480" y="137"/>
                  </a:lnTo>
                  <a:lnTo>
                    <a:pt x="480" y="138"/>
                  </a:lnTo>
                  <a:lnTo>
                    <a:pt x="479" y="143"/>
                  </a:lnTo>
                  <a:lnTo>
                    <a:pt x="482" y="145"/>
                  </a:lnTo>
                  <a:lnTo>
                    <a:pt x="490" y="150"/>
                  </a:lnTo>
                  <a:lnTo>
                    <a:pt x="491" y="153"/>
                  </a:lnTo>
                  <a:lnTo>
                    <a:pt x="492" y="154"/>
                  </a:lnTo>
                  <a:lnTo>
                    <a:pt x="494" y="161"/>
                  </a:lnTo>
                  <a:lnTo>
                    <a:pt x="499" y="163"/>
                  </a:lnTo>
                  <a:lnTo>
                    <a:pt x="503" y="171"/>
                  </a:lnTo>
                  <a:lnTo>
                    <a:pt x="506" y="171"/>
                  </a:lnTo>
                  <a:lnTo>
                    <a:pt x="508" y="175"/>
                  </a:lnTo>
                  <a:lnTo>
                    <a:pt x="516" y="184"/>
                  </a:lnTo>
                  <a:lnTo>
                    <a:pt x="516" y="189"/>
                  </a:lnTo>
                  <a:lnTo>
                    <a:pt x="517" y="190"/>
                  </a:lnTo>
                  <a:lnTo>
                    <a:pt x="520" y="196"/>
                  </a:lnTo>
                  <a:lnTo>
                    <a:pt x="518" y="200"/>
                  </a:lnTo>
                  <a:lnTo>
                    <a:pt x="522" y="205"/>
                  </a:lnTo>
                  <a:lnTo>
                    <a:pt x="523" y="211"/>
                  </a:lnTo>
                  <a:lnTo>
                    <a:pt x="524" y="215"/>
                  </a:lnTo>
                  <a:lnTo>
                    <a:pt x="525" y="217"/>
                  </a:lnTo>
                  <a:lnTo>
                    <a:pt x="527" y="223"/>
                  </a:lnTo>
                  <a:lnTo>
                    <a:pt x="529" y="230"/>
                  </a:lnTo>
                  <a:lnTo>
                    <a:pt x="530" y="239"/>
                  </a:lnTo>
                  <a:lnTo>
                    <a:pt x="531" y="244"/>
                  </a:lnTo>
                  <a:lnTo>
                    <a:pt x="532" y="249"/>
                  </a:lnTo>
                  <a:lnTo>
                    <a:pt x="539" y="267"/>
                  </a:lnTo>
                  <a:lnTo>
                    <a:pt x="542" y="272"/>
                  </a:lnTo>
                  <a:lnTo>
                    <a:pt x="546" y="274"/>
                  </a:lnTo>
                  <a:lnTo>
                    <a:pt x="547" y="277"/>
                  </a:lnTo>
                  <a:lnTo>
                    <a:pt x="550" y="282"/>
                  </a:lnTo>
                  <a:lnTo>
                    <a:pt x="550" y="285"/>
                  </a:lnTo>
                  <a:lnTo>
                    <a:pt x="551" y="290"/>
                  </a:lnTo>
                  <a:lnTo>
                    <a:pt x="553" y="291"/>
                  </a:lnTo>
                  <a:lnTo>
                    <a:pt x="554" y="295"/>
                  </a:lnTo>
                  <a:lnTo>
                    <a:pt x="558" y="299"/>
                  </a:lnTo>
                  <a:lnTo>
                    <a:pt x="559" y="299"/>
                  </a:lnTo>
                  <a:lnTo>
                    <a:pt x="562" y="305"/>
                  </a:lnTo>
                  <a:lnTo>
                    <a:pt x="563" y="306"/>
                  </a:lnTo>
                  <a:lnTo>
                    <a:pt x="563" y="309"/>
                  </a:lnTo>
                  <a:lnTo>
                    <a:pt x="566" y="311"/>
                  </a:lnTo>
                  <a:lnTo>
                    <a:pt x="566" y="317"/>
                  </a:lnTo>
                  <a:lnTo>
                    <a:pt x="568" y="322"/>
                  </a:lnTo>
                  <a:lnTo>
                    <a:pt x="570" y="324"/>
                  </a:lnTo>
                  <a:lnTo>
                    <a:pt x="571" y="330"/>
                  </a:lnTo>
                  <a:lnTo>
                    <a:pt x="576" y="336"/>
                  </a:lnTo>
                  <a:lnTo>
                    <a:pt x="578" y="347"/>
                  </a:lnTo>
                  <a:lnTo>
                    <a:pt x="582" y="348"/>
                  </a:lnTo>
                  <a:lnTo>
                    <a:pt x="583" y="351"/>
                  </a:lnTo>
                  <a:lnTo>
                    <a:pt x="589" y="350"/>
                  </a:lnTo>
                  <a:lnTo>
                    <a:pt x="589" y="351"/>
                  </a:lnTo>
                  <a:lnTo>
                    <a:pt x="588" y="353"/>
                  </a:lnTo>
                  <a:lnTo>
                    <a:pt x="589" y="353"/>
                  </a:lnTo>
                  <a:lnTo>
                    <a:pt x="589" y="357"/>
                  </a:lnTo>
                  <a:lnTo>
                    <a:pt x="592" y="357"/>
                  </a:lnTo>
                  <a:lnTo>
                    <a:pt x="593" y="362"/>
                  </a:lnTo>
                  <a:lnTo>
                    <a:pt x="594" y="363"/>
                  </a:lnTo>
                  <a:lnTo>
                    <a:pt x="596" y="368"/>
                  </a:lnTo>
                  <a:lnTo>
                    <a:pt x="598" y="367"/>
                  </a:lnTo>
                  <a:lnTo>
                    <a:pt x="597" y="369"/>
                  </a:lnTo>
                  <a:lnTo>
                    <a:pt x="599" y="372"/>
                  </a:lnTo>
                  <a:lnTo>
                    <a:pt x="599" y="379"/>
                  </a:lnTo>
                  <a:lnTo>
                    <a:pt x="600" y="381"/>
                  </a:lnTo>
                  <a:lnTo>
                    <a:pt x="599" y="384"/>
                  </a:lnTo>
                  <a:lnTo>
                    <a:pt x="599" y="388"/>
                  </a:lnTo>
                  <a:lnTo>
                    <a:pt x="600" y="391"/>
                  </a:lnTo>
                  <a:lnTo>
                    <a:pt x="601" y="394"/>
                  </a:lnTo>
                  <a:lnTo>
                    <a:pt x="603" y="394"/>
                  </a:lnTo>
                  <a:lnTo>
                    <a:pt x="605" y="391"/>
                  </a:lnTo>
                  <a:lnTo>
                    <a:pt x="606" y="394"/>
                  </a:lnTo>
                  <a:lnTo>
                    <a:pt x="606" y="400"/>
                  </a:lnTo>
                  <a:lnTo>
                    <a:pt x="608" y="409"/>
                  </a:lnTo>
                  <a:lnTo>
                    <a:pt x="608" y="414"/>
                  </a:lnTo>
                  <a:lnTo>
                    <a:pt x="607" y="415"/>
                  </a:lnTo>
                  <a:lnTo>
                    <a:pt x="608" y="418"/>
                  </a:lnTo>
                  <a:lnTo>
                    <a:pt x="609" y="419"/>
                  </a:lnTo>
                  <a:lnTo>
                    <a:pt x="611" y="425"/>
                  </a:lnTo>
                  <a:lnTo>
                    <a:pt x="612" y="426"/>
                  </a:lnTo>
                  <a:lnTo>
                    <a:pt x="613" y="424"/>
                  </a:lnTo>
                  <a:lnTo>
                    <a:pt x="615" y="425"/>
                  </a:lnTo>
                  <a:lnTo>
                    <a:pt x="615" y="428"/>
                  </a:lnTo>
                  <a:lnTo>
                    <a:pt x="616" y="429"/>
                  </a:lnTo>
                  <a:lnTo>
                    <a:pt x="615" y="431"/>
                  </a:lnTo>
                  <a:lnTo>
                    <a:pt x="619" y="433"/>
                  </a:lnTo>
                  <a:lnTo>
                    <a:pt x="620" y="436"/>
                  </a:lnTo>
                  <a:lnTo>
                    <a:pt x="622" y="440"/>
                  </a:lnTo>
                  <a:lnTo>
                    <a:pt x="623" y="445"/>
                  </a:lnTo>
                  <a:lnTo>
                    <a:pt x="622" y="449"/>
                  </a:lnTo>
                  <a:lnTo>
                    <a:pt x="624" y="449"/>
                  </a:lnTo>
                  <a:lnTo>
                    <a:pt x="624" y="451"/>
                  </a:lnTo>
                  <a:lnTo>
                    <a:pt x="627" y="454"/>
                  </a:lnTo>
                  <a:lnTo>
                    <a:pt x="629" y="454"/>
                  </a:lnTo>
                  <a:lnTo>
                    <a:pt x="628" y="456"/>
                  </a:lnTo>
                  <a:lnTo>
                    <a:pt x="631" y="457"/>
                  </a:lnTo>
                  <a:lnTo>
                    <a:pt x="633" y="459"/>
                  </a:lnTo>
                  <a:lnTo>
                    <a:pt x="633" y="460"/>
                  </a:lnTo>
                  <a:lnTo>
                    <a:pt x="631" y="464"/>
                  </a:lnTo>
                  <a:lnTo>
                    <a:pt x="633" y="466"/>
                  </a:lnTo>
                  <a:lnTo>
                    <a:pt x="635" y="466"/>
                  </a:lnTo>
                  <a:lnTo>
                    <a:pt x="635" y="469"/>
                  </a:lnTo>
                  <a:lnTo>
                    <a:pt x="637" y="469"/>
                  </a:lnTo>
                  <a:lnTo>
                    <a:pt x="637" y="470"/>
                  </a:lnTo>
                  <a:lnTo>
                    <a:pt x="641" y="470"/>
                  </a:lnTo>
                  <a:lnTo>
                    <a:pt x="642" y="470"/>
                  </a:lnTo>
                  <a:lnTo>
                    <a:pt x="642" y="473"/>
                  </a:lnTo>
                  <a:lnTo>
                    <a:pt x="644" y="472"/>
                  </a:lnTo>
                  <a:lnTo>
                    <a:pt x="646" y="472"/>
                  </a:lnTo>
                  <a:lnTo>
                    <a:pt x="647" y="475"/>
                  </a:lnTo>
                  <a:lnTo>
                    <a:pt x="647" y="477"/>
                  </a:lnTo>
                  <a:lnTo>
                    <a:pt x="651" y="476"/>
                  </a:lnTo>
                  <a:lnTo>
                    <a:pt x="651" y="480"/>
                  </a:lnTo>
                  <a:lnTo>
                    <a:pt x="653" y="481"/>
                  </a:lnTo>
                  <a:lnTo>
                    <a:pt x="656" y="486"/>
                  </a:lnTo>
                  <a:lnTo>
                    <a:pt x="656" y="488"/>
                  </a:lnTo>
                  <a:lnTo>
                    <a:pt x="656" y="490"/>
                  </a:lnTo>
                  <a:lnTo>
                    <a:pt x="657" y="491"/>
                  </a:lnTo>
                  <a:lnTo>
                    <a:pt x="658" y="495"/>
                  </a:lnTo>
                  <a:lnTo>
                    <a:pt x="659" y="496"/>
                  </a:lnTo>
                  <a:lnTo>
                    <a:pt x="659" y="497"/>
                  </a:lnTo>
                  <a:lnTo>
                    <a:pt x="660" y="497"/>
                  </a:lnTo>
                  <a:lnTo>
                    <a:pt x="661" y="499"/>
                  </a:lnTo>
                  <a:lnTo>
                    <a:pt x="664" y="501"/>
                  </a:lnTo>
                  <a:lnTo>
                    <a:pt x="662" y="507"/>
                  </a:lnTo>
                  <a:lnTo>
                    <a:pt x="664" y="508"/>
                  </a:lnTo>
                  <a:lnTo>
                    <a:pt x="665" y="506"/>
                  </a:lnTo>
                  <a:lnTo>
                    <a:pt x="666" y="506"/>
                  </a:lnTo>
                  <a:lnTo>
                    <a:pt x="665" y="511"/>
                  </a:lnTo>
                  <a:lnTo>
                    <a:pt x="666" y="509"/>
                  </a:lnTo>
                  <a:lnTo>
                    <a:pt x="667" y="513"/>
                  </a:lnTo>
                  <a:lnTo>
                    <a:pt x="668" y="513"/>
                  </a:lnTo>
                  <a:lnTo>
                    <a:pt x="669" y="516"/>
                  </a:lnTo>
                  <a:lnTo>
                    <a:pt x="668" y="522"/>
                  </a:lnTo>
                  <a:lnTo>
                    <a:pt x="669" y="521"/>
                  </a:lnTo>
                  <a:lnTo>
                    <a:pt x="669" y="523"/>
                  </a:lnTo>
                  <a:lnTo>
                    <a:pt x="668" y="524"/>
                  </a:lnTo>
                  <a:lnTo>
                    <a:pt x="669" y="527"/>
                  </a:lnTo>
                  <a:lnTo>
                    <a:pt x="669" y="528"/>
                  </a:lnTo>
                  <a:lnTo>
                    <a:pt x="671" y="529"/>
                  </a:lnTo>
                  <a:lnTo>
                    <a:pt x="669" y="530"/>
                  </a:lnTo>
                  <a:lnTo>
                    <a:pt x="671" y="532"/>
                  </a:lnTo>
                  <a:lnTo>
                    <a:pt x="668" y="538"/>
                  </a:lnTo>
                  <a:lnTo>
                    <a:pt x="668" y="547"/>
                  </a:lnTo>
                  <a:lnTo>
                    <a:pt x="671" y="550"/>
                  </a:lnTo>
                  <a:lnTo>
                    <a:pt x="672" y="553"/>
                  </a:lnTo>
                  <a:lnTo>
                    <a:pt x="677" y="559"/>
                  </a:lnTo>
                  <a:lnTo>
                    <a:pt x="676" y="561"/>
                  </a:lnTo>
                  <a:lnTo>
                    <a:pt x="677" y="565"/>
                  </a:lnTo>
                  <a:lnTo>
                    <a:pt x="675" y="568"/>
                  </a:lnTo>
                  <a:lnTo>
                    <a:pt x="675" y="570"/>
                  </a:lnTo>
                  <a:lnTo>
                    <a:pt x="676" y="571"/>
                  </a:lnTo>
                  <a:lnTo>
                    <a:pt x="675" y="579"/>
                  </a:lnTo>
                  <a:lnTo>
                    <a:pt x="675" y="585"/>
                  </a:lnTo>
                  <a:lnTo>
                    <a:pt x="677" y="587"/>
                  </a:lnTo>
                  <a:lnTo>
                    <a:pt x="677" y="590"/>
                  </a:lnTo>
                  <a:lnTo>
                    <a:pt x="679" y="594"/>
                  </a:lnTo>
                  <a:lnTo>
                    <a:pt x="680" y="594"/>
                  </a:lnTo>
                  <a:lnTo>
                    <a:pt x="680" y="596"/>
                  </a:lnTo>
                  <a:lnTo>
                    <a:pt x="681" y="596"/>
                  </a:lnTo>
                  <a:lnTo>
                    <a:pt x="682" y="600"/>
                  </a:lnTo>
                  <a:lnTo>
                    <a:pt x="688" y="612"/>
                  </a:lnTo>
                  <a:lnTo>
                    <a:pt x="690" y="613"/>
                  </a:lnTo>
                  <a:lnTo>
                    <a:pt x="691" y="612"/>
                  </a:lnTo>
                  <a:lnTo>
                    <a:pt x="691" y="615"/>
                  </a:lnTo>
                  <a:lnTo>
                    <a:pt x="695" y="620"/>
                  </a:lnTo>
                  <a:lnTo>
                    <a:pt x="698" y="621"/>
                  </a:lnTo>
                  <a:lnTo>
                    <a:pt x="700" y="630"/>
                  </a:lnTo>
                  <a:lnTo>
                    <a:pt x="703" y="631"/>
                  </a:lnTo>
                  <a:lnTo>
                    <a:pt x="703" y="636"/>
                  </a:lnTo>
                  <a:lnTo>
                    <a:pt x="705" y="637"/>
                  </a:lnTo>
                  <a:lnTo>
                    <a:pt x="705" y="646"/>
                  </a:lnTo>
                  <a:lnTo>
                    <a:pt x="703" y="648"/>
                  </a:lnTo>
                  <a:lnTo>
                    <a:pt x="704" y="652"/>
                  </a:lnTo>
                  <a:lnTo>
                    <a:pt x="706" y="657"/>
                  </a:lnTo>
                  <a:lnTo>
                    <a:pt x="707" y="656"/>
                  </a:lnTo>
                  <a:lnTo>
                    <a:pt x="706" y="658"/>
                  </a:lnTo>
                  <a:lnTo>
                    <a:pt x="707" y="660"/>
                  </a:lnTo>
                  <a:lnTo>
                    <a:pt x="707" y="662"/>
                  </a:lnTo>
                  <a:lnTo>
                    <a:pt x="709" y="663"/>
                  </a:lnTo>
                  <a:lnTo>
                    <a:pt x="710" y="663"/>
                  </a:lnTo>
                  <a:lnTo>
                    <a:pt x="710" y="665"/>
                  </a:lnTo>
                  <a:lnTo>
                    <a:pt x="710" y="665"/>
                  </a:lnTo>
                  <a:lnTo>
                    <a:pt x="710" y="667"/>
                  </a:lnTo>
                  <a:lnTo>
                    <a:pt x="715" y="672"/>
                  </a:lnTo>
                  <a:lnTo>
                    <a:pt x="715" y="674"/>
                  </a:lnTo>
                  <a:lnTo>
                    <a:pt x="718" y="673"/>
                  </a:lnTo>
                  <a:lnTo>
                    <a:pt x="718" y="677"/>
                  </a:lnTo>
                  <a:lnTo>
                    <a:pt x="717" y="679"/>
                  </a:lnTo>
                  <a:lnTo>
                    <a:pt x="717" y="680"/>
                  </a:lnTo>
                  <a:lnTo>
                    <a:pt x="718" y="682"/>
                  </a:lnTo>
                  <a:lnTo>
                    <a:pt x="718" y="685"/>
                  </a:lnTo>
                  <a:lnTo>
                    <a:pt x="719" y="685"/>
                  </a:lnTo>
                  <a:lnTo>
                    <a:pt x="718" y="690"/>
                  </a:lnTo>
                  <a:lnTo>
                    <a:pt x="718" y="699"/>
                  </a:lnTo>
                  <a:lnTo>
                    <a:pt x="721" y="703"/>
                  </a:lnTo>
                  <a:lnTo>
                    <a:pt x="720" y="704"/>
                  </a:lnTo>
                  <a:lnTo>
                    <a:pt x="721" y="706"/>
                  </a:lnTo>
                  <a:lnTo>
                    <a:pt x="720" y="709"/>
                  </a:lnTo>
                  <a:lnTo>
                    <a:pt x="722" y="711"/>
                  </a:lnTo>
                  <a:lnTo>
                    <a:pt x="722" y="714"/>
                  </a:lnTo>
                  <a:lnTo>
                    <a:pt x="727" y="720"/>
                  </a:lnTo>
                  <a:lnTo>
                    <a:pt x="727" y="731"/>
                  </a:lnTo>
                  <a:lnTo>
                    <a:pt x="730" y="732"/>
                  </a:lnTo>
                  <a:lnTo>
                    <a:pt x="733" y="736"/>
                  </a:lnTo>
                  <a:lnTo>
                    <a:pt x="734" y="741"/>
                  </a:lnTo>
                  <a:lnTo>
                    <a:pt x="733" y="745"/>
                  </a:lnTo>
                  <a:lnTo>
                    <a:pt x="733" y="751"/>
                  </a:lnTo>
                  <a:lnTo>
                    <a:pt x="732" y="753"/>
                  </a:lnTo>
                  <a:lnTo>
                    <a:pt x="730" y="761"/>
                  </a:lnTo>
                  <a:lnTo>
                    <a:pt x="728" y="762"/>
                  </a:lnTo>
                  <a:lnTo>
                    <a:pt x="728" y="765"/>
                  </a:lnTo>
                  <a:lnTo>
                    <a:pt x="728" y="767"/>
                  </a:lnTo>
                  <a:lnTo>
                    <a:pt x="727" y="768"/>
                  </a:lnTo>
                  <a:lnTo>
                    <a:pt x="728" y="771"/>
                  </a:lnTo>
                  <a:lnTo>
                    <a:pt x="724" y="776"/>
                  </a:lnTo>
                  <a:lnTo>
                    <a:pt x="722" y="776"/>
                  </a:lnTo>
                  <a:lnTo>
                    <a:pt x="722" y="778"/>
                  </a:lnTo>
                  <a:lnTo>
                    <a:pt x="721" y="778"/>
                  </a:lnTo>
                  <a:lnTo>
                    <a:pt x="720" y="781"/>
                  </a:lnTo>
                  <a:lnTo>
                    <a:pt x="719" y="784"/>
                  </a:lnTo>
                  <a:lnTo>
                    <a:pt x="721" y="786"/>
                  </a:lnTo>
                  <a:lnTo>
                    <a:pt x="720" y="789"/>
                  </a:lnTo>
                  <a:lnTo>
                    <a:pt x="714" y="792"/>
                  </a:lnTo>
                  <a:lnTo>
                    <a:pt x="715" y="794"/>
                  </a:lnTo>
                  <a:lnTo>
                    <a:pt x="715" y="797"/>
                  </a:lnTo>
                  <a:lnTo>
                    <a:pt x="715" y="798"/>
                  </a:lnTo>
                  <a:lnTo>
                    <a:pt x="711" y="799"/>
                  </a:lnTo>
                  <a:lnTo>
                    <a:pt x="711" y="804"/>
                  </a:lnTo>
                  <a:lnTo>
                    <a:pt x="712" y="804"/>
                  </a:lnTo>
                  <a:lnTo>
                    <a:pt x="711" y="807"/>
                  </a:lnTo>
                  <a:lnTo>
                    <a:pt x="710" y="807"/>
                  </a:lnTo>
                  <a:lnTo>
                    <a:pt x="707" y="807"/>
                  </a:lnTo>
                  <a:lnTo>
                    <a:pt x="707" y="808"/>
                  </a:lnTo>
                  <a:lnTo>
                    <a:pt x="704" y="810"/>
                  </a:lnTo>
                  <a:lnTo>
                    <a:pt x="703" y="814"/>
                  </a:lnTo>
                  <a:lnTo>
                    <a:pt x="700" y="814"/>
                  </a:lnTo>
                  <a:lnTo>
                    <a:pt x="699" y="817"/>
                  </a:lnTo>
                  <a:lnTo>
                    <a:pt x="698" y="815"/>
                  </a:lnTo>
                  <a:lnTo>
                    <a:pt x="696" y="820"/>
                  </a:lnTo>
                  <a:lnTo>
                    <a:pt x="695" y="824"/>
                  </a:lnTo>
                  <a:lnTo>
                    <a:pt x="694" y="821"/>
                  </a:lnTo>
                  <a:lnTo>
                    <a:pt x="692" y="824"/>
                  </a:lnTo>
                  <a:lnTo>
                    <a:pt x="691" y="826"/>
                  </a:lnTo>
                  <a:lnTo>
                    <a:pt x="689" y="824"/>
                  </a:lnTo>
                  <a:lnTo>
                    <a:pt x="688" y="826"/>
                  </a:lnTo>
                  <a:lnTo>
                    <a:pt x="687" y="825"/>
                  </a:lnTo>
                  <a:lnTo>
                    <a:pt x="686" y="823"/>
                  </a:lnTo>
                  <a:lnTo>
                    <a:pt x="683" y="823"/>
                  </a:lnTo>
                  <a:lnTo>
                    <a:pt x="682" y="824"/>
                  </a:lnTo>
                  <a:lnTo>
                    <a:pt x="681" y="826"/>
                  </a:lnTo>
                  <a:lnTo>
                    <a:pt x="679" y="826"/>
                  </a:lnTo>
                  <a:lnTo>
                    <a:pt x="675" y="829"/>
                  </a:lnTo>
                  <a:lnTo>
                    <a:pt x="672" y="828"/>
                  </a:lnTo>
                  <a:lnTo>
                    <a:pt x="669" y="824"/>
                  </a:lnTo>
                  <a:lnTo>
                    <a:pt x="666" y="824"/>
                  </a:lnTo>
                  <a:lnTo>
                    <a:pt x="660" y="830"/>
                  </a:lnTo>
                  <a:lnTo>
                    <a:pt x="658" y="835"/>
                  </a:lnTo>
                  <a:lnTo>
                    <a:pt x="654" y="836"/>
                  </a:lnTo>
                  <a:lnTo>
                    <a:pt x="654" y="838"/>
                  </a:lnTo>
                  <a:lnTo>
                    <a:pt x="654" y="839"/>
                  </a:lnTo>
                  <a:lnTo>
                    <a:pt x="652" y="843"/>
                  </a:lnTo>
                  <a:lnTo>
                    <a:pt x="645" y="850"/>
                  </a:lnTo>
                  <a:lnTo>
                    <a:pt x="644" y="850"/>
                  </a:lnTo>
                  <a:lnTo>
                    <a:pt x="643" y="846"/>
                  </a:lnTo>
                  <a:lnTo>
                    <a:pt x="641" y="849"/>
                  </a:lnTo>
                  <a:lnTo>
                    <a:pt x="637" y="847"/>
                  </a:lnTo>
                  <a:lnTo>
                    <a:pt x="635" y="850"/>
                  </a:lnTo>
                  <a:lnTo>
                    <a:pt x="631" y="850"/>
                  </a:lnTo>
                  <a:lnTo>
                    <a:pt x="631" y="847"/>
                  </a:lnTo>
                  <a:lnTo>
                    <a:pt x="630" y="850"/>
                  </a:lnTo>
                  <a:lnTo>
                    <a:pt x="628" y="850"/>
                  </a:lnTo>
                  <a:lnTo>
                    <a:pt x="626" y="847"/>
                  </a:lnTo>
                  <a:lnTo>
                    <a:pt x="624" y="844"/>
                  </a:lnTo>
                  <a:lnTo>
                    <a:pt x="626" y="841"/>
                  </a:lnTo>
                  <a:lnTo>
                    <a:pt x="623" y="839"/>
                  </a:lnTo>
                  <a:lnTo>
                    <a:pt x="622" y="840"/>
                  </a:lnTo>
                  <a:lnTo>
                    <a:pt x="621" y="845"/>
                  </a:lnTo>
                  <a:lnTo>
                    <a:pt x="618" y="849"/>
                  </a:lnTo>
                  <a:lnTo>
                    <a:pt x="615" y="850"/>
                  </a:lnTo>
                  <a:lnTo>
                    <a:pt x="614" y="847"/>
                  </a:lnTo>
                  <a:lnTo>
                    <a:pt x="614" y="849"/>
                  </a:lnTo>
                  <a:lnTo>
                    <a:pt x="613" y="850"/>
                  </a:lnTo>
                  <a:lnTo>
                    <a:pt x="613" y="855"/>
                  </a:lnTo>
                  <a:lnTo>
                    <a:pt x="611" y="859"/>
                  </a:lnTo>
                  <a:lnTo>
                    <a:pt x="609" y="866"/>
                  </a:lnTo>
                  <a:lnTo>
                    <a:pt x="615" y="867"/>
                  </a:lnTo>
                  <a:lnTo>
                    <a:pt x="618" y="871"/>
                  </a:lnTo>
                  <a:lnTo>
                    <a:pt x="621" y="871"/>
                  </a:lnTo>
                  <a:lnTo>
                    <a:pt x="623" y="875"/>
                  </a:lnTo>
                  <a:lnTo>
                    <a:pt x="624" y="875"/>
                  </a:lnTo>
                  <a:lnTo>
                    <a:pt x="627" y="876"/>
                  </a:lnTo>
                  <a:lnTo>
                    <a:pt x="622" y="881"/>
                  </a:lnTo>
                  <a:lnTo>
                    <a:pt x="621" y="885"/>
                  </a:lnTo>
                  <a:lnTo>
                    <a:pt x="615" y="888"/>
                  </a:lnTo>
                  <a:lnTo>
                    <a:pt x="612" y="888"/>
                  </a:lnTo>
                  <a:lnTo>
                    <a:pt x="606" y="893"/>
                  </a:lnTo>
                  <a:lnTo>
                    <a:pt x="605" y="897"/>
                  </a:lnTo>
                  <a:lnTo>
                    <a:pt x="608" y="903"/>
                  </a:lnTo>
                  <a:lnTo>
                    <a:pt x="607" y="904"/>
                  </a:lnTo>
                  <a:lnTo>
                    <a:pt x="606" y="906"/>
                  </a:lnTo>
                  <a:lnTo>
                    <a:pt x="603" y="903"/>
                  </a:lnTo>
                  <a:lnTo>
                    <a:pt x="603" y="899"/>
                  </a:lnTo>
                  <a:lnTo>
                    <a:pt x="604" y="897"/>
                  </a:lnTo>
                  <a:lnTo>
                    <a:pt x="603" y="892"/>
                  </a:lnTo>
                  <a:lnTo>
                    <a:pt x="601" y="890"/>
                  </a:lnTo>
                  <a:lnTo>
                    <a:pt x="597" y="892"/>
                  </a:lnTo>
                  <a:lnTo>
                    <a:pt x="596" y="891"/>
                  </a:lnTo>
                  <a:lnTo>
                    <a:pt x="594" y="888"/>
                  </a:lnTo>
                  <a:lnTo>
                    <a:pt x="592" y="890"/>
                  </a:lnTo>
                  <a:lnTo>
                    <a:pt x="591" y="895"/>
                  </a:lnTo>
                  <a:lnTo>
                    <a:pt x="589" y="892"/>
                  </a:lnTo>
                  <a:lnTo>
                    <a:pt x="585" y="893"/>
                  </a:lnTo>
                  <a:lnTo>
                    <a:pt x="584" y="891"/>
                  </a:lnTo>
                  <a:lnTo>
                    <a:pt x="581" y="893"/>
                  </a:lnTo>
                  <a:lnTo>
                    <a:pt x="580" y="897"/>
                  </a:lnTo>
                  <a:lnTo>
                    <a:pt x="577" y="897"/>
                  </a:lnTo>
                  <a:lnTo>
                    <a:pt x="576" y="896"/>
                  </a:lnTo>
                  <a:lnTo>
                    <a:pt x="575" y="898"/>
                  </a:lnTo>
                  <a:lnTo>
                    <a:pt x="573" y="899"/>
                  </a:lnTo>
                  <a:lnTo>
                    <a:pt x="574" y="903"/>
                  </a:lnTo>
                  <a:lnTo>
                    <a:pt x="571" y="907"/>
                  </a:lnTo>
                  <a:lnTo>
                    <a:pt x="574" y="911"/>
                  </a:lnTo>
                  <a:lnTo>
                    <a:pt x="570" y="913"/>
                  </a:lnTo>
                  <a:lnTo>
                    <a:pt x="569" y="911"/>
                  </a:lnTo>
                  <a:lnTo>
                    <a:pt x="566" y="911"/>
                  </a:lnTo>
                  <a:lnTo>
                    <a:pt x="565" y="907"/>
                  </a:lnTo>
                  <a:lnTo>
                    <a:pt x="563" y="906"/>
                  </a:lnTo>
                  <a:lnTo>
                    <a:pt x="562" y="906"/>
                  </a:lnTo>
                  <a:lnTo>
                    <a:pt x="560" y="908"/>
                  </a:lnTo>
                  <a:lnTo>
                    <a:pt x="560" y="906"/>
                  </a:lnTo>
                  <a:lnTo>
                    <a:pt x="558" y="904"/>
                  </a:lnTo>
                  <a:lnTo>
                    <a:pt x="554" y="904"/>
                  </a:lnTo>
                  <a:lnTo>
                    <a:pt x="552" y="907"/>
                  </a:lnTo>
                  <a:lnTo>
                    <a:pt x="550" y="906"/>
                  </a:lnTo>
                  <a:lnTo>
                    <a:pt x="547" y="908"/>
                  </a:lnTo>
                  <a:lnTo>
                    <a:pt x="546" y="907"/>
                  </a:lnTo>
                  <a:lnTo>
                    <a:pt x="545" y="909"/>
                  </a:lnTo>
                  <a:lnTo>
                    <a:pt x="544" y="912"/>
                  </a:lnTo>
                  <a:lnTo>
                    <a:pt x="545" y="916"/>
                  </a:lnTo>
                  <a:lnTo>
                    <a:pt x="544" y="921"/>
                  </a:lnTo>
                  <a:lnTo>
                    <a:pt x="540" y="918"/>
                  </a:lnTo>
                  <a:lnTo>
                    <a:pt x="538" y="923"/>
                  </a:lnTo>
                  <a:lnTo>
                    <a:pt x="538" y="926"/>
                  </a:lnTo>
                  <a:lnTo>
                    <a:pt x="535" y="921"/>
                  </a:lnTo>
                  <a:lnTo>
                    <a:pt x="533" y="921"/>
                  </a:lnTo>
                  <a:lnTo>
                    <a:pt x="531" y="923"/>
                  </a:lnTo>
                  <a:lnTo>
                    <a:pt x="529" y="921"/>
                  </a:lnTo>
                  <a:lnTo>
                    <a:pt x="523" y="918"/>
                  </a:lnTo>
                  <a:lnTo>
                    <a:pt x="517" y="918"/>
                  </a:lnTo>
                  <a:lnTo>
                    <a:pt x="512" y="921"/>
                  </a:lnTo>
                  <a:lnTo>
                    <a:pt x="509" y="917"/>
                  </a:lnTo>
                  <a:lnTo>
                    <a:pt x="507" y="918"/>
                  </a:lnTo>
                  <a:lnTo>
                    <a:pt x="506" y="922"/>
                  </a:lnTo>
                  <a:lnTo>
                    <a:pt x="503" y="921"/>
                  </a:lnTo>
                  <a:lnTo>
                    <a:pt x="502" y="923"/>
                  </a:lnTo>
                  <a:lnTo>
                    <a:pt x="497" y="923"/>
                  </a:lnTo>
                  <a:lnTo>
                    <a:pt x="495" y="922"/>
                  </a:lnTo>
                  <a:lnTo>
                    <a:pt x="495" y="918"/>
                  </a:lnTo>
                  <a:lnTo>
                    <a:pt x="494" y="917"/>
                  </a:lnTo>
                  <a:lnTo>
                    <a:pt x="494" y="914"/>
                  </a:lnTo>
                  <a:lnTo>
                    <a:pt x="495" y="913"/>
                  </a:lnTo>
                  <a:lnTo>
                    <a:pt x="494" y="912"/>
                  </a:lnTo>
                  <a:lnTo>
                    <a:pt x="491" y="909"/>
                  </a:lnTo>
                  <a:lnTo>
                    <a:pt x="490" y="912"/>
                  </a:lnTo>
                  <a:lnTo>
                    <a:pt x="489" y="909"/>
                  </a:lnTo>
                  <a:lnTo>
                    <a:pt x="485" y="913"/>
                  </a:lnTo>
                  <a:lnTo>
                    <a:pt x="484" y="912"/>
                  </a:lnTo>
                  <a:lnTo>
                    <a:pt x="486" y="909"/>
                  </a:lnTo>
                  <a:lnTo>
                    <a:pt x="484" y="907"/>
                  </a:lnTo>
                  <a:lnTo>
                    <a:pt x="484" y="906"/>
                  </a:lnTo>
                  <a:lnTo>
                    <a:pt x="483" y="907"/>
                  </a:lnTo>
                  <a:lnTo>
                    <a:pt x="479" y="907"/>
                  </a:lnTo>
                  <a:lnTo>
                    <a:pt x="477" y="903"/>
                  </a:lnTo>
                  <a:lnTo>
                    <a:pt x="478" y="902"/>
                  </a:lnTo>
                  <a:lnTo>
                    <a:pt x="479" y="901"/>
                  </a:lnTo>
                  <a:lnTo>
                    <a:pt x="477" y="897"/>
                  </a:lnTo>
                  <a:lnTo>
                    <a:pt x="479" y="895"/>
                  </a:lnTo>
                  <a:lnTo>
                    <a:pt x="482" y="883"/>
                  </a:lnTo>
                  <a:lnTo>
                    <a:pt x="484" y="880"/>
                  </a:lnTo>
                  <a:lnTo>
                    <a:pt x="485" y="882"/>
                  </a:lnTo>
                  <a:lnTo>
                    <a:pt x="486" y="880"/>
                  </a:lnTo>
                  <a:lnTo>
                    <a:pt x="487" y="878"/>
                  </a:lnTo>
                  <a:lnTo>
                    <a:pt x="489" y="873"/>
                  </a:lnTo>
                  <a:lnTo>
                    <a:pt x="489" y="873"/>
                  </a:lnTo>
                  <a:lnTo>
                    <a:pt x="490" y="867"/>
                  </a:lnTo>
                  <a:lnTo>
                    <a:pt x="491" y="867"/>
                  </a:lnTo>
                  <a:lnTo>
                    <a:pt x="492" y="866"/>
                  </a:lnTo>
                  <a:lnTo>
                    <a:pt x="492" y="865"/>
                  </a:lnTo>
                  <a:lnTo>
                    <a:pt x="489" y="861"/>
                  </a:lnTo>
                  <a:lnTo>
                    <a:pt x="489" y="857"/>
                  </a:lnTo>
                  <a:lnTo>
                    <a:pt x="490" y="855"/>
                  </a:lnTo>
                  <a:lnTo>
                    <a:pt x="490" y="847"/>
                  </a:lnTo>
                  <a:lnTo>
                    <a:pt x="493" y="846"/>
                  </a:lnTo>
                  <a:lnTo>
                    <a:pt x="493" y="845"/>
                  </a:lnTo>
                  <a:lnTo>
                    <a:pt x="491" y="843"/>
                  </a:lnTo>
                  <a:lnTo>
                    <a:pt x="492" y="833"/>
                  </a:lnTo>
                  <a:lnTo>
                    <a:pt x="493" y="826"/>
                  </a:lnTo>
                  <a:lnTo>
                    <a:pt x="494" y="826"/>
                  </a:lnTo>
                  <a:lnTo>
                    <a:pt x="495" y="824"/>
                  </a:lnTo>
                  <a:lnTo>
                    <a:pt x="498" y="824"/>
                  </a:lnTo>
                  <a:lnTo>
                    <a:pt x="497" y="821"/>
                  </a:lnTo>
                  <a:lnTo>
                    <a:pt x="501" y="817"/>
                  </a:lnTo>
                  <a:lnTo>
                    <a:pt x="501" y="814"/>
                  </a:lnTo>
                  <a:lnTo>
                    <a:pt x="503" y="813"/>
                  </a:lnTo>
                  <a:lnTo>
                    <a:pt x="503" y="818"/>
                  </a:lnTo>
                  <a:lnTo>
                    <a:pt x="505" y="819"/>
                  </a:lnTo>
                  <a:lnTo>
                    <a:pt x="506" y="818"/>
                  </a:lnTo>
                  <a:lnTo>
                    <a:pt x="508" y="813"/>
                  </a:lnTo>
                  <a:lnTo>
                    <a:pt x="509" y="814"/>
                  </a:lnTo>
                  <a:lnTo>
                    <a:pt x="512" y="813"/>
                  </a:lnTo>
                  <a:lnTo>
                    <a:pt x="513" y="815"/>
                  </a:lnTo>
                  <a:lnTo>
                    <a:pt x="513" y="821"/>
                  </a:lnTo>
                  <a:lnTo>
                    <a:pt x="514" y="821"/>
                  </a:lnTo>
                  <a:lnTo>
                    <a:pt x="517" y="813"/>
                  </a:lnTo>
                  <a:lnTo>
                    <a:pt x="520" y="812"/>
                  </a:lnTo>
                  <a:lnTo>
                    <a:pt x="520" y="805"/>
                  </a:lnTo>
                  <a:lnTo>
                    <a:pt x="522" y="802"/>
                  </a:lnTo>
                  <a:lnTo>
                    <a:pt x="521" y="800"/>
                  </a:lnTo>
                  <a:lnTo>
                    <a:pt x="522" y="800"/>
                  </a:lnTo>
                  <a:lnTo>
                    <a:pt x="523" y="798"/>
                  </a:lnTo>
                  <a:lnTo>
                    <a:pt x="523" y="795"/>
                  </a:lnTo>
                  <a:lnTo>
                    <a:pt x="523" y="793"/>
                  </a:lnTo>
                  <a:lnTo>
                    <a:pt x="525" y="791"/>
                  </a:lnTo>
                  <a:lnTo>
                    <a:pt x="527" y="791"/>
                  </a:lnTo>
                  <a:lnTo>
                    <a:pt x="525" y="792"/>
                  </a:lnTo>
                  <a:lnTo>
                    <a:pt x="527" y="797"/>
                  </a:lnTo>
                  <a:lnTo>
                    <a:pt x="523" y="800"/>
                  </a:lnTo>
                  <a:lnTo>
                    <a:pt x="524" y="802"/>
                  </a:lnTo>
                  <a:lnTo>
                    <a:pt x="524" y="807"/>
                  </a:lnTo>
                  <a:lnTo>
                    <a:pt x="529" y="805"/>
                  </a:lnTo>
                  <a:lnTo>
                    <a:pt x="530" y="805"/>
                  </a:lnTo>
                  <a:lnTo>
                    <a:pt x="528" y="810"/>
                  </a:lnTo>
                  <a:lnTo>
                    <a:pt x="525" y="819"/>
                  </a:lnTo>
                  <a:lnTo>
                    <a:pt x="527" y="823"/>
                  </a:lnTo>
                  <a:lnTo>
                    <a:pt x="529" y="817"/>
                  </a:lnTo>
                  <a:lnTo>
                    <a:pt x="529" y="820"/>
                  </a:lnTo>
                  <a:lnTo>
                    <a:pt x="530" y="821"/>
                  </a:lnTo>
                  <a:lnTo>
                    <a:pt x="530" y="824"/>
                  </a:lnTo>
                  <a:lnTo>
                    <a:pt x="528" y="829"/>
                  </a:lnTo>
                  <a:lnTo>
                    <a:pt x="528" y="831"/>
                  </a:lnTo>
                  <a:lnTo>
                    <a:pt x="531" y="829"/>
                  </a:lnTo>
                  <a:lnTo>
                    <a:pt x="532" y="830"/>
                  </a:lnTo>
                  <a:lnTo>
                    <a:pt x="532" y="835"/>
                  </a:lnTo>
                  <a:lnTo>
                    <a:pt x="533" y="836"/>
                  </a:lnTo>
                  <a:lnTo>
                    <a:pt x="538" y="833"/>
                  </a:lnTo>
                  <a:lnTo>
                    <a:pt x="537" y="836"/>
                  </a:lnTo>
                  <a:lnTo>
                    <a:pt x="533" y="840"/>
                  </a:lnTo>
                  <a:lnTo>
                    <a:pt x="533" y="843"/>
                  </a:lnTo>
                  <a:lnTo>
                    <a:pt x="533" y="845"/>
                  </a:lnTo>
                  <a:lnTo>
                    <a:pt x="533" y="846"/>
                  </a:lnTo>
                  <a:lnTo>
                    <a:pt x="532" y="847"/>
                  </a:lnTo>
                  <a:lnTo>
                    <a:pt x="531" y="849"/>
                  </a:lnTo>
                  <a:lnTo>
                    <a:pt x="529" y="849"/>
                  </a:lnTo>
                  <a:lnTo>
                    <a:pt x="529" y="850"/>
                  </a:lnTo>
                  <a:lnTo>
                    <a:pt x="528" y="851"/>
                  </a:lnTo>
                  <a:lnTo>
                    <a:pt x="527" y="857"/>
                  </a:lnTo>
                  <a:lnTo>
                    <a:pt x="530" y="856"/>
                  </a:lnTo>
                  <a:lnTo>
                    <a:pt x="530" y="857"/>
                  </a:lnTo>
                  <a:lnTo>
                    <a:pt x="528" y="864"/>
                  </a:lnTo>
                  <a:lnTo>
                    <a:pt x="527" y="866"/>
                  </a:lnTo>
                  <a:lnTo>
                    <a:pt x="524" y="866"/>
                  </a:lnTo>
                  <a:lnTo>
                    <a:pt x="524" y="867"/>
                  </a:lnTo>
                  <a:lnTo>
                    <a:pt x="521" y="867"/>
                  </a:lnTo>
                  <a:lnTo>
                    <a:pt x="520" y="872"/>
                  </a:lnTo>
                  <a:lnTo>
                    <a:pt x="518" y="872"/>
                  </a:lnTo>
                  <a:lnTo>
                    <a:pt x="518" y="875"/>
                  </a:lnTo>
                  <a:lnTo>
                    <a:pt x="520" y="876"/>
                  </a:lnTo>
                  <a:lnTo>
                    <a:pt x="520" y="878"/>
                  </a:lnTo>
                  <a:lnTo>
                    <a:pt x="515" y="885"/>
                  </a:lnTo>
                  <a:lnTo>
                    <a:pt x="516" y="895"/>
                  </a:lnTo>
                  <a:lnTo>
                    <a:pt x="514" y="903"/>
                  </a:lnTo>
                  <a:lnTo>
                    <a:pt x="514" y="904"/>
                  </a:lnTo>
                  <a:lnTo>
                    <a:pt x="515" y="904"/>
                  </a:lnTo>
                  <a:lnTo>
                    <a:pt x="517" y="901"/>
                  </a:lnTo>
                  <a:lnTo>
                    <a:pt x="521" y="899"/>
                  </a:lnTo>
                  <a:lnTo>
                    <a:pt x="523" y="897"/>
                  </a:lnTo>
                  <a:lnTo>
                    <a:pt x="524" y="898"/>
                  </a:lnTo>
                  <a:lnTo>
                    <a:pt x="528" y="897"/>
                  </a:lnTo>
                  <a:lnTo>
                    <a:pt x="529" y="893"/>
                  </a:lnTo>
                  <a:lnTo>
                    <a:pt x="530" y="890"/>
                  </a:lnTo>
                  <a:lnTo>
                    <a:pt x="532" y="888"/>
                  </a:lnTo>
                  <a:lnTo>
                    <a:pt x="535" y="885"/>
                  </a:lnTo>
                  <a:lnTo>
                    <a:pt x="537" y="885"/>
                  </a:lnTo>
                  <a:lnTo>
                    <a:pt x="542" y="875"/>
                  </a:lnTo>
                  <a:lnTo>
                    <a:pt x="543" y="875"/>
                  </a:lnTo>
                  <a:lnTo>
                    <a:pt x="545" y="878"/>
                  </a:lnTo>
                  <a:lnTo>
                    <a:pt x="546" y="877"/>
                  </a:lnTo>
                  <a:lnTo>
                    <a:pt x="547" y="871"/>
                  </a:lnTo>
                  <a:lnTo>
                    <a:pt x="550" y="870"/>
                  </a:lnTo>
                  <a:lnTo>
                    <a:pt x="550" y="867"/>
                  </a:lnTo>
                  <a:lnTo>
                    <a:pt x="551" y="866"/>
                  </a:lnTo>
                  <a:lnTo>
                    <a:pt x="553" y="864"/>
                  </a:lnTo>
                  <a:lnTo>
                    <a:pt x="555" y="859"/>
                  </a:lnTo>
                  <a:lnTo>
                    <a:pt x="558" y="860"/>
                  </a:lnTo>
                  <a:lnTo>
                    <a:pt x="558" y="861"/>
                  </a:lnTo>
                  <a:lnTo>
                    <a:pt x="567" y="862"/>
                  </a:lnTo>
                  <a:lnTo>
                    <a:pt x="568" y="859"/>
                  </a:lnTo>
                  <a:lnTo>
                    <a:pt x="567" y="856"/>
                  </a:lnTo>
                  <a:lnTo>
                    <a:pt x="563" y="854"/>
                  </a:lnTo>
                  <a:lnTo>
                    <a:pt x="563" y="850"/>
                  </a:lnTo>
                  <a:lnTo>
                    <a:pt x="560" y="844"/>
                  </a:lnTo>
                  <a:lnTo>
                    <a:pt x="561" y="841"/>
                  </a:lnTo>
                  <a:lnTo>
                    <a:pt x="562" y="839"/>
                  </a:lnTo>
                  <a:lnTo>
                    <a:pt x="566" y="843"/>
                  </a:lnTo>
                  <a:lnTo>
                    <a:pt x="569" y="850"/>
                  </a:lnTo>
                  <a:lnTo>
                    <a:pt x="573" y="850"/>
                  </a:lnTo>
                  <a:lnTo>
                    <a:pt x="574" y="847"/>
                  </a:lnTo>
                  <a:lnTo>
                    <a:pt x="573" y="847"/>
                  </a:lnTo>
                  <a:lnTo>
                    <a:pt x="574" y="846"/>
                  </a:lnTo>
                  <a:lnTo>
                    <a:pt x="576" y="849"/>
                  </a:lnTo>
                  <a:lnTo>
                    <a:pt x="577" y="852"/>
                  </a:lnTo>
                  <a:lnTo>
                    <a:pt x="580" y="851"/>
                  </a:lnTo>
                  <a:lnTo>
                    <a:pt x="582" y="852"/>
                  </a:lnTo>
                  <a:lnTo>
                    <a:pt x="585" y="847"/>
                  </a:lnTo>
                  <a:lnTo>
                    <a:pt x="585" y="845"/>
                  </a:lnTo>
                  <a:lnTo>
                    <a:pt x="583" y="839"/>
                  </a:lnTo>
                  <a:lnTo>
                    <a:pt x="582" y="834"/>
                  </a:lnTo>
                  <a:lnTo>
                    <a:pt x="583" y="834"/>
                  </a:lnTo>
                  <a:lnTo>
                    <a:pt x="583" y="831"/>
                  </a:lnTo>
                  <a:lnTo>
                    <a:pt x="583" y="833"/>
                  </a:lnTo>
                  <a:lnTo>
                    <a:pt x="584" y="829"/>
                  </a:lnTo>
                  <a:lnTo>
                    <a:pt x="585" y="829"/>
                  </a:lnTo>
                  <a:lnTo>
                    <a:pt x="585" y="826"/>
                  </a:lnTo>
                  <a:lnTo>
                    <a:pt x="586" y="825"/>
                  </a:lnTo>
                  <a:lnTo>
                    <a:pt x="586" y="824"/>
                  </a:lnTo>
                  <a:lnTo>
                    <a:pt x="584" y="821"/>
                  </a:lnTo>
                  <a:lnTo>
                    <a:pt x="584" y="818"/>
                  </a:lnTo>
                  <a:lnTo>
                    <a:pt x="584" y="817"/>
                  </a:lnTo>
                  <a:lnTo>
                    <a:pt x="583" y="815"/>
                  </a:lnTo>
                  <a:lnTo>
                    <a:pt x="582" y="810"/>
                  </a:lnTo>
                  <a:lnTo>
                    <a:pt x="583" y="809"/>
                  </a:lnTo>
                  <a:lnTo>
                    <a:pt x="583" y="800"/>
                  </a:lnTo>
                  <a:lnTo>
                    <a:pt x="585" y="798"/>
                  </a:lnTo>
                  <a:lnTo>
                    <a:pt x="588" y="798"/>
                  </a:lnTo>
                  <a:lnTo>
                    <a:pt x="590" y="791"/>
                  </a:lnTo>
                  <a:lnTo>
                    <a:pt x="591" y="794"/>
                  </a:lnTo>
                  <a:lnTo>
                    <a:pt x="589" y="799"/>
                  </a:lnTo>
                  <a:lnTo>
                    <a:pt x="590" y="802"/>
                  </a:lnTo>
                  <a:lnTo>
                    <a:pt x="591" y="803"/>
                  </a:lnTo>
                  <a:lnTo>
                    <a:pt x="592" y="802"/>
                  </a:lnTo>
                  <a:lnTo>
                    <a:pt x="592" y="798"/>
                  </a:lnTo>
                  <a:lnTo>
                    <a:pt x="594" y="795"/>
                  </a:lnTo>
                  <a:lnTo>
                    <a:pt x="597" y="789"/>
                  </a:lnTo>
                  <a:lnTo>
                    <a:pt x="598" y="789"/>
                  </a:lnTo>
                  <a:lnTo>
                    <a:pt x="599" y="793"/>
                  </a:lnTo>
                  <a:lnTo>
                    <a:pt x="598" y="797"/>
                  </a:lnTo>
                  <a:lnTo>
                    <a:pt x="594" y="799"/>
                  </a:lnTo>
                  <a:lnTo>
                    <a:pt x="594" y="800"/>
                  </a:lnTo>
                  <a:lnTo>
                    <a:pt x="598" y="803"/>
                  </a:lnTo>
                  <a:lnTo>
                    <a:pt x="597" y="809"/>
                  </a:lnTo>
                  <a:lnTo>
                    <a:pt x="598" y="809"/>
                  </a:lnTo>
                  <a:lnTo>
                    <a:pt x="599" y="807"/>
                  </a:lnTo>
                  <a:lnTo>
                    <a:pt x="600" y="808"/>
                  </a:lnTo>
                  <a:lnTo>
                    <a:pt x="599" y="809"/>
                  </a:lnTo>
                  <a:lnTo>
                    <a:pt x="600" y="809"/>
                  </a:lnTo>
                  <a:lnTo>
                    <a:pt x="601" y="808"/>
                  </a:lnTo>
                  <a:lnTo>
                    <a:pt x="603" y="809"/>
                  </a:lnTo>
                  <a:lnTo>
                    <a:pt x="603" y="813"/>
                  </a:lnTo>
                  <a:lnTo>
                    <a:pt x="605" y="815"/>
                  </a:lnTo>
                  <a:lnTo>
                    <a:pt x="605" y="818"/>
                  </a:lnTo>
                  <a:lnTo>
                    <a:pt x="606" y="819"/>
                  </a:lnTo>
                  <a:lnTo>
                    <a:pt x="607" y="817"/>
                  </a:lnTo>
                  <a:lnTo>
                    <a:pt x="607" y="817"/>
                  </a:lnTo>
                  <a:lnTo>
                    <a:pt x="608" y="820"/>
                  </a:lnTo>
                  <a:lnTo>
                    <a:pt x="609" y="820"/>
                  </a:lnTo>
                  <a:lnTo>
                    <a:pt x="609" y="818"/>
                  </a:lnTo>
                  <a:lnTo>
                    <a:pt x="609" y="815"/>
                  </a:lnTo>
                  <a:lnTo>
                    <a:pt x="612" y="814"/>
                  </a:lnTo>
                  <a:lnTo>
                    <a:pt x="613" y="809"/>
                  </a:lnTo>
                  <a:lnTo>
                    <a:pt x="614" y="813"/>
                  </a:lnTo>
                  <a:lnTo>
                    <a:pt x="615" y="813"/>
                  </a:lnTo>
                  <a:lnTo>
                    <a:pt x="618" y="808"/>
                  </a:lnTo>
                  <a:lnTo>
                    <a:pt x="619" y="808"/>
                  </a:lnTo>
                  <a:lnTo>
                    <a:pt x="619" y="804"/>
                  </a:lnTo>
                  <a:lnTo>
                    <a:pt x="614" y="798"/>
                  </a:lnTo>
                  <a:lnTo>
                    <a:pt x="614" y="795"/>
                  </a:lnTo>
                  <a:lnTo>
                    <a:pt x="614" y="795"/>
                  </a:lnTo>
                  <a:lnTo>
                    <a:pt x="614" y="794"/>
                  </a:lnTo>
                  <a:lnTo>
                    <a:pt x="615" y="791"/>
                  </a:lnTo>
                  <a:lnTo>
                    <a:pt x="618" y="784"/>
                  </a:lnTo>
                  <a:lnTo>
                    <a:pt x="618" y="782"/>
                  </a:lnTo>
                  <a:lnTo>
                    <a:pt x="620" y="779"/>
                  </a:lnTo>
                  <a:lnTo>
                    <a:pt x="621" y="777"/>
                  </a:lnTo>
                  <a:lnTo>
                    <a:pt x="621" y="772"/>
                  </a:lnTo>
                  <a:lnTo>
                    <a:pt x="622" y="768"/>
                  </a:lnTo>
                  <a:lnTo>
                    <a:pt x="623" y="762"/>
                  </a:lnTo>
                  <a:lnTo>
                    <a:pt x="623" y="760"/>
                  </a:lnTo>
                  <a:lnTo>
                    <a:pt x="622" y="760"/>
                  </a:lnTo>
                  <a:lnTo>
                    <a:pt x="622" y="758"/>
                  </a:lnTo>
                  <a:lnTo>
                    <a:pt x="621" y="755"/>
                  </a:lnTo>
                  <a:lnTo>
                    <a:pt x="623" y="753"/>
                  </a:lnTo>
                  <a:lnTo>
                    <a:pt x="623" y="753"/>
                  </a:lnTo>
                  <a:lnTo>
                    <a:pt x="621" y="750"/>
                  </a:lnTo>
                  <a:lnTo>
                    <a:pt x="621" y="747"/>
                  </a:lnTo>
                  <a:lnTo>
                    <a:pt x="620" y="746"/>
                  </a:lnTo>
                  <a:lnTo>
                    <a:pt x="620" y="745"/>
                  </a:lnTo>
                  <a:lnTo>
                    <a:pt x="621" y="745"/>
                  </a:lnTo>
                  <a:lnTo>
                    <a:pt x="619" y="736"/>
                  </a:lnTo>
                  <a:lnTo>
                    <a:pt x="618" y="735"/>
                  </a:lnTo>
                  <a:lnTo>
                    <a:pt x="615" y="736"/>
                  </a:lnTo>
                  <a:lnTo>
                    <a:pt x="612" y="730"/>
                  </a:lnTo>
                  <a:lnTo>
                    <a:pt x="612" y="731"/>
                  </a:lnTo>
                  <a:lnTo>
                    <a:pt x="609" y="729"/>
                  </a:lnTo>
                  <a:lnTo>
                    <a:pt x="605" y="720"/>
                  </a:lnTo>
                  <a:lnTo>
                    <a:pt x="601" y="717"/>
                  </a:lnTo>
                  <a:lnTo>
                    <a:pt x="601" y="716"/>
                  </a:lnTo>
                  <a:lnTo>
                    <a:pt x="601" y="714"/>
                  </a:lnTo>
                  <a:lnTo>
                    <a:pt x="601" y="710"/>
                  </a:lnTo>
                  <a:lnTo>
                    <a:pt x="599" y="710"/>
                  </a:lnTo>
                  <a:lnTo>
                    <a:pt x="599" y="708"/>
                  </a:lnTo>
                  <a:lnTo>
                    <a:pt x="596" y="705"/>
                  </a:lnTo>
                  <a:lnTo>
                    <a:pt x="596" y="704"/>
                  </a:lnTo>
                  <a:lnTo>
                    <a:pt x="597" y="703"/>
                  </a:lnTo>
                  <a:lnTo>
                    <a:pt x="596" y="701"/>
                  </a:lnTo>
                  <a:lnTo>
                    <a:pt x="596" y="698"/>
                  </a:lnTo>
                  <a:lnTo>
                    <a:pt x="594" y="696"/>
                  </a:lnTo>
                  <a:lnTo>
                    <a:pt x="594" y="693"/>
                  </a:lnTo>
                  <a:lnTo>
                    <a:pt x="593" y="689"/>
                  </a:lnTo>
                  <a:lnTo>
                    <a:pt x="593" y="685"/>
                  </a:lnTo>
                  <a:lnTo>
                    <a:pt x="593" y="678"/>
                  </a:lnTo>
                  <a:lnTo>
                    <a:pt x="591" y="677"/>
                  </a:lnTo>
                  <a:lnTo>
                    <a:pt x="589" y="670"/>
                  </a:lnTo>
                  <a:lnTo>
                    <a:pt x="588" y="672"/>
                  </a:lnTo>
                  <a:lnTo>
                    <a:pt x="588" y="669"/>
                  </a:lnTo>
                  <a:lnTo>
                    <a:pt x="586" y="670"/>
                  </a:lnTo>
                  <a:lnTo>
                    <a:pt x="585" y="669"/>
                  </a:lnTo>
                  <a:lnTo>
                    <a:pt x="588" y="662"/>
                  </a:lnTo>
                  <a:lnTo>
                    <a:pt x="586" y="658"/>
                  </a:lnTo>
                  <a:lnTo>
                    <a:pt x="586" y="656"/>
                  </a:lnTo>
                  <a:lnTo>
                    <a:pt x="584" y="653"/>
                  </a:lnTo>
                  <a:lnTo>
                    <a:pt x="585" y="649"/>
                  </a:lnTo>
                  <a:lnTo>
                    <a:pt x="585" y="649"/>
                  </a:lnTo>
                  <a:lnTo>
                    <a:pt x="586" y="647"/>
                  </a:lnTo>
                  <a:lnTo>
                    <a:pt x="586" y="644"/>
                  </a:lnTo>
                  <a:lnTo>
                    <a:pt x="588" y="644"/>
                  </a:lnTo>
                  <a:lnTo>
                    <a:pt x="588" y="642"/>
                  </a:lnTo>
                  <a:lnTo>
                    <a:pt x="590" y="636"/>
                  </a:lnTo>
                  <a:lnTo>
                    <a:pt x="589" y="632"/>
                  </a:lnTo>
                  <a:lnTo>
                    <a:pt x="588" y="627"/>
                  </a:lnTo>
                  <a:lnTo>
                    <a:pt x="586" y="627"/>
                  </a:lnTo>
                  <a:lnTo>
                    <a:pt x="584" y="620"/>
                  </a:lnTo>
                  <a:lnTo>
                    <a:pt x="583" y="620"/>
                  </a:lnTo>
                  <a:lnTo>
                    <a:pt x="583" y="616"/>
                  </a:lnTo>
                  <a:lnTo>
                    <a:pt x="581" y="610"/>
                  </a:lnTo>
                  <a:lnTo>
                    <a:pt x="576" y="608"/>
                  </a:lnTo>
                  <a:lnTo>
                    <a:pt x="575" y="605"/>
                  </a:lnTo>
                  <a:lnTo>
                    <a:pt x="576" y="597"/>
                  </a:lnTo>
                  <a:lnTo>
                    <a:pt x="574" y="589"/>
                  </a:lnTo>
                  <a:lnTo>
                    <a:pt x="569" y="585"/>
                  </a:lnTo>
                  <a:lnTo>
                    <a:pt x="567" y="578"/>
                  </a:lnTo>
                  <a:lnTo>
                    <a:pt x="563" y="576"/>
                  </a:lnTo>
                  <a:lnTo>
                    <a:pt x="562" y="578"/>
                  </a:lnTo>
                  <a:lnTo>
                    <a:pt x="560" y="566"/>
                  </a:lnTo>
                  <a:lnTo>
                    <a:pt x="556" y="563"/>
                  </a:lnTo>
                  <a:lnTo>
                    <a:pt x="555" y="558"/>
                  </a:lnTo>
                  <a:lnTo>
                    <a:pt x="548" y="555"/>
                  </a:lnTo>
                  <a:lnTo>
                    <a:pt x="543" y="548"/>
                  </a:lnTo>
                  <a:lnTo>
                    <a:pt x="539" y="543"/>
                  </a:lnTo>
                  <a:lnTo>
                    <a:pt x="538" y="534"/>
                  </a:lnTo>
                  <a:lnTo>
                    <a:pt x="537" y="530"/>
                  </a:lnTo>
                  <a:lnTo>
                    <a:pt x="533" y="530"/>
                  </a:lnTo>
                  <a:lnTo>
                    <a:pt x="531" y="525"/>
                  </a:lnTo>
                  <a:lnTo>
                    <a:pt x="528" y="527"/>
                  </a:lnTo>
                  <a:lnTo>
                    <a:pt x="527" y="523"/>
                  </a:lnTo>
                  <a:lnTo>
                    <a:pt x="523" y="522"/>
                  </a:lnTo>
                  <a:lnTo>
                    <a:pt x="521" y="523"/>
                  </a:lnTo>
                  <a:lnTo>
                    <a:pt x="516" y="528"/>
                  </a:lnTo>
                  <a:lnTo>
                    <a:pt x="515" y="522"/>
                  </a:lnTo>
                  <a:lnTo>
                    <a:pt x="514" y="519"/>
                  </a:lnTo>
                  <a:lnTo>
                    <a:pt x="512" y="522"/>
                  </a:lnTo>
                  <a:lnTo>
                    <a:pt x="510" y="519"/>
                  </a:lnTo>
                  <a:lnTo>
                    <a:pt x="508" y="519"/>
                  </a:lnTo>
                  <a:lnTo>
                    <a:pt x="506" y="519"/>
                  </a:lnTo>
                  <a:lnTo>
                    <a:pt x="505" y="518"/>
                  </a:lnTo>
                  <a:lnTo>
                    <a:pt x="501" y="518"/>
                  </a:lnTo>
                  <a:lnTo>
                    <a:pt x="500" y="514"/>
                  </a:lnTo>
                  <a:lnTo>
                    <a:pt x="498" y="513"/>
                  </a:lnTo>
                  <a:lnTo>
                    <a:pt x="493" y="513"/>
                  </a:lnTo>
                  <a:lnTo>
                    <a:pt x="489" y="519"/>
                  </a:lnTo>
                  <a:lnTo>
                    <a:pt x="483" y="521"/>
                  </a:lnTo>
                  <a:lnTo>
                    <a:pt x="480" y="519"/>
                  </a:lnTo>
                  <a:lnTo>
                    <a:pt x="475" y="513"/>
                  </a:lnTo>
                  <a:lnTo>
                    <a:pt x="463" y="513"/>
                  </a:lnTo>
                  <a:lnTo>
                    <a:pt x="456" y="511"/>
                  </a:lnTo>
                  <a:lnTo>
                    <a:pt x="452" y="511"/>
                  </a:lnTo>
                  <a:lnTo>
                    <a:pt x="448" y="504"/>
                  </a:lnTo>
                  <a:lnTo>
                    <a:pt x="447" y="504"/>
                  </a:lnTo>
                  <a:lnTo>
                    <a:pt x="446" y="491"/>
                  </a:lnTo>
                  <a:lnTo>
                    <a:pt x="444" y="487"/>
                  </a:lnTo>
                  <a:lnTo>
                    <a:pt x="445" y="481"/>
                  </a:lnTo>
                  <a:lnTo>
                    <a:pt x="446" y="477"/>
                  </a:lnTo>
                  <a:lnTo>
                    <a:pt x="445" y="472"/>
                  </a:lnTo>
                  <a:lnTo>
                    <a:pt x="444" y="470"/>
                  </a:lnTo>
                  <a:lnTo>
                    <a:pt x="439" y="470"/>
                  </a:lnTo>
                  <a:lnTo>
                    <a:pt x="437" y="469"/>
                  </a:lnTo>
                  <a:lnTo>
                    <a:pt x="433" y="464"/>
                  </a:lnTo>
                  <a:lnTo>
                    <a:pt x="432" y="457"/>
                  </a:lnTo>
                  <a:lnTo>
                    <a:pt x="427" y="450"/>
                  </a:lnTo>
                  <a:lnTo>
                    <a:pt x="423" y="449"/>
                  </a:lnTo>
                  <a:lnTo>
                    <a:pt x="418" y="450"/>
                  </a:lnTo>
                  <a:lnTo>
                    <a:pt x="414" y="455"/>
                  </a:lnTo>
                  <a:lnTo>
                    <a:pt x="409" y="455"/>
                  </a:lnTo>
                  <a:lnTo>
                    <a:pt x="406" y="451"/>
                  </a:lnTo>
                  <a:lnTo>
                    <a:pt x="404" y="452"/>
                  </a:lnTo>
                  <a:lnTo>
                    <a:pt x="399" y="449"/>
                  </a:lnTo>
                  <a:lnTo>
                    <a:pt x="398" y="446"/>
                  </a:lnTo>
                  <a:lnTo>
                    <a:pt x="396" y="441"/>
                  </a:lnTo>
                  <a:lnTo>
                    <a:pt x="393" y="438"/>
                  </a:lnTo>
                  <a:lnTo>
                    <a:pt x="392" y="439"/>
                  </a:lnTo>
                  <a:lnTo>
                    <a:pt x="391" y="443"/>
                  </a:lnTo>
                  <a:lnTo>
                    <a:pt x="386" y="446"/>
                  </a:lnTo>
                  <a:lnTo>
                    <a:pt x="391" y="441"/>
                  </a:lnTo>
                  <a:lnTo>
                    <a:pt x="392" y="439"/>
                  </a:lnTo>
                  <a:lnTo>
                    <a:pt x="388" y="434"/>
                  </a:lnTo>
                  <a:lnTo>
                    <a:pt x="386" y="438"/>
                  </a:lnTo>
                  <a:lnTo>
                    <a:pt x="386" y="436"/>
                  </a:lnTo>
                  <a:lnTo>
                    <a:pt x="386" y="434"/>
                  </a:lnTo>
                  <a:lnTo>
                    <a:pt x="385" y="430"/>
                  </a:lnTo>
                  <a:lnTo>
                    <a:pt x="384" y="430"/>
                  </a:lnTo>
                  <a:lnTo>
                    <a:pt x="383" y="431"/>
                  </a:lnTo>
                  <a:lnTo>
                    <a:pt x="384" y="440"/>
                  </a:lnTo>
                  <a:lnTo>
                    <a:pt x="383" y="441"/>
                  </a:lnTo>
                  <a:lnTo>
                    <a:pt x="381" y="435"/>
                  </a:lnTo>
                  <a:lnTo>
                    <a:pt x="378" y="436"/>
                  </a:lnTo>
                  <a:lnTo>
                    <a:pt x="377" y="434"/>
                  </a:lnTo>
                  <a:lnTo>
                    <a:pt x="377" y="436"/>
                  </a:lnTo>
                  <a:lnTo>
                    <a:pt x="376" y="435"/>
                  </a:lnTo>
                  <a:lnTo>
                    <a:pt x="377" y="434"/>
                  </a:lnTo>
                  <a:lnTo>
                    <a:pt x="376" y="434"/>
                  </a:lnTo>
                  <a:lnTo>
                    <a:pt x="374" y="439"/>
                  </a:lnTo>
                  <a:lnTo>
                    <a:pt x="374" y="441"/>
                  </a:lnTo>
                  <a:lnTo>
                    <a:pt x="373" y="444"/>
                  </a:lnTo>
                  <a:lnTo>
                    <a:pt x="376" y="445"/>
                  </a:lnTo>
                  <a:lnTo>
                    <a:pt x="374" y="449"/>
                  </a:lnTo>
                  <a:lnTo>
                    <a:pt x="376" y="452"/>
                  </a:lnTo>
                  <a:lnTo>
                    <a:pt x="373" y="454"/>
                  </a:lnTo>
                  <a:lnTo>
                    <a:pt x="373" y="454"/>
                  </a:lnTo>
                  <a:lnTo>
                    <a:pt x="376" y="457"/>
                  </a:lnTo>
                  <a:lnTo>
                    <a:pt x="378" y="459"/>
                  </a:lnTo>
                  <a:lnTo>
                    <a:pt x="380" y="457"/>
                  </a:lnTo>
                  <a:lnTo>
                    <a:pt x="381" y="456"/>
                  </a:lnTo>
                  <a:lnTo>
                    <a:pt x="380" y="454"/>
                  </a:lnTo>
                  <a:lnTo>
                    <a:pt x="381" y="455"/>
                  </a:lnTo>
                  <a:lnTo>
                    <a:pt x="381" y="454"/>
                  </a:lnTo>
                  <a:lnTo>
                    <a:pt x="381" y="454"/>
                  </a:lnTo>
                  <a:lnTo>
                    <a:pt x="383" y="454"/>
                  </a:lnTo>
                  <a:lnTo>
                    <a:pt x="383" y="452"/>
                  </a:lnTo>
                  <a:lnTo>
                    <a:pt x="384" y="455"/>
                  </a:lnTo>
                  <a:lnTo>
                    <a:pt x="384" y="456"/>
                  </a:lnTo>
                  <a:lnTo>
                    <a:pt x="385" y="457"/>
                  </a:lnTo>
                  <a:lnTo>
                    <a:pt x="386" y="464"/>
                  </a:lnTo>
                  <a:lnTo>
                    <a:pt x="385" y="469"/>
                  </a:lnTo>
                  <a:lnTo>
                    <a:pt x="380" y="475"/>
                  </a:lnTo>
                  <a:lnTo>
                    <a:pt x="378" y="481"/>
                  </a:lnTo>
                  <a:lnTo>
                    <a:pt x="378" y="482"/>
                  </a:lnTo>
                  <a:lnTo>
                    <a:pt x="378" y="481"/>
                  </a:lnTo>
                  <a:lnTo>
                    <a:pt x="377" y="485"/>
                  </a:lnTo>
                  <a:lnTo>
                    <a:pt x="376" y="491"/>
                  </a:lnTo>
                  <a:lnTo>
                    <a:pt x="374" y="492"/>
                  </a:lnTo>
                  <a:lnTo>
                    <a:pt x="372" y="496"/>
                  </a:lnTo>
                  <a:lnTo>
                    <a:pt x="370" y="504"/>
                  </a:lnTo>
                  <a:lnTo>
                    <a:pt x="373" y="512"/>
                  </a:lnTo>
                  <a:lnTo>
                    <a:pt x="377" y="512"/>
                  </a:lnTo>
                  <a:lnTo>
                    <a:pt x="380" y="514"/>
                  </a:lnTo>
                  <a:lnTo>
                    <a:pt x="381" y="518"/>
                  </a:lnTo>
                  <a:lnTo>
                    <a:pt x="380" y="521"/>
                  </a:lnTo>
                  <a:lnTo>
                    <a:pt x="379" y="523"/>
                  </a:lnTo>
                  <a:lnTo>
                    <a:pt x="383" y="529"/>
                  </a:lnTo>
                  <a:lnTo>
                    <a:pt x="385" y="529"/>
                  </a:lnTo>
                  <a:lnTo>
                    <a:pt x="384" y="533"/>
                  </a:lnTo>
                  <a:lnTo>
                    <a:pt x="385" y="534"/>
                  </a:lnTo>
                  <a:lnTo>
                    <a:pt x="387" y="534"/>
                  </a:lnTo>
                  <a:lnTo>
                    <a:pt x="388" y="539"/>
                  </a:lnTo>
                  <a:lnTo>
                    <a:pt x="388" y="540"/>
                  </a:lnTo>
                  <a:lnTo>
                    <a:pt x="387" y="540"/>
                  </a:lnTo>
                  <a:lnTo>
                    <a:pt x="385" y="543"/>
                  </a:lnTo>
                  <a:lnTo>
                    <a:pt x="384" y="544"/>
                  </a:lnTo>
                  <a:lnTo>
                    <a:pt x="383" y="548"/>
                  </a:lnTo>
                  <a:lnTo>
                    <a:pt x="379" y="549"/>
                  </a:lnTo>
                  <a:lnTo>
                    <a:pt x="376" y="548"/>
                  </a:lnTo>
                  <a:lnTo>
                    <a:pt x="368" y="552"/>
                  </a:lnTo>
                  <a:lnTo>
                    <a:pt x="366" y="550"/>
                  </a:lnTo>
                  <a:lnTo>
                    <a:pt x="361" y="550"/>
                  </a:lnTo>
                  <a:lnTo>
                    <a:pt x="359" y="553"/>
                  </a:lnTo>
                  <a:lnTo>
                    <a:pt x="357" y="550"/>
                  </a:lnTo>
                  <a:lnTo>
                    <a:pt x="356" y="555"/>
                  </a:lnTo>
                  <a:lnTo>
                    <a:pt x="355" y="553"/>
                  </a:lnTo>
                  <a:lnTo>
                    <a:pt x="355" y="550"/>
                  </a:lnTo>
                  <a:lnTo>
                    <a:pt x="353" y="550"/>
                  </a:lnTo>
                  <a:lnTo>
                    <a:pt x="351" y="550"/>
                  </a:lnTo>
                  <a:lnTo>
                    <a:pt x="351" y="554"/>
                  </a:lnTo>
                  <a:lnTo>
                    <a:pt x="353" y="555"/>
                  </a:lnTo>
                  <a:lnTo>
                    <a:pt x="353" y="556"/>
                  </a:lnTo>
                  <a:lnTo>
                    <a:pt x="350" y="555"/>
                  </a:lnTo>
                  <a:lnTo>
                    <a:pt x="349" y="559"/>
                  </a:lnTo>
                  <a:lnTo>
                    <a:pt x="346" y="563"/>
                  </a:lnTo>
                  <a:lnTo>
                    <a:pt x="345" y="563"/>
                  </a:lnTo>
                  <a:lnTo>
                    <a:pt x="345" y="559"/>
                  </a:lnTo>
                  <a:lnTo>
                    <a:pt x="342" y="556"/>
                  </a:lnTo>
                  <a:lnTo>
                    <a:pt x="341" y="564"/>
                  </a:lnTo>
                  <a:lnTo>
                    <a:pt x="342" y="560"/>
                  </a:lnTo>
                  <a:lnTo>
                    <a:pt x="341" y="559"/>
                  </a:lnTo>
                  <a:lnTo>
                    <a:pt x="336" y="563"/>
                  </a:lnTo>
                  <a:lnTo>
                    <a:pt x="336" y="558"/>
                  </a:lnTo>
                  <a:lnTo>
                    <a:pt x="336" y="556"/>
                  </a:lnTo>
                  <a:lnTo>
                    <a:pt x="335" y="556"/>
                  </a:lnTo>
                  <a:lnTo>
                    <a:pt x="333" y="561"/>
                  </a:lnTo>
                  <a:lnTo>
                    <a:pt x="333" y="556"/>
                  </a:lnTo>
                  <a:lnTo>
                    <a:pt x="332" y="555"/>
                  </a:lnTo>
                  <a:lnTo>
                    <a:pt x="330" y="553"/>
                  </a:lnTo>
                  <a:lnTo>
                    <a:pt x="328" y="554"/>
                  </a:lnTo>
                  <a:lnTo>
                    <a:pt x="328" y="558"/>
                  </a:lnTo>
                  <a:lnTo>
                    <a:pt x="327" y="559"/>
                  </a:lnTo>
                  <a:lnTo>
                    <a:pt x="326" y="556"/>
                  </a:lnTo>
                  <a:lnTo>
                    <a:pt x="325" y="556"/>
                  </a:lnTo>
                  <a:lnTo>
                    <a:pt x="323" y="560"/>
                  </a:lnTo>
                  <a:lnTo>
                    <a:pt x="321" y="564"/>
                  </a:lnTo>
                  <a:lnTo>
                    <a:pt x="320" y="565"/>
                  </a:lnTo>
                  <a:lnTo>
                    <a:pt x="317" y="565"/>
                  </a:lnTo>
                  <a:lnTo>
                    <a:pt x="316" y="560"/>
                  </a:lnTo>
                  <a:lnTo>
                    <a:pt x="315" y="560"/>
                  </a:lnTo>
                  <a:lnTo>
                    <a:pt x="312" y="561"/>
                  </a:lnTo>
                  <a:lnTo>
                    <a:pt x="311" y="565"/>
                  </a:lnTo>
                  <a:lnTo>
                    <a:pt x="312" y="566"/>
                  </a:lnTo>
                  <a:lnTo>
                    <a:pt x="311" y="568"/>
                  </a:lnTo>
                  <a:lnTo>
                    <a:pt x="309" y="568"/>
                  </a:lnTo>
                  <a:lnTo>
                    <a:pt x="308" y="570"/>
                  </a:lnTo>
                  <a:lnTo>
                    <a:pt x="305" y="571"/>
                  </a:lnTo>
                  <a:lnTo>
                    <a:pt x="303" y="571"/>
                  </a:lnTo>
                  <a:lnTo>
                    <a:pt x="298" y="568"/>
                  </a:lnTo>
                  <a:lnTo>
                    <a:pt x="295" y="571"/>
                  </a:lnTo>
                  <a:lnTo>
                    <a:pt x="290" y="580"/>
                  </a:lnTo>
                  <a:lnTo>
                    <a:pt x="287" y="581"/>
                  </a:lnTo>
                  <a:lnTo>
                    <a:pt x="285" y="580"/>
                  </a:lnTo>
                  <a:lnTo>
                    <a:pt x="282" y="582"/>
                  </a:lnTo>
                  <a:lnTo>
                    <a:pt x="283" y="581"/>
                  </a:lnTo>
                  <a:lnTo>
                    <a:pt x="282" y="580"/>
                  </a:lnTo>
                  <a:lnTo>
                    <a:pt x="282" y="582"/>
                  </a:lnTo>
                  <a:lnTo>
                    <a:pt x="280" y="586"/>
                  </a:lnTo>
                  <a:lnTo>
                    <a:pt x="279" y="592"/>
                  </a:lnTo>
                  <a:lnTo>
                    <a:pt x="277" y="615"/>
                  </a:lnTo>
                  <a:lnTo>
                    <a:pt x="277" y="643"/>
                  </a:lnTo>
                  <a:lnTo>
                    <a:pt x="277" y="657"/>
                  </a:lnTo>
                  <a:lnTo>
                    <a:pt x="280" y="665"/>
                  </a:lnTo>
                  <a:lnTo>
                    <a:pt x="281" y="688"/>
                  </a:lnTo>
                  <a:lnTo>
                    <a:pt x="283" y="710"/>
                  </a:lnTo>
                  <a:lnTo>
                    <a:pt x="288" y="719"/>
                  </a:lnTo>
                  <a:lnTo>
                    <a:pt x="292" y="739"/>
                  </a:lnTo>
                  <a:lnTo>
                    <a:pt x="294" y="747"/>
                  </a:lnTo>
                  <a:lnTo>
                    <a:pt x="297" y="752"/>
                  </a:lnTo>
                  <a:lnTo>
                    <a:pt x="297" y="760"/>
                  </a:lnTo>
                  <a:lnTo>
                    <a:pt x="305" y="774"/>
                  </a:lnTo>
                  <a:lnTo>
                    <a:pt x="305" y="779"/>
                  </a:lnTo>
                  <a:lnTo>
                    <a:pt x="305" y="784"/>
                  </a:lnTo>
                  <a:lnTo>
                    <a:pt x="305" y="793"/>
                  </a:lnTo>
                  <a:lnTo>
                    <a:pt x="306" y="800"/>
                  </a:lnTo>
                  <a:lnTo>
                    <a:pt x="312" y="803"/>
                  </a:lnTo>
                  <a:lnTo>
                    <a:pt x="318" y="802"/>
                  </a:lnTo>
                  <a:lnTo>
                    <a:pt x="319" y="800"/>
                  </a:lnTo>
                  <a:lnTo>
                    <a:pt x="319" y="793"/>
                  </a:lnTo>
                  <a:lnTo>
                    <a:pt x="321" y="786"/>
                  </a:lnTo>
                  <a:lnTo>
                    <a:pt x="326" y="786"/>
                  </a:lnTo>
                  <a:lnTo>
                    <a:pt x="325" y="777"/>
                  </a:lnTo>
                  <a:lnTo>
                    <a:pt x="325" y="773"/>
                  </a:lnTo>
                  <a:lnTo>
                    <a:pt x="325" y="772"/>
                  </a:lnTo>
                  <a:lnTo>
                    <a:pt x="332" y="774"/>
                  </a:lnTo>
                  <a:lnTo>
                    <a:pt x="332" y="773"/>
                  </a:lnTo>
                  <a:lnTo>
                    <a:pt x="332" y="771"/>
                  </a:lnTo>
                  <a:lnTo>
                    <a:pt x="327" y="763"/>
                  </a:lnTo>
                  <a:lnTo>
                    <a:pt x="326" y="757"/>
                  </a:lnTo>
                  <a:lnTo>
                    <a:pt x="325" y="756"/>
                  </a:lnTo>
                  <a:lnTo>
                    <a:pt x="325" y="751"/>
                  </a:lnTo>
                  <a:lnTo>
                    <a:pt x="325" y="748"/>
                  </a:lnTo>
                  <a:lnTo>
                    <a:pt x="323" y="745"/>
                  </a:lnTo>
                  <a:lnTo>
                    <a:pt x="324" y="742"/>
                  </a:lnTo>
                  <a:lnTo>
                    <a:pt x="325" y="742"/>
                  </a:lnTo>
                  <a:lnTo>
                    <a:pt x="332" y="747"/>
                  </a:lnTo>
                  <a:lnTo>
                    <a:pt x="333" y="745"/>
                  </a:lnTo>
                  <a:lnTo>
                    <a:pt x="334" y="745"/>
                  </a:lnTo>
                  <a:lnTo>
                    <a:pt x="334" y="740"/>
                  </a:lnTo>
                  <a:lnTo>
                    <a:pt x="335" y="736"/>
                  </a:lnTo>
                  <a:lnTo>
                    <a:pt x="338" y="736"/>
                  </a:lnTo>
                  <a:lnTo>
                    <a:pt x="338" y="741"/>
                  </a:lnTo>
                  <a:lnTo>
                    <a:pt x="341" y="739"/>
                  </a:lnTo>
                  <a:lnTo>
                    <a:pt x="341" y="740"/>
                  </a:lnTo>
                  <a:lnTo>
                    <a:pt x="340" y="746"/>
                  </a:lnTo>
                  <a:lnTo>
                    <a:pt x="341" y="747"/>
                  </a:lnTo>
                  <a:lnTo>
                    <a:pt x="341" y="752"/>
                  </a:lnTo>
                  <a:lnTo>
                    <a:pt x="340" y="755"/>
                  </a:lnTo>
                  <a:lnTo>
                    <a:pt x="338" y="755"/>
                  </a:lnTo>
                  <a:lnTo>
                    <a:pt x="338" y="756"/>
                  </a:lnTo>
                  <a:lnTo>
                    <a:pt x="339" y="760"/>
                  </a:lnTo>
                  <a:lnTo>
                    <a:pt x="340" y="761"/>
                  </a:lnTo>
                  <a:lnTo>
                    <a:pt x="340" y="763"/>
                  </a:lnTo>
                  <a:lnTo>
                    <a:pt x="340" y="766"/>
                  </a:lnTo>
                  <a:lnTo>
                    <a:pt x="340" y="771"/>
                  </a:lnTo>
                  <a:lnTo>
                    <a:pt x="339" y="773"/>
                  </a:lnTo>
                  <a:lnTo>
                    <a:pt x="340" y="776"/>
                  </a:lnTo>
                  <a:lnTo>
                    <a:pt x="342" y="777"/>
                  </a:lnTo>
                  <a:lnTo>
                    <a:pt x="343" y="778"/>
                  </a:lnTo>
                  <a:lnTo>
                    <a:pt x="346" y="776"/>
                  </a:lnTo>
                  <a:lnTo>
                    <a:pt x="347" y="777"/>
                  </a:lnTo>
                  <a:lnTo>
                    <a:pt x="348" y="774"/>
                  </a:lnTo>
                  <a:lnTo>
                    <a:pt x="348" y="772"/>
                  </a:lnTo>
                  <a:lnTo>
                    <a:pt x="349" y="769"/>
                  </a:lnTo>
                  <a:lnTo>
                    <a:pt x="350" y="769"/>
                  </a:lnTo>
                  <a:lnTo>
                    <a:pt x="353" y="773"/>
                  </a:lnTo>
                  <a:lnTo>
                    <a:pt x="353" y="778"/>
                  </a:lnTo>
                  <a:lnTo>
                    <a:pt x="353" y="781"/>
                  </a:lnTo>
                  <a:lnTo>
                    <a:pt x="353" y="783"/>
                  </a:lnTo>
                  <a:lnTo>
                    <a:pt x="353" y="786"/>
                  </a:lnTo>
                  <a:lnTo>
                    <a:pt x="355" y="788"/>
                  </a:lnTo>
                  <a:lnTo>
                    <a:pt x="356" y="793"/>
                  </a:lnTo>
                  <a:lnTo>
                    <a:pt x="357" y="789"/>
                  </a:lnTo>
                  <a:lnTo>
                    <a:pt x="358" y="791"/>
                  </a:lnTo>
                  <a:lnTo>
                    <a:pt x="361" y="799"/>
                  </a:lnTo>
                  <a:lnTo>
                    <a:pt x="359" y="803"/>
                  </a:lnTo>
                  <a:lnTo>
                    <a:pt x="361" y="805"/>
                  </a:lnTo>
                  <a:lnTo>
                    <a:pt x="359" y="807"/>
                  </a:lnTo>
                  <a:lnTo>
                    <a:pt x="359" y="812"/>
                  </a:lnTo>
                  <a:lnTo>
                    <a:pt x="361" y="813"/>
                  </a:lnTo>
                  <a:lnTo>
                    <a:pt x="361" y="815"/>
                  </a:lnTo>
                  <a:lnTo>
                    <a:pt x="361" y="819"/>
                  </a:lnTo>
                  <a:lnTo>
                    <a:pt x="359" y="826"/>
                  </a:lnTo>
                  <a:lnTo>
                    <a:pt x="359" y="840"/>
                  </a:lnTo>
                  <a:lnTo>
                    <a:pt x="362" y="841"/>
                  </a:lnTo>
                  <a:lnTo>
                    <a:pt x="361" y="844"/>
                  </a:lnTo>
                  <a:lnTo>
                    <a:pt x="363" y="852"/>
                  </a:lnTo>
                  <a:lnTo>
                    <a:pt x="363" y="860"/>
                  </a:lnTo>
                  <a:lnTo>
                    <a:pt x="366" y="862"/>
                  </a:lnTo>
                  <a:lnTo>
                    <a:pt x="368" y="872"/>
                  </a:lnTo>
                  <a:lnTo>
                    <a:pt x="371" y="876"/>
                  </a:lnTo>
                  <a:lnTo>
                    <a:pt x="372" y="878"/>
                  </a:lnTo>
                  <a:lnTo>
                    <a:pt x="374" y="880"/>
                  </a:lnTo>
                  <a:lnTo>
                    <a:pt x="379" y="877"/>
                  </a:lnTo>
                  <a:lnTo>
                    <a:pt x="381" y="876"/>
                  </a:lnTo>
                  <a:lnTo>
                    <a:pt x="381" y="872"/>
                  </a:lnTo>
                  <a:lnTo>
                    <a:pt x="383" y="875"/>
                  </a:lnTo>
                  <a:lnTo>
                    <a:pt x="385" y="872"/>
                  </a:lnTo>
                  <a:lnTo>
                    <a:pt x="384" y="866"/>
                  </a:lnTo>
                  <a:lnTo>
                    <a:pt x="383" y="867"/>
                  </a:lnTo>
                  <a:lnTo>
                    <a:pt x="380" y="865"/>
                  </a:lnTo>
                  <a:lnTo>
                    <a:pt x="378" y="854"/>
                  </a:lnTo>
                  <a:lnTo>
                    <a:pt x="376" y="850"/>
                  </a:lnTo>
                  <a:lnTo>
                    <a:pt x="376" y="850"/>
                  </a:lnTo>
                  <a:lnTo>
                    <a:pt x="378" y="850"/>
                  </a:lnTo>
                  <a:lnTo>
                    <a:pt x="379" y="849"/>
                  </a:lnTo>
                  <a:lnTo>
                    <a:pt x="379" y="847"/>
                  </a:lnTo>
                  <a:lnTo>
                    <a:pt x="376" y="844"/>
                  </a:lnTo>
                  <a:lnTo>
                    <a:pt x="377" y="840"/>
                  </a:lnTo>
                  <a:lnTo>
                    <a:pt x="379" y="839"/>
                  </a:lnTo>
                  <a:lnTo>
                    <a:pt x="379" y="840"/>
                  </a:lnTo>
                  <a:lnTo>
                    <a:pt x="379" y="843"/>
                  </a:lnTo>
                  <a:lnTo>
                    <a:pt x="380" y="844"/>
                  </a:lnTo>
                  <a:lnTo>
                    <a:pt x="380" y="849"/>
                  </a:lnTo>
                  <a:lnTo>
                    <a:pt x="381" y="850"/>
                  </a:lnTo>
                  <a:lnTo>
                    <a:pt x="383" y="852"/>
                  </a:lnTo>
                  <a:lnTo>
                    <a:pt x="384" y="852"/>
                  </a:lnTo>
                  <a:lnTo>
                    <a:pt x="385" y="855"/>
                  </a:lnTo>
                  <a:lnTo>
                    <a:pt x="386" y="855"/>
                  </a:lnTo>
                  <a:lnTo>
                    <a:pt x="387" y="856"/>
                  </a:lnTo>
                  <a:lnTo>
                    <a:pt x="387" y="861"/>
                  </a:lnTo>
                  <a:lnTo>
                    <a:pt x="387" y="861"/>
                  </a:lnTo>
                  <a:lnTo>
                    <a:pt x="389" y="859"/>
                  </a:lnTo>
                  <a:lnTo>
                    <a:pt x="392" y="860"/>
                  </a:lnTo>
                  <a:lnTo>
                    <a:pt x="392" y="857"/>
                  </a:lnTo>
                  <a:lnTo>
                    <a:pt x="393" y="856"/>
                  </a:lnTo>
                  <a:lnTo>
                    <a:pt x="394" y="857"/>
                  </a:lnTo>
                  <a:lnTo>
                    <a:pt x="394" y="860"/>
                  </a:lnTo>
                  <a:lnTo>
                    <a:pt x="399" y="859"/>
                  </a:lnTo>
                  <a:lnTo>
                    <a:pt x="399" y="861"/>
                  </a:lnTo>
                  <a:lnTo>
                    <a:pt x="396" y="865"/>
                  </a:lnTo>
                  <a:lnTo>
                    <a:pt x="400" y="864"/>
                  </a:lnTo>
                  <a:lnTo>
                    <a:pt x="402" y="865"/>
                  </a:lnTo>
                  <a:lnTo>
                    <a:pt x="402" y="862"/>
                  </a:lnTo>
                  <a:lnTo>
                    <a:pt x="403" y="861"/>
                  </a:lnTo>
                  <a:lnTo>
                    <a:pt x="406" y="870"/>
                  </a:lnTo>
                  <a:lnTo>
                    <a:pt x="403" y="872"/>
                  </a:lnTo>
                  <a:lnTo>
                    <a:pt x="406" y="875"/>
                  </a:lnTo>
                  <a:lnTo>
                    <a:pt x="407" y="878"/>
                  </a:lnTo>
                  <a:lnTo>
                    <a:pt x="406" y="881"/>
                  </a:lnTo>
                  <a:lnTo>
                    <a:pt x="409" y="882"/>
                  </a:lnTo>
                  <a:lnTo>
                    <a:pt x="410" y="885"/>
                  </a:lnTo>
                  <a:lnTo>
                    <a:pt x="411" y="885"/>
                  </a:lnTo>
                  <a:lnTo>
                    <a:pt x="412" y="886"/>
                  </a:lnTo>
                  <a:lnTo>
                    <a:pt x="414" y="890"/>
                  </a:lnTo>
                  <a:lnTo>
                    <a:pt x="416" y="891"/>
                  </a:lnTo>
                  <a:lnTo>
                    <a:pt x="417" y="896"/>
                  </a:lnTo>
                  <a:lnTo>
                    <a:pt x="419" y="898"/>
                  </a:lnTo>
                  <a:lnTo>
                    <a:pt x="416" y="903"/>
                  </a:lnTo>
                  <a:lnTo>
                    <a:pt x="415" y="906"/>
                  </a:lnTo>
                  <a:lnTo>
                    <a:pt x="414" y="918"/>
                  </a:lnTo>
                  <a:lnTo>
                    <a:pt x="419" y="938"/>
                  </a:lnTo>
                  <a:lnTo>
                    <a:pt x="422" y="940"/>
                  </a:lnTo>
                  <a:lnTo>
                    <a:pt x="423" y="937"/>
                  </a:lnTo>
                  <a:lnTo>
                    <a:pt x="424" y="943"/>
                  </a:lnTo>
                  <a:lnTo>
                    <a:pt x="424" y="944"/>
                  </a:lnTo>
                  <a:lnTo>
                    <a:pt x="425" y="947"/>
                  </a:lnTo>
                  <a:lnTo>
                    <a:pt x="425" y="948"/>
                  </a:lnTo>
                  <a:lnTo>
                    <a:pt x="427" y="949"/>
                  </a:lnTo>
                  <a:lnTo>
                    <a:pt x="427" y="947"/>
                  </a:lnTo>
                  <a:lnTo>
                    <a:pt x="429" y="947"/>
                  </a:lnTo>
                  <a:lnTo>
                    <a:pt x="431" y="950"/>
                  </a:lnTo>
                  <a:lnTo>
                    <a:pt x="432" y="952"/>
                  </a:lnTo>
                  <a:lnTo>
                    <a:pt x="432" y="953"/>
                  </a:lnTo>
                  <a:lnTo>
                    <a:pt x="433" y="954"/>
                  </a:lnTo>
                  <a:lnTo>
                    <a:pt x="433" y="956"/>
                  </a:lnTo>
                  <a:lnTo>
                    <a:pt x="427" y="959"/>
                  </a:lnTo>
                  <a:lnTo>
                    <a:pt x="427" y="963"/>
                  </a:lnTo>
                  <a:lnTo>
                    <a:pt x="429" y="964"/>
                  </a:lnTo>
                  <a:lnTo>
                    <a:pt x="430" y="965"/>
                  </a:lnTo>
                  <a:lnTo>
                    <a:pt x="427" y="971"/>
                  </a:lnTo>
                  <a:lnTo>
                    <a:pt x="424" y="978"/>
                  </a:lnTo>
                  <a:lnTo>
                    <a:pt x="425" y="982"/>
                  </a:lnTo>
                  <a:lnTo>
                    <a:pt x="429" y="982"/>
                  </a:lnTo>
                  <a:lnTo>
                    <a:pt x="427" y="985"/>
                  </a:lnTo>
                  <a:lnTo>
                    <a:pt x="429" y="986"/>
                  </a:lnTo>
                  <a:lnTo>
                    <a:pt x="431" y="985"/>
                  </a:lnTo>
                  <a:lnTo>
                    <a:pt x="430" y="987"/>
                  </a:lnTo>
                  <a:lnTo>
                    <a:pt x="429" y="991"/>
                  </a:lnTo>
                  <a:lnTo>
                    <a:pt x="427" y="991"/>
                  </a:lnTo>
                  <a:lnTo>
                    <a:pt x="426" y="992"/>
                  </a:lnTo>
                  <a:lnTo>
                    <a:pt x="426" y="995"/>
                  </a:lnTo>
                  <a:lnTo>
                    <a:pt x="425" y="997"/>
                  </a:lnTo>
                  <a:lnTo>
                    <a:pt x="426" y="999"/>
                  </a:lnTo>
                  <a:lnTo>
                    <a:pt x="425" y="1001"/>
                  </a:lnTo>
                  <a:lnTo>
                    <a:pt x="427" y="1002"/>
                  </a:lnTo>
                  <a:lnTo>
                    <a:pt x="427" y="1004"/>
                  </a:lnTo>
                  <a:lnTo>
                    <a:pt x="429" y="1002"/>
                  </a:lnTo>
                  <a:lnTo>
                    <a:pt x="432" y="1004"/>
                  </a:lnTo>
                  <a:lnTo>
                    <a:pt x="431" y="1005"/>
                  </a:lnTo>
                  <a:lnTo>
                    <a:pt x="431" y="1010"/>
                  </a:lnTo>
                  <a:lnTo>
                    <a:pt x="431" y="1011"/>
                  </a:lnTo>
                  <a:lnTo>
                    <a:pt x="429" y="1012"/>
                  </a:lnTo>
                  <a:lnTo>
                    <a:pt x="426" y="1010"/>
                  </a:lnTo>
                  <a:lnTo>
                    <a:pt x="422" y="1011"/>
                  </a:lnTo>
                  <a:lnTo>
                    <a:pt x="421" y="1008"/>
                  </a:lnTo>
                  <a:lnTo>
                    <a:pt x="417" y="1007"/>
                  </a:lnTo>
                  <a:lnTo>
                    <a:pt x="416" y="1008"/>
                  </a:lnTo>
                  <a:lnTo>
                    <a:pt x="416" y="1013"/>
                  </a:lnTo>
                  <a:lnTo>
                    <a:pt x="416" y="1017"/>
                  </a:lnTo>
                  <a:lnTo>
                    <a:pt x="412" y="1020"/>
                  </a:lnTo>
                  <a:lnTo>
                    <a:pt x="408" y="1017"/>
                  </a:lnTo>
                  <a:lnTo>
                    <a:pt x="406" y="1018"/>
                  </a:lnTo>
                  <a:lnTo>
                    <a:pt x="404" y="1015"/>
                  </a:lnTo>
                  <a:lnTo>
                    <a:pt x="401" y="1016"/>
                  </a:lnTo>
                  <a:lnTo>
                    <a:pt x="400" y="1023"/>
                  </a:lnTo>
                  <a:lnTo>
                    <a:pt x="400" y="1027"/>
                  </a:lnTo>
                  <a:lnTo>
                    <a:pt x="400" y="1032"/>
                  </a:lnTo>
                  <a:lnTo>
                    <a:pt x="401" y="1038"/>
                  </a:lnTo>
                  <a:lnTo>
                    <a:pt x="402" y="1038"/>
                  </a:lnTo>
                  <a:lnTo>
                    <a:pt x="404" y="1034"/>
                  </a:lnTo>
                  <a:lnTo>
                    <a:pt x="406" y="1038"/>
                  </a:lnTo>
                  <a:lnTo>
                    <a:pt x="403" y="1041"/>
                  </a:lnTo>
                  <a:lnTo>
                    <a:pt x="401" y="1047"/>
                  </a:lnTo>
                  <a:lnTo>
                    <a:pt x="402" y="1052"/>
                  </a:lnTo>
                  <a:lnTo>
                    <a:pt x="399" y="1054"/>
                  </a:lnTo>
                  <a:lnTo>
                    <a:pt x="399" y="1056"/>
                  </a:lnTo>
                  <a:lnTo>
                    <a:pt x="401" y="1062"/>
                  </a:lnTo>
                  <a:lnTo>
                    <a:pt x="403" y="1063"/>
                  </a:lnTo>
                  <a:lnTo>
                    <a:pt x="404" y="1063"/>
                  </a:lnTo>
                  <a:lnTo>
                    <a:pt x="404" y="1060"/>
                  </a:lnTo>
                  <a:lnTo>
                    <a:pt x="406" y="1062"/>
                  </a:lnTo>
                  <a:lnTo>
                    <a:pt x="408" y="1063"/>
                  </a:lnTo>
                  <a:lnTo>
                    <a:pt x="410" y="1053"/>
                  </a:lnTo>
                  <a:lnTo>
                    <a:pt x="412" y="1049"/>
                  </a:lnTo>
                  <a:lnTo>
                    <a:pt x="416" y="1048"/>
                  </a:lnTo>
                  <a:lnTo>
                    <a:pt x="418" y="1049"/>
                  </a:lnTo>
                  <a:lnTo>
                    <a:pt x="418" y="1047"/>
                  </a:lnTo>
                  <a:lnTo>
                    <a:pt x="419" y="1044"/>
                  </a:lnTo>
                  <a:lnTo>
                    <a:pt x="423" y="1046"/>
                  </a:lnTo>
                  <a:lnTo>
                    <a:pt x="427" y="1044"/>
                  </a:lnTo>
                  <a:lnTo>
                    <a:pt x="431" y="1043"/>
                  </a:lnTo>
                  <a:lnTo>
                    <a:pt x="431" y="1042"/>
                  </a:lnTo>
                  <a:lnTo>
                    <a:pt x="432" y="1041"/>
                  </a:lnTo>
                  <a:lnTo>
                    <a:pt x="433" y="1043"/>
                  </a:lnTo>
                  <a:lnTo>
                    <a:pt x="436" y="1039"/>
                  </a:lnTo>
                  <a:lnTo>
                    <a:pt x="437" y="1039"/>
                  </a:lnTo>
                  <a:lnTo>
                    <a:pt x="438" y="1038"/>
                  </a:lnTo>
                  <a:lnTo>
                    <a:pt x="439" y="1036"/>
                  </a:lnTo>
                  <a:lnTo>
                    <a:pt x="440" y="1030"/>
                  </a:lnTo>
                  <a:lnTo>
                    <a:pt x="441" y="1026"/>
                  </a:lnTo>
                  <a:lnTo>
                    <a:pt x="444" y="1027"/>
                  </a:lnTo>
                  <a:lnTo>
                    <a:pt x="445" y="1031"/>
                  </a:lnTo>
                  <a:lnTo>
                    <a:pt x="448" y="1032"/>
                  </a:lnTo>
                  <a:lnTo>
                    <a:pt x="448" y="1027"/>
                  </a:lnTo>
                  <a:lnTo>
                    <a:pt x="449" y="1026"/>
                  </a:lnTo>
                  <a:lnTo>
                    <a:pt x="452" y="1027"/>
                  </a:lnTo>
                  <a:lnTo>
                    <a:pt x="452" y="1025"/>
                  </a:lnTo>
                  <a:lnTo>
                    <a:pt x="454" y="1022"/>
                  </a:lnTo>
                  <a:lnTo>
                    <a:pt x="454" y="1020"/>
                  </a:lnTo>
                  <a:lnTo>
                    <a:pt x="456" y="1018"/>
                  </a:lnTo>
                  <a:lnTo>
                    <a:pt x="456" y="1013"/>
                  </a:lnTo>
                  <a:lnTo>
                    <a:pt x="459" y="1013"/>
                  </a:lnTo>
                  <a:lnTo>
                    <a:pt x="463" y="1008"/>
                  </a:lnTo>
                  <a:lnTo>
                    <a:pt x="464" y="1010"/>
                  </a:lnTo>
                  <a:lnTo>
                    <a:pt x="467" y="1007"/>
                  </a:lnTo>
                  <a:lnTo>
                    <a:pt x="471" y="1008"/>
                  </a:lnTo>
                  <a:lnTo>
                    <a:pt x="474" y="1010"/>
                  </a:lnTo>
                  <a:lnTo>
                    <a:pt x="474" y="1006"/>
                  </a:lnTo>
                  <a:lnTo>
                    <a:pt x="475" y="1005"/>
                  </a:lnTo>
                  <a:lnTo>
                    <a:pt x="478" y="1007"/>
                  </a:lnTo>
                  <a:lnTo>
                    <a:pt x="480" y="1010"/>
                  </a:lnTo>
                  <a:lnTo>
                    <a:pt x="483" y="1006"/>
                  </a:lnTo>
                  <a:lnTo>
                    <a:pt x="486" y="1007"/>
                  </a:lnTo>
                  <a:lnTo>
                    <a:pt x="490" y="1005"/>
                  </a:lnTo>
                  <a:lnTo>
                    <a:pt x="492" y="1006"/>
                  </a:lnTo>
                  <a:lnTo>
                    <a:pt x="490" y="1008"/>
                  </a:lnTo>
                  <a:lnTo>
                    <a:pt x="491" y="1015"/>
                  </a:lnTo>
                  <a:lnTo>
                    <a:pt x="491" y="1017"/>
                  </a:lnTo>
                  <a:lnTo>
                    <a:pt x="485" y="1023"/>
                  </a:lnTo>
                  <a:lnTo>
                    <a:pt x="487" y="1027"/>
                  </a:lnTo>
                  <a:lnTo>
                    <a:pt x="487" y="1031"/>
                  </a:lnTo>
                  <a:lnTo>
                    <a:pt x="485" y="1037"/>
                  </a:lnTo>
                  <a:lnTo>
                    <a:pt x="482" y="1039"/>
                  </a:lnTo>
                  <a:lnTo>
                    <a:pt x="483" y="1042"/>
                  </a:lnTo>
                  <a:lnTo>
                    <a:pt x="482" y="1042"/>
                  </a:lnTo>
                  <a:lnTo>
                    <a:pt x="482" y="1047"/>
                  </a:lnTo>
                  <a:lnTo>
                    <a:pt x="480" y="1046"/>
                  </a:lnTo>
                  <a:lnTo>
                    <a:pt x="480" y="1043"/>
                  </a:lnTo>
                  <a:lnTo>
                    <a:pt x="479" y="1042"/>
                  </a:lnTo>
                  <a:lnTo>
                    <a:pt x="475" y="1041"/>
                  </a:lnTo>
                  <a:lnTo>
                    <a:pt x="469" y="1043"/>
                  </a:lnTo>
                  <a:lnTo>
                    <a:pt x="465" y="1043"/>
                  </a:lnTo>
                  <a:lnTo>
                    <a:pt x="463" y="1044"/>
                  </a:lnTo>
                  <a:lnTo>
                    <a:pt x="461" y="1044"/>
                  </a:lnTo>
                  <a:lnTo>
                    <a:pt x="457" y="1047"/>
                  </a:lnTo>
                  <a:lnTo>
                    <a:pt x="456" y="1049"/>
                  </a:lnTo>
                  <a:lnTo>
                    <a:pt x="453" y="1062"/>
                  </a:lnTo>
                  <a:lnTo>
                    <a:pt x="452" y="1065"/>
                  </a:lnTo>
                  <a:lnTo>
                    <a:pt x="452" y="1065"/>
                  </a:lnTo>
                  <a:lnTo>
                    <a:pt x="449" y="1070"/>
                  </a:lnTo>
                  <a:lnTo>
                    <a:pt x="440" y="1072"/>
                  </a:lnTo>
                  <a:lnTo>
                    <a:pt x="433" y="1075"/>
                  </a:lnTo>
                  <a:lnTo>
                    <a:pt x="432" y="1085"/>
                  </a:lnTo>
                  <a:lnTo>
                    <a:pt x="431" y="1090"/>
                  </a:lnTo>
                  <a:lnTo>
                    <a:pt x="424" y="1094"/>
                  </a:lnTo>
                  <a:lnTo>
                    <a:pt x="421" y="1100"/>
                  </a:lnTo>
                  <a:lnTo>
                    <a:pt x="416" y="1105"/>
                  </a:lnTo>
                  <a:lnTo>
                    <a:pt x="411" y="1114"/>
                  </a:lnTo>
                  <a:lnTo>
                    <a:pt x="406" y="1119"/>
                  </a:lnTo>
                  <a:lnTo>
                    <a:pt x="400" y="1122"/>
                  </a:lnTo>
                  <a:lnTo>
                    <a:pt x="393" y="1121"/>
                  </a:lnTo>
                  <a:lnTo>
                    <a:pt x="389" y="1126"/>
                  </a:lnTo>
                  <a:lnTo>
                    <a:pt x="384" y="1129"/>
                  </a:lnTo>
                  <a:lnTo>
                    <a:pt x="376" y="1129"/>
                  </a:lnTo>
                  <a:lnTo>
                    <a:pt x="362" y="1117"/>
                  </a:lnTo>
                  <a:lnTo>
                    <a:pt x="359" y="1117"/>
                  </a:lnTo>
                  <a:lnTo>
                    <a:pt x="355" y="1120"/>
                  </a:lnTo>
                  <a:lnTo>
                    <a:pt x="347" y="1121"/>
                  </a:lnTo>
                  <a:lnTo>
                    <a:pt x="341" y="1116"/>
                  </a:lnTo>
                  <a:lnTo>
                    <a:pt x="335" y="1110"/>
                  </a:lnTo>
                  <a:lnTo>
                    <a:pt x="333" y="1101"/>
                  </a:lnTo>
                  <a:lnTo>
                    <a:pt x="331" y="1086"/>
                  </a:lnTo>
                  <a:lnTo>
                    <a:pt x="330" y="1085"/>
                  </a:lnTo>
                  <a:lnTo>
                    <a:pt x="328" y="1083"/>
                  </a:lnTo>
                  <a:lnTo>
                    <a:pt x="326" y="1082"/>
                  </a:lnTo>
                  <a:lnTo>
                    <a:pt x="325" y="1073"/>
                  </a:lnTo>
                  <a:lnTo>
                    <a:pt x="321" y="1067"/>
                  </a:lnTo>
                  <a:lnTo>
                    <a:pt x="317" y="1069"/>
                  </a:lnTo>
                  <a:lnTo>
                    <a:pt x="311" y="1077"/>
                  </a:lnTo>
                  <a:lnTo>
                    <a:pt x="306" y="1074"/>
                  </a:lnTo>
                  <a:lnTo>
                    <a:pt x="287" y="1074"/>
                  </a:lnTo>
                  <a:lnTo>
                    <a:pt x="275" y="1072"/>
                  </a:lnTo>
                  <a:lnTo>
                    <a:pt x="263" y="1077"/>
                  </a:lnTo>
                  <a:lnTo>
                    <a:pt x="245" y="1073"/>
                  </a:lnTo>
                  <a:lnTo>
                    <a:pt x="236" y="1077"/>
                  </a:lnTo>
                  <a:lnTo>
                    <a:pt x="230" y="1077"/>
                  </a:lnTo>
                  <a:lnTo>
                    <a:pt x="225" y="1072"/>
                  </a:lnTo>
                  <a:lnTo>
                    <a:pt x="222" y="1067"/>
                  </a:lnTo>
                  <a:lnTo>
                    <a:pt x="220" y="1053"/>
                  </a:lnTo>
                  <a:lnTo>
                    <a:pt x="219" y="1048"/>
                  </a:lnTo>
                  <a:lnTo>
                    <a:pt x="218" y="1043"/>
                  </a:lnTo>
                  <a:lnTo>
                    <a:pt x="215" y="1042"/>
                  </a:lnTo>
                  <a:lnTo>
                    <a:pt x="214" y="1042"/>
                  </a:lnTo>
                  <a:lnTo>
                    <a:pt x="211" y="1044"/>
                  </a:lnTo>
                  <a:lnTo>
                    <a:pt x="207" y="1051"/>
                  </a:lnTo>
                  <a:lnTo>
                    <a:pt x="205" y="1052"/>
                  </a:lnTo>
                  <a:lnTo>
                    <a:pt x="184" y="1042"/>
                  </a:lnTo>
                  <a:lnTo>
                    <a:pt x="169" y="1020"/>
                  </a:lnTo>
                  <a:lnTo>
                    <a:pt x="167" y="1015"/>
                  </a:lnTo>
                  <a:lnTo>
                    <a:pt x="166" y="1006"/>
                  </a:lnTo>
                  <a:lnTo>
                    <a:pt x="166" y="1000"/>
                  </a:lnTo>
                  <a:lnTo>
                    <a:pt x="168" y="994"/>
                  </a:lnTo>
                  <a:lnTo>
                    <a:pt x="168" y="991"/>
                  </a:lnTo>
                  <a:lnTo>
                    <a:pt x="167" y="989"/>
                  </a:lnTo>
                  <a:lnTo>
                    <a:pt x="159" y="985"/>
                  </a:lnTo>
                  <a:lnTo>
                    <a:pt x="157" y="987"/>
                  </a:lnTo>
                  <a:lnTo>
                    <a:pt x="156" y="987"/>
                  </a:lnTo>
                  <a:lnTo>
                    <a:pt x="153" y="980"/>
                  </a:lnTo>
                  <a:lnTo>
                    <a:pt x="149" y="978"/>
                  </a:lnTo>
                  <a:lnTo>
                    <a:pt x="148" y="978"/>
                  </a:lnTo>
                  <a:lnTo>
                    <a:pt x="143" y="981"/>
                  </a:lnTo>
                  <a:lnTo>
                    <a:pt x="138" y="984"/>
                  </a:lnTo>
                  <a:lnTo>
                    <a:pt x="134" y="987"/>
                  </a:lnTo>
                  <a:lnTo>
                    <a:pt x="122" y="984"/>
                  </a:lnTo>
                  <a:lnTo>
                    <a:pt x="115" y="984"/>
                  </a:lnTo>
                  <a:lnTo>
                    <a:pt x="108" y="992"/>
                  </a:lnTo>
                  <a:lnTo>
                    <a:pt x="106" y="994"/>
                  </a:lnTo>
                  <a:lnTo>
                    <a:pt x="103" y="991"/>
                  </a:lnTo>
                  <a:lnTo>
                    <a:pt x="96" y="1006"/>
                  </a:lnTo>
                  <a:lnTo>
                    <a:pt x="85" y="1008"/>
                  </a:lnTo>
                  <a:lnTo>
                    <a:pt x="80" y="1004"/>
                  </a:lnTo>
                  <a:lnTo>
                    <a:pt x="71" y="1011"/>
                  </a:lnTo>
                  <a:lnTo>
                    <a:pt x="63" y="1010"/>
                  </a:lnTo>
                  <a:lnTo>
                    <a:pt x="52" y="1005"/>
                  </a:lnTo>
                  <a:lnTo>
                    <a:pt x="47" y="1007"/>
                  </a:lnTo>
                  <a:lnTo>
                    <a:pt x="45" y="1007"/>
                  </a:lnTo>
                  <a:lnTo>
                    <a:pt x="38" y="999"/>
                  </a:lnTo>
                  <a:lnTo>
                    <a:pt x="25" y="994"/>
                  </a:lnTo>
                  <a:lnTo>
                    <a:pt x="20" y="989"/>
                  </a:lnTo>
                  <a:lnTo>
                    <a:pt x="15" y="989"/>
                  </a:lnTo>
                  <a:lnTo>
                    <a:pt x="12" y="994"/>
                  </a:lnTo>
                  <a:lnTo>
                    <a:pt x="5" y="992"/>
                  </a:lnTo>
                  <a:lnTo>
                    <a:pt x="2" y="991"/>
                  </a:lnTo>
                  <a:lnTo>
                    <a:pt x="5" y="979"/>
                  </a:lnTo>
                  <a:lnTo>
                    <a:pt x="7" y="975"/>
                  </a:lnTo>
                  <a:lnTo>
                    <a:pt x="10" y="973"/>
                  </a:lnTo>
                  <a:lnTo>
                    <a:pt x="12" y="966"/>
                  </a:lnTo>
                  <a:lnTo>
                    <a:pt x="12" y="961"/>
                  </a:lnTo>
                  <a:lnTo>
                    <a:pt x="10" y="956"/>
                  </a:lnTo>
                  <a:lnTo>
                    <a:pt x="10" y="945"/>
                  </a:lnTo>
                  <a:lnTo>
                    <a:pt x="9" y="932"/>
                  </a:lnTo>
                  <a:lnTo>
                    <a:pt x="8" y="921"/>
                  </a:lnTo>
                  <a:lnTo>
                    <a:pt x="10" y="909"/>
                  </a:lnTo>
                  <a:lnTo>
                    <a:pt x="9" y="909"/>
                  </a:lnTo>
                  <a:lnTo>
                    <a:pt x="7" y="911"/>
                  </a:lnTo>
                  <a:lnTo>
                    <a:pt x="5" y="906"/>
                  </a:lnTo>
                  <a:lnTo>
                    <a:pt x="2" y="906"/>
                  </a:lnTo>
                  <a:lnTo>
                    <a:pt x="2" y="903"/>
                  </a:lnTo>
                  <a:lnTo>
                    <a:pt x="6" y="898"/>
                  </a:lnTo>
                  <a:lnTo>
                    <a:pt x="7" y="897"/>
                  </a:lnTo>
                  <a:lnTo>
                    <a:pt x="7" y="885"/>
                  </a:lnTo>
                  <a:lnTo>
                    <a:pt x="6" y="882"/>
                  </a:lnTo>
                  <a:lnTo>
                    <a:pt x="1" y="876"/>
                  </a:lnTo>
                  <a:lnTo>
                    <a:pt x="0" y="871"/>
                  </a:lnTo>
                  <a:lnTo>
                    <a:pt x="1" y="866"/>
                  </a:lnTo>
                  <a:lnTo>
                    <a:pt x="8" y="855"/>
                  </a:lnTo>
                  <a:lnTo>
                    <a:pt x="13" y="84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3" name="Freeform 880" descr="30%"/>
            <p:cNvSpPr>
              <a:spLocks/>
            </p:cNvSpPr>
            <p:nvPr/>
          </p:nvSpPr>
          <p:spPr bwMode="auto">
            <a:xfrm>
              <a:off x="3992831" y="2663366"/>
              <a:ext cx="7432" cy="6424"/>
            </a:xfrm>
            <a:custGeom>
              <a:avLst/>
              <a:gdLst/>
              <a:ahLst/>
              <a:cxnLst>
                <a:cxn ang="0">
                  <a:pos x="7" y="1"/>
                </a:cxn>
                <a:cxn ang="0">
                  <a:pos x="8" y="3"/>
                </a:cxn>
                <a:cxn ang="0">
                  <a:pos x="7" y="6"/>
                </a:cxn>
                <a:cxn ang="0">
                  <a:pos x="6" y="7"/>
                </a:cxn>
                <a:cxn ang="0">
                  <a:pos x="5" y="5"/>
                </a:cxn>
                <a:cxn ang="0">
                  <a:pos x="4" y="10"/>
                </a:cxn>
                <a:cxn ang="0">
                  <a:pos x="1" y="11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2" y="3"/>
                </a:cxn>
                <a:cxn ang="0">
                  <a:pos x="2" y="0"/>
                </a:cxn>
                <a:cxn ang="0">
                  <a:pos x="5" y="2"/>
                </a:cxn>
                <a:cxn ang="0">
                  <a:pos x="7" y="1"/>
                </a:cxn>
              </a:cxnLst>
              <a:rect l="0" t="0" r="r" b="b"/>
              <a:pathLst>
                <a:path w="8" h="11">
                  <a:moveTo>
                    <a:pt x="7" y="1"/>
                  </a:moveTo>
                  <a:lnTo>
                    <a:pt x="8" y="3"/>
                  </a:lnTo>
                  <a:lnTo>
                    <a:pt x="7" y="6"/>
                  </a:lnTo>
                  <a:lnTo>
                    <a:pt x="6" y="7"/>
                  </a:lnTo>
                  <a:lnTo>
                    <a:pt x="5" y="5"/>
                  </a:lnTo>
                  <a:lnTo>
                    <a:pt x="4" y="10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3"/>
                  </a:lnTo>
                  <a:lnTo>
                    <a:pt x="2" y="0"/>
                  </a:lnTo>
                  <a:lnTo>
                    <a:pt x="5" y="2"/>
                  </a:lnTo>
                  <a:lnTo>
                    <a:pt x="7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4" name="Freeform 881" descr="30%"/>
            <p:cNvSpPr>
              <a:spLocks/>
            </p:cNvSpPr>
            <p:nvPr/>
          </p:nvSpPr>
          <p:spPr bwMode="auto">
            <a:xfrm>
              <a:off x="3990977" y="2632858"/>
              <a:ext cx="1859" cy="1605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5" name="Freeform 882" descr="30%"/>
            <p:cNvSpPr>
              <a:spLocks/>
            </p:cNvSpPr>
            <p:nvPr/>
          </p:nvSpPr>
          <p:spPr bwMode="auto">
            <a:xfrm>
              <a:off x="3987257" y="2655336"/>
              <a:ext cx="1859" cy="1605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2" y="2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" y="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lnTo>
                    <a:pt x="2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6" name="Freeform 883" descr="30%"/>
            <p:cNvSpPr>
              <a:spLocks/>
            </p:cNvSpPr>
            <p:nvPr/>
          </p:nvSpPr>
          <p:spPr bwMode="auto">
            <a:xfrm>
              <a:off x="3256853" y="2594317"/>
              <a:ext cx="1859" cy="160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7" name="Freeform 884" descr="30%"/>
            <p:cNvSpPr>
              <a:spLocks/>
            </p:cNvSpPr>
            <p:nvPr/>
          </p:nvSpPr>
          <p:spPr bwMode="auto">
            <a:xfrm>
              <a:off x="3985397" y="2682634"/>
              <a:ext cx="1859" cy="160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8" name="Freeform 885" descr="30%"/>
            <p:cNvSpPr>
              <a:spLocks/>
            </p:cNvSpPr>
            <p:nvPr/>
          </p:nvSpPr>
          <p:spPr bwMode="auto">
            <a:xfrm>
              <a:off x="3979825" y="2388776"/>
              <a:ext cx="1859" cy="48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" y="6"/>
                </a:cxn>
                <a:cxn ang="0">
                  <a:pos x="1" y="8"/>
                </a:cxn>
                <a:cxn ang="0">
                  <a:pos x="0" y="5"/>
                </a:cxn>
                <a:cxn ang="0">
                  <a:pos x="1" y="0"/>
                </a:cxn>
                <a:cxn ang="0">
                  <a:pos x="2" y="0"/>
                </a:cxn>
              </a:cxnLst>
              <a:rect l="0" t="0" r="r" b="b"/>
              <a:pathLst>
                <a:path w="2" h="8">
                  <a:moveTo>
                    <a:pt x="2" y="0"/>
                  </a:moveTo>
                  <a:lnTo>
                    <a:pt x="1" y="6"/>
                  </a:lnTo>
                  <a:lnTo>
                    <a:pt x="1" y="8"/>
                  </a:lnTo>
                  <a:lnTo>
                    <a:pt x="0" y="5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9" name="Freeform 886" descr="30%"/>
            <p:cNvSpPr>
              <a:spLocks/>
            </p:cNvSpPr>
            <p:nvPr/>
          </p:nvSpPr>
          <p:spPr bwMode="auto">
            <a:xfrm>
              <a:off x="3282872" y="2571839"/>
              <a:ext cx="9292" cy="17663"/>
            </a:xfrm>
            <a:custGeom>
              <a:avLst/>
              <a:gdLst/>
              <a:ahLst/>
              <a:cxnLst>
                <a:cxn ang="0">
                  <a:pos x="11" y="17"/>
                </a:cxn>
                <a:cxn ang="0">
                  <a:pos x="11" y="21"/>
                </a:cxn>
                <a:cxn ang="0">
                  <a:pos x="6" y="23"/>
                </a:cxn>
                <a:cxn ang="0">
                  <a:pos x="3" y="32"/>
                </a:cxn>
                <a:cxn ang="0">
                  <a:pos x="0" y="34"/>
                </a:cxn>
                <a:cxn ang="0">
                  <a:pos x="0" y="32"/>
                </a:cxn>
                <a:cxn ang="0">
                  <a:pos x="2" y="26"/>
                </a:cxn>
                <a:cxn ang="0">
                  <a:pos x="5" y="24"/>
                </a:cxn>
                <a:cxn ang="0">
                  <a:pos x="6" y="21"/>
                </a:cxn>
                <a:cxn ang="0">
                  <a:pos x="6" y="17"/>
                </a:cxn>
                <a:cxn ang="0">
                  <a:pos x="8" y="16"/>
                </a:cxn>
                <a:cxn ang="0">
                  <a:pos x="8" y="10"/>
                </a:cxn>
                <a:cxn ang="0">
                  <a:pos x="10" y="7"/>
                </a:cxn>
                <a:cxn ang="0">
                  <a:pos x="8" y="5"/>
                </a:cxn>
                <a:cxn ang="0">
                  <a:pos x="10" y="2"/>
                </a:cxn>
                <a:cxn ang="0">
                  <a:pos x="11" y="0"/>
                </a:cxn>
                <a:cxn ang="0">
                  <a:pos x="12" y="6"/>
                </a:cxn>
                <a:cxn ang="0">
                  <a:pos x="11" y="10"/>
                </a:cxn>
                <a:cxn ang="0">
                  <a:pos x="12" y="13"/>
                </a:cxn>
                <a:cxn ang="0">
                  <a:pos x="11" y="17"/>
                </a:cxn>
              </a:cxnLst>
              <a:rect l="0" t="0" r="r" b="b"/>
              <a:pathLst>
                <a:path w="12" h="34">
                  <a:moveTo>
                    <a:pt x="11" y="17"/>
                  </a:moveTo>
                  <a:lnTo>
                    <a:pt x="11" y="21"/>
                  </a:lnTo>
                  <a:lnTo>
                    <a:pt x="6" y="23"/>
                  </a:lnTo>
                  <a:lnTo>
                    <a:pt x="3" y="32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2" y="26"/>
                  </a:lnTo>
                  <a:lnTo>
                    <a:pt x="5" y="24"/>
                  </a:lnTo>
                  <a:lnTo>
                    <a:pt x="6" y="21"/>
                  </a:lnTo>
                  <a:lnTo>
                    <a:pt x="6" y="17"/>
                  </a:lnTo>
                  <a:lnTo>
                    <a:pt x="8" y="16"/>
                  </a:lnTo>
                  <a:lnTo>
                    <a:pt x="8" y="10"/>
                  </a:lnTo>
                  <a:lnTo>
                    <a:pt x="10" y="7"/>
                  </a:lnTo>
                  <a:lnTo>
                    <a:pt x="8" y="5"/>
                  </a:lnTo>
                  <a:lnTo>
                    <a:pt x="10" y="2"/>
                  </a:lnTo>
                  <a:lnTo>
                    <a:pt x="11" y="0"/>
                  </a:lnTo>
                  <a:lnTo>
                    <a:pt x="12" y="6"/>
                  </a:lnTo>
                  <a:lnTo>
                    <a:pt x="11" y="10"/>
                  </a:lnTo>
                  <a:lnTo>
                    <a:pt x="12" y="13"/>
                  </a:lnTo>
                  <a:lnTo>
                    <a:pt x="11" y="17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0" name="Freeform 887" descr="30%"/>
            <p:cNvSpPr>
              <a:spLocks/>
            </p:cNvSpPr>
            <p:nvPr/>
          </p:nvSpPr>
          <p:spPr bwMode="auto">
            <a:xfrm>
              <a:off x="3979825" y="2684244"/>
              <a:ext cx="5573" cy="6424"/>
            </a:xfrm>
            <a:custGeom>
              <a:avLst/>
              <a:gdLst/>
              <a:ahLst/>
              <a:cxnLst>
                <a:cxn ang="0">
                  <a:pos x="4" y="11"/>
                </a:cxn>
                <a:cxn ang="0">
                  <a:pos x="3" y="14"/>
                </a:cxn>
                <a:cxn ang="0">
                  <a:pos x="0" y="14"/>
                </a:cxn>
                <a:cxn ang="0">
                  <a:pos x="2" y="10"/>
                </a:cxn>
                <a:cxn ang="0">
                  <a:pos x="3" y="6"/>
                </a:cxn>
                <a:cxn ang="0">
                  <a:pos x="2" y="5"/>
                </a:cxn>
                <a:cxn ang="0">
                  <a:pos x="4" y="0"/>
                </a:cxn>
                <a:cxn ang="0">
                  <a:pos x="5" y="6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4" y="11"/>
                </a:cxn>
              </a:cxnLst>
              <a:rect l="0" t="0" r="r" b="b"/>
              <a:pathLst>
                <a:path w="5" h="14">
                  <a:moveTo>
                    <a:pt x="4" y="11"/>
                  </a:moveTo>
                  <a:lnTo>
                    <a:pt x="3" y="14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3" y="6"/>
                  </a:lnTo>
                  <a:lnTo>
                    <a:pt x="2" y="5"/>
                  </a:lnTo>
                  <a:lnTo>
                    <a:pt x="4" y="0"/>
                  </a:lnTo>
                  <a:lnTo>
                    <a:pt x="5" y="6"/>
                  </a:lnTo>
                  <a:lnTo>
                    <a:pt x="5" y="7"/>
                  </a:lnTo>
                  <a:lnTo>
                    <a:pt x="4" y="7"/>
                  </a:lnTo>
                  <a:lnTo>
                    <a:pt x="4" y="1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1" name="Freeform 888" descr="30%"/>
            <p:cNvSpPr>
              <a:spLocks/>
            </p:cNvSpPr>
            <p:nvPr/>
          </p:nvSpPr>
          <p:spPr bwMode="auto">
            <a:xfrm>
              <a:off x="3979825" y="2382356"/>
              <a:ext cx="1859" cy="1605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2" y="1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2" name="Freeform 889" descr="30%"/>
            <p:cNvSpPr>
              <a:spLocks/>
            </p:cNvSpPr>
            <p:nvPr/>
          </p:nvSpPr>
          <p:spPr bwMode="auto">
            <a:xfrm>
              <a:off x="3301461" y="2393595"/>
              <a:ext cx="1859" cy="160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3" name="Freeform 890" descr="30%"/>
            <p:cNvSpPr>
              <a:spLocks/>
            </p:cNvSpPr>
            <p:nvPr/>
          </p:nvSpPr>
          <p:spPr bwMode="auto">
            <a:xfrm>
              <a:off x="3966813" y="2698693"/>
              <a:ext cx="1859" cy="4819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3" y="6"/>
                </a:cxn>
                <a:cxn ang="0">
                  <a:pos x="1" y="10"/>
                </a:cxn>
                <a:cxn ang="0">
                  <a:pos x="0" y="5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3"/>
                </a:cxn>
              </a:cxnLst>
              <a:rect l="0" t="0" r="r" b="b"/>
              <a:pathLst>
                <a:path w="3" h="10">
                  <a:moveTo>
                    <a:pt x="3" y="3"/>
                  </a:moveTo>
                  <a:lnTo>
                    <a:pt x="3" y="6"/>
                  </a:lnTo>
                  <a:lnTo>
                    <a:pt x="1" y="10"/>
                  </a:lnTo>
                  <a:lnTo>
                    <a:pt x="0" y="5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4" name="Freeform 891" descr="30%"/>
            <p:cNvSpPr>
              <a:spLocks/>
            </p:cNvSpPr>
            <p:nvPr/>
          </p:nvSpPr>
          <p:spPr bwMode="auto">
            <a:xfrm>
              <a:off x="4020713" y="2400020"/>
              <a:ext cx="1859" cy="1605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" y="1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5" name="Freeform 892" descr="30%"/>
            <p:cNvSpPr>
              <a:spLocks/>
            </p:cNvSpPr>
            <p:nvPr/>
          </p:nvSpPr>
          <p:spPr bwMode="auto">
            <a:xfrm>
              <a:off x="3996550" y="2636068"/>
              <a:ext cx="3719" cy="3210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1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3" y="5"/>
                </a:cxn>
              </a:cxnLst>
              <a:rect l="0" t="0" r="r" b="b"/>
              <a:pathLst>
                <a:path w="4" h="6">
                  <a:moveTo>
                    <a:pt x="3" y="5"/>
                  </a:moveTo>
                  <a:lnTo>
                    <a:pt x="1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2"/>
                  </a:lnTo>
                  <a:lnTo>
                    <a:pt x="3" y="5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6" name="Freeform 893" descr="30%"/>
            <p:cNvSpPr>
              <a:spLocks/>
            </p:cNvSpPr>
            <p:nvPr/>
          </p:nvSpPr>
          <p:spPr bwMode="auto">
            <a:xfrm>
              <a:off x="3961240" y="2427317"/>
              <a:ext cx="1859" cy="1605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7" name="Freeform 894" descr="30%"/>
            <p:cNvSpPr>
              <a:spLocks/>
            </p:cNvSpPr>
            <p:nvPr/>
          </p:nvSpPr>
          <p:spPr bwMode="auto">
            <a:xfrm>
              <a:off x="3996550" y="2634463"/>
              <a:ext cx="24163" cy="48176"/>
            </a:xfrm>
            <a:custGeom>
              <a:avLst/>
              <a:gdLst/>
              <a:ahLst/>
              <a:cxnLst>
                <a:cxn ang="0">
                  <a:pos x="8" y="56"/>
                </a:cxn>
                <a:cxn ang="0">
                  <a:pos x="3" y="54"/>
                </a:cxn>
                <a:cxn ang="0">
                  <a:pos x="6" y="49"/>
                </a:cxn>
                <a:cxn ang="0">
                  <a:pos x="5" y="45"/>
                </a:cxn>
                <a:cxn ang="0">
                  <a:pos x="7" y="33"/>
                </a:cxn>
                <a:cxn ang="0">
                  <a:pos x="2" y="30"/>
                </a:cxn>
                <a:cxn ang="0">
                  <a:pos x="1" y="24"/>
                </a:cxn>
                <a:cxn ang="0">
                  <a:pos x="7" y="10"/>
                </a:cxn>
                <a:cxn ang="0">
                  <a:pos x="10" y="9"/>
                </a:cxn>
                <a:cxn ang="0">
                  <a:pos x="13" y="3"/>
                </a:cxn>
                <a:cxn ang="0">
                  <a:pos x="18" y="9"/>
                </a:cxn>
                <a:cxn ang="0">
                  <a:pos x="15" y="15"/>
                </a:cxn>
                <a:cxn ang="0">
                  <a:pos x="18" y="25"/>
                </a:cxn>
                <a:cxn ang="0">
                  <a:pos x="18" y="29"/>
                </a:cxn>
                <a:cxn ang="0">
                  <a:pos x="17" y="34"/>
                </a:cxn>
                <a:cxn ang="0">
                  <a:pos x="16" y="38"/>
                </a:cxn>
                <a:cxn ang="0">
                  <a:pos x="15" y="40"/>
                </a:cxn>
                <a:cxn ang="0">
                  <a:pos x="16" y="45"/>
                </a:cxn>
                <a:cxn ang="0">
                  <a:pos x="14" y="52"/>
                </a:cxn>
                <a:cxn ang="0">
                  <a:pos x="16" y="57"/>
                </a:cxn>
                <a:cxn ang="0">
                  <a:pos x="20" y="54"/>
                </a:cxn>
                <a:cxn ang="0">
                  <a:pos x="20" y="55"/>
                </a:cxn>
                <a:cxn ang="0">
                  <a:pos x="23" y="56"/>
                </a:cxn>
                <a:cxn ang="0">
                  <a:pos x="22" y="61"/>
                </a:cxn>
                <a:cxn ang="0">
                  <a:pos x="18" y="65"/>
                </a:cxn>
                <a:cxn ang="0">
                  <a:pos x="20" y="68"/>
                </a:cxn>
                <a:cxn ang="0">
                  <a:pos x="24" y="70"/>
                </a:cxn>
                <a:cxn ang="0">
                  <a:pos x="18" y="80"/>
                </a:cxn>
                <a:cxn ang="0">
                  <a:pos x="16" y="77"/>
                </a:cxn>
                <a:cxn ang="0">
                  <a:pos x="13" y="83"/>
                </a:cxn>
                <a:cxn ang="0">
                  <a:pos x="13" y="77"/>
                </a:cxn>
                <a:cxn ang="0">
                  <a:pos x="8" y="83"/>
                </a:cxn>
                <a:cxn ang="0">
                  <a:pos x="5" y="90"/>
                </a:cxn>
                <a:cxn ang="0">
                  <a:pos x="0" y="90"/>
                </a:cxn>
                <a:cxn ang="0">
                  <a:pos x="2" y="85"/>
                </a:cxn>
                <a:cxn ang="0">
                  <a:pos x="3" y="80"/>
                </a:cxn>
                <a:cxn ang="0">
                  <a:pos x="10" y="68"/>
                </a:cxn>
                <a:cxn ang="0">
                  <a:pos x="13" y="66"/>
                </a:cxn>
                <a:cxn ang="0">
                  <a:pos x="11" y="65"/>
                </a:cxn>
                <a:cxn ang="0">
                  <a:pos x="9" y="62"/>
                </a:cxn>
              </a:cxnLst>
              <a:rect l="0" t="0" r="r" b="b"/>
              <a:pathLst>
                <a:path w="24" h="90">
                  <a:moveTo>
                    <a:pt x="9" y="62"/>
                  </a:moveTo>
                  <a:lnTo>
                    <a:pt x="8" y="56"/>
                  </a:lnTo>
                  <a:lnTo>
                    <a:pt x="6" y="56"/>
                  </a:lnTo>
                  <a:lnTo>
                    <a:pt x="3" y="54"/>
                  </a:lnTo>
                  <a:lnTo>
                    <a:pt x="5" y="51"/>
                  </a:lnTo>
                  <a:lnTo>
                    <a:pt x="6" y="49"/>
                  </a:lnTo>
                  <a:lnTo>
                    <a:pt x="5" y="47"/>
                  </a:lnTo>
                  <a:lnTo>
                    <a:pt x="5" y="45"/>
                  </a:lnTo>
                  <a:lnTo>
                    <a:pt x="3" y="41"/>
                  </a:lnTo>
                  <a:lnTo>
                    <a:pt x="7" y="33"/>
                  </a:lnTo>
                  <a:lnTo>
                    <a:pt x="3" y="34"/>
                  </a:lnTo>
                  <a:lnTo>
                    <a:pt x="2" y="30"/>
                  </a:lnTo>
                  <a:lnTo>
                    <a:pt x="1" y="29"/>
                  </a:lnTo>
                  <a:lnTo>
                    <a:pt x="1" y="24"/>
                  </a:lnTo>
                  <a:lnTo>
                    <a:pt x="2" y="18"/>
                  </a:lnTo>
                  <a:lnTo>
                    <a:pt x="7" y="10"/>
                  </a:lnTo>
                  <a:lnTo>
                    <a:pt x="8" y="8"/>
                  </a:lnTo>
                  <a:lnTo>
                    <a:pt x="10" y="9"/>
                  </a:lnTo>
                  <a:lnTo>
                    <a:pt x="11" y="3"/>
                  </a:lnTo>
                  <a:lnTo>
                    <a:pt x="13" y="3"/>
                  </a:lnTo>
                  <a:lnTo>
                    <a:pt x="15" y="0"/>
                  </a:lnTo>
                  <a:lnTo>
                    <a:pt x="18" y="9"/>
                  </a:lnTo>
                  <a:lnTo>
                    <a:pt x="17" y="11"/>
                  </a:lnTo>
                  <a:lnTo>
                    <a:pt x="15" y="15"/>
                  </a:lnTo>
                  <a:lnTo>
                    <a:pt x="16" y="19"/>
                  </a:lnTo>
                  <a:lnTo>
                    <a:pt x="18" y="25"/>
                  </a:lnTo>
                  <a:lnTo>
                    <a:pt x="17" y="26"/>
                  </a:lnTo>
                  <a:lnTo>
                    <a:pt x="18" y="29"/>
                  </a:lnTo>
                  <a:lnTo>
                    <a:pt x="17" y="30"/>
                  </a:lnTo>
                  <a:lnTo>
                    <a:pt x="17" y="34"/>
                  </a:lnTo>
                  <a:lnTo>
                    <a:pt x="17" y="38"/>
                  </a:lnTo>
                  <a:lnTo>
                    <a:pt x="16" y="38"/>
                  </a:lnTo>
                  <a:lnTo>
                    <a:pt x="14" y="40"/>
                  </a:lnTo>
                  <a:lnTo>
                    <a:pt x="15" y="40"/>
                  </a:lnTo>
                  <a:lnTo>
                    <a:pt x="15" y="42"/>
                  </a:lnTo>
                  <a:lnTo>
                    <a:pt x="16" y="45"/>
                  </a:lnTo>
                  <a:lnTo>
                    <a:pt x="14" y="50"/>
                  </a:lnTo>
                  <a:lnTo>
                    <a:pt x="14" y="52"/>
                  </a:lnTo>
                  <a:lnTo>
                    <a:pt x="15" y="54"/>
                  </a:lnTo>
                  <a:lnTo>
                    <a:pt x="16" y="57"/>
                  </a:lnTo>
                  <a:lnTo>
                    <a:pt x="17" y="57"/>
                  </a:lnTo>
                  <a:lnTo>
                    <a:pt x="20" y="54"/>
                  </a:lnTo>
                  <a:lnTo>
                    <a:pt x="20" y="54"/>
                  </a:lnTo>
                  <a:lnTo>
                    <a:pt x="20" y="55"/>
                  </a:lnTo>
                  <a:lnTo>
                    <a:pt x="21" y="57"/>
                  </a:lnTo>
                  <a:lnTo>
                    <a:pt x="23" y="56"/>
                  </a:lnTo>
                  <a:lnTo>
                    <a:pt x="23" y="60"/>
                  </a:lnTo>
                  <a:lnTo>
                    <a:pt x="22" y="61"/>
                  </a:lnTo>
                  <a:lnTo>
                    <a:pt x="21" y="64"/>
                  </a:lnTo>
                  <a:lnTo>
                    <a:pt x="18" y="65"/>
                  </a:lnTo>
                  <a:lnTo>
                    <a:pt x="20" y="66"/>
                  </a:lnTo>
                  <a:lnTo>
                    <a:pt x="20" y="68"/>
                  </a:lnTo>
                  <a:lnTo>
                    <a:pt x="24" y="67"/>
                  </a:lnTo>
                  <a:lnTo>
                    <a:pt x="24" y="70"/>
                  </a:lnTo>
                  <a:lnTo>
                    <a:pt x="21" y="81"/>
                  </a:lnTo>
                  <a:lnTo>
                    <a:pt x="18" y="80"/>
                  </a:lnTo>
                  <a:lnTo>
                    <a:pt x="17" y="81"/>
                  </a:lnTo>
                  <a:lnTo>
                    <a:pt x="16" y="77"/>
                  </a:lnTo>
                  <a:lnTo>
                    <a:pt x="14" y="83"/>
                  </a:lnTo>
                  <a:lnTo>
                    <a:pt x="13" y="83"/>
                  </a:lnTo>
                  <a:lnTo>
                    <a:pt x="11" y="82"/>
                  </a:lnTo>
                  <a:lnTo>
                    <a:pt x="13" y="77"/>
                  </a:lnTo>
                  <a:lnTo>
                    <a:pt x="11" y="77"/>
                  </a:lnTo>
                  <a:lnTo>
                    <a:pt x="8" y="83"/>
                  </a:lnTo>
                  <a:lnTo>
                    <a:pt x="6" y="83"/>
                  </a:lnTo>
                  <a:lnTo>
                    <a:pt x="5" y="90"/>
                  </a:lnTo>
                  <a:lnTo>
                    <a:pt x="2" y="87"/>
                  </a:lnTo>
                  <a:lnTo>
                    <a:pt x="0" y="90"/>
                  </a:lnTo>
                  <a:lnTo>
                    <a:pt x="0" y="88"/>
                  </a:lnTo>
                  <a:lnTo>
                    <a:pt x="2" y="85"/>
                  </a:lnTo>
                  <a:lnTo>
                    <a:pt x="2" y="82"/>
                  </a:lnTo>
                  <a:lnTo>
                    <a:pt x="3" y="80"/>
                  </a:lnTo>
                  <a:lnTo>
                    <a:pt x="5" y="76"/>
                  </a:lnTo>
                  <a:lnTo>
                    <a:pt x="10" y="68"/>
                  </a:lnTo>
                  <a:lnTo>
                    <a:pt x="14" y="70"/>
                  </a:lnTo>
                  <a:lnTo>
                    <a:pt x="13" y="66"/>
                  </a:lnTo>
                  <a:lnTo>
                    <a:pt x="13" y="64"/>
                  </a:lnTo>
                  <a:lnTo>
                    <a:pt x="11" y="65"/>
                  </a:lnTo>
                  <a:lnTo>
                    <a:pt x="10" y="62"/>
                  </a:lnTo>
                  <a:lnTo>
                    <a:pt x="9" y="6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8" name="Freeform 895" descr="30%"/>
            <p:cNvSpPr>
              <a:spLocks/>
            </p:cNvSpPr>
            <p:nvPr/>
          </p:nvSpPr>
          <p:spPr bwMode="auto">
            <a:xfrm>
              <a:off x="3950088" y="2382356"/>
              <a:ext cx="46462" cy="72259"/>
            </a:xfrm>
            <a:custGeom>
              <a:avLst/>
              <a:gdLst/>
              <a:ahLst/>
              <a:cxnLst>
                <a:cxn ang="0">
                  <a:pos x="20" y="17"/>
                </a:cxn>
                <a:cxn ang="0">
                  <a:pos x="27" y="1"/>
                </a:cxn>
                <a:cxn ang="0">
                  <a:pos x="31" y="2"/>
                </a:cxn>
                <a:cxn ang="0">
                  <a:pos x="33" y="16"/>
                </a:cxn>
                <a:cxn ang="0">
                  <a:pos x="27" y="33"/>
                </a:cxn>
                <a:cxn ang="0">
                  <a:pos x="23" y="48"/>
                </a:cxn>
                <a:cxn ang="0">
                  <a:pos x="27" y="47"/>
                </a:cxn>
                <a:cxn ang="0">
                  <a:pos x="31" y="43"/>
                </a:cxn>
                <a:cxn ang="0">
                  <a:pos x="35" y="42"/>
                </a:cxn>
                <a:cxn ang="0">
                  <a:pos x="34" y="26"/>
                </a:cxn>
                <a:cxn ang="0">
                  <a:pos x="37" y="33"/>
                </a:cxn>
                <a:cxn ang="0">
                  <a:pos x="41" y="30"/>
                </a:cxn>
                <a:cxn ang="0">
                  <a:pos x="45" y="26"/>
                </a:cxn>
                <a:cxn ang="0">
                  <a:pos x="45" y="40"/>
                </a:cxn>
                <a:cxn ang="0">
                  <a:pos x="44" y="44"/>
                </a:cxn>
                <a:cxn ang="0">
                  <a:pos x="51" y="35"/>
                </a:cxn>
                <a:cxn ang="0">
                  <a:pos x="50" y="52"/>
                </a:cxn>
                <a:cxn ang="0">
                  <a:pos x="47" y="68"/>
                </a:cxn>
                <a:cxn ang="0">
                  <a:pos x="47" y="76"/>
                </a:cxn>
                <a:cxn ang="0">
                  <a:pos x="45" y="79"/>
                </a:cxn>
                <a:cxn ang="0">
                  <a:pos x="49" y="94"/>
                </a:cxn>
                <a:cxn ang="0">
                  <a:pos x="49" y="99"/>
                </a:cxn>
                <a:cxn ang="0">
                  <a:pos x="46" y="110"/>
                </a:cxn>
                <a:cxn ang="0">
                  <a:pos x="42" y="118"/>
                </a:cxn>
                <a:cxn ang="0">
                  <a:pos x="36" y="121"/>
                </a:cxn>
                <a:cxn ang="0">
                  <a:pos x="30" y="128"/>
                </a:cxn>
                <a:cxn ang="0">
                  <a:pos x="21" y="128"/>
                </a:cxn>
                <a:cxn ang="0">
                  <a:pos x="18" y="120"/>
                </a:cxn>
                <a:cxn ang="0">
                  <a:pos x="11" y="121"/>
                </a:cxn>
                <a:cxn ang="0">
                  <a:pos x="9" y="106"/>
                </a:cxn>
                <a:cxn ang="0">
                  <a:pos x="14" y="99"/>
                </a:cxn>
                <a:cxn ang="0">
                  <a:pos x="19" y="97"/>
                </a:cxn>
                <a:cxn ang="0">
                  <a:pos x="23" y="94"/>
                </a:cxn>
                <a:cxn ang="0">
                  <a:pos x="15" y="86"/>
                </a:cxn>
                <a:cxn ang="0">
                  <a:pos x="15" y="80"/>
                </a:cxn>
                <a:cxn ang="0">
                  <a:pos x="11" y="82"/>
                </a:cxn>
                <a:cxn ang="0">
                  <a:pos x="3" y="90"/>
                </a:cxn>
                <a:cxn ang="0">
                  <a:pos x="0" y="81"/>
                </a:cxn>
                <a:cxn ang="0">
                  <a:pos x="5" y="73"/>
                </a:cxn>
                <a:cxn ang="0">
                  <a:pos x="6" y="70"/>
                </a:cxn>
                <a:cxn ang="0">
                  <a:pos x="9" y="66"/>
                </a:cxn>
                <a:cxn ang="0">
                  <a:pos x="4" y="61"/>
                </a:cxn>
                <a:cxn ang="0">
                  <a:pos x="6" y="53"/>
                </a:cxn>
                <a:cxn ang="0">
                  <a:pos x="9" y="38"/>
                </a:cxn>
                <a:cxn ang="0">
                  <a:pos x="14" y="24"/>
                </a:cxn>
                <a:cxn ang="0">
                  <a:pos x="19" y="23"/>
                </a:cxn>
              </a:cxnLst>
              <a:rect l="0" t="0" r="r" b="b"/>
              <a:pathLst>
                <a:path w="51" h="135">
                  <a:moveTo>
                    <a:pt x="18" y="19"/>
                  </a:moveTo>
                  <a:lnTo>
                    <a:pt x="16" y="18"/>
                  </a:lnTo>
                  <a:lnTo>
                    <a:pt x="20" y="17"/>
                  </a:lnTo>
                  <a:lnTo>
                    <a:pt x="19" y="11"/>
                  </a:lnTo>
                  <a:lnTo>
                    <a:pt x="21" y="7"/>
                  </a:lnTo>
                  <a:lnTo>
                    <a:pt x="27" y="1"/>
                  </a:lnTo>
                  <a:lnTo>
                    <a:pt x="28" y="0"/>
                  </a:lnTo>
                  <a:lnTo>
                    <a:pt x="30" y="3"/>
                  </a:lnTo>
                  <a:lnTo>
                    <a:pt x="31" y="2"/>
                  </a:lnTo>
                  <a:lnTo>
                    <a:pt x="33" y="3"/>
                  </a:lnTo>
                  <a:lnTo>
                    <a:pt x="33" y="14"/>
                  </a:lnTo>
                  <a:lnTo>
                    <a:pt x="33" y="16"/>
                  </a:lnTo>
                  <a:lnTo>
                    <a:pt x="31" y="26"/>
                  </a:lnTo>
                  <a:lnTo>
                    <a:pt x="29" y="30"/>
                  </a:lnTo>
                  <a:lnTo>
                    <a:pt x="27" y="33"/>
                  </a:lnTo>
                  <a:lnTo>
                    <a:pt x="23" y="39"/>
                  </a:lnTo>
                  <a:lnTo>
                    <a:pt x="21" y="45"/>
                  </a:lnTo>
                  <a:lnTo>
                    <a:pt x="23" y="48"/>
                  </a:lnTo>
                  <a:lnTo>
                    <a:pt x="26" y="48"/>
                  </a:lnTo>
                  <a:lnTo>
                    <a:pt x="26" y="47"/>
                  </a:lnTo>
                  <a:lnTo>
                    <a:pt x="27" y="47"/>
                  </a:lnTo>
                  <a:lnTo>
                    <a:pt x="26" y="42"/>
                  </a:lnTo>
                  <a:lnTo>
                    <a:pt x="30" y="42"/>
                  </a:lnTo>
                  <a:lnTo>
                    <a:pt x="31" y="43"/>
                  </a:lnTo>
                  <a:lnTo>
                    <a:pt x="33" y="47"/>
                  </a:lnTo>
                  <a:lnTo>
                    <a:pt x="34" y="48"/>
                  </a:lnTo>
                  <a:lnTo>
                    <a:pt x="35" y="42"/>
                  </a:lnTo>
                  <a:lnTo>
                    <a:pt x="33" y="39"/>
                  </a:lnTo>
                  <a:lnTo>
                    <a:pt x="30" y="32"/>
                  </a:lnTo>
                  <a:lnTo>
                    <a:pt x="34" y="26"/>
                  </a:lnTo>
                  <a:lnTo>
                    <a:pt x="36" y="24"/>
                  </a:lnTo>
                  <a:lnTo>
                    <a:pt x="37" y="32"/>
                  </a:lnTo>
                  <a:lnTo>
                    <a:pt x="37" y="33"/>
                  </a:lnTo>
                  <a:lnTo>
                    <a:pt x="38" y="34"/>
                  </a:lnTo>
                  <a:lnTo>
                    <a:pt x="38" y="30"/>
                  </a:lnTo>
                  <a:lnTo>
                    <a:pt x="41" y="30"/>
                  </a:lnTo>
                  <a:lnTo>
                    <a:pt x="41" y="26"/>
                  </a:lnTo>
                  <a:lnTo>
                    <a:pt x="44" y="24"/>
                  </a:lnTo>
                  <a:lnTo>
                    <a:pt x="45" y="26"/>
                  </a:lnTo>
                  <a:lnTo>
                    <a:pt x="45" y="28"/>
                  </a:lnTo>
                  <a:lnTo>
                    <a:pt x="46" y="32"/>
                  </a:lnTo>
                  <a:lnTo>
                    <a:pt x="45" y="40"/>
                  </a:lnTo>
                  <a:lnTo>
                    <a:pt x="44" y="42"/>
                  </a:lnTo>
                  <a:lnTo>
                    <a:pt x="45" y="42"/>
                  </a:lnTo>
                  <a:lnTo>
                    <a:pt x="44" y="44"/>
                  </a:lnTo>
                  <a:lnTo>
                    <a:pt x="46" y="40"/>
                  </a:lnTo>
                  <a:lnTo>
                    <a:pt x="47" y="38"/>
                  </a:lnTo>
                  <a:lnTo>
                    <a:pt x="51" y="35"/>
                  </a:lnTo>
                  <a:lnTo>
                    <a:pt x="51" y="43"/>
                  </a:lnTo>
                  <a:lnTo>
                    <a:pt x="50" y="49"/>
                  </a:lnTo>
                  <a:lnTo>
                    <a:pt x="50" y="52"/>
                  </a:lnTo>
                  <a:lnTo>
                    <a:pt x="49" y="54"/>
                  </a:lnTo>
                  <a:lnTo>
                    <a:pt x="49" y="61"/>
                  </a:lnTo>
                  <a:lnTo>
                    <a:pt x="47" y="68"/>
                  </a:lnTo>
                  <a:lnTo>
                    <a:pt x="47" y="73"/>
                  </a:lnTo>
                  <a:lnTo>
                    <a:pt x="49" y="74"/>
                  </a:lnTo>
                  <a:lnTo>
                    <a:pt x="47" y="76"/>
                  </a:lnTo>
                  <a:lnTo>
                    <a:pt x="46" y="75"/>
                  </a:lnTo>
                  <a:lnTo>
                    <a:pt x="46" y="76"/>
                  </a:lnTo>
                  <a:lnTo>
                    <a:pt x="45" y="79"/>
                  </a:lnTo>
                  <a:lnTo>
                    <a:pt x="47" y="80"/>
                  </a:lnTo>
                  <a:lnTo>
                    <a:pt x="47" y="86"/>
                  </a:lnTo>
                  <a:lnTo>
                    <a:pt x="49" y="94"/>
                  </a:lnTo>
                  <a:lnTo>
                    <a:pt x="47" y="97"/>
                  </a:lnTo>
                  <a:lnTo>
                    <a:pt x="47" y="97"/>
                  </a:lnTo>
                  <a:lnTo>
                    <a:pt x="49" y="99"/>
                  </a:lnTo>
                  <a:lnTo>
                    <a:pt x="49" y="100"/>
                  </a:lnTo>
                  <a:lnTo>
                    <a:pt x="47" y="101"/>
                  </a:lnTo>
                  <a:lnTo>
                    <a:pt x="46" y="110"/>
                  </a:lnTo>
                  <a:lnTo>
                    <a:pt x="43" y="110"/>
                  </a:lnTo>
                  <a:lnTo>
                    <a:pt x="42" y="115"/>
                  </a:lnTo>
                  <a:lnTo>
                    <a:pt x="42" y="118"/>
                  </a:lnTo>
                  <a:lnTo>
                    <a:pt x="41" y="121"/>
                  </a:lnTo>
                  <a:lnTo>
                    <a:pt x="38" y="122"/>
                  </a:lnTo>
                  <a:lnTo>
                    <a:pt x="36" y="121"/>
                  </a:lnTo>
                  <a:lnTo>
                    <a:pt x="35" y="121"/>
                  </a:lnTo>
                  <a:lnTo>
                    <a:pt x="31" y="128"/>
                  </a:lnTo>
                  <a:lnTo>
                    <a:pt x="30" y="128"/>
                  </a:lnTo>
                  <a:lnTo>
                    <a:pt x="27" y="135"/>
                  </a:lnTo>
                  <a:lnTo>
                    <a:pt x="23" y="135"/>
                  </a:lnTo>
                  <a:lnTo>
                    <a:pt x="21" y="128"/>
                  </a:lnTo>
                  <a:lnTo>
                    <a:pt x="21" y="125"/>
                  </a:lnTo>
                  <a:lnTo>
                    <a:pt x="19" y="122"/>
                  </a:lnTo>
                  <a:lnTo>
                    <a:pt x="18" y="120"/>
                  </a:lnTo>
                  <a:lnTo>
                    <a:pt x="16" y="121"/>
                  </a:lnTo>
                  <a:lnTo>
                    <a:pt x="14" y="120"/>
                  </a:lnTo>
                  <a:lnTo>
                    <a:pt x="11" y="121"/>
                  </a:lnTo>
                  <a:lnTo>
                    <a:pt x="9" y="120"/>
                  </a:lnTo>
                  <a:lnTo>
                    <a:pt x="7" y="116"/>
                  </a:lnTo>
                  <a:lnTo>
                    <a:pt x="9" y="106"/>
                  </a:lnTo>
                  <a:lnTo>
                    <a:pt x="13" y="104"/>
                  </a:lnTo>
                  <a:lnTo>
                    <a:pt x="14" y="100"/>
                  </a:lnTo>
                  <a:lnTo>
                    <a:pt x="14" y="99"/>
                  </a:lnTo>
                  <a:lnTo>
                    <a:pt x="16" y="100"/>
                  </a:lnTo>
                  <a:lnTo>
                    <a:pt x="21" y="106"/>
                  </a:lnTo>
                  <a:lnTo>
                    <a:pt x="19" y="97"/>
                  </a:lnTo>
                  <a:lnTo>
                    <a:pt x="23" y="101"/>
                  </a:lnTo>
                  <a:lnTo>
                    <a:pt x="23" y="99"/>
                  </a:lnTo>
                  <a:lnTo>
                    <a:pt x="23" y="94"/>
                  </a:lnTo>
                  <a:lnTo>
                    <a:pt x="16" y="90"/>
                  </a:lnTo>
                  <a:lnTo>
                    <a:pt x="18" y="87"/>
                  </a:lnTo>
                  <a:lnTo>
                    <a:pt x="15" y="86"/>
                  </a:lnTo>
                  <a:lnTo>
                    <a:pt x="15" y="85"/>
                  </a:lnTo>
                  <a:lnTo>
                    <a:pt x="16" y="82"/>
                  </a:lnTo>
                  <a:lnTo>
                    <a:pt x="15" y="80"/>
                  </a:lnTo>
                  <a:lnTo>
                    <a:pt x="12" y="82"/>
                  </a:lnTo>
                  <a:lnTo>
                    <a:pt x="11" y="81"/>
                  </a:lnTo>
                  <a:lnTo>
                    <a:pt x="11" y="82"/>
                  </a:lnTo>
                  <a:lnTo>
                    <a:pt x="11" y="85"/>
                  </a:lnTo>
                  <a:lnTo>
                    <a:pt x="6" y="90"/>
                  </a:lnTo>
                  <a:lnTo>
                    <a:pt x="3" y="90"/>
                  </a:lnTo>
                  <a:lnTo>
                    <a:pt x="3" y="86"/>
                  </a:lnTo>
                  <a:lnTo>
                    <a:pt x="3" y="84"/>
                  </a:lnTo>
                  <a:lnTo>
                    <a:pt x="0" y="81"/>
                  </a:lnTo>
                  <a:lnTo>
                    <a:pt x="3" y="80"/>
                  </a:lnTo>
                  <a:lnTo>
                    <a:pt x="5" y="75"/>
                  </a:lnTo>
                  <a:lnTo>
                    <a:pt x="5" y="73"/>
                  </a:lnTo>
                  <a:lnTo>
                    <a:pt x="5" y="70"/>
                  </a:lnTo>
                  <a:lnTo>
                    <a:pt x="5" y="70"/>
                  </a:lnTo>
                  <a:lnTo>
                    <a:pt x="6" y="70"/>
                  </a:lnTo>
                  <a:lnTo>
                    <a:pt x="5" y="65"/>
                  </a:lnTo>
                  <a:lnTo>
                    <a:pt x="9" y="69"/>
                  </a:lnTo>
                  <a:lnTo>
                    <a:pt x="9" y="66"/>
                  </a:lnTo>
                  <a:lnTo>
                    <a:pt x="8" y="66"/>
                  </a:lnTo>
                  <a:lnTo>
                    <a:pt x="7" y="60"/>
                  </a:lnTo>
                  <a:lnTo>
                    <a:pt x="4" y="61"/>
                  </a:lnTo>
                  <a:lnTo>
                    <a:pt x="4" y="58"/>
                  </a:lnTo>
                  <a:lnTo>
                    <a:pt x="6" y="55"/>
                  </a:lnTo>
                  <a:lnTo>
                    <a:pt x="6" y="53"/>
                  </a:lnTo>
                  <a:lnTo>
                    <a:pt x="5" y="52"/>
                  </a:lnTo>
                  <a:lnTo>
                    <a:pt x="5" y="49"/>
                  </a:lnTo>
                  <a:lnTo>
                    <a:pt x="9" y="38"/>
                  </a:lnTo>
                  <a:lnTo>
                    <a:pt x="11" y="30"/>
                  </a:lnTo>
                  <a:lnTo>
                    <a:pt x="13" y="26"/>
                  </a:lnTo>
                  <a:lnTo>
                    <a:pt x="14" y="24"/>
                  </a:lnTo>
                  <a:lnTo>
                    <a:pt x="14" y="23"/>
                  </a:lnTo>
                  <a:lnTo>
                    <a:pt x="15" y="22"/>
                  </a:lnTo>
                  <a:lnTo>
                    <a:pt x="19" y="23"/>
                  </a:lnTo>
                  <a:lnTo>
                    <a:pt x="18" y="19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9" name="Freeform 896" descr="30%"/>
            <p:cNvSpPr>
              <a:spLocks/>
            </p:cNvSpPr>
            <p:nvPr/>
          </p:nvSpPr>
          <p:spPr bwMode="auto">
            <a:xfrm>
              <a:off x="4022567" y="2401624"/>
              <a:ext cx="9292" cy="12844"/>
            </a:xfrm>
            <a:custGeom>
              <a:avLst/>
              <a:gdLst/>
              <a:ahLst/>
              <a:cxnLst>
                <a:cxn ang="0">
                  <a:pos x="10" y="12"/>
                </a:cxn>
                <a:cxn ang="0">
                  <a:pos x="10" y="18"/>
                </a:cxn>
                <a:cxn ang="0">
                  <a:pos x="8" y="19"/>
                </a:cxn>
                <a:cxn ang="0">
                  <a:pos x="8" y="22"/>
                </a:cxn>
                <a:cxn ang="0">
                  <a:pos x="5" y="19"/>
                </a:cxn>
                <a:cxn ang="0">
                  <a:pos x="4" y="17"/>
                </a:cxn>
                <a:cxn ang="0">
                  <a:pos x="2" y="17"/>
                </a:cxn>
                <a:cxn ang="0">
                  <a:pos x="3" y="15"/>
                </a:cxn>
                <a:cxn ang="0">
                  <a:pos x="1" y="12"/>
                </a:cxn>
                <a:cxn ang="0">
                  <a:pos x="0" y="8"/>
                </a:cxn>
                <a:cxn ang="0">
                  <a:pos x="1" y="6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5" y="5"/>
                </a:cxn>
                <a:cxn ang="0">
                  <a:pos x="9" y="8"/>
                </a:cxn>
                <a:cxn ang="0">
                  <a:pos x="10" y="12"/>
                </a:cxn>
              </a:cxnLst>
              <a:rect l="0" t="0" r="r" b="b"/>
              <a:pathLst>
                <a:path w="10" h="22">
                  <a:moveTo>
                    <a:pt x="10" y="12"/>
                  </a:moveTo>
                  <a:lnTo>
                    <a:pt x="10" y="18"/>
                  </a:lnTo>
                  <a:lnTo>
                    <a:pt x="8" y="19"/>
                  </a:lnTo>
                  <a:lnTo>
                    <a:pt x="8" y="22"/>
                  </a:lnTo>
                  <a:lnTo>
                    <a:pt x="5" y="19"/>
                  </a:lnTo>
                  <a:lnTo>
                    <a:pt x="4" y="17"/>
                  </a:lnTo>
                  <a:lnTo>
                    <a:pt x="2" y="17"/>
                  </a:lnTo>
                  <a:lnTo>
                    <a:pt x="3" y="15"/>
                  </a:lnTo>
                  <a:lnTo>
                    <a:pt x="1" y="12"/>
                  </a:lnTo>
                  <a:lnTo>
                    <a:pt x="0" y="8"/>
                  </a:lnTo>
                  <a:lnTo>
                    <a:pt x="1" y="6"/>
                  </a:lnTo>
                  <a:lnTo>
                    <a:pt x="0" y="0"/>
                  </a:lnTo>
                  <a:lnTo>
                    <a:pt x="4" y="2"/>
                  </a:lnTo>
                  <a:lnTo>
                    <a:pt x="5" y="5"/>
                  </a:lnTo>
                  <a:lnTo>
                    <a:pt x="9" y="8"/>
                  </a:lnTo>
                  <a:lnTo>
                    <a:pt x="10" y="1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0" name="Freeform 897" descr="30%"/>
            <p:cNvSpPr>
              <a:spLocks/>
            </p:cNvSpPr>
            <p:nvPr/>
          </p:nvSpPr>
          <p:spPr bwMode="auto">
            <a:xfrm>
              <a:off x="3946368" y="2433741"/>
              <a:ext cx="5573" cy="4819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0"/>
                </a:cxn>
                <a:cxn ang="0">
                  <a:pos x="4" y="0"/>
                </a:cxn>
                <a:cxn ang="0">
                  <a:pos x="4" y="3"/>
                </a:cxn>
              </a:cxnLst>
              <a:rect l="0" t="0" r="r" b="b"/>
              <a:pathLst>
                <a:path w="4" h="8">
                  <a:moveTo>
                    <a:pt x="4" y="3"/>
                  </a:moveTo>
                  <a:lnTo>
                    <a:pt x="2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0"/>
                  </a:lnTo>
                  <a:lnTo>
                    <a:pt x="4" y="0"/>
                  </a:lnTo>
                  <a:lnTo>
                    <a:pt x="4" y="3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1" name="Freeform 898" descr="30%"/>
            <p:cNvSpPr>
              <a:spLocks/>
            </p:cNvSpPr>
            <p:nvPr/>
          </p:nvSpPr>
          <p:spPr bwMode="auto">
            <a:xfrm>
              <a:off x="4024427" y="2322942"/>
              <a:ext cx="42748" cy="67444"/>
            </a:xfrm>
            <a:custGeom>
              <a:avLst/>
              <a:gdLst/>
              <a:ahLst/>
              <a:cxnLst>
                <a:cxn ang="0">
                  <a:pos x="38" y="49"/>
                </a:cxn>
                <a:cxn ang="0">
                  <a:pos x="41" y="54"/>
                </a:cxn>
                <a:cxn ang="0">
                  <a:pos x="45" y="52"/>
                </a:cxn>
                <a:cxn ang="0">
                  <a:pos x="44" y="59"/>
                </a:cxn>
                <a:cxn ang="0">
                  <a:pos x="43" y="63"/>
                </a:cxn>
                <a:cxn ang="0">
                  <a:pos x="44" y="65"/>
                </a:cxn>
                <a:cxn ang="0">
                  <a:pos x="43" y="71"/>
                </a:cxn>
                <a:cxn ang="0">
                  <a:pos x="40" y="72"/>
                </a:cxn>
                <a:cxn ang="0">
                  <a:pos x="41" y="76"/>
                </a:cxn>
                <a:cxn ang="0">
                  <a:pos x="38" y="85"/>
                </a:cxn>
                <a:cxn ang="0">
                  <a:pos x="37" y="87"/>
                </a:cxn>
                <a:cxn ang="0">
                  <a:pos x="36" y="89"/>
                </a:cxn>
                <a:cxn ang="0">
                  <a:pos x="34" y="96"/>
                </a:cxn>
                <a:cxn ang="0">
                  <a:pos x="30" y="97"/>
                </a:cxn>
                <a:cxn ang="0">
                  <a:pos x="26" y="101"/>
                </a:cxn>
                <a:cxn ang="0">
                  <a:pos x="26" y="107"/>
                </a:cxn>
                <a:cxn ang="0">
                  <a:pos x="23" y="113"/>
                </a:cxn>
                <a:cxn ang="0">
                  <a:pos x="22" y="125"/>
                </a:cxn>
                <a:cxn ang="0">
                  <a:pos x="16" y="124"/>
                </a:cxn>
                <a:cxn ang="0">
                  <a:pos x="18" y="117"/>
                </a:cxn>
                <a:cxn ang="0">
                  <a:pos x="18" y="111"/>
                </a:cxn>
                <a:cxn ang="0">
                  <a:pos x="14" y="112"/>
                </a:cxn>
                <a:cxn ang="0">
                  <a:pos x="8" y="113"/>
                </a:cxn>
                <a:cxn ang="0">
                  <a:pos x="5" y="107"/>
                </a:cxn>
                <a:cxn ang="0">
                  <a:pos x="9" y="102"/>
                </a:cxn>
                <a:cxn ang="0">
                  <a:pos x="14" y="99"/>
                </a:cxn>
                <a:cxn ang="0">
                  <a:pos x="15" y="96"/>
                </a:cxn>
                <a:cxn ang="0">
                  <a:pos x="14" y="93"/>
                </a:cxn>
                <a:cxn ang="0">
                  <a:pos x="19" y="86"/>
                </a:cxn>
                <a:cxn ang="0">
                  <a:pos x="19" y="78"/>
                </a:cxn>
                <a:cxn ang="0">
                  <a:pos x="17" y="72"/>
                </a:cxn>
                <a:cxn ang="0">
                  <a:pos x="17" y="68"/>
                </a:cxn>
                <a:cxn ang="0">
                  <a:pos x="23" y="67"/>
                </a:cxn>
                <a:cxn ang="0">
                  <a:pos x="23" y="63"/>
                </a:cxn>
                <a:cxn ang="0">
                  <a:pos x="19" y="61"/>
                </a:cxn>
                <a:cxn ang="0">
                  <a:pos x="21" y="57"/>
                </a:cxn>
                <a:cxn ang="0">
                  <a:pos x="21" y="52"/>
                </a:cxn>
                <a:cxn ang="0">
                  <a:pos x="21" y="46"/>
                </a:cxn>
                <a:cxn ang="0">
                  <a:pos x="23" y="41"/>
                </a:cxn>
                <a:cxn ang="0">
                  <a:pos x="26" y="39"/>
                </a:cxn>
                <a:cxn ang="0">
                  <a:pos x="28" y="34"/>
                </a:cxn>
                <a:cxn ang="0">
                  <a:pos x="30" y="33"/>
                </a:cxn>
                <a:cxn ang="0">
                  <a:pos x="30" y="29"/>
                </a:cxn>
                <a:cxn ang="0">
                  <a:pos x="32" y="26"/>
                </a:cxn>
                <a:cxn ang="0">
                  <a:pos x="32" y="23"/>
                </a:cxn>
                <a:cxn ang="0">
                  <a:pos x="31" y="19"/>
                </a:cxn>
                <a:cxn ang="0">
                  <a:pos x="33" y="9"/>
                </a:cxn>
                <a:cxn ang="0">
                  <a:pos x="36" y="0"/>
                </a:cxn>
                <a:cxn ang="0">
                  <a:pos x="38" y="13"/>
                </a:cxn>
                <a:cxn ang="0">
                  <a:pos x="37" y="23"/>
                </a:cxn>
                <a:cxn ang="0">
                  <a:pos x="37" y="33"/>
                </a:cxn>
                <a:cxn ang="0">
                  <a:pos x="37" y="40"/>
                </a:cxn>
                <a:cxn ang="0">
                  <a:pos x="37" y="45"/>
                </a:cxn>
              </a:cxnLst>
              <a:rect l="0" t="0" r="r" b="b"/>
              <a:pathLst>
                <a:path w="45" h="127">
                  <a:moveTo>
                    <a:pt x="38" y="47"/>
                  </a:moveTo>
                  <a:lnTo>
                    <a:pt x="38" y="49"/>
                  </a:lnTo>
                  <a:lnTo>
                    <a:pt x="41" y="54"/>
                  </a:lnTo>
                  <a:lnTo>
                    <a:pt x="41" y="54"/>
                  </a:lnTo>
                  <a:lnTo>
                    <a:pt x="43" y="51"/>
                  </a:lnTo>
                  <a:lnTo>
                    <a:pt x="45" y="52"/>
                  </a:lnTo>
                  <a:lnTo>
                    <a:pt x="44" y="56"/>
                  </a:lnTo>
                  <a:lnTo>
                    <a:pt x="44" y="59"/>
                  </a:lnTo>
                  <a:lnTo>
                    <a:pt x="43" y="61"/>
                  </a:lnTo>
                  <a:lnTo>
                    <a:pt x="43" y="63"/>
                  </a:lnTo>
                  <a:lnTo>
                    <a:pt x="44" y="63"/>
                  </a:lnTo>
                  <a:lnTo>
                    <a:pt x="44" y="65"/>
                  </a:lnTo>
                  <a:lnTo>
                    <a:pt x="41" y="70"/>
                  </a:lnTo>
                  <a:lnTo>
                    <a:pt x="43" y="71"/>
                  </a:lnTo>
                  <a:lnTo>
                    <a:pt x="41" y="72"/>
                  </a:lnTo>
                  <a:lnTo>
                    <a:pt x="40" y="72"/>
                  </a:lnTo>
                  <a:lnTo>
                    <a:pt x="40" y="75"/>
                  </a:lnTo>
                  <a:lnTo>
                    <a:pt x="41" y="76"/>
                  </a:lnTo>
                  <a:lnTo>
                    <a:pt x="40" y="82"/>
                  </a:lnTo>
                  <a:lnTo>
                    <a:pt x="38" y="85"/>
                  </a:lnTo>
                  <a:lnTo>
                    <a:pt x="36" y="85"/>
                  </a:lnTo>
                  <a:lnTo>
                    <a:pt x="37" y="87"/>
                  </a:lnTo>
                  <a:lnTo>
                    <a:pt x="37" y="89"/>
                  </a:lnTo>
                  <a:lnTo>
                    <a:pt x="36" y="89"/>
                  </a:lnTo>
                  <a:lnTo>
                    <a:pt x="36" y="94"/>
                  </a:lnTo>
                  <a:lnTo>
                    <a:pt x="34" y="96"/>
                  </a:lnTo>
                  <a:lnTo>
                    <a:pt x="33" y="96"/>
                  </a:lnTo>
                  <a:lnTo>
                    <a:pt x="30" y="97"/>
                  </a:lnTo>
                  <a:lnTo>
                    <a:pt x="30" y="99"/>
                  </a:lnTo>
                  <a:lnTo>
                    <a:pt x="26" y="101"/>
                  </a:lnTo>
                  <a:lnTo>
                    <a:pt x="26" y="103"/>
                  </a:lnTo>
                  <a:lnTo>
                    <a:pt x="26" y="107"/>
                  </a:lnTo>
                  <a:lnTo>
                    <a:pt x="25" y="108"/>
                  </a:lnTo>
                  <a:lnTo>
                    <a:pt x="23" y="113"/>
                  </a:lnTo>
                  <a:lnTo>
                    <a:pt x="23" y="118"/>
                  </a:lnTo>
                  <a:lnTo>
                    <a:pt x="22" y="125"/>
                  </a:lnTo>
                  <a:lnTo>
                    <a:pt x="19" y="127"/>
                  </a:lnTo>
                  <a:lnTo>
                    <a:pt x="16" y="124"/>
                  </a:lnTo>
                  <a:lnTo>
                    <a:pt x="17" y="120"/>
                  </a:lnTo>
                  <a:lnTo>
                    <a:pt x="18" y="117"/>
                  </a:lnTo>
                  <a:lnTo>
                    <a:pt x="17" y="114"/>
                  </a:lnTo>
                  <a:lnTo>
                    <a:pt x="18" y="111"/>
                  </a:lnTo>
                  <a:lnTo>
                    <a:pt x="16" y="112"/>
                  </a:lnTo>
                  <a:lnTo>
                    <a:pt x="14" y="112"/>
                  </a:lnTo>
                  <a:lnTo>
                    <a:pt x="13" y="111"/>
                  </a:lnTo>
                  <a:lnTo>
                    <a:pt x="8" y="113"/>
                  </a:lnTo>
                  <a:lnTo>
                    <a:pt x="0" y="109"/>
                  </a:lnTo>
                  <a:lnTo>
                    <a:pt x="5" y="107"/>
                  </a:lnTo>
                  <a:lnTo>
                    <a:pt x="8" y="101"/>
                  </a:lnTo>
                  <a:lnTo>
                    <a:pt x="9" y="102"/>
                  </a:lnTo>
                  <a:lnTo>
                    <a:pt x="11" y="99"/>
                  </a:lnTo>
                  <a:lnTo>
                    <a:pt x="14" y="99"/>
                  </a:lnTo>
                  <a:lnTo>
                    <a:pt x="14" y="97"/>
                  </a:lnTo>
                  <a:lnTo>
                    <a:pt x="15" y="96"/>
                  </a:lnTo>
                  <a:lnTo>
                    <a:pt x="15" y="94"/>
                  </a:lnTo>
                  <a:lnTo>
                    <a:pt x="14" y="93"/>
                  </a:lnTo>
                  <a:lnTo>
                    <a:pt x="14" y="91"/>
                  </a:lnTo>
                  <a:lnTo>
                    <a:pt x="19" y="86"/>
                  </a:lnTo>
                  <a:lnTo>
                    <a:pt x="19" y="83"/>
                  </a:lnTo>
                  <a:lnTo>
                    <a:pt x="19" y="78"/>
                  </a:lnTo>
                  <a:lnTo>
                    <a:pt x="21" y="77"/>
                  </a:lnTo>
                  <a:lnTo>
                    <a:pt x="17" y="72"/>
                  </a:lnTo>
                  <a:lnTo>
                    <a:pt x="18" y="70"/>
                  </a:lnTo>
                  <a:lnTo>
                    <a:pt x="17" y="68"/>
                  </a:lnTo>
                  <a:lnTo>
                    <a:pt x="18" y="67"/>
                  </a:lnTo>
                  <a:lnTo>
                    <a:pt x="23" y="67"/>
                  </a:lnTo>
                  <a:lnTo>
                    <a:pt x="22" y="66"/>
                  </a:lnTo>
                  <a:lnTo>
                    <a:pt x="23" y="63"/>
                  </a:lnTo>
                  <a:lnTo>
                    <a:pt x="22" y="62"/>
                  </a:lnTo>
                  <a:lnTo>
                    <a:pt x="19" y="61"/>
                  </a:lnTo>
                  <a:lnTo>
                    <a:pt x="17" y="57"/>
                  </a:lnTo>
                  <a:lnTo>
                    <a:pt x="21" y="57"/>
                  </a:lnTo>
                  <a:lnTo>
                    <a:pt x="21" y="55"/>
                  </a:lnTo>
                  <a:lnTo>
                    <a:pt x="21" y="52"/>
                  </a:lnTo>
                  <a:lnTo>
                    <a:pt x="22" y="51"/>
                  </a:lnTo>
                  <a:lnTo>
                    <a:pt x="21" y="46"/>
                  </a:lnTo>
                  <a:lnTo>
                    <a:pt x="22" y="42"/>
                  </a:lnTo>
                  <a:lnTo>
                    <a:pt x="23" y="41"/>
                  </a:lnTo>
                  <a:lnTo>
                    <a:pt x="24" y="39"/>
                  </a:lnTo>
                  <a:lnTo>
                    <a:pt x="26" y="39"/>
                  </a:lnTo>
                  <a:lnTo>
                    <a:pt x="29" y="41"/>
                  </a:lnTo>
                  <a:lnTo>
                    <a:pt x="28" y="34"/>
                  </a:lnTo>
                  <a:lnTo>
                    <a:pt x="30" y="35"/>
                  </a:lnTo>
                  <a:lnTo>
                    <a:pt x="30" y="33"/>
                  </a:lnTo>
                  <a:lnTo>
                    <a:pt x="29" y="30"/>
                  </a:lnTo>
                  <a:lnTo>
                    <a:pt x="30" y="29"/>
                  </a:lnTo>
                  <a:lnTo>
                    <a:pt x="30" y="28"/>
                  </a:lnTo>
                  <a:lnTo>
                    <a:pt x="32" y="26"/>
                  </a:lnTo>
                  <a:lnTo>
                    <a:pt x="31" y="24"/>
                  </a:lnTo>
                  <a:lnTo>
                    <a:pt x="32" y="23"/>
                  </a:lnTo>
                  <a:lnTo>
                    <a:pt x="33" y="20"/>
                  </a:lnTo>
                  <a:lnTo>
                    <a:pt x="31" y="19"/>
                  </a:lnTo>
                  <a:lnTo>
                    <a:pt x="33" y="13"/>
                  </a:lnTo>
                  <a:lnTo>
                    <a:pt x="33" y="9"/>
                  </a:lnTo>
                  <a:lnTo>
                    <a:pt x="34" y="8"/>
                  </a:lnTo>
                  <a:lnTo>
                    <a:pt x="36" y="0"/>
                  </a:lnTo>
                  <a:lnTo>
                    <a:pt x="36" y="8"/>
                  </a:lnTo>
                  <a:lnTo>
                    <a:pt x="38" y="13"/>
                  </a:lnTo>
                  <a:lnTo>
                    <a:pt x="39" y="14"/>
                  </a:lnTo>
                  <a:lnTo>
                    <a:pt x="37" y="23"/>
                  </a:lnTo>
                  <a:lnTo>
                    <a:pt x="38" y="29"/>
                  </a:lnTo>
                  <a:lnTo>
                    <a:pt x="37" y="33"/>
                  </a:lnTo>
                  <a:lnTo>
                    <a:pt x="38" y="39"/>
                  </a:lnTo>
                  <a:lnTo>
                    <a:pt x="37" y="40"/>
                  </a:lnTo>
                  <a:lnTo>
                    <a:pt x="38" y="41"/>
                  </a:lnTo>
                  <a:lnTo>
                    <a:pt x="37" y="45"/>
                  </a:lnTo>
                  <a:lnTo>
                    <a:pt x="38" y="47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2" name="Freeform 899" descr="30%"/>
            <p:cNvSpPr>
              <a:spLocks/>
            </p:cNvSpPr>
            <p:nvPr/>
          </p:nvSpPr>
          <p:spPr bwMode="auto">
            <a:xfrm>
              <a:off x="3178795" y="2573444"/>
              <a:ext cx="22304" cy="17663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0" y="29"/>
                </a:cxn>
                <a:cxn ang="0">
                  <a:pos x="1" y="24"/>
                </a:cxn>
                <a:cxn ang="0">
                  <a:pos x="0" y="22"/>
                </a:cxn>
                <a:cxn ang="0">
                  <a:pos x="2" y="20"/>
                </a:cxn>
                <a:cxn ang="0">
                  <a:pos x="4" y="21"/>
                </a:cxn>
                <a:cxn ang="0">
                  <a:pos x="4" y="20"/>
                </a:cxn>
                <a:cxn ang="0">
                  <a:pos x="4" y="18"/>
                </a:cxn>
                <a:cxn ang="0">
                  <a:pos x="5" y="16"/>
                </a:cxn>
                <a:cxn ang="0">
                  <a:pos x="4" y="13"/>
                </a:cxn>
                <a:cxn ang="0">
                  <a:pos x="2" y="13"/>
                </a:cxn>
                <a:cxn ang="0">
                  <a:pos x="1" y="11"/>
                </a:cxn>
                <a:cxn ang="0">
                  <a:pos x="3" y="8"/>
                </a:cxn>
                <a:cxn ang="0">
                  <a:pos x="2" y="6"/>
                </a:cxn>
                <a:cxn ang="0">
                  <a:pos x="5" y="5"/>
                </a:cxn>
                <a:cxn ang="0">
                  <a:pos x="7" y="6"/>
                </a:cxn>
                <a:cxn ang="0">
                  <a:pos x="7" y="3"/>
                </a:cxn>
                <a:cxn ang="0">
                  <a:pos x="9" y="0"/>
                </a:cxn>
                <a:cxn ang="0">
                  <a:pos x="8" y="3"/>
                </a:cxn>
                <a:cxn ang="0">
                  <a:pos x="8" y="6"/>
                </a:cxn>
                <a:cxn ang="0">
                  <a:pos x="7" y="9"/>
                </a:cxn>
                <a:cxn ang="0">
                  <a:pos x="8" y="11"/>
                </a:cxn>
                <a:cxn ang="0">
                  <a:pos x="10" y="9"/>
                </a:cxn>
                <a:cxn ang="0">
                  <a:pos x="11" y="9"/>
                </a:cxn>
                <a:cxn ang="0">
                  <a:pos x="11" y="6"/>
                </a:cxn>
                <a:cxn ang="0">
                  <a:pos x="12" y="8"/>
                </a:cxn>
                <a:cxn ang="0">
                  <a:pos x="13" y="5"/>
                </a:cxn>
                <a:cxn ang="0">
                  <a:pos x="15" y="6"/>
                </a:cxn>
                <a:cxn ang="0">
                  <a:pos x="18" y="4"/>
                </a:cxn>
                <a:cxn ang="0">
                  <a:pos x="19" y="5"/>
                </a:cxn>
                <a:cxn ang="0">
                  <a:pos x="24" y="3"/>
                </a:cxn>
                <a:cxn ang="0">
                  <a:pos x="24" y="5"/>
                </a:cxn>
                <a:cxn ang="0">
                  <a:pos x="23" y="9"/>
                </a:cxn>
                <a:cxn ang="0">
                  <a:pos x="22" y="10"/>
                </a:cxn>
                <a:cxn ang="0">
                  <a:pos x="19" y="14"/>
                </a:cxn>
                <a:cxn ang="0">
                  <a:pos x="20" y="19"/>
                </a:cxn>
                <a:cxn ang="0">
                  <a:pos x="22" y="19"/>
                </a:cxn>
                <a:cxn ang="0">
                  <a:pos x="20" y="21"/>
                </a:cxn>
                <a:cxn ang="0">
                  <a:pos x="19" y="21"/>
                </a:cxn>
                <a:cxn ang="0">
                  <a:pos x="19" y="19"/>
                </a:cxn>
                <a:cxn ang="0">
                  <a:pos x="17" y="19"/>
                </a:cxn>
                <a:cxn ang="0">
                  <a:pos x="15" y="25"/>
                </a:cxn>
                <a:cxn ang="0">
                  <a:pos x="15" y="26"/>
                </a:cxn>
                <a:cxn ang="0">
                  <a:pos x="12" y="27"/>
                </a:cxn>
                <a:cxn ang="0">
                  <a:pos x="12" y="29"/>
                </a:cxn>
                <a:cxn ang="0">
                  <a:pos x="11" y="29"/>
                </a:cxn>
                <a:cxn ang="0">
                  <a:pos x="9" y="27"/>
                </a:cxn>
                <a:cxn ang="0">
                  <a:pos x="5" y="32"/>
                </a:cxn>
                <a:cxn ang="0">
                  <a:pos x="3" y="30"/>
                </a:cxn>
                <a:cxn ang="0">
                  <a:pos x="1" y="34"/>
                </a:cxn>
                <a:cxn ang="0">
                  <a:pos x="0" y="34"/>
                </a:cxn>
                <a:cxn ang="0">
                  <a:pos x="1" y="30"/>
                </a:cxn>
              </a:cxnLst>
              <a:rect l="0" t="0" r="r" b="b"/>
              <a:pathLst>
                <a:path w="24" h="34">
                  <a:moveTo>
                    <a:pt x="1" y="30"/>
                  </a:moveTo>
                  <a:lnTo>
                    <a:pt x="0" y="29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2" y="20"/>
                  </a:lnTo>
                  <a:lnTo>
                    <a:pt x="4" y="21"/>
                  </a:lnTo>
                  <a:lnTo>
                    <a:pt x="4" y="20"/>
                  </a:lnTo>
                  <a:lnTo>
                    <a:pt x="4" y="18"/>
                  </a:lnTo>
                  <a:lnTo>
                    <a:pt x="5" y="16"/>
                  </a:lnTo>
                  <a:lnTo>
                    <a:pt x="4" y="13"/>
                  </a:lnTo>
                  <a:lnTo>
                    <a:pt x="2" y="13"/>
                  </a:lnTo>
                  <a:lnTo>
                    <a:pt x="1" y="11"/>
                  </a:lnTo>
                  <a:lnTo>
                    <a:pt x="3" y="8"/>
                  </a:lnTo>
                  <a:lnTo>
                    <a:pt x="2" y="6"/>
                  </a:lnTo>
                  <a:lnTo>
                    <a:pt x="5" y="5"/>
                  </a:lnTo>
                  <a:lnTo>
                    <a:pt x="7" y="6"/>
                  </a:lnTo>
                  <a:lnTo>
                    <a:pt x="7" y="3"/>
                  </a:lnTo>
                  <a:lnTo>
                    <a:pt x="9" y="0"/>
                  </a:lnTo>
                  <a:lnTo>
                    <a:pt x="8" y="3"/>
                  </a:lnTo>
                  <a:lnTo>
                    <a:pt x="8" y="6"/>
                  </a:lnTo>
                  <a:lnTo>
                    <a:pt x="7" y="9"/>
                  </a:lnTo>
                  <a:lnTo>
                    <a:pt x="8" y="11"/>
                  </a:lnTo>
                  <a:lnTo>
                    <a:pt x="10" y="9"/>
                  </a:lnTo>
                  <a:lnTo>
                    <a:pt x="11" y="9"/>
                  </a:lnTo>
                  <a:lnTo>
                    <a:pt x="11" y="6"/>
                  </a:lnTo>
                  <a:lnTo>
                    <a:pt x="12" y="8"/>
                  </a:lnTo>
                  <a:lnTo>
                    <a:pt x="13" y="5"/>
                  </a:lnTo>
                  <a:lnTo>
                    <a:pt x="15" y="6"/>
                  </a:lnTo>
                  <a:lnTo>
                    <a:pt x="18" y="4"/>
                  </a:lnTo>
                  <a:lnTo>
                    <a:pt x="19" y="5"/>
                  </a:lnTo>
                  <a:lnTo>
                    <a:pt x="24" y="3"/>
                  </a:lnTo>
                  <a:lnTo>
                    <a:pt x="24" y="5"/>
                  </a:lnTo>
                  <a:lnTo>
                    <a:pt x="23" y="9"/>
                  </a:lnTo>
                  <a:lnTo>
                    <a:pt x="22" y="10"/>
                  </a:lnTo>
                  <a:lnTo>
                    <a:pt x="19" y="14"/>
                  </a:lnTo>
                  <a:lnTo>
                    <a:pt x="20" y="19"/>
                  </a:lnTo>
                  <a:lnTo>
                    <a:pt x="22" y="19"/>
                  </a:lnTo>
                  <a:lnTo>
                    <a:pt x="20" y="21"/>
                  </a:lnTo>
                  <a:lnTo>
                    <a:pt x="19" y="21"/>
                  </a:lnTo>
                  <a:lnTo>
                    <a:pt x="19" y="19"/>
                  </a:lnTo>
                  <a:lnTo>
                    <a:pt x="17" y="19"/>
                  </a:lnTo>
                  <a:lnTo>
                    <a:pt x="15" y="25"/>
                  </a:lnTo>
                  <a:lnTo>
                    <a:pt x="15" y="26"/>
                  </a:lnTo>
                  <a:lnTo>
                    <a:pt x="12" y="27"/>
                  </a:lnTo>
                  <a:lnTo>
                    <a:pt x="12" y="29"/>
                  </a:lnTo>
                  <a:lnTo>
                    <a:pt x="11" y="29"/>
                  </a:lnTo>
                  <a:lnTo>
                    <a:pt x="9" y="27"/>
                  </a:lnTo>
                  <a:lnTo>
                    <a:pt x="5" y="32"/>
                  </a:lnTo>
                  <a:lnTo>
                    <a:pt x="3" y="30"/>
                  </a:lnTo>
                  <a:lnTo>
                    <a:pt x="1" y="34"/>
                  </a:lnTo>
                  <a:lnTo>
                    <a:pt x="0" y="34"/>
                  </a:lnTo>
                  <a:lnTo>
                    <a:pt x="1" y="3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3" name="Freeform 900" descr="30%"/>
            <p:cNvSpPr>
              <a:spLocks/>
            </p:cNvSpPr>
            <p:nvPr/>
          </p:nvSpPr>
          <p:spPr bwMode="auto">
            <a:xfrm>
              <a:off x="3175081" y="2722780"/>
              <a:ext cx="13012" cy="6424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8" y="8"/>
                </a:cxn>
                <a:cxn ang="0">
                  <a:pos x="7" y="10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8" y="5"/>
                </a:cxn>
                <a:cxn ang="0">
                  <a:pos x="12" y="0"/>
                </a:cxn>
                <a:cxn ang="0">
                  <a:pos x="15" y="5"/>
                </a:cxn>
                <a:cxn ang="0">
                  <a:pos x="12" y="5"/>
                </a:cxn>
              </a:cxnLst>
              <a:rect l="0" t="0" r="r" b="b"/>
              <a:pathLst>
                <a:path w="15" h="10">
                  <a:moveTo>
                    <a:pt x="12" y="5"/>
                  </a:moveTo>
                  <a:lnTo>
                    <a:pt x="8" y="8"/>
                  </a:lnTo>
                  <a:lnTo>
                    <a:pt x="7" y="10"/>
                  </a:lnTo>
                  <a:lnTo>
                    <a:pt x="0" y="6"/>
                  </a:lnTo>
                  <a:lnTo>
                    <a:pt x="0" y="4"/>
                  </a:lnTo>
                  <a:lnTo>
                    <a:pt x="4" y="2"/>
                  </a:lnTo>
                  <a:lnTo>
                    <a:pt x="8" y="5"/>
                  </a:lnTo>
                  <a:lnTo>
                    <a:pt x="12" y="0"/>
                  </a:lnTo>
                  <a:lnTo>
                    <a:pt x="15" y="5"/>
                  </a:lnTo>
                  <a:lnTo>
                    <a:pt x="12" y="5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4" name="Freeform 901" descr="30%"/>
            <p:cNvSpPr>
              <a:spLocks/>
            </p:cNvSpPr>
            <p:nvPr/>
          </p:nvSpPr>
          <p:spPr bwMode="auto">
            <a:xfrm>
              <a:off x="3914772" y="2509210"/>
              <a:ext cx="9292" cy="12844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6" y="9"/>
                </a:cxn>
                <a:cxn ang="0">
                  <a:pos x="7" y="17"/>
                </a:cxn>
                <a:cxn ang="0">
                  <a:pos x="11" y="17"/>
                </a:cxn>
                <a:cxn ang="0">
                  <a:pos x="9" y="19"/>
                </a:cxn>
                <a:cxn ang="0">
                  <a:pos x="5" y="21"/>
                </a:cxn>
                <a:cxn ang="0">
                  <a:pos x="5" y="24"/>
                </a:cxn>
                <a:cxn ang="0">
                  <a:pos x="4" y="22"/>
                </a:cxn>
                <a:cxn ang="0">
                  <a:pos x="3" y="24"/>
                </a:cxn>
                <a:cxn ang="0">
                  <a:pos x="0" y="19"/>
                </a:cxn>
                <a:cxn ang="0">
                  <a:pos x="0" y="14"/>
                </a:cxn>
                <a:cxn ang="0">
                  <a:pos x="3" y="7"/>
                </a:cxn>
                <a:cxn ang="0">
                  <a:pos x="1" y="5"/>
                </a:cxn>
                <a:cxn ang="0">
                  <a:pos x="3" y="0"/>
                </a:cxn>
                <a:cxn ang="0">
                  <a:pos x="5" y="1"/>
                </a:cxn>
                <a:cxn ang="0">
                  <a:pos x="4" y="5"/>
                </a:cxn>
              </a:cxnLst>
              <a:rect l="0" t="0" r="r" b="b"/>
              <a:pathLst>
                <a:path w="11" h="24">
                  <a:moveTo>
                    <a:pt x="4" y="5"/>
                  </a:moveTo>
                  <a:lnTo>
                    <a:pt x="6" y="9"/>
                  </a:lnTo>
                  <a:lnTo>
                    <a:pt x="7" y="17"/>
                  </a:lnTo>
                  <a:lnTo>
                    <a:pt x="11" y="17"/>
                  </a:lnTo>
                  <a:lnTo>
                    <a:pt x="9" y="19"/>
                  </a:lnTo>
                  <a:lnTo>
                    <a:pt x="5" y="21"/>
                  </a:lnTo>
                  <a:lnTo>
                    <a:pt x="5" y="24"/>
                  </a:lnTo>
                  <a:lnTo>
                    <a:pt x="4" y="22"/>
                  </a:lnTo>
                  <a:lnTo>
                    <a:pt x="3" y="24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3" y="7"/>
                  </a:lnTo>
                  <a:lnTo>
                    <a:pt x="1" y="5"/>
                  </a:lnTo>
                  <a:lnTo>
                    <a:pt x="3" y="0"/>
                  </a:lnTo>
                  <a:lnTo>
                    <a:pt x="5" y="1"/>
                  </a:lnTo>
                  <a:lnTo>
                    <a:pt x="4" y="5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5" name="Rectangle 902" descr="30%"/>
            <p:cNvSpPr>
              <a:spLocks noChangeArrowheads="1"/>
            </p:cNvSpPr>
            <p:nvPr/>
          </p:nvSpPr>
          <p:spPr bwMode="auto">
            <a:xfrm>
              <a:off x="3175081" y="2721175"/>
              <a:ext cx="0" cy="0"/>
            </a:xfrm>
            <a:prstGeom prst="rect">
              <a:avLst/>
            </a:prstGeom>
            <a:grpFill/>
            <a:ln w="3175">
              <a:solidFill>
                <a:schemeClr val="tx1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6" name="Freeform 903" descr="30%"/>
            <p:cNvSpPr>
              <a:spLocks/>
            </p:cNvSpPr>
            <p:nvPr/>
          </p:nvSpPr>
          <p:spPr bwMode="auto">
            <a:xfrm>
              <a:off x="3433415" y="2533298"/>
              <a:ext cx="102216" cy="78683"/>
            </a:xfrm>
            <a:custGeom>
              <a:avLst/>
              <a:gdLst/>
              <a:ahLst/>
              <a:cxnLst>
                <a:cxn ang="0">
                  <a:pos x="98" y="31"/>
                </a:cxn>
                <a:cxn ang="0">
                  <a:pos x="103" y="43"/>
                </a:cxn>
                <a:cxn ang="0">
                  <a:pos x="106" y="43"/>
                </a:cxn>
                <a:cxn ang="0">
                  <a:pos x="107" y="57"/>
                </a:cxn>
                <a:cxn ang="0">
                  <a:pos x="108" y="66"/>
                </a:cxn>
                <a:cxn ang="0">
                  <a:pos x="107" y="77"/>
                </a:cxn>
                <a:cxn ang="0">
                  <a:pos x="104" y="89"/>
                </a:cxn>
                <a:cxn ang="0">
                  <a:pos x="99" y="96"/>
                </a:cxn>
                <a:cxn ang="0">
                  <a:pos x="97" y="92"/>
                </a:cxn>
                <a:cxn ang="0">
                  <a:pos x="99" y="78"/>
                </a:cxn>
                <a:cxn ang="0">
                  <a:pos x="92" y="79"/>
                </a:cxn>
                <a:cxn ang="0">
                  <a:pos x="89" y="90"/>
                </a:cxn>
                <a:cxn ang="0">
                  <a:pos x="86" y="88"/>
                </a:cxn>
                <a:cxn ang="0">
                  <a:pos x="79" y="87"/>
                </a:cxn>
                <a:cxn ang="0">
                  <a:pos x="68" y="110"/>
                </a:cxn>
                <a:cxn ang="0">
                  <a:pos x="66" y="114"/>
                </a:cxn>
                <a:cxn ang="0">
                  <a:pos x="60" y="126"/>
                </a:cxn>
                <a:cxn ang="0">
                  <a:pos x="62" y="132"/>
                </a:cxn>
                <a:cxn ang="0">
                  <a:pos x="63" y="137"/>
                </a:cxn>
                <a:cxn ang="0">
                  <a:pos x="66" y="144"/>
                </a:cxn>
                <a:cxn ang="0">
                  <a:pos x="58" y="145"/>
                </a:cxn>
                <a:cxn ang="0">
                  <a:pos x="55" y="147"/>
                </a:cxn>
                <a:cxn ang="0">
                  <a:pos x="48" y="129"/>
                </a:cxn>
                <a:cxn ang="0">
                  <a:pos x="50" y="124"/>
                </a:cxn>
                <a:cxn ang="0">
                  <a:pos x="41" y="124"/>
                </a:cxn>
                <a:cxn ang="0">
                  <a:pos x="32" y="132"/>
                </a:cxn>
                <a:cxn ang="0">
                  <a:pos x="26" y="126"/>
                </a:cxn>
                <a:cxn ang="0">
                  <a:pos x="20" y="118"/>
                </a:cxn>
                <a:cxn ang="0">
                  <a:pos x="15" y="110"/>
                </a:cxn>
                <a:cxn ang="0">
                  <a:pos x="3" y="124"/>
                </a:cxn>
                <a:cxn ang="0">
                  <a:pos x="5" y="116"/>
                </a:cxn>
                <a:cxn ang="0">
                  <a:pos x="3" y="111"/>
                </a:cxn>
                <a:cxn ang="0">
                  <a:pos x="3" y="101"/>
                </a:cxn>
                <a:cxn ang="0">
                  <a:pos x="2" y="94"/>
                </a:cxn>
                <a:cxn ang="0">
                  <a:pos x="5" y="84"/>
                </a:cxn>
                <a:cxn ang="0">
                  <a:pos x="7" y="84"/>
                </a:cxn>
                <a:cxn ang="0">
                  <a:pos x="10" y="79"/>
                </a:cxn>
                <a:cxn ang="0">
                  <a:pos x="12" y="74"/>
                </a:cxn>
                <a:cxn ang="0">
                  <a:pos x="14" y="78"/>
                </a:cxn>
                <a:cxn ang="0">
                  <a:pos x="25" y="67"/>
                </a:cxn>
                <a:cxn ang="0">
                  <a:pos x="30" y="67"/>
                </a:cxn>
                <a:cxn ang="0">
                  <a:pos x="36" y="61"/>
                </a:cxn>
                <a:cxn ang="0">
                  <a:pos x="38" y="59"/>
                </a:cxn>
                <a:cxn ang="0">
                  <a:pos x="48" y="47"/>
                </a:cxn>
                <a:cxn ang="0">
                  <a:pos x="46" y="23"/>
                </a:cxn>
                <a:cxn ang="0">
                  <a:pos x="50" y="21"/>
                </a:cxn>
                <a:cxn ang="0">
                  <a:pos x="61" y="10"/>
                </a:cxn>
                <a:cxn ang="0">
                  <a:pos x="63" y="0"/>
                </a:cxn>
                <a:cxn ang="0">
                  <a:pos x="67" y="5"/>
                </a:cxn>
                <a:cxn ang="0">
                  <a:pos x="75" y="7"/>
                </a:cxn>
                <a:cxn ang="0">
                  <a:pos x="78" y="9"/>
                </a:cxn>
                <a:cxn ang="0">
                  <a:pos x="88" y="17"/>
                </a:cxn>
                <a:cxn ang="0">
                  <a:pos x="90" y="20"/>
                </a:cxn>
                <a:cxn ang="0">
                  <a:pos x="94" y="33"/>
                </a:cxn>
              </a:cxnLst>
              <a:rect l="0" t="0" r="r" b="b"/>
              <a:pathLst>
                <a:path w="108" h="148">
                  <a:moveTo>
                    <a:pt x="94" y="33"/>
                  </a:moveTo>
                  <a:lnTo>
                    <a:pt x="98" y="33"/>
                  </a:lnTo>
                  <a:lnTo>
                    <a:pt x="98" y="31"/>
                  </a:lnTo>
                  <a:lnTo>
                    <a:pt x="100" y="32"/>
                  </a:lnTo>
                  <a:lnTo>
                    <a:pt x="100" y="33"/>
                  </a:lnTo>
                  <a:lnTo>
                    <a:pt x="103" y="43"/>
                  </a:lnTo>
                  <a:lnTo>
                    <a:pt x="104" y="44"/>
                  </a:lnTo>
                  <a:lnTo>
                    <a:pt x="106" y="42"/>
                  </a:lnTo>
                  <a:lnTo>
                    <a:pt x="106" y="43"/>
                  </a:lnTo>
                  <a:lnTo>
                    <a:pt x="105" y="46"/>
                  </a:lnTo>
                  <a:lnTo>
                    <a:pt x="105" y="52"/>
                  </a:lnTo>
                  <a:lnTo>
                    <a:pt x="107" y="57"/>
                  </a:lnTo>
                  <a:lnTo>
                    <a:pt x="108" y="58"/>
                  </a:lnTo>
                  <a:lnTo>
                    <a:pt x="107" y="62"/>
                  </a:lnTo>
                  <a:lnTo>
                    <a:pt x="108" y="66"/>
                  </a:lnTo>
                  <a:lnTo>
                    <a:pt x="108" y="73"/>
                  </a:lnTo>
                  <a:lnTo>
                    <a:pt x="108" y="75"/>
                  </a:lnTo>
                  <a:lnTo>
                    <a:pt x="107" y="77"/>
                  </a:lnTo>
                  <a:lnTo>
                    <a:pt x="104" y="83"/>
                  </a:lnTo>
                  <a:lnTo>
                    <a:pt x="104" y="88"/>
                  </a:lnTo>
                  <a:lnTo>
                    <a:pt x="104" y="89"/>
                  </a:lnTo>
                  <a:lnTo>
                    <a:pt x="104" y="92"/>
                  </a:lnTo>
                  <a:lnTo>
                    <a:pt x="101" y="95"/>
                  </a:lnTo>
                  <a:lnTo>
                    <a:pt x="99" y="96"/>
                  </a:lnTo>
                  <a:lnTo>
                    <a:pt x="98" y="96"/>
                  </a:lnTo>
                  <a:lnTo>
                    <a:pt x="97" y="95"/>
                  </a:lnTo>
                  <a:lnTo>
                    <a:pt x="97" y="92"/>
                  </a:lnTo>
                  <a:lnTo>
                    <a:pt x="98" y="87"/>
                  </a:lnTo>
                  <a:lnTo>
                    <a:pt x="98" y="83"/>
                  </a:lnTo>
                  <a:lnTo>
                    <a:pt x="99" y="78"/>
                  </a:lnTo>
                  <a:lnTo>
                    <a:pt x="99" y="75"/>
                  </a:lnTo>
                  <a:lnTo>
                    <a:pt x="97" y="74"/>
                  </a:lnTo>
                  <a:lnTo>
                    <a:pt x="92" y="79"/>
                  </a:lnTo>
                  <a:lnTo>
                    <a:pt x="90" y="82"/>
                  </a:lnTo>
                  <a:lnTo>
                    <a:pt x="89" y="87"/>
                  </a:lnTo>
                  <a:lnTo>
                    <a:pt x="89" y="90"/>
                  </a:lnTo>
                  <a:lnTo>
                    <a:pt x="88" y="89"/>
                  </a:lnTo>
                  <a:lnTo>
                    <a:pt x="88" y="88"/>
                  </a:lnTo>
                  <a:lnTo>
                    <a:pt x="86" y="88"/>
                  </a:lnTo>
                  <a:lnTo>
                    <a:pt x="86" y="90"/>
                  </a:lnTo>
                  <a:lnTo>
                    <a:pt x="85" y="93"/>
                  </a:lnTo>
                  <a:lnTo>
                    <a:pt x="79" y="87"/>
                  </a:lnTo>
                  <a:lnTo>
                    <a:pt x="75" y="90"/>
                  </a:lnTo>
                  <a:lnTo>
                    <a:pt x="69" y="106"/>
                  </a:lnTo>
                  <a:lnTo>
                    <a:pt x="68" y="110"/>
                  </a:lnTo>
                  <a:lnTo>
                    <a:pt x="68" y="114"/>
                  </a:lnTo>
                  <a:lnTo>
                    <a:pt x="67" y="113"/>
                  </a:lnTo>
                  <a:lnTo>
                    <a:pt x="66" y="114"/>
                  </a:lnTo>
                  <a:lnTo>
                    <a:pt x="65" y="116"/>
                  </a:lnTo>
                  <a:lnTo>
                    <a:pt x="65" y="121"/>
                  </a:lnTo>
                  <a:lnTo>
                    <a:pt x="60" y="126"/>
                  </a:lnTo>
                  <a:lnTo>
                    <a:pt x="60" y="129"/>
                  </a:lnTo>
                  <a:lnTo>
                    <a:pt x="62" y="129"/>
                  </a:lnTo>
                  <a:lnTo>
                    <a:pt x="62" y="132"/>
                  </a:lnTo>
                  <a:lnTo>
                    <a:pt x="66" y="132"/>
                  </a:lnTo>
                  <a:lnTo>
                    <a:pt x="65" y="135"/>
                  </a:lnTo>
                  <a:lnTo>
                    <a:pt x="63" y="137"/>
                  </a:lnTo>
                  <a:lnTo>
                    <a:pt x="66" y="140"/>
                  </a:lnTo>
                  <a:lnTo>
                    <a:pt x="65" y="142"/>
                  </a:lnTo>
                  <a:lnTo>
                    <a:pt x="66" y="144"/>
                  </a:lnTo>
                  <a:lnTo>
                    <a:pt x="66" y="145"/>
                  </a:lnTo>
                  <a:lnTo>
                    <a:pt x="62" y="148"/>
                  </a:lnTo>
                  <a:lnTo>
                    <a:pt x="58" y="145"/>
                  </a:lnTo>
                  <a:lnTo>
                    <a:pt x="56" y="146"/>
                  </a:lnTo>
                  <a:lnTo>
                    <a:pt x="55" y="145"/>
                  </a:lnTo>
                  <a:lnTo>
                    <a:pt x="55" y="147"/>
                  </a:lnTo>
                  <a:lnTo>
                    <a:pt x="52" y="145"/>
                  </a:lnTo>
                  <a:lnTo>
                    <a:pt x="51" y="135"/>
                  </a:lnTo>
                  <a:lnTo>
                    <a:pt x="48" y="129"/>
                  </a:lnTo>
                  <a:lnTo>
                    <a:pt x="50" y="127"/>
                  </a:lnTo>
                  <a:lnTo>
                    <a:pt x="50" y="126"/>
                  </a:lnTo>
                  <a:lnTo>
                    <a:pt x="50" y="124"/>
                  </a:lnTo>
                  <a:lnTo>
                    <a:pt x="46" y="125"/>
                  </a:lnTo>
                  <a:lnTo>
                    <a:pt x="45" y="124"/>
                  </a:lnTo>
                  <a:lnTo>
                    <a:pt x="41" y="124"/>
                  </a:lnTo>
                  <a:lnTo>
                    <a:pt x="35" y="131"/>
                  </a:lnTo>
                  <a:lnTo>
                    <a:pt x="35" y="132"/>
                  </a:lnTo>
                  <a:lnTo>
                    <a:pt x="32" y="132"/>
                  </a:lnTo>
                  <a:lnTo>
                    <a:pt x="29" y="130"/>
                  </a:lnTo>
                  <a:lnTo>
                    <a:pt x="28" y="126"/>
                  </a:lnTo>
                  <a:lnTo>
                    <a:pt x="26" y="126"/>
                  </a:lnTo>
                  <a:lnTo>
                    <a:pt x="24" y="127"/>
                  </a:lnTo>
                  <a:lnTo>
                    <a:pt x="20" y="121"/>
                  </a:lnTo>
                  <a:lnTo>
                    <a:pt x="20" y="118"/>
                  </a:lnTo>
                  <a:lnTo>
                    <a:pt x="17" y="115"/>
                  </a:lnTo>
                  <a:lnTo>
                    <a:pt x="16" y="111"/>
                  </a:lnTo>
                  <a:lnTo>
                    <a:pt x="15" y="110"/>
                  </a:lnTo>
                  <a:lnTo>
                    <a:pt x="10" y="114"/>
                  </a:lnTo>
                  <a:lnTo>
                    <a:pt x="5" y="125"/>
                  </a:lnTo>
                  <a:lnTo>
                    <a:pt x="3" y="124"/>
                  </a:lnTo>
                  <a:lnTo>
                    <a:pt x="2" y="125"/>
                  </a:lnTo>
                  <a:lnTo>
                    <a:pt x="2" y="122"/>
                  </a:lnTo>
                  <a:lnTo>
                    <a:pt x="5" y="116"/>
                  </a:lnTo>
                  <a:lnTo>
                    <a:pt x="5" y="113"/>
                  </a:lnTo>
                  <a:lnTo>
                    <a:pt x="3" y="114"/>
                  </a:lnTo>
                  <a:lnTo>
                    <a:pt x="3" y="111"/>
                  </a:lnTo>
                  <a:lnTo>
                    <a:pt x="3" y="109"/>
                  </a:lnTo>
                  <a:lnTo>
                    <a:pt x="3" y="105"/>
                  </a:lnTo>
                  <a:lnTo>
                    <a:pt x="3" y="101"/>
                  </a:lnTo>
                  <a:lnTo>
                    <a:pt x="0" y="98"/>
                  </a:lnTo>
                  <a:lnTo>
                    <a:pt x="0" y="92"/>
                  </a:lnTo>
                  <a:lnTo>
                    <a:pt x="2" y="94"/>
                  </a:lnTo>
                  <a:lnTo>
                    <a:pt x="2" y="87"/>
                  </a:lnTo>
                  <a:lnTo>
                    <a:pt x="3" y="87"/>
                  </a:lnTo>
                  <a:lnTo>
                    <a:pt x="5" y="84"/>
                  </a:lnTo>
                  <a:lnTo>
                    <a:pt x="6" y="85"/>
                  </a:lnTo>
                  <a:lnTo>
                    <a:pt x="6" y="84"/>
                  </a:lnTo>
                  <a:lnTo>
                    <a:pt x="7" y="84"/>
                  </a:lnTo>
                  <a:lnTo>
                    <a:pt x="8" y="82"/>
                  </a:lnTo>
                  <a:lnTo>
                    <a:pt x="9" y="82"/>
                  </a:lnTo>
                  <a:lnTo>
                    <a:pt x="10" y="79"/>
                  </a:lnTo>
                  <a:lnTo>
                    <a:pt x="9" y="75"/>
                  </a:lnTo>
                  <a:lnTo>
                    <a:pt x="10" y="73"/>
                  </a:lnTo>
                  <a:lnTo>
                    <a:pt x="12" y="74"/>
                  </a:lnTo>
                  <a:lnTo>
                    <a:pt x="12" y="73"/>
                  </a:lnTo>
                  <a:lnTo>
                    <a:pt x="12" y="77"/>
                  </a:lnTo>
                  <a:lnTo>
                    <a:pt x="14" y="78"/>
                  </a:lnTo>
                  <a:lnTo>
                    <a:pt x="18" y="78"/>
                  </a:lnTo>
                  <a:lnTo>
                    <a:pt x="21" y="73"/>
                  </a:lnTo>
                  <a:lnTo>
                    <a:pt x="25" y="67"/>
                  </a:lnTo>
                  <a:lnTo>
                    <a:pt x="28" y="67"/>
                  </a:lnTo>
                  <a:lnTo>
                    <a:pt x="29" y="64"/>
                  </a:lnTo>
                  <a:lnTo>
                    <a:pt x="30" y="67"/>
                  </a:lnTo>
                  <a:lnTo>
                    <a:pt x="30" y="68"/>
                  </a:lnTo>
                  <a:lnTo>
                    <a:pt x="33" y="67"/>
                  </a:lnTo>
                  <a:lnTo>
                    <a:pt x="36" y="61"/>
                  </a:lnTo>
                  <a:lnTo>
                    <a:pt x="38" y="63"/>
                  </a:lnTo>
                  <a:lnTo>
                    <a:pt x="38" y="62"/>
                  </a:lnTo>
                  <a:lnTo>
                    <a:pt x="38" y="59"/>
                  </a:lnTo>
                  <a:lnTo>
                    <a:pt x="44" y="57"/>
                  </a:lnTo>
                  <a:lnTo>
                    <a:pt x="48" y="53"/>
                  </a:lnTo>
                  <a:lnTo>
                    <a:pt x="48" y="47"/>
                  </a:lnTo>
                  <a:lnTo>
                    <a:pt x="46" y="41"/>
                  </a:lnTo>
                  <a:lnTo>
                    <a:pt x="47" y="33"/>
                  </a:lnTo>
                  <a:lnTo>
                    <a:pt x="46" y="23"/>
                  </a:lnTo>
                  <a:lnTo>
                    <a:pt x="48" y="23"/>
                  </a:lnTo>
                  <a:lnTo>
                    <a:pt x="48" y="22"/>
                  </a:lnTo>
                  <a:lnTo>
                    <a:pt x="50" y="21"/>
                  </a:lnTo>
                  <a:lnTo>
                    <a:pt x="52" y="22"/>
                  </a:lnTo>
                  <a:lnTo>
                    <a:pt x="55" y="20"/>
                  </a:lnTo>
                  <a:lnTo>
                    <a:pt x="61" y="10"/>
                  </a:lnTo>
                  <a:lnTo>
                    <a:pt x="62" y="1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4"/>
                  </a:lnTo>
                  <a:lnTo>
                    <a:pt x="65" y="6"/>
                  </a:lnTo>
                  <a:lnTo>
                    <a:pt x="67" y="5"/>
                  </a:lnTo>
                  <a:lnTo>
                    <a:pt x="69" y="7"/>
                  </a:lnTo>
                  <a:lnTo>
                    <a:pt x="74" y="7"/>
                  </a:lnTo>
                  <a:lnTo>
                    <a:pt x="75" y="7"/>
                  </a:lnTo>
                  <a:lnTo>
                    <a:pt x="75" y="6"/>
                  </a:lnTo>
                  <a:lnTo>
                    <a:pt x="76" y="6"/>
                  </a:lnTo>
                  <a:lnTo>
                    <a:pt x="78" y="9"/>
                  </a:lnTo>
                  <a:lnTo>
                    <a:pt x="81" y="10"/>
                  </a:lnTo>
                  <a:lnTo>
                    <a:pt x="82" y="12"/>
                  </a:lnTo>
                  <a:lnTo>
                    <a:pt x="88" y="17"/>
                  </a:lnTo>
                  <a:lnTo>
                    <a:pt x="88" y="20"/>
                  </a:lnTo>
                  <a:lnTo>
                    <a:pt x="89" y="18"/>
                  </a:lnTo>
                  <a:lnTo>
                    <a:pt x="90" y="20"/>
                  </a:lnTo>
                  <a:lnTo>
                    <a:pt x="91" y="26"/>
                  </a:lnTo>
                  <a:lnTo>
                    <a:pt x="91" y="31"/>
                  </a:lnTo>
                  <a:lnTo>
                    <a:pt x="94" y="33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7" name="Freeform 904" descr="30%"/>
            <p:cNvSpPr>
              <a:spLocks/>
            </p:cNvSpPr>
            <p:nvPr/>
          </p:nvSpPr>
          <p:spPr bwMode="auto">
            <a:xfrm>
              <a:off x="3171362" y="2567019"/>
              <a:ext cx="1859" cy="160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2"/>
                </a:cxn>
              </a:cxnLst>
              <a:rect l="0" t="0" r="r" b="b"/>
              <a:pathLst>
                <a:path h="3">
                  <a:moveTo>
                    <a:pt x="0" y="2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8" name="Freeform 905" descr="30%"/>
            <p:cNvSpPr>
              <a:spLocks/>
            </p:cNvSpPr>
            <p:nvPr/>
          </p:nvSpPr>
          <p:spPr bwMode="auto">
            <a:xfrm>
              <a:off x="3909199" y="2473883"/>
              <a:ext cx="1859" cy="160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2" y="2"/>
                </a:cxn>
              </a:cxnLst>
              <a:rect l="0" t="0" r="r" b="b"/>
              <a:pathLst>
                <a:path w="2" h="3">
                  <a:moveTo>
                    <a:pt x="2" y="2"/>
                  </a:moveTo>
                  <a:lnTo>
                    <a:pt x="0" y="3"/>
                  </a:lnTo>
                  <a:lnTo>
                    <a:pt x="2" y="0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9" name="Freeform 906" descr="30%"/>
            <p:cNvSpPr>
              <a:spLocks/>
            </p:cNvSpPr>
            <p:nvPr/>
          </p:nvSpPr>
          <p:spPr bwMode="auto">
            <a:xfrm>
              <a:off x="3907340" y="2608771"/>
              <a:ext cx="3719" cy="9634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" y="5"/>
                </a:cxn>
                <a:cxn ang="0">
                  <a:pos x="3" y="5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6" y="11"/>
                </a:cxn>
                <a:cxn ang="0">
                  <a:pos x="2" y="18"/>
                </a:cxn>
                <a:cxn ang="0">
                  <a:pos x="1" y="18"/>
                </a:cxn>
                <a:cxn ang="0">
                  <a:pos x="1" y="14"/>
                </a:cxn>
                <a:cxn ang="0">
                  <a:pos x="2" y="13"/>
                </a:cxn>
                <a:cxn ang="0">
                  <a:pos x="0" y="10"/>
                </a:cxn>
                <a:cxn ang="0">
                  <a:pos x="0" y="9"/>
                </a:cxn>
              </a:cxnLst>
              <a:rect l="0" t="0" r="r" b="b"/>
              <a:pathLst>
                <a:path w="6" h="18">
                  <a:moveTo>
                    <a:pt x="0" y="9"/>
                  </a:moveTo>
                  <a:lnTo>
                    <a:pt x="1" y="5"/>
                  </a:lnTo>
                  <a:lnTo>
                    <a:pt x="3" y="5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11"/>
                  </a:lnTo>
                  <a:lnTo>
                    <a:pt x="2" y="18"/>
                  </a:lnTo>
                  <a:lnTo>
                    <a:pt x="1" y="18"/>
                  </a:lnTo>
                  <a:lnTo>
                    <a:pt x="1" y="14"/>
                  </a:lnTo>
                  <a:lnTo>
                    <a:pt x="2" y="13"/>
                  </a:lnTo>
                  <a:lnTo>
                    <a:pt x="0" y="10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0" name="Freeform 907" descr="30%"/>
            <p:cNvSpPr>
              <a:spLocks/>
            </p:cNvSpPr>
            <p:nvPr/>
          </p:nvSpPr>
          <p:spPr bwMode="auto">
            <a:xfrm>
              <a:off x="3901766" y="2634463"/>
              <a:ext cx="1859" cy="160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1" name="Freeform 908" descr="30%"/>
            <p:cNvSpPr>
              <a:spLocks/>
            </p:cNvSpPr>
            <p:nvPr/>
          </p:nvSpPr>
          <p:spPr bwMode="auto">
            <a:xfrm>
              <a:off x="3165784" y="2558990"/>
              <a:ext cx="5573" cy="8029"/>
            </a:xfrm>
            <a:custGeom>
              <a:avLst/>
              <a:gdLst/>
              <a:ahLst/>
              <a:cxnLst>
                <a:cxn ang="0">
                  <a:pos x="6" y="13"/>
                </a:cxn>
                <a:cxn ang="0">
                  <a:pos x="3" y="14"/>
                </a:cxn>
                <a:cxn ang="0">
                  <a:pos x="3" y="8"/>
                </a:cxn>
                <a:cxn ang="0">
                  <a:pos x="0" y="9"/>
                </a:cxn>
                <a:cxn ang="0">
                  <a:pos x="3" y="4"/>
                </a:cxn>
                <a:cxn ang="0">
                  <a:pos x="4" y="0"/>
                </a:cxn>
                <a:cxn ang="0">
                  <a:pos x="6" y="4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6" y="13"/>
                </a:cxn>
              </a:cxnLst>
              <a:rect l="0" t="0" r="r" b="b"/>
              <a:pathLst>
                <a:path w="6" h="14">
                  <a:moveTo>
                    <a:pt x="6" y="13"/>
                  </a:moveTo>
                  <a:lnTo>
                    <a:pt x="3" y="14"/>
                  </a:lnTo>
                  <a:lnTo>
                    <a:pt x="3" y="8"/>
                  </a:lnTo>
                  <a:lnTo>
                    <a:pt x="0" y="9"/>
                  </a:lnTo>
                  <a:lnTo>
                    <a:pt x="3" y="4"/>
                  </a:lnTo>
                  <a:lnTo>
                    <a:pt x="4" y="0"/>
                  </a:lnTo>
                  <a:lnTo>
                    <a:pt x="6" y="4"/>
                  </a:lnTo>
                  <a:lnTo>
                    <a:pt x="4" y="8"/>
                  </a:lnTo>
                  <a:lnTo>
                    <a:pt x="6" y="9"/>
                  </a:lnTo>
                  <a:lnTo>
                    <a:pt x="6" y="13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2" name="Freeform 909" descr="30%"/>
            <p:cNvSpPr>
              <a:spLocks/>
            </p:cNvSpPr>
            <p:nvPr/>
          </p:nvSpPr>
          <p:spPr bwMode="auto">
            <a:xfrm>
              <a:off x="4057883" y="2252288"/>
              <a:ext cx="7432" cy="12844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3"/>
                </a:cxn>
                <a:cxn ang="0">
                  <a:pos x="5" y="3"/>
                </a:cxn>
                <a:cxn ang="0">
                  <a:pos x="8" y="0"/>
                </a:cxn>
                <a:cxn ang="0">
                  <a:pos x="8" y="1"/>
                </a:cxn>
                <a:cxn ang="0">
                  <a:pos x="8" y="5"/>
                </a:cxn>
                <a:cxn ang="0">
                  <a:pos x="8" y="7"/>
                </a:cxn>
                <a:cxn ang="0">
                  <a:pos x="5" y="11"/>
                </a:cxn>
                <a:cxn ang="0">
                  <a:pos x="5" y="12"/>
                </a:cxn>
                <a:cxn ang="0">
                  <a:pos x="8" y="14"/>
                </a:cxn>
                <a:cxn ang="0">
                  <a:pos x="7" y="19"/>
                </a:cxn>
                <a:cxn ang="0">
                  <a:pos x="7" y="23"/>
                </a:cxn>
                <a:cxn ang="0">
                  <a:pos x="4" y="24"/>
                </a:cxn>
                <a:cxn ang="0">
                  <a:pos x="2" y="22"/>
                </a:cxn>
                <a:cxn ang="0">
                  <a:pos x="0" y="22"/>
                </a:cxn>
                <a:cxn ang="0">
                  <a:pos x="0" y="17"/>
                </a:cxn>
                <a:cxn ang="0">
                  <a:pos x="0" y="12"/>
                </a:cxn>
              </a:cxnLst>
              <a:rect l="0" t="0" r="r" b="b"/>
              <a:pathLst>
                <a:path w="8" h="24">
                  <a:moveTo>
                    <a:pt x="0" y="12"/>
                  </a:moveTo>
                  <a:lnTo>
                    <a:pt x="4" y="3"/>
                  </a:lnTo>
                  <a:lnTo>
                    <a:pt x="5" y="3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5"/>
                  </a:lnTo>
                  <a:lnTo>
                    <a:pt x="8" y="7"/>
                  </a:lnTo>
                  <a:lnTo>
                    <a:pt x="5" y="11"/>
                  </a:lnTo>
                  <a:lnTo>
                    <a:pt x="5" y="12"/>
                  </a:lnTo>
                  <a:lnTo>
                    <a:pt x="8" y="14"/>
                  </a:lnTo>
                  <a:lnTo>
                    <a:pt x="7" y="19"/>
                  </a:lnTo>
                  <a:lnTo>
                    <a:pt x="7" y="23"/>
                  </a:lnTo>
                  <a:lnTo>
                    <a:pt x="4" y="24"/>
                  </a:lnTo>
                  <a:lnTo>
                    <a:pt x="2" y="22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3" name="Freeform 910" descr="30%"/>
            <p:cNvSpPr>
              <a:spLocks/>
            </p:cNvSpPr>
            <p:nvPr/>
          </p:nvSpPr>
          <p:spPr bwMode="auto">
            <a:xfrm>
              <a:off x="4061597" y="2274766"/>
              <a:ext cx="1859" cy="160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1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4" name="Freeform 911" descr="30%"/>
            <p:cNvSpPr>
              <a:spLocks/>
            </p:cNvSpPr>
            <p:nvPr/>
          </p:nvSpPr>
          <p:spPr bwMode="auto">
            <a:xfrm>
              <a:off x="3896187" y="2616800"/>
              <a:ext cx="11153" cy="17663"/>
            </a:xfrm>
            <a:custGeom>
              <a:avLst/>
              <a:gdLst/>
              <a:ahLst/>
              <a:cxnLst>
                <a:cxn ang="0">
                  <a:pos x="9" y="8"/>
                </a:cxn>
                <a:cxn ang="0">
                  <a:pos x="10" y="10"/>
                </a:cxn>
                <a:cxn ang="0">
                  <a:pos x="9" y="11"/>
                </a:cxn>
                <a:cxn ang="0">
                  <a:pos x="8" y="13"/>
                </a:cxn>
                <a:cxn ang="0">
                  <a:pos x="9" y="21"/>
                </a:cxn>
                <a:cxn ang="0">
                  <a:pos x="9" y="21"/>
                </a:cxn>
                <a:cxn ang="0">
                  <a:pos x="9" y="28"/>
                </a:cxn>
                <a:cxn ang="0">
                  <a:pos x="7" y="33"/>
                </a:cxn>
                <a:cxn ang="0">
                  <a:pos x="5" y="31"/>
                </a:cxn>
                <a:cxn ang="0">
                  <a:pos x="3" y="33"/>
                </a:cxn>
                <a:cxn ang="0">
                  <a:pos x="3" y="31"/>
                </a:cxn>
                <a:cxn ang="0">
                  <a:pos x="1" y="29"/>
                </a:cxn>
                <a:cxn ang="0">
                  <a:pos x="2" y="27"/>
                </a:cxn>
                <a:cxn ang="0">
                  <a:pos x="1" y="24"/>
                </a:cxn>
                <a:cxn ang="0">
                  <a:pos x="0" y="19"/>
                </a:cxn>
                <a:cxn ang="0">
                  <a:pos x="2" y="19"/>
                </a:cxn>
                <a:cxn ang="0">
                  <a:pos x="3" y="17"/>
                </a:cxn>
                <a:cxn ang="0">
                  <a:pos x="5" y="17"/>
                </a:cxn>
                <a:cxn ang="0">
                  <a:pos x="4" y="13"/>
                </a:cxn>
                <a:cxn ang="0">
                  <a:pos x="5" y="11"/>
                </a:cxn>
                <a:cxn ang="0">
                  <a:pos x="4" y="7"/>
                </a:cxn>
                <a:cxn ang="0">
                  <a:pos x="5" y="0"/>
                </a:cxn>
                <a:cxn ang="0">
                  <a:pos x="8" y="3"/>
                </a:cxn>
                <a:cxn ang="0">
                  <a:pos x="9" y="8"/>
                </a:cxn>
              </a:cxnLst>
              <a:rect l="0" t="0" r="r" b="b"/>
              <a:pathLst>
                <a:path w="10" h="33">
                  <a:moveTo>
                    <a:pt x="9" y="8"/>
                  </a:moveTo>
                  <a:lnTo>
                    <a:pt x="10" y="10"/>
                  </a:lnTo>
                  <a:lnTo>
                    <a:pt x="9" y="11"/>
                  </a:lnTo>
                  <a:lnTo>
                    <a:pt x="8" y="13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9" y="28"/>
                  </a:lnTo>
                  <a:lnTo>
                    <a:pt x="7" y="33"/>
                  </a:lnTo>
                  <a:lnTo>
                    <a:pt x="5" y="31"/>
                  </a:lnTo>
                  <a:lnTo>
                    <a:pt x="3" y="33"/>
                  </a:lnTo>
                  <a:lnTo>
                    <a:pt x="3" y="31"/>
                  </a:lnTo>
                  <a:lnTo>
                    <a:pt x="1" y="29"/>
                  </a:lnTo>
                  <a:lnTo>
                    <a:pt x="2" y="27"/>
                  </a:lnTo>
                  <a:lnTo>
                    <a:pt x="1" y="24"/>
                  </a:lnTo>
                  <a:lnTo>
                    <a:pt x="0" y="19"/>
                  </a:lnTo>
                  <a:lnTo>
                    <a:pt x="2" y="19"/>
                  </a:lnTo>
                  <a:lnTo>
                    <a:pt x="3" y="17"/>
                  </a:lnTo>
                  <a:lnTo>
                    <a:pt x="5" y="17"/>
                  </a:lnTo>
                  <a:lnTo>
                    <a:pt x="4" y="13"/>
                  </a:lnTo>
                  <a:lnTo>
                    <a:pt x="5" y="11"/>
                  </a:lnTo>
                  <a:lnTo>
                    <a:pt x="4" y="7"/>
                  </a:lnTo>
                  <a:lnTo>
                    <a:pt x="5" y="0"/>
                  </a:lnTo>
                  <a:lnTo>
                    <a:pt x="8" y="3"/>
                  </a:lnTo>
                  <a:lnTo>
                    <a:pt x="9" y="8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5" name="Freeform 912" descr="30%"/>
            <p:cNvSpPr>
              <a:spLocks/>
            </p:cNvSpPr>
            <p:nvPr/>
          </p:nvSpPr>
          <p:spPr bwMode="auto">
            <a:xfrm>
              <a:off x="3048702" y="2563810"/>
              <a:ext cx="1859" cy="4819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1" y="9"/>
                </a:cxn>
                <a:cxn ang="0">
                  <a:pos x="0" y="9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1" y="4"/>
                </a:cxn>
              </a:cxnLst>
              <a:rect l="0" t="0" r="r" b="b"/>
              <a:pathLst>
                <a:path w="1" h="9">
                  <a:moveTo>
                    <a:pt x="1" y="4"/>
                  </a:moveTo>
                  <a:lnTo>
                    <a:pt x="1" y="9"/>
                  </a:lnTo>
                  <a:lnTo>
                    <a:pt x="0" y="9"/>
                  </a:lnTo>
                  <a:lnTo>
                    <a:pt x="0" y="5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4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6" name="Rectangle 913" descr="30%"/>
            <p:cNvSpPr>
              <a:spLocks noChangeArrowheads="1"/>
            </p:cNvSpPr>
            <p:nvPr/>
          </p:nvSpPr>
          <p:spPr bwMode="auto">
            <a:xfrm>
              <a:off x="3492889" y="2533298"/>
              <a:ext cx="0" cy="0"/>
            </a:xfrm>
            <a:prstGeom prst="rect">
              <a:avLst/>
            </a:prstGeom>
            <a:grpFill/>
            <a:ln w="3175">
              <a:solidFill>
                <a:schemeClr val="tx1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7" name="Freeform 914" descr="30%"/>
            <p:cNvSpPr>
              <a:spLocks/>
            </p:cNvSpPr>
            <p:nvPr/>
          </p:nvSpPr>
          <p:spPr bwMode="auto">
            <a:xfrm>
              <a:off x="3492889" y="2530088"/>
              <a:ext cx="1859" cy="160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8" name="Freeform 915" descr="30%"/>
            <p:cNvSpPr>
              <a:spLocks/>
            </p:cNvSpPr>
            <p:nvPr/>
          </p:nvSpPr>
          <p:spPr bwMode="auto">
            <a:xfrm>
              <a:off x="3883181" y="2661761"/>
              <a:ext cx="1859" cy="160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9" name="Freeform 916" descr="30%"/>
            <p:cNvSpPr>
              <a:spLocks/>
            </p:cNvSpPr>
            <p:nvPr/>
          </p:nvSpPr>
          <p:spPr bwMode="auto">
            <a:xfrm>
              <a:off x="3505900" y="2613585"/>
              <a:ext cx="5573" cy="3210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4" y="5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1"/>
                </a:cxn>
                <a:cxn ang="0">
                  <a:pos x="4" y="0"/>
                </a:cxn>
                <a:cxn ang="0">
                  <a:pos x="6" y="2"/>
                </a:cxn>
              </a:cxnLst>
              <a:rect l="0" t="0" r="r" b="b"/>
              <a:pathLst>
                <a:path w="6" h="5">
                  <a:moveTo>
                    <a:pt x="6" y="2"/>
                  </a:moveTo>
                  <a:lnTo>
                    <a:pt x="4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1"/>
                  </a:lnTo>
                  <a:lnTo>
                    <a:pt x="4" y="0"/>
                  </a:lnTo>
                  <a:lnTo>
                    <a:pt x="6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0" name="Freeform 917" descr="30%"/>
            <p:cNvSpPr>
              <a:spLocks/>
            </p:cNvSpPr>
            <p:nvPr/>
          </p:nvSpPr>
          <p:spPr bwMode="auto">
            <a:xfrm>
              <a:off x="3517047" y="2608771"/>
              <a:ext cx="11153" cy="16059"/>
            </a:xfrm>
            <a:custGeom>
              <a:avLst/>
              <a:gdLst/>
              <a:ahLst/>
              <a:cxnLst>
                <a:cxn ang="0">
                  <a:pos x="4" y="29"/>
                </a:cxn>
                <a:cxn ang="0">
                  <a:pos x="1" y="24"/>
                </a:cxn>
                <a:cxn ang="0">
                  <a:pos x="2" y="19"/>
                </a:cxn>
                <a:cxn ang="0">
                  <a:pos x="1" y="15"/>
                </a:cxn>
                <a:cxn ang="0">
                  <a:pos x="1" y="15"/>
                </a:cxn>
                <a:cxn ang="0">
                  <a:pos x="2" y="9"/>
                </a:cxn>
                <a:cxn ang="0">
                  <a:pos x="0" y="6"/>
                </a:cxn>
                <a:cxn ang="0">
                  <a:pos x="4" y="0"/>
                </a:cxn>
                <a:cxn ang="0">
                  <a:pos x="8" y="4"/>
                </a:cxn>
                <a:cxn ang="0">
                  <a:pos x="8" y="8"/>
                </a:cxn>
                <a:cxn ang="0">
                  <a:pos x="9" y="10"/>
                </a:cxn>
                <a:cxn ang="0">
                  <a:pos x="9" y="21"/>
                </a:cxn>
                <a:cxn ang="0">
                  <a:pos x="10" y="24"/>
                </a:cxn>
                <a:cxn ang="0">
                  <a:pos x="11" y="24"/>
                </a:cxn>
                <a:cxn ang="0">
                  <a:pos x="11" y="28"/>
                </a:cxn>
                <a:cxn ang="0">
                  <a:pos x="4" y="29"/>
                </a:cxn>
              </a:cxnLst>
              <a:rect l="0" t="0" r="r" b="b"/>
              <a:pathLst>
                <a:path w="11" h="29">
                  <a:moveTo>
                    <a:pt x="4" y="29"/>
                  </a:moveTo>
                  <a:lnTo>
                    <a:pt x="1" y="24"/>
                  </a:lnTo>
                  <a:lnTo>
                    <a:pt x="2" y="19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2" y="9"/>
                  </a:lnTo>
                  <a:lnTo>
                    <a:pt x="0" y="6"/>
                  </a:lnTo>
                  <a:lnTo>
                    <a:pt x="4" y="0"/>
                  </a:lnTo>
                  <a:lnTo>
                    <a:pt x="8" y="4"/>
                  </a:lnTo>
                  <a:lnTo>
                    <a:pt x="8" y="8"/>
                  </a:lnTo>
                  <a:lnTo>
                    <a:pt x="9" y="10"/>
                  </a:lnTo>
                  <a:lnTo>
                    <a:pt x="9" y="21"/>
                  </a:lnTo>
                  <a:lnTo>
                    <a:pt x="10" y="24"/>
                  </a:lnTo>
                  <a:lnTo>
                    <a:pt x="11" y="24"/>
                  </a:lnTo>
                  <a:lnTo>
                    <a:pt x="11" y="28"/>
                  </a:lnTo>
                  <a:lnTo>
                    <a:pt x="4" y="29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1" name="Freeform 918" descr="30%"/>
            <p:cNvSpPr>
              <a:spLocks/>
            </p:cNvSpPr>
            <p:nvPr/>
          </p:nvSpPr>
          <p:spPr bwMode="auto">
            <a:xfrm>
              <a:off x="3522625" y="2587893"/>
              <a:ext cx="1859" cy="4819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3" y="0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4" y="6"/>
                </a:cxn>
                <a:cxn ang="0">
                  <a:pos x="3" y="7"/>
                </a:cxn>
                <a:cxn ang="0">
                  <a:pos x="0" y="6"/>
                </a:cxn>
                <a:cxn ang="0">
                  <a:pos x="2" y="3"/>
                </a:cxn>
              </a:cxnLst>
              <a:rect l="0" t="0" r="r" b="b"/>
              <a:pathLst>
                <a:path w="4" h="7">
                  <a:moveTo>
                    <a:pt x="2" y="3"/>
                  </a:moveTo>
                  <a:lnTo>
                    <a:pt x="3" y="0"/>
                  </a:lnTo>
                  <a:lnTo>
                    <a:pt x="4" y="1"/>
                  </a:lnTo>
                  <a:lnTo>
                    <a:pt x="4" y="2"/>
                  </a:lnTo>
                  <a:lnTo>
                    <a:pt x="4" y="6"/>
                  </a:lnTo>
                  <a:lnTo>
                    <a:pt x="3" y="7"/>
                  </a:lnTo>
                  <a:lnTo>
                    <a:pt x="0" y="6"/>
                  </a:lnTo>
                  <a:lnTo>
                    <a:pt x="2" y="3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2" name="Freeform 919" descr="30%"/>
            <p:cNvSpPr>
              <a:spLocks/>
            </p:cNvSpPr>
            <p:nvPr/>
          </p:nvSpPr>
          <p:spPr bwMode="auto">
            <a:xfrm>
              <a:off x="4067175" y="2356663"/>
              <a:ext cx="1859" cy="160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3" name="Freeform 920" descr="30%"/>
            <p:cNvSpPr>
              <a:spLocks/>
            </p:cNvSpPr>
            <p:nvPr/>
          </p:nvSpPr>
          <p:spPr bwMode="auto">
            <a:xfrm>
              <a:off x="3879462" y="2668185"/>
              <a:ext cx="1859" cy="160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4" name="Freeform 921" descr="30%"/>
            <p:cNvSpPr>
              <a:spLocks/>
            </p:cNvSpPr>
            <p:nvPr/>
          </p:nvSpPr>
          <p:spPr bwMode="auto">
            <a:xfrm>
              <a:off x="3533778" y="2586288"/>
              <a:ext cx="7432" cy="9634"/>
            </a:xfrm>
            <a:custGeom>
              <a:avLst/>
              <a:gdLst/>
              <a:ahLst/>
              <a:cxnLst>
                <a:cxn ang="0">
                  <a:pos x="6" y="19"/>
                </a:cxn>
                <a:cxn ang="0">
                  <a:pos x="5" y="17"/>
                </a:cxn>
                <a:cxn ang="0">
                  <a:pos x="5" y="15"/>
                </a:cxn>
                <a:cxn ang="0">
                  <a:pos x="4" y="12"/>
                </a:cxn>
                <a:cxn ang="0">
                  <a:pos x="2" y="9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5" y="2"/>
                </a:cxn>
                <a:cxn ang="0">
                  <a:pos x="6" y="7"/>
                </a:cxn>
                <a:cxn ang="0">
                  <a:pos x="8" y="9"/>
                </a:cxn>
                <a:cxn ang="0">
                  <a:pos x="7" y="10"/>
                </a:cxn>
                <a:cxn ang="0">
                  <a:pos x="8" y="15"/>
                </a:cxn>
                <a:cxn ang="0">
                  <a:pos x="7" y="15"/>
                </a:cxn>
                <a:cxn ang="0">
                  <a:pos x="7" y="17"/>
                </a:cxn>
                <a:cxn ang="0">
                  <a:pos x="6" y="19"/>
                </a:cxn>
              </a:cxnLst>
              <a:rect l="0" t="0" r="r" b="b"/>
              <a:pathLst>
                <a:path w="8" h="19">
                  <a:moveTo>
                    <a:pt x="6" y="19"/>
                  </a:moveTo>
                  <a:lnTo>
                    <a:pt x="5" y="17"/>
                  </a:lnTo>
                  <a:lnTo>
                    <a:pt x="5" y="15"/>
                  </a:lnTo>
                  <a:lnTo>
                    <a:pt x="4" y="12"/>
                  </a:lnTo>
                  <a:lnTo>
                    <a:pt x="2" y="9"/>
                  </a:lnTo>
                  <a:lnTo>
                    <a:pt x="0" y="6"/>
                  </a:lnTo>
                  <a:lnTo>
                    <a:pt x="1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5" y="2"/>
                  </a:lnTo>
                  <a:lnTo>
                    <a:pt x="6" y="7"/>
                  </a:lnTo>
                  <a:lnTo>
                    <a:pt x="8" y="9"/>
                  </a:lnTo>
                  <a:lnTo>
                    <a:pt x="7" y="10"/>
                  </a:lnTo>
                  <a:lnTo>
                    <a:pt x="8" y="15"/>
                  </a:lnTo>
                  <a:lnTo>
                    <a:pt x="7" y="15"/>
                  </a:lnTo>
                  <a:lnTo>
                    <a:pt x="7" y="17"/>
                  </a:lnTo>
                  <a:lnTo>
                    <a:pt x="6" y="19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5" name="Freeform 922" descr="30%"/>
            <p:cNvSpPr>
              <a:spLocks/>
            </p:cNvSpPr>
            <p:nvPr/>
          </p:nvSpPr>
          <p:spPr bwMode="auto">
            <a:xfrm>
              <a:off x="3537491" y="2568624"/>
              <a:ext cx="5573" cy="6424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0" y="11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2"/>
                </a:cxn>
                <a:cxn ang="0">
                  <a:pos x="3" y="6"/>
                </a:cxn>
              </a:cxnLst>
              <a:rect l="0" t="0" r="r" b="b"/>
              <a:pathLst>
                <a:path w="4" h="11">
                  <a:moveTo>
                    <a:pt x="3" y="6"/>
                  </a:moveTo>
                  <a:lnTo>
                    <a:pt x="0" y="11"/>
                  </a:lnTo>
                  <a:lnTo>
                    <a:pt x="0" y="2"/>
                  </a:lnTo>
                  <a:lnTo>
                    <a:pt x="1" y="0"/>
                  </a:lnTo>
                  <a:lnTo>
                    <a:pt x="3" y="0"/>
                  </a:lnTo>
                  <a:lnTo>
                    <a:pt x="4" y="2"/>
                  </a:lnTo>
                  <a:lnTo>
                    <a:pt x="3" y="6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6" name="Freeform 923" descr="30%"/>
            <p:cNvSpPr>
              <a:spLocks/>
            </p:cNvSpPr>
            <p:nvPr/>
          </p:nvSpPr>
          <p:spPr bwMode="auto">
            <a:xfrm>
              <a:off x="3870170" y="2506000"/>
              <a:ext cx="40889" cy="72259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32" y="5"/>
                </a:cxn>
                <a:cxn ang="0">
                  <a:pos x="33" y="11"/>
                </a:cxn>
                <a:cxn ang="0">
                  <a:pos x="36" y="16"/>
                </a:cxn>
                <a:cxn ang="0">
                  <a:pos x="37" y="23"/>
                </a:cxn>
                <a:cxn ang="0">
                  <a:pos x="34" y="35"/>
                </a:cxn>
                <a:cxn ang="0">
                  <a:pos x="33" y="42"/>
                </a:cxn>
                <a:cxn ang="0">
                  <a:pos x="36" y="56"/>
                </a:cxn>
                <a:cxn ang="0">
                  <a:pos x="41" y="48"/>
                </a:cxn>
                <a:cxn ang="0">
                  <a:pos x="45" y="47"/>
                </a:cxn>
                <a:cxn ang="0">
                  <a:pos x="40" y="67"/>
                </a:cxn>
                <a:cxn ang="0">
                  <a:pos x="40" y="74"/>
                </a:cxn>
                <a:cxn ang="0">
                  <a:pos x="39" y="83"/>
                </a:cxn>
                <a:cxn ang="0">
                  <a:pos x="37" y="82"/>
                </a:cxn>
                <a:cxn ang="0">
                  <a:pos x="33" y="90"/>
                </a:cxn>
                <a:cxn ang="0">
                  <a:pos x="38" y="89"/>
                </a:cxn>
                <a:cxn ang="0">
                  <a:pos x="38" y="95"/>
                </a:cxn>
                <a:cxn ang="0">
                  <a:pos x="41" y="98"/>
                </a:cxn>
                <a:cxn ang="0">
                  <a:pos x="39" y="113"/>
                </a:cxn>
                <a:cxn ang="0">
                  <a:pos x="37" y="124"/>
                </a:cxn>
                <a:cxn ang="0">
                  <a:pos x="38" y="130"/>
                </a:cxn>
                <a:cxn ang="0">
                  <a:pos x="39" y="132"/>
                </a:cxn>
                <a:cxn ang="0">
                  <a:pos x="36" y="135"/>
                </a:cxn>
                <a:cxn ang="0">
                  <a:pos x="34" y="131"/>
                </a:cxn>
                <a:cxn ang="0">
                  <a:pos x="30" y="129"/>
                </a:cxn>
                <a:cxn ang="0">
                  <a:pos x="25" y="135"/>
                </a:cxn>
                <a:cxn ang="0">
                  <a:pos x="25" y="130"/>
                </a:cxn>
                <a:cxn ang="0">
                  <a:pos x="26" y="122"/>
                </a:cxn>
                <a:cxn ang="0">
                  <a:pos x="25" y="122"/>
                </a:cxn>
                <a:cxn ang="0">
                  <a:pos x="21" y="127"/>
                </a:cxn>
                <a:cxn ang="0">
                  <a:pos x="16" y="135"/>
                </a:cxn>
                <a:cxn ang="0">
                  <a:pos x="14" y="130"/>
                </a:cxn>
                <a:cxn ang="0">
                  <a:pos x="9" y="127"/>
                </a:cxn>
                <a:cxn ang="0">
                  <a:pos x="11" y="120"/>
                </a:cxn>
                <a:cxn ang="0">
                  <a:pos x="7" y="121"/>
                </a:cxn>
                <a:cxn ang="0">
                  <a:pos x="2" y="115"/>
                </a:cxn>
                <a:cxn ang="0">
                  <a:pos x="1" y="109"/>
                </a:cxn>
                <a:cxn ang="0">
                  <a:pos x="0" y="101"/>
                </a:cxn>
                <a:cxn ang="0">
                  <a:pos x="7" y="99"/>
                </a:cxn>
                <a:cxn ang="0">
                  <a:pos x="8" y="96"/>
                </a:cxn>
                <a:cxn ang="0">
                  <a:pos x="16" y="93"/>
                </a:cxn>
                <a:cxn ang="0">
                  <a:pos x="21" y="90"/>
                </a:cxn>
                <a:cxn ang="0">
                  <a:pos x="22" y="85"/>
                </a:cxn>
                <a:cxn ang="0">
                  <a:pos x="30" y="88"/>
                </a:cxn>
                <a:cxn ang="0">
                  <a:pos x="33" y="80"/>
                </a:cxn>
                <a:cxn ang="0">
                  <a:pos x="33" y="77"/>
                </a:cxn>
                <a:cxn ang="0">
                  <a:pos x="33" y="68"/>
                </a:cxn>
                <a:cxn ang="0">
                  <a:pos x="31" y="72"/>
                </a:cxn>
                <a:cxn ang="0">
                  <a:pos x="30" y="68"/>
                </a:cxn>
                <a:cxn ang="0">
                  <a:pos x="28" y="61"/>
                </a:cxn>
                <a:cxn ang="0">
                  <a:pos x="26" y="57"/>
                </a:cxn>
                <a:cxn ang="0">
                  <a:pos x="26" y="49"/>
                </a:cxn>
                <a:cxn ang="0">
                  <a:pos x="22" y="44"/>
                </a:cxn>
                <a:cxn ang="0">
                  <a:pos x="19" y="37"/>
                </a:cxn>
                <a:cxn ang="0">
                  <a:pos x="25" y="31"/>
                </a:cxn>
                <a:cxn ang="0">
                  <a:pos x="26" y="25"/>
                </a:cxn>
                <a:cxn ang="0">
                  <a:pos x="28" y="2"/>
                </a:cxn>
              </a:cxnLst>
              <a:rect l="0" t="0" r="r" b="b"/>
              <a:pathLst>
                <a:path w="45" h="135">
                  <a:moveTo>
                    <a:pt x="28" y="2"/>
                  </a:moveTo>
                  <a:lnTo>
                    <a:pt x="29" y="0"/>
                  </a:lnTo>
                  <a:lnTo>
                    <a:pt x="30" y="5"/>
                  </a:lnTo>
                  <a:lnTo>
                    <a:pt x="32" y="5"/>
                  </a:lnTo>
                  <a:lnTo>
                    <a:pt x="32" y="6"/>
                  </a:lnTo>
                  <a:lnTo>
                    <a:pt x="33" y="11"/>
                  </a:lnTo>
                  <a:lnTo>
                    <a:pt x="32" y="20"/>
                  </a:lnTo>
                  <a:lnTo>
                    <a:pt x="36" y="16"/>
                  </a:lnTo>
                  <a:lnTo>
                    <a:pt x="36" y="17"/>
                  </a:lnTo>
                  <a:lnTo>
                    <a:pt x="37" y="23"/>
                  </a:lnTo>
                  <a:lnTo>
                    <a:pt x="34" y="27"/>
                  </a:lnTo>
                  <a:lnTo>
                    <a:pt x="34" y="35"/>
                  </a:lnTo>
                  <a:lnTo>
                    <a:pt x="34" y="38"/>
                  </a:lnTo>
                  <a:lnTo>
                    <a:pt x="33" y="42"/>
                  </a:lnTo>
                  <a:lnTo>
                    <a:pt x="34" y="43"/>
                  </a:lnTo>
                  <a:lnTo>
                    <a:pt x="36" y="56"/>
                  </a:lnTo>
                  <a:lnTo>
                    <a:pt x="37" y="56"/>
                  </a:lnTo>
                  <a:lnTo>
                    <a:pt x="41" y="48"/>
                  </a:lnTo>
                  <a:lnTo>
                    <a:pt x="44" y="47"/>
                  </a:lnTo>
                  <a:lnTo>
                    <a:pt x="45" y="47"/>
                  </a:lnTo>
                  <a:lnTo>
                    <a:pt x="45" y="51"/>
                  </a:lnTo>
                  <a:lnTo>
                    <a:pt x="40" y="67"/>
                  </a:lnTo>
                  <a:lnTo>
                    <a:pt x="41" y="72"/>
                  </a:lnTo>
                  <a:lnTo>
                    <a:pt x="40" y="74"/>
                  </a:lnTo>
                  <a:lnTo>
                    <a:pt x="41" y="80"/>
                  </a:lnTo>
                  <a:lnTo>
                    <a:pt x="39" y="83"/>
                  </a:lnTo>
                  <a:lnTo>
                    <a:pt x="38" y="82"/>
                  </a:lnTo>
                  <a:lnTo>
                    <a:pt x="37" y="82"/>
                  </a:lnTo>
                  <a:lnTo>
                    <a:pt x="33" y="88"/>
                  </a:lnTo>
                  <a:lnTo>
                    <a:pt x="33" y="90"/>
                  </a:lnTo>
                  <a:lnTo>
                    <a:pt x="36" y="89"/>
                  </a:lnTo>
                  <a:lnTo>
                    <a:pt x="38" y="89"/>
                  </a:lnTo>
                  <a:lnTo>
                    <a:pt x="39" y="90"/>
                  </a:lnTo>
                  <a:lnTo>
                    <a:pt x="38" y="95"/>
                  </a:lnTo>
                  <a:lnTo>
                    <a:pt x="40" y="93"/>
                  </a:lnTo>
                  <a:lnTo>
                    <a:pt x="41" y="98"/>
                  </a:lnTo>
                  <a:lnTo>
                    <a:pt x="41" y="103"/>
                  </a:lnTo>
                  <a:lnTo>
                    <a:pt x="39" y="113"/>
                  </a:lnTo>
                  <a:lnTo>
                    <a:pt x="37" y="120"/>
                  </a:lnTo>
                  <a:lnTo>
                    <a:pt x="37" y="124"/>
                  </a:lnTo>
                  <a:lnTo>
                    <a:pt x="38" y="125"/>
                  </a:lnTo>
                  <a:lnTo>
                    <a:pt x="38" y="130"/>
                  </a:lnTo>
                  <a:lnTo>
                    <a:pt x="39" y="130"/>
                  </a:lnTo>
                  <a:lnTo>
                    <a:pt x="39" y="132"/>
                  </a:lnTo>
                  <a:lnTo>
                    <a:pt x="38" y="132"/>
                  </a:lnTo>
                  <a:lnTo>
                    <a:pt x="36" y="135"/>
                  </a:lnTo>
                  <a:lnTo>
                    <a:pt x="34" y="135"/>
                  </a:lnTo>
                  <a:lnTo>
                    <a:pt x="34" y="131"/>
                  </a:lnTo>
                  <a:lnTo>
                    <a:pt x="32" y="131"/>
                  </a:lnTo>
                  <a:lnTo>
                    <a:pt x="30" y="129"/>
                  </a:lnTo>
                  <a:lnTo>
                    <a:pt x="28" y="135"/>
                  </a:lnTo>
                  <a:lnTo>
                    <a:pt x="25" y="135"/>
                  </a:lnTo>
                  <a:lnTo>
                    <a:pt x="24" y="134"/>
                  </a:lnTo>
                  <a:lnTo>
                    <a:pt x="25" y="130"/>
                  </a:lnTo>
                  <a:lnTo>
                    <a:pt x="24" y="126"/>
                  </a:lnTo>
                  <a:lnTo>
                    <a:pt x="26" y="122"/>
                  </a:lnTo>
                  <a:lnTo>
                    <a:pt x="25" y="120"/>
                  </a:lnTo>
                  <a:lnTo>
                    <a:pt x="25" y="122"/>
                  </a:lnTo>
                  <a:lnTo>
                    <a:pt x="23" y="122"/>
                  </a:lnTo>
                  <a:lnTo>
                    <a:pt x="21" y="127"/>
                  </a:lnTo>
                  <a:lnTo>
                    <a:pt x="17" y="129"/>
                  </a:lnTo>
                  <a:lnTo>
                    <a:pt x="16" y="135"/>
                  </a:lnTo>
                  <a:lnTo>
                    <a:pt x="14" y="135"/>
                  </a:lnTo>
                  <a:lnTo>
                    <a:pt x="14" y="130"/>
                  </a:lnTo>
                  <a:lnTo>
                    <a:pt x="10" y="130"/>
                  </a:lnTo>
                  <a:lnTo>
                    <a:pt x="9" y="127"/>
                  </a:lnTo>
                  <a:lnTo>
                    <a:pt x="13" y="121"/>
                  </a:lnTo>
                  <a:lnTo>
                    <a:pt x="11" y="120"/>
                  </a:lnTo>
                  <a:lnTo>
                    <a:pt x="9" y="121"/>
                  </a:lnTo>
                  <a:lnTo>
                    <a:pt x="7" y="121"/>
                  </a:lnTo>
                  <a:lnTo>
                    <a:pt x="4" y="120"/>
                  </a:lnTo>
                  <a:lnTo>
                    <a:pt x="2" y="115"/>
                  </a:lnTo>
                  <a:lnTo>
                    <a:pt x="2" y="111"/>
                  </a:lnTo>
                  <a:lnTo>
                    <a:pt x="1" y="109"/>
                  </a:lnTo>
                  <a:lnTo>
                    <a:pt x="0" y="105"/>
                  </a:lnTo>
                  <a:lnTo>
                    <a:pt x="0" y="101"/>
                  </a:lnTo>
                  <a:lnTo>
                    <a:pt x="3" y="98"/>
                  </a:lnTo>
                  <a:lnTo>
                    <a:pt x="7" y="99"/>
                  </a:lnTo>
                  <a:lnTo>
                    <a:pt x="7" y="96"/>
                  </a:lnTo>
                  <a:lnTo>
                    <a:pt x="8" y="96"/>
                  </a:lnTo>
                  <a:lnTo>
                    <a:pt x="11" y="95"/>
                  </a:lnTo>
                  <a:lnTo>
                    <a:pt x="16" y="93"/>
                  </a:lnTo>
                  <a:lnTo>
                    <a:pt x="17" y="92"/>
                  </a:lnTo>
                  <a:lnTo>
                    <a:pt x="21" y="90"/>
                  </a:lnTo>
                  <a:lnTo>
                    <a:pt x="21" y="85"/>
                  </a:lnTo>
                  <a:lnTo>
                    <a:pt x="22" y="85"/>
                  </a:lnTo>
                  <a:lnTo>
                    <a:pt x="24" y="88"/>
                  </a:lnTo>
                  <a:lnTo>
                    <a:pt x="30" y="88"/>
                  </a:lnTo>
                  <a:lnTo>
                    <a:pt x="30" y="84"/>
                  </a:lnTo>
                  <a:lnTo>
                    <a:pt x="33" y="80"/>
                  </a:lnTo>
                  <a:lnTo>
                    <a:pt x="33" y="78"/>
                  </a:lnTo>
                  <a:lnTo>
                    <a:pt x="33" y="77"/>
                  </a:lnTo>
                  <a:lnTo>
                    <a:pt x="33" y="74"/>
                  </a:lnTo>
                  <a:lnTo>
                    <a:pt x="33" y="68"/>
                  </a:lnTo>
                  <a:lnTo>
                    <a:pt x="33" y="68"/>
                  </a:lnTo>
                  <a:lnTo>
                    <a:pt x="31" y="72"/>
                  </a:lnTo>
                  <a:lnTo>
                    <a:pt x="29" y="72"/>
                  </a:lnTo>
                  <a:lnTo>
                    <a:pt x="30" y="68"/>
                  </a:lnTo>
                  <a:lnTo>
                    <a:pt x="29" y="62"/>
                  </a:lnTo>
                  <a:lnTo>
                    <a:pt x="28" y="61"/>
                  </a:lnTo>
                  <a:lnTo>
                    <a:pt x="26" y="62"/>
                  </a:lnTo>
                  <a:lnTo>
                    <a:pt x="26" y="57"/>
                  </a:lnTo>
                  <a:lnTo>
                    <a:pt x="24" y="54"/>
                  </a:lnTo>
                  <a:lnTo>
                    <a:pt x="26" y="49"/>
                  </a:lnTo>
                  <a:lnTo>
                    <a:pt x="22" y="46"/>
                  </a:lnTo>
                  <a:lnTo>
                    <a:pt x="22" y="44"/>
                  </a:lnTo>
                  <a:lnTo>
                    <a:pt x="23" y="41"/>
                  </a:lnTo>
                  <a:lnTo>
                    <a:pt x="19" y="37"/>
                  </a:lnTo>
                  <a:lnTo>
                    <a:pt x="21" y="35"/>
                  </a:lnTo>
                  <a:lnTo>
                    <a:pt x="25" y="31"/>
                  </a:lnTo>
                  <a:lnTo>
                    <a:pt x="24" y="27"/>
                  </a:lnTo>
                  <a:lnTo>
                    <a:pt x="26" y="25"/>
                  </a:lnTo>
                  <a:lnTo>
                    <a:pt x="25" y="18"/>
                  </a:lnTo>
                  <a:lnTo>
                    <a:pt x="28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7" name="Freeform 924" descr="30%"/>
            <p:cNvSpPr>
              <a:spLocks/>
            </p:cNvSpPr>
            <p:nvPr/>
          </p:nvSpPr>
          <p:spPr bwMode="auto">
            <a:xfrm>
              <a:off x="3544925" y="2594317"/>
              <a:ext cx="3719" cy="160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2" y="2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3" y="0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8" name="Freeform 925" descr="30%"/>
            <p:cNvSpPr>
              <a:spLocks/>
            </p:cNvSpPr>
            <p:nvPr/>
          </p:nvSpPr>
          <p:spPr bwMode="auto">
            <a:xfrm>
              <a:off x="4013275" y="2395200"/>
              <a:ext cx="3719" cy="3210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4"/>
                </a:cxn>
                <a:cxn ang="0">
                  <a:pos x="1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1" y="6"/>
                </a:cxn>
              </a:cxnLst>
              <a:rect l="0" t="0" r="r" b="b"/>
              <a:pathLst>
                <a:path w="4" h="6">
                  <a:moveTo>
                    <a:pt x="1" y="6"/>
                  </a:moveTo>
                  <a:lnTo>
                    <a:pt x="0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4" y="4"/>
                  </a:lnTo>
                  <a:lnTo>
                    <a:pt x="4" y="5"/>
                  </a:lnTo>
                  <a:lnTo>
                    <a:pt x="1" y="6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9" name="Freeform 926" descr="30%"/>
            <p:cNvSpPr>
              <a:spLocks/>
            </p:cNvSpPr>
            <p:nvPr/>
          </p:nvSpPr>
          <p:spPr bwMode="auto">
            <a:xfrm>
              <a:off x="3842292" y="2579863"/>
              <a:ext cx="1859" cy="160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2" y="0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0" name="Freeform 927" descr="30%"/>
            <p:cNvSpPr>
              <a:spLocks/>
            </p:cNvSpPr>
            <p:nvPr/>
          </p:nvSpPr>
          <p:spPr bwMode="auto">
            <a:xfrm>
              <a:off x="3816275" y="2600741"/>
              <a:ext cx="1859" cy="160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0" y="3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1" name="Freeform 928" descr="30%"/>
            <p:cNvSpPr>
              <a:spLocks/>
            </p:cNvSpPr>
            <p:nvPr/>
          </p:nvSpPr>
          <p:spPr bwMode="auto">
            <a:xfrm>
              <a:off x="3814415" y="2600741"/>
              <a:ext cx="1859" cy="1605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" y="2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2" name="Freeform 929" descr="30%"/>
            <p:cNvSpPr>
              <a:spLocks/>
            </p:cNvSpPr>
            <p:nvPr/>
          </p:nvSpPr>
          <p:spPr bwMode="auto">
            <a:xfrm>
              <a:off x="3808837" y="2539722"/>
              <a:ext cx="3719" cy="4819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2" y="7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5" y="3"/>
                </a:cxn>
              </a:cxnLst>
              <a:rect l="0" t="0" r="r" b="b"/>
              <a:pathLst>
                <a:path w="5" h="7">
                  <a:moveTo>
                    <a:pt x="5" y="3"/>
                  </a:moveTo>
                  <a:lnTo>
                    <a:pt x="2" y="7"/>
                  </a:lnTo>
                  <a:lnTo>
                    <a:pt x="0" y="2"/>
                  </a:lnTo>
                  <a:lnTo>
                    <a:pt x="1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3" name="Freeform 930" descr="30%"/>
            <p:cNvSpPr>
              <a:spLocks/>
            </p:cNvSpPr>
            <p:nvPr/>
          </p:nvSpPr>
          <p:spPr bwMode="auto">
            <a:xfrm>
              <a:off x="3782818" y="2454615"/>
              <a:ext cx="122661" cy="154156"/>
            </a:xfrm>
            <a:custGeom>
              <a:avLst/>
              <a:gdLst/>
              <a:ahLst/>
              <a:cxnLst>
                <a:cxn ang="0">
                  <a:pos x="131" y="44"/>
                </a:cxn>
                <a:cxn ang="0">
                  <a:pos x="129" y="58"/>
                </a:cxn>
                <a:cxn ang="0">
                  <a:pos x="122" y="74"/>
                </a:cxn>
                <a:cxn ang="0">
                  <a:pos x="116" y="89"/>
                </a:cxn>
                <a:cxn ang="0">
                  <a:pos x="102" y="119"/>
                </a:cxn>
                <a:cxn ang="0">
                  <a:pos x="94" y="141"/>
                </a:cxn>
                <a:cxn ang="0">
                  <a:pos x="85" y="178"/>
                </a:cxn>
                <a:cxn ang="0">
                  <a:pos x="82" y="186"/>
                </a:cxn>
                <a:cxn ang="0">
                  <a:pos x="80" y="195"/>
                </a:cxn>
                <a:cxn ang="0">
                  <a:pos x="78" y="203"/>
                </a:cxn>
                <a:cxn ang="0">
                  <a:pos x="71" y="210"/>
                </a:cxn>
                <a:cxn ang="0">
                  <a:pos x="68" y="218"/>
                </a:cxn>
                <a:cxn ang="0">
                  <a:pos x="64" y="225"/>
                </a:cxn>
                <a:cxn ang="0">
                  <a:pos x="66" y="231"/>
                </a:cxn>
                <a:cxn ang="0">
                  <a:pos x="55" y="233"/>
                </a:cxn>
                <a:cxn ang="0">
                  <a:pos x="48" y="234"/>
                </a:cxn>
                <a:cxn ang="0">
                  <a:pos x="43" y="249"/>
                </a:cxn>
                <a:cxn ang="0">
                  <a:pos x="42" y="255"/>
                </a:cxn>
                <a:cxn ang="0">
                  <a:pos x="36" y="255"/>
                </a:cxn>
                <a:cxn ang="0">
                  <a:pos x="34" y="261"/>
                </a:cxn>
                <a:cxn ang="0">
                  <a:pos x="31" y="270"/>
                </a:cxn>
                <a:cxn ang="0">
                  <a:pos x="23" y="285"/>
                </a:cxn>
                <a:cxn ang="0">
                  <a:pos x="17" y="286"/>
                </a:cxn>
                <a:cxn ang="0">
                  <a:pos x="13" y="272"/>
                </a:cxn>
                <a:cxn ang="0">
                  <a:pos x="4" y="267"/>
                </a:cxn>
                <a:cxn ang="0">
                  <a:pos x="0" y="251"/>
                </a:cxn>
                <a:cxn ang="0">
                  <a:pos x="9" y="242"/>
                </a:cxn>
                <a:cxn ang="0">
                  <a:pos x="16" y="244"/>
                </a:cxn>
                <a:cxn ang="0">
                  <a:pos x="18" y="238"/>
                </a:cxn>
                <a:cxn ang="0">
                  <a:pos x="25" y="218"/>
                </a:cxn>
                <a:cxn ang="0">
                  <a:pos x="33" y="219"/>
                </a:cxn>
                <a:cxn ang="0">
                  <a:pos x="41" y="205"/>
                </a:cxn>
                <a:cxn ang="0">
                  <a:pos x="43" y="200"/>
                </a:cxn>
                <a:cxn ang="0">
                  <a:pos x="39" y="194"/>
                </a:cxn>
                <a:cxn ang="0">
                  <a:pos x="35" y="184"/>
                </a:cxn>
                <a:cxn ang="0">
                  <a:pos x="40" y="178"/>
                </a:cxn>
                <a:cxn ang="0">
                  <a:pos x="36" y="168"/>
                </a:cxn>
                <a:cxn ang="0">
                  <a:pos x="39" y="158"/>
                </a:cxn>
                <a:cxn ang="0">
                  <a:pos x="44" y="143"/>
                </a:cxn>
                <a:cxn ang="0">
                  <a:pos x="49" y="130"/>
                </a:cxn>
                <a:cxn ang="0">
                  <a:pos x="54" y="130"/>
                </a:cxn>
                <a:cxn ang="0">
                  <a:pos x="59" y="122"/>
                </a:cxn>
                <a:cxn ang="0">
                  <a:pos x="64" y="116"/>
                </a:cxn>
                <a:cxn ang="0">
                  <a:pos x="73" y="99"/>
                </a:cxn>
                <a:cxn ang="0">
                  <a:pos x="73" y="85"/>
                </a:cxn>
                <a:cxn ang="0">
                  <a:pos x="77" y="67"/>
                </a:cxn>
                <a:cxn ang="0">
                  <a:pos x="86" y="57"/>
                </a:cxn>
                <a:cxn ang="0">
                  <a:pos x="93" y="31"/>
                </a:cxn>
                <a:cxn ang="0">
                  <a:pos x="95" y="22"/>
                </a:cxn>
                <a:cxn ang="0">
                  <a:pos x="99" y="10"/>
                </a:cxn>
                <a:cxn ang="0">
                  <a:pos x="102" y="5"/>
                </a:cxn>
                <a:cxn ang="0">
                  <a:pos x="107" y="2"/>
                </a:cxn>
                <a:cxn ang="0">
                  <a:pos x="108" y="11"/>
                </a:cxn>
                <a:cxn ang="0">
                  <a:pos x="109" y="18"/>
                </a:cxn>
                <a:cxn ang="0">
                  <a:pos x="102" y="32"/>
                </a:cxn>
                <a:cxn ang="0">
                  <a:pos x="104" y="37"/>
                </a:cxn>
                <a:cxn ang="0">
                  <a:pos x="109" y="36"/>
                </a:cxn>
                <a:cxn ang="0">
                  <a:pos x="115" y="36"/>
                </a:cxn>
                <a:cxn ang="0">
                  <a:pos x="122" y="36"/>
                </a:cxn>
                <a:cxn ang="0">
                  <a:pos x="126" y="43"/>
                </a:cxn>
              </a:cxnLst>
              <a:rect l="0" t="0" r="r" b="b"/>
              <a:pathLst>
                <a:path w="131" h="287">
                  <a:moveTo>
                    <a:pt x="126" y="43"/>
                  </a:moveTo>
                  <a:lnTo>
                    <a:pt x="125" y="44"/>
                  </a:lnTo>
                  <a:lnTo>
                    <a:pt x="125" y="47"/>
                  </a:lnTo>
                  <a:lnTo>
                    <a:pt x="130" y="43"/>
                  </a:lnTo>
                  <a:lnTo>
                    <a:pt x="131" y="44"/>
                  </a:lnTo>
                  <a:lnTo>
                    <a:pt x="131" y="48"/>
                  </a:lnTo>
                  <a:lnTo>
                    <a:pt x="130" y="49"/>
                  </a:lnTo>
                  <a:lnTo>
                    <a:pt x="130" y="51"/>
                  </a:lnTo>
                  <a:lnTo>
                    <a:pt x="127" y="58"/>
                  </a:lnTo>
                  <a:lnTo>
                    <a:pt x="129" y="58"/>
                  </a:lnTo>
                  <a:lnTo>
                    <a:pt x="127" y="63"/>
                  </a:lnTo>
                  <a:lnTo>
                    <a:pt x="125" y="68"/>
                  </a:lnTo>
                  <a:lnTo>
                    <a:pt x="122" y="70"/>
                  </a:lnTo>
                  <a:lnTo>
                    <a:pt x="122" y="72"/>
                  </a:lnTo>
                  <a:lnTo>
                    <a:pt x="122" y="74"/>
                  </a:lnTo>
                  <a:lnTo>
                    <a:pt x="122" y="78"/>
                  </a:lnTo>
                  <a:lnTo>
                    <a:pt x="119" y="79"/>
                  </a:lnTo>
                  <a:lnTo>
                    <a:pt x="118" y="83"/>
                  </a:lnTo>
                  <a:lnTo>
                    <a:pt x="117" y="84"/>
                  </a:lnTo>
                  <a:lnTo>
                    <a:pt x="116" y="89"/>
                  </a:lnTo>
                  <a:lnTo>
                    <a:pt x="114" y="93"/>
                  </a:lnTo>
                  <a:lnTo>
                    <a:pt x="110" y="101"/>
                  </a:lnTo>
                  <a:lnTo>
                    <a:pt x="106" y="106"/>
                  </a:lnTo>
                  <a:lnTo>
                    <a:pt x="104" y="114"/>
                  </a:lnTo>
                  <a:lnTo>
                    <a:pt x="102" y="119"/>
                  </a:lnTo>
                  <a:lnTo>
                    <a:pt x="99" y="124"/>
                  </a:lnTo>
                  <a:lnTo>
                    <a:pt x="97" y="127"/>
                  </a:lnTo>
                  <a:lnTo>
                    <a:pt x="99" y="131"/>
                  </a:lnTo>
                  <a:lnTo>
                    <a:pt x="96" y="132"/>
                  </a:lnTo>
                  <a:lnTo>
                    <a:pt x="94" y="141"/>
                  </a:lnTo>
                  <a:lnTo>
                    <a:pt x="86" y="156"/>
                  </a:lnTo>
                  <a:lnTo>
                    <a:pt x="85" y="167"/>
                  </a:lnTo>
                  <a:lnTo>
                    <a:pt x="82" y="172"/>
                  </a:lnTo>
                  <a:lnTo>
                    <a:pt x="82" y="176"/>
                  </a:lnTo>
                  <a:lnTo>
                    <a:pt x="85" y="178"/>
                  </a:lnTo>
                  <a:lnTo>
                    <a:pt x="80" y="179"/>
                  </a:lnTo>
                  <a:lnTo>
                    <a:pt x="82" y="182"/>
                  </a:lnTo>
                  <a:lnTo>
                    <a:pt x="81" y="184"/>
                  </a:lnTo>
                  <a:lnTo>
                    <a:pt x="81" y="186"/>
                  </a:lnTo>
                  <a:lnTo>
                    <a:pt x="82" y="186"/>
                  </a:lnTo>
                  <a:lnTo>
                    <a:pt x="82" y="188"/>
                  </a:lnTo>
                  <a:lnTo>
                    <a:pt x="81" y="189"/>
                  </a:lnTo>
                  <a:lnTo>
                    <a:pt x="82" y="192"/>
                  </a:lnTo>
                  <a:lnTo>
                    <a:pt x="80" y="194"/>
                  </a:lnTo>
                  <a:lnTo>
                    <a:pt x="80" y="195"/>
                  </a:lnTo>
                  <a:lnTo>
                    <a:pt x="79" y="198"/>
                  </a:lnTo>
                  <a:lnTo>
                    <a:pt x="78" y="198"/>
                  </a:lnTo>
                  <a:lnTo>
                    <a:pt x="79" y="202"/>
                  </a:lnTo>
                  <a:lnTo>
                    <a:pt x="77" y="202"/>
                  </a:lnTo>
                  <a:lnTo>
                    <a:pt x="78" y="203"/>
                  </a:lnTo>
                  <a:lnTo>
                    <a:pt x="77" y="207"/>
                  </a:lnTo>
                  <a:lnTo>
                    <a:pt x="76" y="207"/>
                  </a:lnTo>
                  <a:lnTo>
                    <a:pt x="77" y="210"/>
                  </a:lnTo>
                  <a:lnTo>
                    <a:pt x="72" y="213"/>
                  </a:lnTo>
                  <a:lnTo>
                    <a:pt x="71" y="210"/>
                  </a:lnTo>
                  <a:lnTo>
                    <a:pt x="69" y="212"/>
                  </a:lnTo>
                  <a:lnTo>
                    <a:pt x="66" y="212"/>
                  </a:lnTo>
                  <a:lnTo>
                    <a:pt x="66" y="214"/>
                  </a:lnTo>
                  <a:lnTo>
                    <a:pt x="69" y="215"/>
                  </a:lnTo>
                  <a:lnTo>
                    <a:pt x="68" y="218"/>
                  </a:lnTo>
                  <a:lnTo>
                    <a:pt x="63" y="219"/>
                  </a:lnTo>
                  <a:lnTo>
                    <a:pt x="59" y="218"/>
                  </a:lnTo>
                  <a:lnTo>
                    <a:pt x="59" y="219"/>
                  </a:lnTo>
                  <a:lnTo>
                    <a:pt x="61" y="224"/>
                  </a:lnTo>
                  <a:lnTo>
                    <a:pt x="64" y="225"/>
                  </a:lnTo>
                  <a:lnTo>
                    <a:pt x="64" y="226"/>
                  </a:lnTo>
                  <a:lnTo>
                    <a:pt x="66" y="228"/>
                  </a:lnTo>
                  <a:lnTo>
                    <a:pt x="66" y="229"/>
                  </a:lnTo>
                  <a:lnTo>
                    <a:pt x="66" y="229"/>
                  </a:lnTo>
                  <a:lnTo>
                    <a:pt x="66" y="231"/>
                  </a:lnTo>
                  <a:lnTo>
                    <a:pt x="64" y="229"/>
                  </a:lnTo>
                  <a:lnTo>
                    <a:pt x="63" y="230"/>
                  </a:lnTo>
                  <a:lnTo>
                    <a:pt x="62" y="233"/>
                  </a:lnTo>
                  <a:lnTo>
                    <a:pt x="57" y="231"/>
                  </a:lnTo>
                  <a:lnTo>
                    <a:pt x="55" y="233"/>
                  </a:lnTo>
                  <a:lnTo>
                    <a:pt x="55" y="238"/>
                  </a:lnTo>
                  <a:lnTo>
                    <a:pt x="54" y="240"/>
                  </a:lnTo>
                  <a:lnTo>
                    <a:pt x="51" y="236"/>
                  </a:lnTo>
                  <a:lnTo>
                    <a:pt x="49" y="233"/>
                  </a:lnTo>
                  <a:lnTo>
                    <a:pt x="48" y="234"/>
                  </a:lnTo>
                  <a:lnTo>
                    <a:pt x="48" y="236"/>
                  </a:lnTo>
                  <a:lnTo>
                    <a:pt x="46" y="240"/>
                  </a:lnTo>
                  <a:lnTo>
                    <a:pt x="42" y="241"/>
                  </a:lnTo>
                  <a:lnTo>
                    <a:pt x="42" y="246"/>
                  </a:lnTo>
                  <a:lnTo>
                    <a:pt x="43" y="249"/>
                  </a:lnTo>
                  <a:lnTo>
                    <a:pt x="44" y="250"/>
                  </a:lnTo>
                  <a:lnTo>
                    <a:pt x="44" y="251"/>
                  </a:lnTo>
                  <a:lnTo>
                    <a:pt x="46" y="251"/>
                  </a:lnTo>
                  <a:lnTo>
                    <a:pt x="44" y="255"/>
                  </a:lnTo>
                  <a:lnTo>
                    <a:pt x="42" y="255"/>
                  </a:lnTo>
                  <a:lnTo>
                    <a:pt x="39" y="259"/>
                  </a:lnTo>
                  <a:lnTo>
                    <a:pt x="40" y="255"/>
                  </a:lnTo>
                  <a:lnTo>
                    <a:pt x="39" y="254"/>
                  </a:lnTo>
                  <a:lnTo>
                    <a:pt x="38" y="255"/>
                  </a:lnTo>
                  <a:lnTo>
                    <a:pt x="36" y="255"/>
                  </a:lnTo>
                  <a:lnTo>
                    <a:pt x="36" y="261"/>
                  </a:lnTo>
                  <a:lnTo>
                    <a:pt x="35" y="260"/>
                  </a:lnTo>
                  <a:lnTo>
                    <a:pt x="35" y="257"/>
                  </a:lnTo>
                  <a:lnTo>
                    <a:pt x="34" y="257"/>
                  </a:lnTo>
                  <a:lnTo>
                    <a:pt x="34" y="261"/>
                  </a:lnTo>
                  <a:lnTo>
                    <a:pt x="33" y="262"/>
                  </a:lnTo>
                  <a:lnTo>
                    <a:pt x="33" y="265"/>
                  </a:lnTo>
                  <a:lnTo>
                    <a:pt x="31" y="264"/>
                  </a:lnTo>
                  <a:lnTo>
                    <a:pt x="29" y="266"/>
                  </a:lnTo>
                  <a:lnTo>
                    <a:pt x="31" y="270"/>
                  </a:lnTo>
                  <a:lnTo>
                    <a:pt x="33" y="268"/>
                  </a:lnTo>
                  <a:lnTo>
                    <a:pt x="34" y="273"/>
                  </a:lnTo>
                  <a:lnTo>
                    <a:pt x="29" y="278"/>
                  </a:lnTo>
                  <a:lnTo>
                    <a:pt x="25" y="280"/>
                  </a:lnTo>
                  <a:lnTo>
                    <a:pt x="23" y="285"/>
                  </a:lnTo>
                  <a:lnTo>
                    <a:pt x="20" y="285"/>
                  </a:lnTo>
                  <a:lnTo>
                    <a:pt x="19" y="285"/>
                  </a:lnTo>
                  <a:lnTo>
                    <a:pt x="19" y="286"/>
                  </a:lnTo>
                  <a:lnTo>
                    <a:pt x="19" y="287"/>
                  </a:lnTo>
                  <a:lnTo>
                    <a:pt x="17" y="286"/>
                  </a:lnTo>
                  <a:lnTo>
                    <a:pt x="17" y="282"/>
                  </a:lnTo>
                  <a:lnTo>
                    <a:pt x="16" y="280"/>
                  </a:lnTo>
                  <a:lnTo>
                    <a:pt x="16" y="277"/>
                  </a:lnTo>
                  <a:lnTo>
                    <a:pt x="15" y="275"/>
                  </a:lnTo>
                  <a:lnTo>
                    <a:pt x="13" y="272"/>
                  </a:lnTo>
                  <a:lnTo>
                    <a:pt x="11" y="268"/>
                  </a:lnTo>
                  <a:lnTo>
                    <a:pt x="9" y="271"/>
                  </a:lnTo>
                  <a:lnTo>
                    <a:pt x="8" y="266"/>
                  </a:lnTo>
                  <a:lnTo>
                    <a:pt x="5" y="268"/>
                  </a:lnTo>
                  <a:lnTo>
                    <a:pt x="4" y="267"/>
                  </a:lnTo>
                  <a:lnTo>
                    <a:pt x="3" y="271"/>
                  </a:lnTo>
                  <a:lnTo>
                    <a:pt x="1" y="272"/>
                  </a:lnTo>
                  <a:lnTo>
                    <a:pt x="1" y="271"/>
                  </a:lnTo>
                  <a:lnTo>
                    <a:pt x="0" y="255"/>
                  </a:lnTo>
                  <a:lnTo>
                    <a:pt x="0" y="251"/>
                  </a:lnTo>
                  <a:lnTo>
                    <a:pt x="1" y="252"/>
                  </a:lnTo>
                  <a:lnTo>
                    <a:pt x="2" y="251"/>
                  </a:lnTo>
                  <a:lnTo>
                    <a:pt x="2" y="247"/>
                  </a:lnTo>
                  <a:lnTo>
                    <a:pt x="6" y="241"/>
                  </a:lnTo>
                  <a:lnTo>
                    <a:pt x="9" y="242"/>
                  </a:lnTo>
                  <a:lnTo>
                    <a:pt x="11" y="238"/>
                  </a:lnTo>
                  <a:lnTo>
                    <a:pt x="12" y="236"/>
                  </a:lnTo>
                  <a:lnTo>
                    <a:pt x="13" y="238"/>
                  </a:lnTo>
                  <a:lnTo>
                    <a:pt x="16" y="244"/>
                  </a:lnTo>
                  <a:lnTo>
                    <a:pt x="16" y="244"/>
                  </a:lnTo>
                  <a:lnTo>
                    <a:pt x="16" y="240"/>
                  </a:lnTo>
                  <a:lnTo>
                    <a:pt x="18" y="242"/>
                  </a:lnTo>
                  <a:lnTo>
                    <a:pt x="18" y="241"/>
                  </a:lnTo>
                  <a:lnTo>
                    <a:pt x="18" y="239"/>
                  </a:lnTo>
                  <a:lnTo>
                    <a:pt x="18" y="238"/>
                  </a:lnTo>
                  <a:lnTo>
                    <a:pt x="20" y="234"/>
                  </a:lnTo>
                  <a:lnTo>
                    <a:pt x="20" y="231"/>
                  </a:lnTo>
                  <a:lnTo>
                    <a:pt x="23" y="228"/>
                  </a:lnTo>
                  <a:lnTo>
                    <a:pt x="23" y="221"/>
                  </a:lnTo>
                  <a:lnTo>
                    <a:pt x="25" y="218"/>
                  </a:lnTo>
                  <a:lnTo>
                    <a:pt x="26" y="218"/>
                  </a:lnTo>
                  <a:lnTo>
                    <a:pt x="26" y="220"/>
                  </a:lnTo>
                  <a:lnTo>
                    <a:pt x="28" y="221"/>
                  </a:lnTo>
                  <a:lnTo>
                    <a:pt x="33" y="221"/>
                  </a:lnTo>
                  <a:lnTo>
                    <a:pt x="33" y="219"/>
                  </a:lnTo>
                  <a:lnTo>
                    <a:pt x="35" y="219"/>
                  </a:lnTo>
                  <a:lnTo>
                    <a:pt x="35" y="215"/>
                  </a:lnTo>
                  <a:lnTo>
                    <a:pt x="39" y="215"/>
                  </a:lnTo>
                  <a:lnTo>
                    <a:pt x="40" y="214"/>
                  </a:lnTo>
                  <a:lnTo>
                    <a:pt x="41" y="205"/>
                  </a:lnTo>
                  <a:lnTo>
                    <a:pt x="42" y="207"/>
                  </a:lnTo>
                  <a:lnTo>
                    <a:pt x="43" y="207"/>
                  </a:lnTo>
                  <a:lnTo>
                    <a:pt x="43" y="205"/>
                  </a:lnTo>
                  <a:lnTo>
                    <a:pt x="42" y="203"/>
                  </a:lnTo>
                  <a:lnTo>
                    <a:pt x="43" y="200"/>
                  </a:lnTo>
                  <a:lnTo>
                    <a:pt x="42" y="200"/>
                  </a:lnTo>
                  <a:lnTo>
                    <a:pt x="42" y="198"/>
                  </a:lnTo>
                  <a:lnTo>
                    <a:pt x="38" y="197"/>
                  </a:lnTo>
                  <a:lnTo>
                    <a:pt x="38" y="195"/>
                  </a:lnTo>
                  <a:lnTo>
                    <a:pt x="39" y="194"/>
                  </a:lnTo>
                  <a:lnTo>
                    <a:pt x="36" y="194"/>
                  </a:lnTo>
                  <a:lnTo>
                    <a:pt x="35" y="192"/>
                  </a:lnTo>
                  <a:lnTo>
                    <a:pt x="35" y="190"/>
                  </a:lnTo>
                  <a:lnTo>
                    <a:pt x="36" y="189"/>
                  </a:lnTo>
                  <a:lnTo>
                    <a:pt x="35" y="184"/>
                  </a:lnTo>
                  <a:lnTo>
                    <a:pt x="36" y="187"/>
                  </a:lnTo>
                  <a:lnTo>
                    <a:pt x="38" y="184"/>
                  </a:lnTo>
                  <a:lnTo>
                    <a:pt x="39" y="184"/>
                  </a:lnTo>
                  <a:lnTo>
                    <a:pt x="39" y="181"/>
                  </a:lnTo>
                  <a:lnTo>
                    <a:pt x="40" y="178"/>
                  </a:lnTo>
                  <a:lnTo>
                    <a:pt x="40" y="178"/>
                  </a:lnTo>
                  <a:lnTo>
                    <a:pt x="40" y="173"/>
                  </a:lnTo>
                  <a:lnTo>
                    <a:pt x="40" y="172"/>
                  </a:lnTo>
                  <a:lnTo>
                    <a:pt x="38" y="168"/>
                  </a:lnTo>
                  <a:lnTo>
                    <a:pt x="36" y="168"/>
                  </a:lnTo>
                  <a:lnTo>
                    <a:pt x="32" y="161"/>
                  </a:lnTo>
                  <a:lnTo>
                    <a:pt x="34" y="159"/>
                  </a:lnTo>
                  <a:lnTo>
                    <a:pt x="34" y="156"/>
                  </a:lnTo>
                  <a:lnTo>
                    <a:pt x="35" y="156"/>
                  </a:lnTo>
                  <a:lnTo>
                    <a:pt x="39" y="158"/>
                  </a:lnTo>
                  <a:lnTo>
                    <a:pt x="41" y="156"/>
                  </a:lnTo>
                  <a:lnTo>
                    <a:pt x="41" y="152"/>
                  </a:lnTo>
                  <a:lnTo>
                    <a:pt x="44" y="150"/>
                  </a:lnTo>
                  <a:lnTo>
                    <a:pt x="44" y="147"/>
                  </a:lnTo>
                  <a:lnTo>
                    <a:pt x="44" y="143"/>
                  </a:lnTo>
                  <a:lnTo>
                    <a:pt x="47" y="138"/>
                  </a:lnTo>
                  <a:lnTo>
                    <a:pt x="48" y="135"/>
                  </a:lnTo>
                  <a:lnTo>
                    <a:pt x="47" y="133"/>
                  </a:lnTo>
                  <a:lnTo>
                    <a:pt x="49" y="131"/>
                  </a:lnTo>
                  <a:lnTo>
                    <a:pt x="49" y="130"/>
                  </a:lnTo>
                  <a:lnTo>
                    <a:pt x="46" y="127"/>
                  </a:lnTo>
                  <a:lnTo>
                    <a:pt x="47" y="127"/>
                  </a:lnTo>
                  <a:lnTo>
                    <a:pt x="51" y="127"/>
                  </a:lnTo>
                  <a:lnTo>
                    <a:pt x="53" y="130"/>
                  </a:lnTo>
                  <a:lnTo>
                    <a:pt x="54" y="130"/>
                  </a:lnTo>
                  <a:lnTo>
                    <a:pt x="56" y="127"/>
                  </a:lnTo>
                  <a:lnTo>
                    <a:pt x="56" y="125"/>
                  </a:lnTo>
                  <a:lnTo>
                    <a:pt x="56" y="124"/>
                  </a:lnTo>
                  <a:lnTo>
                    <a:pt x="57" y="121"/>
                  </a:lnTo>
                  <a:lnTo>
                    <a:pt x="59" y="122"/>
                  </a:lnTo>
                  <a:lnTo>
                    <a:pt x="62" y="121"/>
                  </a:lnTo>
                  <a:lnTo>
                    <a:pt x="61" y="119"/>
                  </a:lnTo>
                  <a:lnTo>
                    <a:pt x="63" y="117"/>
                  </a:lnTo>
                  <a:lnTo>
                    <a:pt x="63" y="115"/>
                  </a:lnTo>
                  <a:lnTo>
                    <a:pt x="64" y="116"/>
                  </a:lnTo>
                  <a:lnTo>
                    <a:pt x="65" y="114"/>
                  </a:lnTo>
                  <a:lnTo>
                    <a:pt x="69" y="112"/>
                  </a:lnTo>
                  <a:lnTo>
                    <a:pt x="71" y="109"/>
                  </a:lnTo>
                  <a:lnTo>
                    <a:pt x="72" y="104"/>
                  </a:lnTo>
                  <a:lnTo>
                    <a:pt x="73" y="99"/>
                  </a:lnTo>
                  <a:lnTo>
                    <a:pt x="73" y="95"/>
                  </a:lnTo>
                  <a:lnTo>
                    <a:pt x="71" y="90"/>
                  </a:lnTo>
                  <a:lnTo>
                    <a:pt x="71" y="88"/>
                  </a:lnTo>
                  <a:lnTo>
                    <a:pt x="73" y="86"/>
                  </a:lnTo>
                  <a:lnTo>
                    <a:pt x="73" y="85"/>
                  </a:lnTo>
                  <a:lnTo>
                    <a:pt x="74" y="81"/>
                  </a:lnTo>
                  <a:lnTo>
                    <a:pt x="73" y="78"/>
                  </a:lnTo>
                  <a:lnTo>
                    <a:pt x="76" y="73"/>
                  </a:lnTo>
                  <a:lnTo>
                    <a:pt x="76" y="69"/>
                  </a:lnTo>
                  <a:lnTo>
                    <a:pt x="77" y="67"/>
                  </a:lnTo>
                  <a:lnTo>
                    <a:pt x="77" y="65"/>
                  </a:lnTo>
                  <a:lnTo>
                    <a:pt x="79" y="62"/>
                  </a:lnTo>
                  <a:lnTo>
                    <a:pt x="82" y="62"/>
                  </a:lnTo>
                  <a:lnTo>
                    <a:pt x="84" y="58"/>
                  </a:lnTo>
                  <a:lnTo>
                    <a:pt x="86" y="57"/>
                  </a:lnTo>
                  <a:lnTo>
                    <a:pt x="91" y="41"/>
                  </a:lnTo>
                  <a:lnTo>
                    <a:pt x="89" y="37"/>
                  </a:lnTo>
                  <a:lnTo>
                    <a:pt x="92" y="37"/>
                  </a:lnTo>
                  <a:lnTo>
                    <a:pt x="93" y="34"/>
                  </a:lnTo>
                  <a:lnTo>
                    <a:pt x="93" y="31"/>
                  </a:lnTo>
                  <a:lnTo>
                    <a:pt x="92" y="29"/>
                  </a:lnTo>
                  <a:lnTo>
                    <a:pt x="92" y="27"/>
                  </a:lnTo>
                  <a:lnTo>
                    <a:pt x="94" y="26"/>
                  </a:lnTo>
                  <a:lnTo>
                    <a:pt x="95" y="25"/>
                  </a:lnTo>
                  <a:lnTo>
                    <a:pt x="95" y="22"/>
                  </a:lnTo>
                  <a:lnTo>
                    <a:pt x="97" y="22"/>
                  </a:lnTo>
                  <a:lnTo>
                    <a:pt x="100" y="20"/>
                  </a:lnTo>
                  <a:lnTo>
                    <a:pt x="100" y="20"/>
                  </a:lnTo>
                  <a:lnTo>
                    <a:pt x="97" y="16"/>
                  </a:lnTo>
                  <a:lnTo>
                    <a:pt x="99" y="10"/>
                  </a:lnTo>
                  <a:lnTo>
                    <a:pt x="99" y="8"/>
                  </a:lnTo>
                  <a:lnTo>
                    <a:pt x="100" y="10"/>
                  </a:lnTo>
                  <a:lnTo>
                    <a:pt x="100" y="10"/>
                  </a:lnTo>
                  <a:lnTo>
                    <a:pt x="102" y="7"/>
                  </a:lnTo>
                  <a:lnTo>
                    <a:pt x="102" y="5"/>
                  </a:lnTo>
                  <a:lnTo>
                    <a:pt x="102" y="2"/>
                  </a:lnTo>
                  <a:lnTo>
                    <a:pt x="103" y="2"/>
                  </a:lnTo>
                  <a:lnTo>
                    <a:pt x="106" y="0"/>
                  </a:lnTo>
                  <a:lnTo>
                    <a:pt x="107" y="0"/>
                  </a:lnTo>
                  <a:lnTo>
                    <a:pt x="107" y="2"/>
                  </a:lnTo>
                  <a:lnTo>
                    <a:pt x="104" y="6"/>
                  </a:lnTo>
                  <a:lnTo>
                    <a:pt x="104" y="7"/>
                  </a:lnTo>
                  <a:lnTo>
                    <a:pt x="107" y="10"/>
                  </a:lnTo>
                  <a:lnTo>
                    <a:pt x="108" y="7"/>
                  </a:lnTo>
                  <a:lnTo>
                    <a:pt x="108" y="11"/>
                  </a:lnTo>
                  <a:lnTo>
                    <a:pt x="107" y="13"/>
                  </a:lnTo>
                  <a:lnTo>
                    <a:pt x="107" y="15"/>
                  </a:lnTo>
                  <a:lnTo>
                    <a:pt x="108" y="16"/>
                  </a:lnTo>
                  <a:lnTo>
                    <a:pt x="108" y="17"/>
                  </a:lnTo>
                  <a:lnTo>
                    <a:pt x="109" y="18"/>
                  </a:lnTo>
                  <a:lnTo>
                    <a:pt x="110" y="21"/>
                  </a:lnTo>
                  <a:lnTo>
                    <a:pt x="108" y="23"/>
                  </a:lnTo>
                  <a:lnTo>
                    <a:pt x="108" y="25"/>
                  </a:lnTo>
                  <a:lnTo>
                    <a:pt x="106" y="28"/>
                  </a:lnTo>
                  <a:lnTo>
                    <a:pt x="102" y="32"/>
                  </a:lnTo>
                  <a:lnTo>
                    <a:pt x="101" y="37"/>
                  </a:lnTo>
                  <a:lnTo>
                    <a:pt x="97" y="37"/>
                  </a:lnTo>
                  <a:lnTo>
                    <a:pt x="97" y="39"/>
                  </a:lnTo>
                  <a:lnTo>
                    <a:pt x="101" y="39"/>
                  </a:lnTo>
                  <a:lnTo>
                    <a:pt x="104" y="37"/>
                  </a:lnTo>
                  <a:lnTo>
                    <a:pt x="104" y="37"/>
                  </a:lnTo>
                  <a:lnTo>
                    <a:pt x="104" y="34"/>
                  </a:lnTo>
                  <a:lnTo>
                    <a:pt x="110" y="32"/>
                  </a:lnTo>
                  <a:lnTo>
                    <a:pt x="110" y="32"/>
                  </a:lnTo>
                  <a:lnTo>
                    <a:pt x="109" y="36"/>
                  </a:lnTo>
                  <a:lnTo>
                    <a:pt x="109" y="38"/>
                  </a:lnTo>
                  <a:lnTo>
                    <a:pt x="111" y="38"/>
                  </a:lnTo>
                  <a:lnTo>
                    <a:pt x="112" y="33"/>
                  </a:lnTo>
                  <a:lnTo>
                    <a:pt x="114" y="38"/>
                  </a:lnTo>
                  <a:lnTo>
                    <a:pt x="115" y="36"/>
                  </a:lnTo>
                  <a:lnTo>
                    <a:pt x="117" y="41"/>
                  </a:lnTo>
                  <a:lnTo>
                    <a:pt x="117" y="37"/>
                  </a:lnTo>
                  <a:lnTo>
                    <a:pt x="118" y="38"/>
                  </a:lnTo>
                  <a:lnTo>
                    <a:pt x="119" y="36"/>
                  </a:lnTo>
                  <a:lnTo>
                    <a:pt x="122" y="36"/>
                  </a:lnTo>
                  <a:lnTo>
                    <a:pt x="123" y="37"/>
                  </a:lnTo>
                  <a:lnTo>
                    <a:pt x="123" y="38"/>
                  </a:lnTo>
                  <a:lnTo>
                    <a:pt x="124" y="38"/>
                  </a:lnTo>
                  <a:lnTo>
                    <a:pt x="125" y="37"/>
                  </a:lnTo>
                  <a:lnTo>
                    <a:pt x="126" y="43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4" name="Freeform 931" descr="30%"/>
            <p:cNvSpPr>
              <a:spLocks/>
            </p:cNvSpPr>
            <p:nvPr/>
          </p:nvSpPr>
          <p:spPr bwMode="auto">
            <a:xfrm>
              <a:off x="4165678" y="2382356"/>
              <a:ext cx="16725" cy="36932"/>
            </a:xfrm>
            <a:custGeom>
              <a:avLst/>
              <a:gdLst/>
              <a:ahLst/>
              <a:cxnLst>
                <a:cxn ang="0">
                  <a:pos x="11" y="52"/>
                </a:cxn>
                <a:cxn ang="0">
                  <a:pos x="13" y="54"/>
                </a:cxn>
                <a:cxn ang="0">
                  <a:pos x="11" y="60"/>
                </a:cxn>
                <a:cxn ang="0">
                  <a:pos x="13" y="61"/>
                </a:cxn>
                <a:cxn ang="0">
                  <a:pos x="13" y="63"/>
                </a:cxn>
                <a:cxn ang="0">
                  <a:pos x="10" y="68"/>
                </a:cxn>
                <a:cxn ang="0">
                  <a:pos x="9" y="68"/>
                </a:cxn>
                <a:cxn ang="0">
                  <a:pos x="6" y="64"/>
                </a:cxn>
                <a:cxn ang="0">
                  <a:pos x="2" y="64"/>
                </a:cxn>
                <a:cxn ang="0">
                  <a:pos x="2" y="60"/>
                </a:cxn>
                <a:cxn ang="0">
                  <a:pos x="0" y="56"/>
                </a:cxn>
                <a:cxn ang="0">
                  <a:pos x="1" y="53"/>
                </a:cxn>
                <a:cxn ang="0">
                  <a:pos x="0" y="52"/>
                </a:cxn>
                <a:cxn ang="0">
                  <a:pos x="1" y="49"/>
                </a:cxn>
                <a:cxn ang="0">
                  <a:pos x="2" y="45"/>
                </a:cxn>
                <a:cxn ang="0">
                  <a:pos x="2" y="44"/>
                </a:cxn>
                <a:cxn ang="0">
                  <a:pos x="3" y="42"/>
                </a:cxn>
                <a:cxn ang="0">
                  <a:pos x="3" y="37"/>
                </a:cxn>
                <a:cxn ang="0">
                  <a:pos x="7" y="33"/>
                </a:cxn>
                <a:cxn ang="0">
                  <a:pos x="6" y="29"/>
                </a:cxn>
                <a:cxn ang="0">
                  <a:pos x="7" y="29"/>
                </a:cxn>
                <a:cxn ang="0">
                  <a:pos x="7" y="24"/>
                </a:cxn>
                <a:cxn ang="0">
                  <a:pos x="6" y="23"/>
                </a:cxn>
                <a:cxn ang="0">
                  <a:pos x="6" y="22"/>
                </a:cxn>
                <a:cxn ang="0">
                  <a:pos x="6" y="21"/>
                </a:cxn>
                <a:cxn ang="0">
                  <a:pos x="5" y="18"/>
                </a:cxn>
                <a:cxn ang="0">
                  <a:pos x="6" y="17"/>
                </a:cxn>
                <a:cxn ang="0">
                  <a:pos x="7" y="14"/>
                </a:cxn>
                <a:cxn ang="0">
                  <a:pos x="7" y="13"/>
                </a:cxn>
                <a:cxn ang="0">
                  <a:pos x="7" y="8"/>
                </a:cxn>
                <a:cxn ang="0">
                  <a:pos x="7" y="6"/>
                </a:cxn>
                <a:cxn ang="0">
                  <a:pos x="9" y="1"/>
                </a:cxn>
                <a:cxn ang="0">
                  <a:pos x="11" y="1"/>
                </a:cxn>
                <a:cxn ang="0">
                  <a:pos x="13" y="3"/>
                </a:cxn>
                <a:cxn ang="0">
                  <a:pos x="14" y="0"/>
                </a:cxn>
                <a:cxn ang="0">
                  <a:pos x="16" y="0"/>
                </a:cxn>
                <a:cxn ang="0">
                  <a:pos x="16" y="1"/>
                </a:cxn>
                <a:cxn ang="0">
                  <a:pos x="15" y="3"/>
                </a:cxn>
                <a:cxn ang="0">
                  <a:pos x="15" y="4"/>
                </a:cxn>
                <a:cxn ang="0">
                  <a:pos x="16" y="6"/>
                </a:cxn>
                <a:cxn ang="0">
                  <a:pos x="17" y="12"/>
                </a:cxn>
                <a:cxn ang="0">
                  <a:pos x="17" y="18"/>
                </a:cxn>
                <a:cxn ang="0">
                  <a:pos x="15" y="24"/>
                </a:cxn>
                <a:cxn ang="0">
                  <a:pos x="15" y="28"/>
                </a:cxn>
                <a:cxn ang="0">
                  <a:pos x="17" y="30"/>
                </a:cxn>
                <a:cxn ang="0">
                  <a:pos x="17" y="33"/>
                </a:cxn>
                <a:cxn ang="0">
                  <a:pos x="15" y="34"/>
                </a:cxn>
                <a:cxn ang="0">
                  <a:pos x="15" y="34"/>
                </a:cxn>
                <a:cxn ang="0">
                  <a:pos x="15" y="34"/>
                </a:cxn>
                <a:cxn ang="0">
                  <a:pos x="15" y="35"/>
                </a:cxn>
                <a:cxn ang="0">
                  <a:pos x="15" y="39"/>
                </a:cxn>
                <a:cxn ang="0">
                  <a:pos x="13" y="45"/>
                </a:cxn>
                <a:cxn ang="0">
                  <a:pos x="13" y="50"/>
                </a:cxn>
                <a:cxn ang="0">
                  <a:pos x="11" y="52"/>
                </a:cxn>
              </a:cxnLst>
              <a:rect l="0" t="0" r="r" b="b"/>
              <a:pathLst>
                <a:path w="17" h="68">
                  <a:moveTo>
                    <a:pt x="11" y="52"/>
                  </a:moveTo>
                  <a:lnTo>
                    <a:pt x="13" y="54"/>
                  </a:lnTo>
                  <a:lnTo>
                    <a:pt x="11" y="60"/>
                  </a:lnTo>
                  <a:lnTo>
                    <a:pt x="13" y="61"/>
                  </a:lnTo>
                  <a:lnTo>
                    <a:pt x="13" y="63"/>
                  </a:lnTo>
                  <a:lnTo>
                    <a:pt x="10" y="68"/>
                  </a:lnTo>
                  <a:lnTo>
                    <a:pt x="9" y="68"/>
                  </a:lnTo>
                  <a:lnTo>
                    <a:pt x="6" y="64"/>
                  </a:lnTo>
                  <a:lnTo>
                    <a:pt x="2" y="64"/>
                  </a:lnTo>
                  <a:lnTo>
                    <a:pt x="2" y="60"/>
                  </a:lnTo>
                  <a:lnTo>
                    <a:pt x="0" y="56"/>
                  </a:lnTo>
                  <a:lnTo>
                    <a:pt x="1" y="53"/>
                  </a:lnTo>
                  <a:lnTo>
                    <a:pt x="0" y="52"/>
                  </a:lnTo>
                  <a:lnTo>
                    <a:pt x="1" y="49"/>
                  </a:lnTo>
                  <a:lnTo>
                    <a:pt x="2" y="45"/>
                  </a:lnTo>
                  <a:lnTo>
                    <a:pt x="2" y="44"/>
                  </a:lnTo>
                  <a:lnTo>
                    <a:pt x="3" y="42"/>
                  </a:lnTo>
                  <a:lnTo>
                    <a:pt x="3" y="37"/>
                  </a:lnTo>
                  <a:lnTo>
                    <a:pt x="7" y="33"/>
                  </a:lnTo>
                  <a:lnTo>
                    <a:pt x="6" y="29"/>
                  </a:lnTo>
                  <a:lnTo>
                    <a:pt x="7" y="29"/>
                  </a:lnTo>
                  <a:lnTo>
                    <a:pt x="7" y="24"/>
                  </a:lnTo>
                  <a:lnTo>
                    <a:pt x="6" y="23"/>
                  </a:lnTo>
                  <a:lnTo>
                    <a:pt x="6" y="22"/>
                  </a:lnTo>
                  <a:lnTo>
                    <a:pt x="6" y="21"/>
                  </a:lnTo>
                  <a:lnTo>
                    <a:pt x="5" y="18"/>
                  </a:lnTo>
                  <a:lnTo>
                    <a:pt x="6" y="17"/>
                  </a:lnTo>
                  <a:lnTo>
                    <a:pt x="7" y="14"/>
                  </a:lnTo>
                  <a:lnTo>
                    <a:pt x="7" y="13"/>
                  </a:lnTo>
                  <a:lnTo>
                    <a:pt x="7" y="8"/>
                  </a:lnTo>
                  <a:lnTo>
                    <a:pt x="7" y="6"/>
                  </a:lnTo>
                  <a:lnTo>
                    <a:pt x="9" y="1"/>
                  </a:lnTo>
                  <a:lnTo>
                    <a:pt x="11" y="1"/>
                  </a:lnTo>
                  <a:lnTo>
                    <a:pt x="13" y="3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6" y="1"/>
                  </a:lnTo>
                  <a:lnTo>
                    <a:pt x="15" y="3"/>
                  </a:lnTo>
                  <a:lnTo>
                    <a:pt x="15" y="4"/>
                  </a:lnTo>
                  <a:lnTo>
                    <a:pt x="16" y="6"/>
                  </a:lnTo>
                  <a:lnTo>
                    <a:pt x="17" y="12"/>
                  </a:lnTo>
                  <a:lnTo>
                    <a:pt x="17" y="18"/>
                  </a:lnTo>
                  <a:lnTo>
                    <a:pt x="15" y="24"/>
                  </a:lnTo>
                  <a:lnTo>
                    <a:pt x="15" y="28"/>
                  </a:lnTo>
                  <a:lnTo>
                    <a:pt x="17" y="30"/>
                  </a:lnTo>
                  <a:lnTo>
                    <a:pt x="17" y="33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5" y="35"/>
                  </a:lnTo>
                  <a:lnTo>
                    <a:pt x="15" y="39"/>
                  </a:lnTo>
                  <a:lnTo>
                    <a:pt x="13" y="45"/>
                  </a:lnTo>
                  <a:lnTo>
                    <a:pt x="13" y="50"/>
                  </a:lnTo>
                  <a:lnTo>
                    <a:pt x="11" y="5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5" name="Freeform 932" descr="30%"/>
            <p:cNvSpPr>
              <a:spLocks/>
            </p:cNvSpPr>
            <p:nvPr/>
          </p:nvSpPr>
          <p:spPr bwMode="auto">
            <a:xfrm>
              <a:off x="3593251" y="2533298"/>
              <a:ext cx="161690" cy="134888"/>
            </a:xfrm>
            <a:custGeom>
              <a:avLst/>
              <a:gdLst/>
              <a:ahLst/>
              <a:cxnLst>
                <a:cxn ang="0">
                  <a:pos x="71" y="88"/>
                </a:cxn>
                <a:cxn ang="0">
                  <a:pos x="87" y="93"/>
                </a:cxn>
                <a:cxn ang="0">
                  <a:pos x="96" y="106"/>
                </a:cxn>
                <a:cxn ang="0">
                  <a:pos x="103" y="109"/>
                </a:cxn>
                <a:cxn ang="0">
                  <a:pos x="108" y="121"/>
                </a:cxn>
                <a:cxn ang="0">
                  <a:pos x="111" y="113"/>
                </a:cxn>
                <a:cxn ang="0">
                  <a:pos x="113" y="126"/>
                </a:cxn>
                <a:cxn ang="0">
                  <a:pos x="113" y="144"/>
                </a:cxn>
                <a:cxn ang="0">
                  <a:pos x="117" y="157"/>
                </a:cxn>
                <a:cxn ang="0">
                  <a:pos x="121" y="163"/>
                </a:cxn>
                <a:cxn ang="0">
                  <a:pos x="128" y="156"/>
                </a:cxn>
                <a:cxn ang="0">
                  <a:pos x="134" y="145"/>
                </a:cxn>
                <a:cxn ang="0">
                  <a:pos x="147" y="144"/>
                </a:cxn>
                <a:cxn ang="0">
                  <a:pos x="163" y="145"/>
                </a:cxn>
                <a:cxn ang="0">
                  <a:pos x="168" y="148"/>
                </a:cxn>
                <a:cxn ang="0">
                  <a:pos x="172" y="156"/>
                </a:cxn>
                <a:cxn ang="0">
                  <a:pos x="168" y="173"/>
                </a:cxn>
                <a:cxn ang="0">
                  <a:pos x="161" y="191"/>
                </a:cxn>
                <a:cxn ang="0">
                  <a:pos x="153" y="212"/>
                </a:cxn>
                <a:cxn ang="0">
                  <a:pos x="144" y="217"/>
                </a:cxn>
                <a:cxn ang="0">
                  <a:pos x="138" y="227"/>
                </a:cxn>
                <a:cxn ang="0">
                  <a:pos x="132" y="223"/>
                </a:cxn>
                <a:cxn ang="0">
                  <a:pos x="126" y="230"/>
                </a:cxn>
                <a:cxn ang="0">
                  <a:pos x="128" y="239"/>
                </a:cxn>
                <a:cxn ang="0">
                  <a:pos x="121" y="248"/>
                </a:cxn>
                <a:cxn ang="0">
                  <a:pos x="113" y="250"/>
                </a:cxn>
                <a:cxn ang="0">
                  <a:pos x="107" y="245"/>
                </a:cxn>
                <a:cxn ang="0">
                  <a:pos x="101" y="244"/>
                </a:cxn>
                <a:cxn ang="0">
                  <a:pos x="100" y="235"/>
                </a:cxn>
                <a:cxn ang="0">
                  <a:pos x="99" y="227"/>
                </a:cxn>
                <a:cxn ang="0">
                  <a:pos x="93" y="217"/>
                </a:cxn>
                <a:cxn ang="0">
                  <a:pos x="85" y="220"/>
                </a:cxn>
                <a:cxn ang="0">
                  <a:pos x="78" y="224"/>
                </a:cxn>
                <a:cxn ang="0">
                  <a:pos x="69" y="224"/>
                </a:cxn>
                <a:cxn ang="0">
                  <a:pos x="64" y="222"/>
                </a:cxn>
                <a:cxn ang="0">
                  <a:pos x="54" y="222"/>
                </a:cxn>
                <a:cxn ang="0">
                  <a:pos x="58" y="212"/>
                </a:cxn>
                <a:cxn ang="0">
                  <a:pos x="56" y="184"/>
                </a:cxn>
                <a:cxn ang="0">
                  <a:pos x="61" y="183"/>
                </a:cxn>
                <a:cxn ang="0">
                  <a:pos x="55" y="174"/>
                </a:cxn>
                <a:cxn ang="0">
                  <a:pos x="55" y="158"/>
                </a:cxn>
                <a:cxn ang="0">
                  <a:pos x="50" y="148"/>
                </a:cxn>
                <a:cxn ang="0">
                  <a:pos x="46" y="131"/>
                </a:cxn>
                <a:cxn ang="0">
                  <a:pos x="34" y="118"/>
                </a:cxn>
                <a:cxn ang="0">
                  <a:pos x="28" y="95"/>
                </a:cxn>
                <a:cxn ang="0">
                  <a:pos x="24" y="82"/>
                </a:cxn>
                <a:cxn ang="0">
                  <a:pos x="20" y="84"/>
                </a:cxn>
                <a:cxn ang="0">
                  <a:pos x="17" y="75"/>
                </a:cxn>
                <a:cxn ang="0">
                  <a:pos x="7" y="40"/>
                </a:cxn>
                <a:cxn ang="0">
                  <a:pos x="2" y="7"/>
                </a:cxn>
                <a:cxn ang="0">
                  <a:pos x="10" y="2"/>
                </a:cxn>
                <a:cxn ang="0">
                  <a:pos x="17" y="5"/>
                </a:cxn>
                <a:cxn ang="0">
                  <a:pos x="19" y="7"/>
                </a:cxn>
                <a:cxn ang="0">
                  <a:pos x="20" y="21"/>
                </a:cxn>
                <a:cxn ang="0">
                  <a:pos x="20" y="25"/>
                </a:cxn>
                <a:cxn ang="0">
                  <a:pos x="27" y="28"/>
                </a:cxn>
                <a:cxn ang="0">
                  <a:pos x="38" y="35"/>
                </a:cxn>
                <a:cxn ang="0">
                  <a:pos x="39" y="41"/>
                </a:cxn>
                <a:cxn ang="0">
                  <a:pos x="40" y="49"/>
                </a:cxn>
                <a:cxn ang="0">
                  <a:pos x="42" y="57"/>
                </a:cxn>
                <a:cxn ang="0">
                  <a:pos x="46" y="63"/>
                </a:cxn>
                <a:cxn ang="0">
                  <a:pos x="53" y="66"/>
                </a:cxn>
                <a:cxn ang="0">
                  <a:pos x="57" y="75"/>
                </a:cxn>
              </a:cxnLst>
              <a:rect l="0" t="0" r="r" b="b"/>
              <a:pathLst>
                <a:path w="174" h="253">
                  <a:moveTo>
                    <a:pt x="61" y="82"/>
                  </a:moveTo>
                  <a:lnTo>
                    <a:pt x="62" y="83"/>
                  </a:lnTo>
                  <a:lnTo>
                    <a:pt x="69" y="83"/>
                  </a:lnTo>
                  <a:lnTo>
                    <a:pt x="71" y="88"/>
                  </a:lnTo>
                  <a:lnTo>
                    <a:pt x="78" y="96"/>
                  </a:lnTo>
                  <a:lnTo>
                    <a:pt x="79" y="96"/>
                  </a:lnTo>
                  <a:lnTo>
                    <a:pt x="84" y="93"/>
                  </a:lnTo>
                  <a:lnTo>
                    <a:pt x="87" y="93"/>
                  </a:lnTo>
                  <a:lnTo>
                    <a:pt x="92" y="99"/>
                  </a:lnTo>
                  <a:lnTo>
                    <a:pt x="92" y="103"/>
                  </a:lnTo>
                  <a:lnTo>
                    <a:pt x="94" y="103"/>
                  </a:lnTo>
                  <a:lnTo>
                    <a:pt x="96" y="106"/>
                  </a:lnTo>
                  <a:lnTo>
                    <a:pt x="98" y="103"/>
                  </a:lnTo>
                  <a:lnTo>
                    <a:pt x="100" y="110"/>
                  </a:lnTo>
                  <a:lnTo>
                    <a:pt x="103" y="110"/>
                  </a:lnTo>
                  <a:lnTo>
                    <a:pt x="103" y="109"/>
                  </a:lnTo>
                  <a:lnTo>
                    <a:pt x="104" y="109"/>
                  </a:lnTo>
                  <a:lnTo>
                    <a:pt x="104" y="111"/>
                  </a:lnTo>
                  <a:lnTo>
                    <a:pt x="107" y="114"/>
                  </a:lnTo>
                  <a:lnTo>
                    <a:pt x="108" y="121"/>
                  </a:lnTo>
                  <a:lnTo>
                    <a:pt x="109" y="120"/>
                  </a:lnTo>
                  <a:lnTo>
                    <a:pt x="109" y="114"/>
                  </a:lnTo>
                  <a:lnTo>
                    <a:pt x="110" y="113"/>
                  </a:lnTo>
                  <a:lnTo>
                    <a:pt x="111" y="113"/>
                  </a:lnTo>
                  <a:lnTo>
                    <a:pt x="113" y="115"/>
                  </a:lnTo>
                  <a:lnTo>
                    <a:pt x="114" y="118"/>
                  </a:lnTo>
                  <a:lnTo>
                    <a:pt x="113" y="122"/>
                  </a:lnTo>
                  <a:lnTo>
                    <a:pt x="113" y="126"/>
                  </a:lnTo>
                  <a:lnTo>
                    <a:pt x="116" y="129"/>
                  </a:lnTo>
                  <a:lnTo>
                    <a:pt x="118" y="134"/>
                  </a:lnTo>
                  <a:lnTo>
                    <a:pt x="114" y="139"/>
                  </a:lnTo>
                  <a:lnTo>
                    <a:pt x="113" y="144"/>
                  </a:lnTo>
                  <a:lnTo>
                    <a:pt x="114" y="147"/>
                  </a:lnTo>
                  <a:lnTo>
                    <a:pt x="121" y="156"/>
                  </a:lnTo>
                  <a:lnTo>
                    <a:pt x="119" y="155"/>
                  </a:lnTo>
                  <a:lnTo>
                    <a:pt x="117" y="157"/>
                  </a:lnTo>
                  <a:lnTo>
                    <a:pt x="118" y="160"/>
                  </a:lnTo>
                  <a:lnTo>
                    <a:pt x="121" y="158"/>
                  </a:lnTo>
                  <a:lnTo>
                    <a:pt x="118" y="161"/>
                  </a:lnTo>
                  <a:lnTo>
                    <a:pt x="121" y="163"/>
                  </a:lnTo>
                  <a:lnTo>
                    <a:pt x="124" y="165"/>
                  </a:lnTo>
                  <a:lnTo>
                    <a:pt x="126" y="161"/>
                  </a:lnTo>
                  <a:lnTo>
                    <a:pt x="128" y="158"/>
                  </a:lnTo>
                  <a:lnTo>
                    <a:pt x="128" y="156"/>
                  </a:lnTo>
                  <a:lnTo>
                    <a:pt x="128" y="153"/>
                  </a:lnTo>
                  <a:lnTo>
                    <a:pt x="129" y="148"/>
                  </a:lnTo>
                  <a:lnTo>
                    <a:pt x="130" y="144"/>
                  </a:lnTo>
                  <a:lnTo>
                    <a:pt x="134" y="145"/>
                  </a:lnTo>
                  <a:lnTo>
                    <a:pt x="138" y="144"/>
                  </a:lnTo>
                  <a:lnTo>
                    <a:pt x="140" y="142"/>
                  </a:lnTo>
                  <a:lnTo>
                    <a:pt x="144" y="144"/>
                  </a:lnTo>
                  <a:lnTo>
                    <a:pt x="147" y="144"/>
                  </a:lnTo>
                  <a:lnTo>
                    <a:pt x="151" y="146"/>
                  </a:lnTo>
                  <a:lnTo>
                    <a:pt x="156" y="146"/>
                  </a:lnTo>
                  <a:lnTo>
                    <a:pt x="160" y="144"/>
                  </a:lnTo>
                  <a:lnTo>
                    <a:pt x="163" y="145"/>
                  </a:lnTo>
                  <a:lnTo>
                    <a:pt x="164" y="144"/>
                  </a:lnTo>
                  <a:lnTo>
                    <a:pt x="166" y="145"/>
                  </a:lnTo>
                  <a:lnTo>
                    <a:pt x="166" y="147"/>
                  </a:lnTo>
                  <a:lnTo>
                    <a:pt x="168" y="148"/>
                  </a:lnTo>
                  <a:lnTo>
                    <a:pt x="168" y="151"/>
                  </a:lnTo>
                  <a:lnTo>
                    <a:pt x="169" y="153"/>
                  </a:lnTo>
                  <a:lnTo>
                    <a:pt x="171" y="153"/>
                  </a:lnTo>
                  <a:lnTo>
                    <a:pt x="172" y="156"/>
                  </a:lnTo>
                  <a:lnTo>
                    <a:pt x="174" y="156"/>
                  </a:lnTo>
                  <a:lnTo>
                    <a:pt x="174" y="158"/>
                  </a:lnTo>
                  <a:lnTo>
                    <a:pt x="168" y="168"/>
                  </a:lnTo>
                  <a:lnTo>
                    <a:pt x="168" y="173"/>
                  </a:lnTo>
                  <a:lnTo>
                    <a:pt x="166" y="177"/>
                  </a:lnTo>
                  <a:lnTo>
                    <a:pt x="167" y="178"/>
                  </a:lnTo>
                  <a:lnTo>
                    <a:pt x="166" y="182"/>
                  </a:lnTo>
                  <a:lnTo>
                    <a:pt x="161" y="191"/>
                  </a:lnTo>
                  <a:lnTo>
                    <a:pt x="161" y="196"/>
                  </a:lnTo>
                  <a:lnTo>
                    <a:pt x="156" y="203"/>
                  </a:lnTo>
                  <a:lnTo>
                    <a:pt x="155" y="208"/>
                  </a:lnTo>
                  <a:lnTo>
                    <a:pt x="153" y="212"/>
                  </a:lnTo>
                  <a:lnTo>
                    <a:pt x="151" y="217"/>
                  </a:lnTo>
                  <a:lnTo>
                    <a:pt x="149" y="219"/>
                  </a:lnTo>
                  <a:lnTo>
                    <a:pt x="148" y="217"/>
                  </a:lnTo>
                  <a:lnTo>
                    <a:pt x="144" y="217"/>
                  </a:lnTo>
                  <a:lnTo>
                    <a:pt x="139" y="224"/>
                  </a:lnTo>
                  <a:lnTo>
                    <a:pt x="139" y="227"/>
                  </a:lnTo>
                  <a:lnTo>
                    <a:pt x="139" y="228"/>
                  </a:lnTo>
                  <a:lnTo>
                    <a:pt x="138" y="227"/>
                  </a:lnTo>
                  <a:lnTo>
                    <a:pt x="138" y="224"/>
                  </a:lnTo>
                  <a:lnTo>
                    <a:pt x="137" y="222"/>
                  </a:lnTo>
                  <a:lnTo>
                    <a:pt x="134" y="224"/>
                  </a:lnTo>
                  <a:lnTo>
                    <a:pt x="132" y="223"/>
                  </a:lnTo>
                  <a:lnTo>
                    <a:pt x="132" y="225"/>
                  </a:lnTo>
                  <a:lnTo>
                    <a:pt x="130" y="227"/>
                  </a:lnTo>
                  <a:lnTo>
                    <a:pt x="129" y="229"/>
                  </a:lnTo>
                  <a:lnTo>
                    <a:pt x="126" y="230"/>
                  </a:lnTo>
                  <a:lnTo>
                    <a:pt x="126" y="233"/>
                  </a:lnTo>
                  <a:lnTo>
                    <a:pt x="125" y="235"/>
                  </a:lnTo>
                  <a:lnTo>
                    <a:pt x="128" y="236"/>
                  </a:lnTo>
                  <a:lnTo>
                    <a:pt x="128" y="239"/>
                  </a:lnTo>
                  <a:lnTo>
                    <a:pt x="124" y="240"/>
                  </a:lnTo>
                  <a:lnTo>
                    <a:pt x="123" y="243"/>
                  </a:lnTo>
                  <a:lnTo>
                    <a:pt x="122" y="244"/>
                  </a:lnTo>
                  <a:lnTo>
                    <a:pt x="121" y="248"/>
                  </a:lnTo>
                  <a:lnTo>
                    <a:pt x="118" y="245"/>
                  </a:lnTo>
                  <a:lnTo>
                    <a:pt x="118" y="248"/>
                  </a:lnTo>
                  <a:lnTo>
                    <a:pt x="116" y="250"/>
                  </a:lnTo>
                  <a:lnTo>
                    <a:pt x="113" y="250"/>
                  </a:lnTo>
                  <a:lnTo>
                    <a:pt x="111" y="253"/>
                  </a:lnTo>
                  <a:lnTo>
                    <a:pt x="111" y="248"/>
                  </a:lnTo>
                  <a:lnTo>
                    <a:pt x="110" y="245"/>
                  </a:lnTo>
                  <a:lnTo>
                    <a:pt x="107" y="245"/>
                  </a:lnTo>
                  <a:lnTo>
                    <a:pt x="106" y="248"/>
                  </a:lnTo>
                  <a:lnTo>
                    <a:pt x="104" y="246"/>
                  </a:lnTo>
                  <a:lnTo>
                    <a:pt x="103" y="248"/>
                  </a:lnTo>
                  <a:lnTo>
                    <a:pt x="101" y="244"/>
                  </a:lnTo>
                  <a:lnTo>
                    <a:pt x="100" y="245"/>
                  </a:lnTo>
                  <a:lnTo>
                    <a:pt x="99" y="243"/>
                  </a:lnTo>
                  <a:lnTo>
                    <a:pt x="100" y="241"/>
                  </a:lnTo>
                  <a:lnTo>
                    <a:pt x="100" y="235"/>
                  </a:lnTo>
                  <a:lnTo>
                    <a:pt x="101" y="230"/>
                  </a:lnTo>
                  <a:lnTo>
                    <a:pt x="102" y="228"/>
                  </a:lnTo>
                  <a:lnTo>
                    <a:pt x="103" y="227"/>
                  </a:lnTo>
                  <a:lnTo>
                    <a:pt x="99" y="227"/>
                  </a:lnTo>
                  <a:lnTo>
                    <a:pt x="96" y="224"/>
                  </a:lnTo>
                  <a:lnTo>
                    <a:pt x="94" y="223"/>
                  </a:lnTo>
                  <a:lnTo>
                    <a:pt x="93" y="220"/>
                  </a:lnTo>
                  <a:lnTo>
                    <a:pt x="93" y="217"/>
                  </a:lnTo>
                  <a:lnTo>
                    <a:pt x="92" y="217"/>
                  </a:lnTo>
                  <a:lnTo>
                    <a:pt x="89" y="218"/>
                  </a:lnTo>
                  <a:lnTo>
                    <a:pt x="88" y="223"/>
                  </a:lnTo>
                  <a:lnTo>
                    <a:pt x="85" y="220"/>
                  </a:lnTo>
                  <a:lnTo>
                    <a:pt x="84" y="223"/>
                  </a:lnTo>
                  <a:lnTo>
                    <a:pt x="83" y="223"/>
                  </a:lnTo>
                  <a:lnTo>
                    <a:pt x="78" y="222"/>
                  </a:lnTo>
                  <a:lnTo>
                    <a:pt x="78" y="224"/>
                  </a:lnTo>
                  <a:lnTo>
                    <a:pt x="77" y="223"/>
                  </a:lnTo>
                  <a:lnTo>
                    <a:pt x="73" y="225"/>
                  </a:lnTo>
                  <a:lnTo>
                    <a:pt x="70" y="223"/>
                  </a:lnTo>
                  <a:lnTo>
                    <a:pt x="69" y="224"/>
                  </a:lnTo>
                  <a:lnTo>
                    <a:pt x="68" y="222"/>
                  </a:lnTo>
                  <a:lnTo>
                    <a:pt x="66" y="223"/>
                  </a:lnTo>
                  <a:lnTo>
                    <a:pt x="65" y="224"/>
                  </a:lnTo>
                  <a:lnTo>
                    <a:pt x="64" y="222"/>
                  </a:lnTo>
                  <a:lnTo>
                    <a:pt x="62" y="220"/>
                  </a:lnTo>
                  <a:lnTo>
                    <a:pt x="58" y="225"/>
                  </a:lnTo>
                  <a:lnTo>
                    <a:pt x="54" y="224"/>
                  </a:lnTo>
                  <a:lnTo>
                    <a:pt x="54" y="222"/>
                  </a:lnTo>
                  <a:lnTo>
                    <a:pt x="55" y="219"/>
                  </a:lnTo>
                  <a:lnTo>
                    <a:pt x="58" y="219"/>
                  </a:lnTo>
                  <a:lnTo>
                    <a:pt x="60" y="215"/>
                  </a:lnTo>
                  <a:lnTo>
                    <a:pt x="58" y="212"/>
                  </a:lnTo>
                  <a:lnTo>
                    <a:pt x="58" y="208"/>
                  </a:lnTo>
                  <a:lnTo>
                    <a:pt x="55" y="197"/>
                  </a:lnTo>
                  <a:lnTo>
                    <a:pt x="57" y="191"/>
                  </a:lnTo>
                  <a:lnTo>
                    <a:pt x="56" y="184"/>
                  </a:lnTo>
                  <a:lnTo>
                    <a:pt x="58" y="183"/>
                  </a:lnTo>
                  <a:lnTo>
                    <a:pt x="60" y="188"/>
                  </a:lnTo>
                  <a:lnTo>
                    <a:pt x="62" y="189"/>
                  </a:lnTo>
                  <a:lnTo>
                    <a:pt x="61" y="183"/>
                  </a:lnTo>
                  <a:lnTo>
                    <a:pt x="63" y="181"/>
                  </a:lnTo>
                  <a:lnTo>
                    <a:pt x="62" y="176"/>
                  </a:lnTo>
                  <a:lnTo>
                    <a:pt x="57" y="176"/>
                  </a:lnTo>
                  <a:lnTo>
                    <a:pt x="55" y="174"/>
                  </a:lnTo>
                  <a:lnTo>
                    <a:pt x="53" y="176"/>
                  </a:lnTo>
                  <a:lnTo>
                    <a:pt x="51" y="174"/>
                  </a:lnTo>
                  <a:lnTo>
                    <a:pt x="55" y="163"/>
                  </a:lnTo>
                  <a:lnTo>
                    <a:pt x="55" y="158"/>
                  </a:lnTo>
                  <a:lnTo>
                    <a:pt x="53" y="152"/>
                  </a:lnTo>
                  <a:lnTo>
                    <a:pt x="51" y="152"/>
                  </a:lnTo>
                  <a:lnTo>
                    <a:pt x="51" y="150"/>
                  </a:lnTo>
                  <a:lnTo>
                    <a:pt x="50" y="148"/>
                  </a:lnTo>
                  <a:lnTo>
                    <a:pt x="48" y="144"/>
                  </a:lnTo>
                  <a:lnTo>
                    <a:pt x="47" y="142"/>
                  </a:lnTo>
                  <a:lnTo>
                    <a:pt x="47" y="134"/>
                  </a:lnTo>
                  <a:lnTo>
                    <a:pt x="46" y="131"/>
                  </a:lnTo>
                  <a:lnTo>
                    <a:pt x="40" y="122"/>
                  </a:lnTo>
                  <a:lnTo>
                    <a:pt x="38" y="121"/>
                  </a:lnTo>
                  <a:lnTo>
                    <a:pt x="37" y="121"/>
                  </a:lnTo>
                  <a:lnTo>
                    <a:pt x="34" y="118"/>
                  </a:lnTo>
                  <a:lnTo>
                    <a:pt x="32" y="118"/>
                  </a:lnTo>
                  <a:lnTo>
                    <a:pt x="32" y="114"/>
                  </a:lnTo>
                  <a:lnTo>
                    <a:pt x="30" y="103"/>
                  </a:lnTo>
                  <a:lnTo>
                    <a:pt x="28" y="95"/>
                  </a:lnTo>
                  <a:lnTo>
                    <a:pt x="27" y="93"/>
                  </a:lnTo>
                  <a:lnTo>
                    <a:pt x="27" y="94"/>
                  </a:lnTo>
                  <a:lnTo>
                    <a:pt x="26" y="87"/>
                  </a:lnTo>
                  <a:lnTo>
                    <a:pt x="24" y="82"/>
                  </a:lnTo>
                  <a:lnTo>
                    <a:pt x="22" y="78"/>
                  </a:lnTo>
                  <a:lnTo>
                    <a:pt x="20" y="79"/>
                  </a:lnTo>
                  <a:lnTo>
                    <a:pt x="20" y="80"/>
                  </a:lnTo>
                  <a:lnTo>
                    <a:pt x="20" y="84"/>
                  </a:lnTo>
                  <a:lnTo>
                    <a:pt x="20" y="84"/>
                  </a:lnTo>
                  <a:lnTo>
                    <a:pt x="19" y="82"/>
                  </a:lnTo>
                  <a:lnTo>
                    <a:pt x="19" y="78"/>
                  </a:lnTo>
                  <a:lnTo>
                    <a:pt x="17" y="75"/>
                  </a:lnTo>
                  <a:lnTo>
                    <a:pt x="15" y="69"/>
                  </a:lnTo>
                  <a:lnTo>
                    <a:pt x="13" y="59"/>
                  </a:lnTo>
                  <a:lnTo>
                    <a:pt x="9" y="43"/>
                  </a:lnTo>
                  <a:lnTo>
                    <a:pt x="7" y="40"/>
                  </a:lnTo>
                  <a:lnTo>
                    <a:pt x="5" y="36"/>
                  </a:lnTo>
                  <a:lnTo>
                    <a:pt x="1" y="28"/>
                  </a:lnTo>
                  <a:lnTo>
                    <a:pt x="0" y="13"/>
                  </a:lnTo>
                  <a:lnTo>
                    <a:pt x="2" y="7"/>
                  </a:lnTo>
                  <a:lnTo>
                    <a:pt x="5" y="4"/>
                  </a:lnTo>
                  <a:lnTo>
                    <a:pt x="7" y="4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18" y="1"/>
                  </a:lnTo>
                  <a:lnTo>
                    <a:pt x="17" y="5"/>
                  </a:lnTo>
                  <a:lnTo>
                    <a:pt x="18" y="5"/>
                  </a:lnTo>
                  <a:lnTo>
                    <a:pt x="18" y="6"/>
                  </a:lnTo>
                  <a:lnTo>
                    <a:pt x="20" y="6"/>
                  </a:lnTo>
                  <a:lnTo>
                    <a:pt x="19" y="7"/>
                  </a:lnTo>
                  <a:lnTo>
                    <a:pt x="20" y="9"/>
                  </a:lnTo>
                  <a:lnTo>
                    <a:pt x="19" y="17"/>
                  </a:lnTo>
                  <a:lnTo>
                    <a:pt x="20" y="17"/>
                  </a:lnTo>
                  <a:lnTo>
                    <a:pt x="20" y="21"/>
                  </a:lnTo>
                  <a:lnTo>
                    <a:pt x="20" y="21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5"/>
                  </a:lnTo>
                  <a:lnTo>
                    <a:pt x="23" y="26"/>
                  </a:lnTo>
                  <a:lnTo>
                    <a:pt x="26" y="26"/>
                  </a:lnTo>
                  <a:lnTo>
                    <a:pt x="26" y="28"/>
                  </a:lnTo>
                  <a:lnTo>
                    <a:pt x="27" y="28"/>
                  </a:lnTo>
                  <a:lnTo>
                    <a:pt x="30" y="31"/>
                  </a:lnTo>
                  <a:lnTo>
                    <a:pt x="31" y="30"/>
                  </a:lnTo>
                  <a:lnTo>
                    <a:pt x="32" y="31"/>
                  </a:lnTo>
                  <a:lnTo>
                    <a:pt x="38" y="35"/>
                  </a:lnTo>
                  <a:lnTo>
                    <a:pt x="38" y="37"/>
                  </a:lnTo>
                  <a:lnTo>
                    <a:pt x="38" y="38"/>
                  </a:lnTo>
                  <a:lnTo>
                    <a:pt x="39" y="40"/>
                  </a:lnTo>
                  <a:lnTo>
                    <a:pt x="39" y="41"/>
                  </a:lnTo>
                  <a:lnTo>
                    <a:pt x="39" y="43"/>
                  </a:lnTo>
                  <a:lnTo>
                    <a:pt x="39" y="47"/>
                  </a:lnTo>
                  <a:lnTo>
                    <a:pt x="39" y="49"/>
                  </a:lnTo>
                  <a:lnTo>
                    <a:pt x="40" y="49"/>
                  </a:lnTo>
                  <a:lnTo>
                    <a:pt x="40" y="52"/>
                  </a:lnTo>
                  <a:lnTo>
                    <a:pt x="41" y="52"/>
                  </a:lnTo>
                  <a:lnTo>
                    <a:pt x="41" y="54"/>
                  </a:lnTo>
                  <a:lnTo>
                    <a:pt x="42" y="57"/>
                  </a:lnTo>
                  <a:lnTo>
                    <a:pt x="45" y="58"/>
                  </a:lnTo>
                  <a:lnTo>
                    <a:pt x="45" y="59"/>
                  </a:lnTo>
                  <a:lnTo>
                    <a:pt x="45" y="61"/>
                  </a:lnTo>
                  <a:lnTo>
                    <a:pt x="46" y="63"/>
                  </a:lnTo>
                  <a:lnTo>
                    <a:pt x="47" y="62"/>
                  </a:lnTo>
                  <a:lnTo>
                    <a:pt x="51" y="66"/>
                  </a:lnTo>
                  <a:lnTo>
                    <a:pt x="53" y="64"/>
                  </a:lnTo>
                  <a:lnTo>
                    <a:pt x="53" y="66"/>
                  </a:lnTo>
                  <a:lnTo>
                    <a:pt x="51" y="68"/>
                  </a:lnTo>
                  <a:lnTo>
                    <a:pt x="51" y="70"/>
                  </a:lnTo>
                  <a:lnTo>
                    <a:pt x="54" y="72"/>
                  </a:lnTo>
                  <a:lnTo>
                    <a:pt x="57" y="75"/>
                  </a:lnTo>
                  <a:lnTo>
                    <a:pt x="61" y="78"/>
                  </a:lnTo>
                  <a:lnTo>
                    <a:pt x="61" y="78"/>
                  </a:lnTo>
                  <a:lnTo>
                    <a:pt x="61" y="8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6" name="Freeform 933" descr="30%"/>
            <p:cNvSpPr>
              <a:spLocks/>
            </p:cNvSpPr>
            <p:nvPr/>
          </p:nvSpPr>
          <p:spPr bwMode="auto">
            <a:xfrm>
              <a:off x="3767953" y="2597532"/>
              <a:ext cx="1859" cy="321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1" y="5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1"/>
                </a:cxn>
              </a:cxnLst>
              <a:rect l="0" t="0" r="r" b="b"/>
              <a:pathLst>
                <a:path w="4" h="7">
                  <a:moveTo>
                    <a:pt x="4" y="1"/>
                  </a:moveTo>
                  <a:lnTo>
                    <a:pt x="1" y="5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7" name="Freeform 934" descr="30%"/>
            <p:cNvSpPr>
              <a:spLocks/>
            </p:cNvSpPr>
            <p:nvPr/>
          </p:nvSpPr>
          <p:spPr bwMode="auto">
            <a:xfrm>
              <a:off x="3756801" y="2600741"/>
              <a:ext cx="7432" cy="8029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6" y="14"/>
                </a:cxn>
                <a:cxn ang="0">
                  <a:pos x="5" y="14"/>
                </a:cxn>
                <a:cxn ang="0">
                  <a:pos x="5" y="12"/>
                </a:cxn>
                <a:cxn ang="0">
                  <a:pos x="3" y="13"/>
                </a:cxn>
                <a:cxn ang="0">
                  <a:pos x="2" y="12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4"/>
                </a:cxn>
                <a:cxn ang="0">
                  <a:pos x="3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8" y="4"/>
                </a:cxn>
                <a:cxn ang="0">
                  <a:pos x="8" y="7"/>
                </a:cxn>
                <a:cxn ang="0">
                  <a:pos x="7" y="10"/>
                </a:cxn>
              </a:cxnLst>
              <a:rect l="0" t="0" r="r" b="b"/>
              <a:pathLst>
                <a:path w="8" h="14">
                  <a:moveTo>
                    <a:pt x="7" y="10"/>
                  </a:moveTo>
                  <a:lnTo>
                    <a:pt x="6" y="14"/>
                  </a:lnTo>
                  <a:lnTo>
                    <a:pt x="5" y="14"/>
                  </a:lnTo>
                  <a:lnTo>
                    <a:pt x="5" y="12"/>
                  </a:lnTo>
                  <a:lnTo>
                    <a:pt x="3" y="13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4"/>
                  </a:lnTo>
                  <a:lnTo>
                    <a:pt x="3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8" y="4"/>
                  </a:lnTo>
                  <a:lnTo>
                    <a:pt x="8" y="7"/>
                  </a:lnTo>
                  <a:lnTo>
                    <a:pt x="7" y="1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8" name="Freeform 935" descr="30%"/>
            <p:cNvSpPr>
              <a:spLocks/>
            </p:cNvSpPr>
            <p:nvPr/>
          </p:nvSpPr>
          <p:spPr bwMode="auto">
            <a:xfrm>
              <a:off x="3617409" y="2605556"/>
              <a:ext cx="1859" cy="1605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9" name="Freeform 936" descr="30%"/>
            <p:cNvSpPr>
              <a:spLocks/>
            </p:cNvSpPr>
            <p:nvPr/>
          </p:nvSpPr>
          <p:spPr bwMode="auto">
            <a:xfrm>
              <a:off x="3994690" y="2634463"/>
              <a:ext cx="1859" cy="1605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2" y="5"/>
                </a:cxn>
                <a:cxn ang="0">
                  <a:pos x="0" y="0"/>
                </a:cxn>
                <a:cxn ang="0">
                  <a:pos x="3" y="1"/>
                </a:cxn>
              </a:cxnLst>
              <a:rect l="0" t="0" r="r" b="b"/>
              <a:pathLst>
                <a:path w="3" h="5">
                  <a:moveTo>
                    <a:pt x="3" y="1"/>
                  </a:moveTo>
                  <a:lnTo>
                    <a:pt x="2" y="5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0" name="Freeform 937" descr="30%"/>
            <p:cNvSpPr>
              <a:spLocks/>
            </p:cNvSpPr>
            <p:nvPr/>
          </p:nvSpPr>
          <p:spPr bwMode="auto">
            <a:xfrm>
              <a:off x="3628562" y="2620010"/>
              <a:ext cx="7432" cy="6424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6" y="11"/>
                </a:cxn>
                <a:cxn ang="0">
                  <a:pos x="4" y="11"/>
                </a:cxn>
                <a:cxn ang="0">
                  <a:pos x="2" y="9"/>
                </a:cxn>
                <a:cxn ang="0">
                  <a:pos x="1" y="9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3" y="3"/>
                </a:cxn>
                <a:cxn ang="0">
                  <a:pos x="5" y="3"/>
                </a:cxn>
                <a:cxn ang="0">
                  <a:pos x="8" y="8"/>
                </a:cxn>
                <a:cxn ang="0">
                  <a:pos x="8" y="10"/>
                </a:cxn>
              </a:cxnLst>
              <a:rect l="0" t="0" r="r" b="b"/>
              <a:pathLst>
                <a:path w="8" h="11">
                  <a:moveTo>
                    <a:pt x="8" y="10"/>
                  </a:moveTo>
                  <a:lnTo>
                    <a:pt x="6" y="11"/>
                  </a:lnTo>
                  <a:lnTo>
                    <a:pt x="4" y="11"/>
                  </a:lnTo>
                  <a:lnTo>
                    <a:pt x="2" y="9"/>
                  </a:lnTo>
                  <a:lnTo>
                    <a:pt x="1" y="9"/>
                  </a:lnTo>
                  <a:lnTo>
                    <a:pt x="0" y="4"/>
                  </a:lnTo>
                  <a:lnTo>
                    <a:pt x="2" y="0"/>
                  </a:lnTo>
                  <a:lnTo>
                    <a:pt x="3" y="3"/>
                  </a:lnTo>
                  <a:lnTo>
                    <a:pt x="5" y="3"/>
                  </a:lnTo>
                  <a:lnTo>
                    <a:pt x="8" y="8"/>
                  </a:lnTo>
                  <a:lnTo>
                    <a:pt x="8" y="1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1" name="Freeform 938" descr="30%"/>
            <p:cNvSpPr>
              <a:spLocks/>
            </p:cNvSpPr>
            <p:nvPr/>
          </p:nvSpPr>
          <p:spPr bwMode="auto">
            <a:xfrm>
              <a:off x="3621128" y="2624829"/>
              <a:ext cx="1859" cy="160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2" name="Rectangle 939" descr="30%"/>
            <p:cNvSpPr>
              <a:spLocks noChangeArrowheads="1"/>
            </p:cNvSpPr>
            <p:nvPr/>
          </p:nvSpPr>
          <p:spPr bwMode="auto">
            <a:xfrm>
              <a:off x="3624843" y="2547751"/>
              <a:ext cx="0" cy="1605"/>
            </a:xfrm>
            <a:prstGeom prst="rect">
              <a:avLst/>
            </a:prstGeom>
            <a:grpFill/>
            <a:ln w="3175">
              <a:solidFill>
                <a:schemeClr val="tx1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3" name="Freeform 940" descr="30%"/>
            <p:cNvSpPr>
              <a:spLocks/>
            </p:cNvSpPr>
            <p:nvPr/>
          </p:nvSpPr>
          <p:spPr bwMode="auto">
            <a:xfrm>
              <a:off x="2227227" y="1592308"/>
              <a:ext cx="832620" cy="1018067"/>
            </a:xfrm>
            <a:custGeom>
              <a:avLst/>
              <a:gdLst/>
              <a:ahLst/>
              <a:cxnLst>
                <a:cxn ang="0">
                  <a:pos x="58" y="383"/>
                </a:cxn>
                <a:cxn ang="0">
                  <a:pos x="111" y="275"/>
                </a:cxn>
                <a:cxn ang="0">
                  <a:pos x="135" y="220"/>
                </a:cxn>
                <a:cxn ang="0">
                  <a:pos x="188" y="115"/>
                </a:cxn>
                <a:cxn ang="0">
                  <a:pos x="217" y="58"/>
                </a:cxn>
                <a:cxn ang="0">
                  <a:pos x="247" y="9"/>
                </a:cxn>
                <a:cxn ang="0">
                  <a:pos x="281" y="63"/>
                </a:cxn>
                <a:cxn ang="0">
                  <a:pos x="292" y="122"/>
                </a:cxn>
                <a:cxn ang="0">
                  <a:pos x="334" y="114"/>
                </a:cxn>
                <a:cxn ang="0">
                  <a:pos x="394" y="40"/>
                </a:cxn>
                <a:cxn ang="0">
                  <a:pos x="412" y="121"/>
                </a:cxn>
                <a:cxn ang="0">
                  <a:pos x="429" y="147"/>
                </a:cxn>
                <a:cxn ang="0">
                  <a:pos x="420" y="232"/>
                </a:cxn>
                <a:cxn ang="0">
                  <a:pos x="464" y="284"/>
                </a:cxn>
                <a:cxn ang="0">
                  <a:pos x="527" y="330"/>
                </a:cxn>
                <a:cxn ang="0">
                  <a:pos x="543" y="411"/>
                </a:cxn>
                <a:cxn ang="0">
                  <a:pos x="581" y="436"/>
                </a:cxn>
                <a:cxn ang="0">
                  <a:pos x="638" y="409"/>
                </a:cxn>
                <a:cxn ang="0">
                  <a:pos x="685" y="445"/>
                </a:cxn>
                <a:cxn ang="0">
                  <a:pos x="687" y="403"/>
                </a:cxn>
                <a:cxn ang="0">
                  <a:pos x="724" y="475"/>
                </a:cxn>
                <a:cxn ang="0">
                  <a:pos x="753" y="592"/>
                </a:cxn>
                <a:cxn ang="0">
                  <a:pos x="786" y="634"/>
                </a:cxn>
                <a:cxn ang="0">
                  <a:pos x="816" y="683"/>
                </a:cxn>
                <a:cxn ang="0">
                  <a:pos x="870" y="917"/>
                </a:cxn>
                <a:cxn ang="0">
                  <a:pos x="876" y="952"/>
                </a:cxn>
                <a:cxn ang="0">
                  <a:pos x="890" y="1037"/>
                </a:cxn>
                <a:cxn ang="0">
                  <a:pos x="830" y="1151"/>
                </a:cxn>
                <a:cxn ang="0">
                  <a:pos x="761" y="1205"/>
                </a:cxn>
                <a:cxn ang="0">
                  <a:pos x="726" y="1304"/>
                </a:cxn>
                <a:cxn ang="0">
                  <a:pos x="705" y="1397"/>
                </a:cxn>
                <a:cxn ang="0">
                  <a:pos x="663" y="1394"/>
                </a:cxn>
                <a:cxn ang="0">
                  <a:pos x="675" y="1502"/>
                </a:cxn>
                <a:cxn ang="0">
                  <a:pos x="635" y="1626"/>
                </a:cxn>
                <a:cxn ang="0">
                  <a:pos x="567" y="1683"/>
                </a:cxn>
                <a:cxn ang="0">
                  <a:pos x="589" y="1752"/>
                </a:cxn>
                <a:cxn ang="0">
                  <a:pos x="587" y="1795"/>
                </a:cxn>
                <a:cxn ang="0">
                  <a:pos x="582" y="1873"/>
                </a:cxn>
                <a:cxn ang="0">
                  <a:pos x="531" y="1889"/>
                </a:cxn>
                <a:cxn ang="0">
                  <a:pos x="500" y="1827"/>
                </a:cxn>
                <a:cxn ang="0">
                  <a:pos x="461" y="1742"/>
                </a:cxn>
                <a:cxn ang="0">
                  <a:pos x="358" y="1690"/>
                </a:cxn>
                <a:cxn ang="0">
                  <a:pos x="321" y="1627"/>
                </a:cxn>
                <a:cxn ang="0">
                  <a:pos x="297" y="1541"/>
                </a:cxn>
                <a:cxn ang="0">
                  <a:pos x="342" y="1460"/>
                </a:cxn>
                <a:cxn ang="0">
                  <a:pos x="305" y="1375"/>
                </a:cxn>
                <a:cxn ang="0">
                  <a:pos x="316" y="1218"/>
                </a:cxn>
                <a:cxn ang="0">
                  <a:pos x="267" y="1160"/>
                </a:cxn>
                <a:cxn ang="0">
                  <a:pos x="299" y="1088"/>
                </a:cxn>
                <a:cxn ang="0">
                  <a:pos x="300" y="1037"/>
                </a:cxn>
                <a:cxn ang="0">
                  <a:pos x="259" y="1046"/>
                </a:cxn>
                <a:cxn ang="0">
                  <a:pos x="210" y="953"/>
                </a:cxn>
                <a:cxn ang="0">
                  <a:pos x="172" y="943"/>
                </a:cxn>
                <a:cxn ang="0">
                  <a:pos x="123" y="843"/>
                </a:cxn>
                <a:cxn ang="0">
                  <a:pos x="81" y="863"/>
                </a:cxn>
                <a:cxn ang="0">
                  <a:pos x="53" y="748"/>
                </a:cxn>
                <a:cxn ang="0">
                  <a:pos x="78" y="681"/>
                </a:cxn>
                <a:cxn ang="0">
                  <a:pos x="122" y="637"/>
                </a:cxn>
                <a:cxn ang="0">
                  <a:pos x="47" y="594"/>
                </a:cxn>
                <a:cxn ang="0">
                  <a:pos x="39" y="486"/>
                </a:cxn>
              </a:cxnLst>
              <a:rect l="0" t="0" r="r" b="b"/>
              <a:pathLst>
                <a:path w="897" h="1901">
                  <a:moveTo>
                    <a:pt x="0" y="424"/>
                  </a:moveTo>
                  <a:lnTo>
                    <a:pt x="9" y="432"/>
                  </a:lnTo>
                  <a:lnTo>
                    <a:pt x="13" y="432"/>
                  </a:lnTo>
                  <a:lnTo>
                    <a:pt x="19" y="428"/>
                  </a:lnTo>
                  <a:lnTo>
                    <a:pt x="27" y="419"/>
                  </a:lnTo>
                  <a:lnTo>
                    <a:pt x="35" y="408"/>
                  </a:lnTo>
                  <a:lnTo>
                    <a:pt x="36" y="406"/>
                  </a:lnTo>
                  <a:lnTo>
                    <a:pt x="38" y="387"/>
                  </a:lnTo>
                  <a:lnTo>
                    <a:pt x="40" y="381"/>
                  </a:lnTo>
                  <a:lnTo>
                    <a:pt x="46" y="381"/>
                  </a:lnTo>
                  <a:lnTo>
                    <a:pt x="51" y="381"/>
                  </a:lnTo>
                  <a:lnTo>
                    <a:pt x="55" y="383"/>
                  </a:lnTo>
                  <a:lnTo>
                    <a:pt x="58" y="383"/>
                  </a:lnTo>
                  <a:lnTo>
                    <a:pt x="69" y="370"/>
                  </a:lnTo>
                  <a:lnTo>
                    <a:pt x="72" y="361"/>
                  </a:lnTo>
                  <a:lnTo>
                    <a:pt x="73" y="359"/>
                  </a:lnTo>
                  <a:lnTo>
                    <a:pt x="74" y="351"/>
                  </a:lnTo>
                  <a:lnTo>
                    <a:pt x="77" y="344"/>
                  </a:lnTo>
                  <a:lnTo>
                    <a:pt x="81" y="338"/>
                  </a:lnTo>
                  <a:lnTo>
                    <a:pt x="80" y="324"/>
                  </a:lnTo>
                  <a:lnTo>
                    <a:pt x="81" y="314"/>
                  </a:lnTo>
                  <a:lnTo>
                    <a:pt x="82" y="302"/>
                  </a:lnTo>
                  <a:lnTo>
                    <a:pt x="84" y="298"/>
                  </a:lnTo>
                  <a:lnTo>
                    <a:pt x="93" y="289"/>
                  </a:lnTo>
                  <a:lnTo>
                    <a:pt x="107" y="282"/>
                  </a:lnTo>
                  <a:lnTo>
                    <a:pt x="111" y="275"/>
                  </a:lnTo>
                  <a:lnTo>
                    <a:pt x="114" y="271"/>
                  </a:lnTo>
                  <a:lnTo>
                    <a:pt x="114" y="268"/>
                  </a:lnTo>
                  <a:lnTo>
                    <a:pt x="109" y="252"/>
                  </a:lnTo>
                  <a:lnTo>
                    <a:pt x="109" y="250"/>
                  </a:lnTo>
                  <a:lnTo>
                    <a:pt x="111" y="245"/>
                  </a:lnTo>
                  <a:lnTo>
                    <a:pt x="118" y="240"/>
                  </a:lnTo>
                  <a:lnTo>
                    <a:pt x="127" y="241"/>
                  </a:lnTo>
                  <a:lnTo>
                    <a:pt x="131" y="240"/>
                  </a:lnTo>
                  <a:lnTo>
                    <a:pt x="132" y="239"/>
                  </a:lnTo>
                  <a:lnTo>
                    <a:pt x="134" y="239"/>
                  </a:lnTo>
                  <a:lnTo>
                    <a:pt x="134" y="236"/>
                  </a:lnTo>
                  <a:lnTo>
                    <a:pt x="134" y="226"/>
                  </a:lnTo>
                  <a:lnTo>
                    <a:pt x="135" y="220"/>
                  </a:lnTo>
                  <a:lnTo>
                    <a:pt x="134" y="216"/>
                  </a:lnTo>
                  <a:lnTo>
                    <a:pt x="135" y="214"/>
                  </a:lnTo>
                  <a:lnTo>
                    <a:pt x="141" y="204"/>
                  </a:lnTo>
                  <a:lnTo>
                    <a:pt x="145" y="195"/>
                  </a:lnTo>
                  <a:lnTo>
                    <a:pt x="149" y="193"/>
                  </a:lnTo>
                  <a:lnTo>
                    <a:pt x="155" y="182"/>
                  </a:lnTo>
                  <a:lnTo>
                    <a:pt x="161" y="175"/>
                  </a:lnTo>
                  <a:lnTo>
                    <a:pt x="168" y="161"/>
                  </a:lnTo>
                  <a:lnTo>
                    <a:pt x="176" y="153"/>
                  </a:lnTo>
                  <a:lnTo>
                    <a:pt x="178" y="149"/>
                  </a:lnTo>
                  <a:lnTo>
                    <a:pt x="182" y="142"/>
                  </a:lnTo>
                  <a:lnTo>
                    <a:pt x="185" y="126"/>
                  </a:lnTo>
                  <a:lnTo>
                    <a:pt x="188" y="115"/>
                  </a:lnTo>
                  <a:lnTo>
                    <a:pt x="198" y="101"/>
                  </a:lnTo>
                  <a:lnTo>
                    <a:pt x="200" y="99"/>
                  </a:lnTo>
                  <a:lnTo>
                    <a:pt x="202" y="94"/>
                  </a:lnTo>
                  <a:lnTo>
                    <a:pt x="202" y="91"/>
                  </a:lnTo>
                  <a:lnTo>
                    <a:pt x="195" y="78"/>
                  </a:lnTo>
                  <a:lnTo>
                    <a:pt x="193" y="70"/>
                  </a:lnTo>
                  <a:lnTo>
                    <a:pt x="191" y="62"/>
                  </a:lnTo>
                  <a:lnTo>
                    <a:pt x="191" y="57"/>
                  </a:lnTo>
                  <a:lnTo>
                    <a:pt x="195" y="44"/>
                  </a:lnTo>
                  <a:lnTo>
                    <a:pt x="202" y="33"/>
                  </a:lnTo>
                  <a:lnTo>
                    <a:pt x="203" y="33"/>
                  </a:lnTo>
                  <a:lnTo>
                    <a:pt x="214" y="54"/>
                  </a:lnTo>
                  <a:lnTo>
                    <a:pt x="217" y="58"/>
                  </a:lnTo>
                  <a:lnTo>
                    <a:pt x="221" y="59"/>
                  </a:lnTo>
                  <a:lnTo>
                    <a:pt x="222" y="52"/>
                  </a:lnTo>
                  <a:lnTo>
                    <a:pt x="221" y="31"/>
                  </a:lnTo>
                  <a:lnTo>
                    <a:pt x="218" y="19"/>
                  </a:lnTo>
                  <a:lnTo>
                    <a:pt x="214" y="12"/>
                  </a:lnTo>
                  <a:lnTo>
                    <a:pt x="221" y="9"/>
                  </a:lnTo>
                  <a:lnTo>
                    <a:pt x="229" y="9"/>
                  </a:lnTo>
                  <a:lnTo>
                    <a:pt x="232" y="12"/>
                  </a:lnTo>
                  <a:lnTo>
                    <a:pt x="233" y="11"/>
                  </a:lnTo>
                  <a:lnTo>
                    <a:pt x="236" y="13"/>
                  </a:lnTo>
                  <a:lnTo>
                    <a:pt x="239" y="12"/>
                  </a:lnTo>
                  <a:lnTo>
                    <a:pt x="241" y="12"/>
                  </a:lnTo>
                  <a:lnTo>
                    <a:pt x="247" y="9"/>
                  </a:lnTo>
                  <a:lnTo>
                    <a:pt x="250" y="9"/>
                  </a:lnTo>
                  <a:lnTo>
                    <a:pt x="252" y="7"/>
                  </a:lnTo>
                  <a:lnTo>
                    <a:pt x="255" y="7"/>
                  </a:lnTo>
                  <a:lnTo>
                    <a:pt x="271" y="0"/>
                  </a:lnTo>
                  <a:lnTo>
                    <a:pt x="276" y="2"/>
                  </a:lnTo>
                  <a:lnTo>
                    <a:pt x="279" y="1"/>
                  </a:lnTo>
                  <a:lnTo>
                    <a:pt x="282" y="3"/>
                  </a:lnTo>
                  <a:lnTo>
                    <a:pt x="290" y="6"/>
                  </a:lnTo>
                  <a:lnTo>
                    <a:pt x="296" y="12"/>
                  </a:lnTo>
                  <a:lnTo>
                    <a:pt x="305" y="35"/>
                  </a:lnTo>
                  <a:lnTo>
                    <a:pt x="293" y="40"/>
                  </a:lnTo>
                  <a:lnTo>
                    <a:pt x="286" y="48"/>
                  </a:lnTo>
                  <a:lnTo>
                    <a:pt x="281" y="63"/>
                  </a:lnTo>
                  <a:lnTo>
                    <a:pt x="278" y="69"/>
                  </a:lnTo>
                  <a:lnTo>
                    <a:pt x="278" y="75"/>
                  </a:lnTo>
                  <a:lnTo>
                    <a:pt x="278" y="85"/>
                  </a:lnTo>
                  <a:lnTo>
                    <a:pt x="279" y="88"/>
                  </a:lnTo>
                  <a:lnTo>
                    <a:pt x="281" y="89"/>
                  </a:lnTo>
                  <a:lnTo>
                    <a:pt x="282" y="88"/>
                  </a:lnTo>
                  <a:lnTo>
                    <a:pt x="284" y="84"/>
                  </a:lnTo>
                  <a:lnTo>
                    <a:pt x="285" y="84"/>
                  </a:lnTo>
                  <a:lnTo>
                    <a:pt x="292" y="83"/>
                  </a:lnTo>
                  <a:lnTo>
                    <a:pt x="294" y="84"/>
                  </a:lnTo>
                  <a:lnTo>
                    <a:pt x="294" y="89"/>
                  </a:lnTo>
                  <a:lnTo>
                    <a:pt x="292" y="116"/>
                  </a:lnTo>
                  <a:lnTo>
                    <a:pt x="292" y="122"/>
                  </a:lnTo>
                  <a:lnTo>
                    <a:pt x="293" y="132"/>
                  </a:lnTo>
                  <a:lnTo>
                    <a:pt x="300" y="152"/>
                  </a:lnTo>
                  <a:lnTo>
                    <a:pt x="301" y="158"/>
                  </a:lnTo>
                  <a:lnTo>
                    <a:pt x="299" y="168"/>
                  </a:lnTo>
                  <a:lnTo>
                    <a:pt x="300" y="169"/>
                  </a:lnTo>
                  <a:lnTo>
                    <a:pt x="304" y="166"/>
                  </a:lnTo>
                  <a:lnTo>
                    <a:pt x="306" y="162"/>
                  </a:lnTo>
                  <a:lnTo>
                    <a:pt x="317" y="156"/>
                  </a:lnTo>
                  <a:lnTo>
                    <a:pt x="323" y="149"/>
                  </a:lnTo>
                  <a:lnTo>
                    <a:pt x="323" y="140"/>
                  </a:lnTo>
                  <a:lnTo>
                    <a:pt x="326" y="132"/>
                  </a:lnTo>
                  <a:lnTo>
                    <a:pt x="331" y="121"/>
                  </a:lnTo>
                  <a:lnTo>
                    <a:pt x="334" y="114"/>
                  </a:lnTo>
                  <a:lnTo>
                    <a:pt x="339" y="101"/>
                  </a:lnTo>
                  <a:lnTo>
                    <a:pt x="343" y="75"/>
                  </a:lnTo>
                  <a:lnTo>
                    <a:pt x="344" y="68"/>
                  </a:lnTo>
                  <a:lnTo>
                    <a:pt x="352" y="57"/>
                  </a:lnTo>
                  <a:lnTo>
                    <a:pt x="360" y="40"/>
                  </a:lnTo>
                  <a:lnTo>
                    <a:pt x="365" y="38"/>
                  </a:lnTo>
                  <a:lnTo>
                    <a:pt x="369" y="42"/>
                  </a:lnTo>
                  <a:lnTo>
                    <a:pt x="372" y="42"/>
                  </a:lnTo>
                  <a:lnTo>
                    <a:pt x="381" y="34"/>
                  </a:lnTo>
                  <a:lnTo>
                    <a:pt x="387" y="26"/>
                  </a:lnTo>
                  <a:lnTo>
                    <a:pt x="388" y="26"/>
                  </a:lnTo>
                  <a:lnTo>
                    <a:pt x="390" y="27"/>
                  </a:lnTo>
                  <a:lnTo>
                    <a:pt x="394" y="40"/>
                  </a:lnTo>
                  <a:lnTo>
                    <a:pt x="396" y="42"/>
                  </a:lnTo>
                  <a:lnTo>
                    <a:pt x="400" y="49"/>
                  </a:lnTo>
                  <a:lnTo>
                    <a:pt x="406" y="50"/>
                  </a:lnTo>
                  <a:lnTo>
                    <a:pt x="408" y="60"/>
                  </a:lnTo>
                  <a:lnTo>
                    <a:pt x="414" y="65"/>
                  </a:lnTo>
                  <a:lnTo>
                    <a:pt x="417" y="71"/>
                  </a:lnTo>
                  <a:lnTo>
                    <a:pt x="418" y="76"/>
                  </a:lnTo>
                  <a:lnTo>
                    <a:pt x="417" y="81"/>
                  </a:lnTo>
                  <a:lnTo>
                    <a:pt x="414" y="88"/>
                  </a:lnTo>
                  <a:lnTo>
                    <a:pt x="410" y="94"/>
                  </a:lnTo>
                  <a:lnTo>
                    <a:pt x="410" y="99"/>
                  </a:lnTo>
                  <a:lnTo>
                    <a:pt x="411" y="117"/>
                  </a:lnTo>
                  <a:lnTo>
                    <a:pt x="412" y="121"/>
                  </a:lnTo>
                  <a:lnTo>
                    <a:pt x="415" y="117"/>
                  </a:lnTo>
                  <a:lnTo>
                    <a:pt x="418" y="105"/>
                  </a:lnTo>
                  <a:lnTo>
                    <a:pt x="419" y="102"/>
                  </a:lnTo>
                  <a:lnTo>
                    <a:pt x="425" y="105"/>
                  </a:lnTo>
                  <a:lnTo>
                    <a:pt x="427" y="104"/>
                  </a:lnTo>
                  <a:lnTo>
                    <a:pt x="432" y="100"/>
                  </a:lnTo>
                  <a:lnTo>
                    <a:pt x="433" y="101"/>
                  </a:lnTo>
                  <a:lnTo>
                    <a:pt x="433" y="105"/>
                  </a:lnTo>
                  <a:lnTo>
                    <a:pt x="433" y="110"/>
                  </a:lnTo>
                  <a:lnTo>
                    <a:pt x="429" y="120"/>
                  </a:lnTo>
                  <a:lnTo>
                    <a:pt x="427" y="132"/>
                  </a:lnTo>
                  <a:lnTo>
                    <a:pt x="428" y="140"/>
                  </a:lnTo>
                  <a:lnTo>
                    <a:pt x="429" y="147"/>
                  </a:lnTo>
                  <a:lnTo>
                    <a:pt x="428" y="153"/>
                  </a:lnTo>
                  <a:lnTo>
                    <a:pt x="426" y="177"/>
                  </a:lnTo>
                  <a:lnTo>
                    <a:pt x="425" y="180"/>
                  </a:lnTo>
                  <a:lnTo>
                    <a:pt x="421" y="185"/>
                  </a:lnTo>
                  <a:lnTo>
                    <a:pt x="421" y="192"/>
                  </a:lnTo>
                  <a:lnTo>
                    <a:pt x="422" y="196"/>
                  </a:lnTo>
                  <a:lnTo>
                    <a:pt x="420" y="201"/>
                  </a:lnTo>
                  <a:lnTo>
                    <a:pt x="414" y="204"/>
                  </a:lnTo>
                  <a:lnTo>
                    <a:pt x="413" y="206"/>
                  </a:lnTo>
                  <a:lnTo>
                    <a:pt x="411" y="220"/>
                  </a:lnTo>
                  <a:lnTo>
                    <a:pt x="411" y="227"/>
                  </a:lnTo>
                  <a:lnTo>
                    <a:pt x="417" y="232"/>
                  </a:lnTo>
                  <a:lnTo>
                    <a:pt x="420" y="232"/>
                  </a:lnTo>
                  <a:lnTo>
                    <a:pt x="423" y="235"/>
                  </a:lnTo>
                  <a:lnTo>
                    <a:pt x="427" y="244"/>
                  </a:lnTo>
                  <a:lnTo>
                    <a:pt x="425" y="252"/>
                  </a:lnTo>
                  <a:lnTo>
                    <a:pt x="432" y="263"/>
                  </a:lnTo>
                  <a:lnTo>
                    <a:pt x="435" y="261"/>
                  </a:lnTo>
                  <a:lnTo>
                    <a:pt x="435" y="262"/>
                  </a:lnTo>
                  <a:lnTo>
                    <a:pt x="435" y="271"/>
                  </a:lnTo>
                  <a:lnTo>
                    <a:pt x="438" y="281"/>
                  </a:lnTo>
                  <a:lnTo>
                    <a:pt x="447" y="276"/>
                  </a:lnTo>
                  <a:lnTo>
                    <a:pt x="450" y="271"/>
                  </a:lnTo>
                  <a:lnTo>
                    <a:pt x="455" y="263"/>
                  </a:lnTo>
                  <a:lnTo>
                    <a:pt x="456" y="262"/>
                  </a:lnTo>
                  <a:lnTo>
                    <a:pt x="464" y="284"/>
                  </a:lnTo>
                  <a:lnTo>
                    <a:pt x="465" y="287"/>
                  </a:lnTo>
                  <a:lnTo>
                    <a:pt x="467" y="288"/>
                  </a:lnTo>
                  <a:lnTo>
                    <a:pt x="473" y="286"/>
                  </a:lnTo>
                  <a:lnTo>
                    <a:pt x="483" y="278"/>
                  </a:lnTo>
                  <a:lnTo>
                    <a:pt x="485" y="279"/>
                  </a:lnTo>
                  <a:lnTo>
                    <a:pt x="487" y="288"/>
                  </a:lnTo>
                  <a:lnTo>
                    <a:pt x="491" y="298"/>
                  </a:lnTo>
                  <a:lnTo>
                    <a:pt x="500" y="303"/>
                  </a:lnTo>
                  <a:lnTo>
                    <a:pt x="503" y="304"/>
                  </a:lnTo>
                  <a:lnTo>
                    <a:pt x="505" y="310"/>
                  </a:lnTo>
                  <a:lnTo>
                    <a:pt x="510" y="317"/>
                  </a:lnTo>
                  <a:lnTo>
                    <a:pt x="521" y="324"/>
                  </a:lnTo>
                  <a:lnTo>
                    <a:pt x="527" y="330"/>
                  </a:lnTo>
                  <a:lnTo>
                    <a:pt x="532" y="327"/>
                  </a:lnTo>
                  <a:lnTo>
                    <a:pt x="533" y="328"/>
                  </a:lnTo>
                  <a:lnTo>
                    <a:pt x="539" y="338"/>
                  </a:lnTo>
                  <a:lnTo>
                    <a:pt x="538" y="340"/>
                  </a:lnTo>
                  <a:lnTo>
                    <a:pt x="532" y="351"/>
                  </a:lnTo>
                  <a:lnTo>
                    <a:pt x="531" y="357"/>
                  </a:lnTo>
                  <a:lnTo>
                    <a:pt x="533" y="362"/>
                  </a:lnTo>
                  <a:lnTo>
                    <a:pt x="535" y="365"/>
                  </a:lnTo>
                  <a:lnTo>
                    <a:pt x="540" y="366"/>
                  </a:lnTo>
                  <a:lnTo>
                    <a:pt x="541" y="375"/>
                  </a:lnTo>
                  <a:lnTo>
                    <a:pt x="540" y="397"/>
                  </a:lnTo>
                  <a:lnTo>
                    <a:pt x="541" y="407"/>
                  </a:lnTo>
                  <a:lnTo>
                    <a:pt x="543" y="411"/>
                  </a:lnTo>
                  <a:lnTo>
                    <a:pt x="546" y="413"/>
                  </a:lnTo>
                  <a:lnTo>
                    <a:pt x="547" y="422"/>
                  </a:lnTo>
                  <a:lnTo>
                    <a:pt x="548" y="427"/>
                  </a:lnTo>
                  <a:lnTo>
                    <a:pt x="549" y="428"/>
                  </a:lnTo>
                  <a:lnTo>
                    <a:pt x="551" y="423"/>
                  </a:lnTo>
                  <a:lnTo>
                    <a:pt x="554" y="423"/>
                  </a:lnTo>
                  <a:lnTo>
                    <a:pt x="556" y="429"/>
                  </a:lnTo>
                  <a:lnTo>
                    <a:pt x="564" y="436"/>
                  </a:lnTo>
                  <a:lnTo>
                    <a:pt x="566" y="442"/>
                  </a:lnTo>
                  <a:lnTo>
                    <a:pt x="567" y="444"/>
                  </a:lnTo>
                  <a:lnTo>
                    <a:pt x="571" y="445"/>
                  </a:lnTo>
                  <a:lnTo>
                    <a:pt x="578" y="438"/>
                  </a:lnTo>
                  <a:lnTo>
                    <a:pt x="581" y="436"/>
                  </a:lnTo>
                  <a:lnTo>
                    <a:pt x="586" y="434"/>
                  </a:lnTo>
                  <a:lnTo>
                    <a:pt x="589" y="436"/>
                  </a:lnTo>
                  <a:lnTo>
                    <a:pt x="593" y="436"/>
                  </a:lnTo>
                  <a:lnTo>
                    <a:pt x="597" y="438"/>
                  </a:lnTo>
                  <a:lnTo>
                    <a:pt x="602" y="432"/>
                  </a:lnTo>
                  <a:lnTo>
                    <a:pt x="604" y="431"/>
                  </a:lnTo>
                  <a:lnTo>
                    <a:pt x="609" y="433"/>
                  </a:lnTo>
                  <a:lnTo>
                    <a:pt x="612" y="436"/>
                  </a:lnTo>
                  <a:lnTo>
                    <a:pt x="616" y="433"/>
                  </a:lnTo>
                  <a:lnTo>
                    <a:pt x="627" y="429"/>
                  </a:lnTo>
                  <a:lnTo>
                    <a:pt x="633" y="421"/>
                  </a:lnTo>
                  <a:lnTo>
                    <a:pt x="635" y="416"/>
                  </a:lnTo>
                  <a:lnTo>
                    <a:pt x="638" y="409"/>
                  </a:lnTo>
                  <a:lnTo>
                    <a:pt x="645" y="401"/>
                  </a:lnTo>
                  <a:lnTo>
                    <a:pt x="649" y="400"/>
                  </a:lnTo>
                  <a:lnTo>
                    <a:pt x="652" y="402"/>
                  </a:lnTo>
                  <a:lnTo>
                    <a:pt x="653" y="405"/>
                  </a:lnTo>
                  <a:lnTo>
                    <a:pt x="663" y="407"/>
                  </a:lnTo>
                  <a:lnTo>
                    <a:pt x="664" y="409"/>
                  </a:lnTo>
                  <a:lnTo>
                    <a:pt x="668" y="411"/>
                  </a:lnTo>
                  <a:lnTo>
                    <a:pt x="673" y="414"/>
                  </a:lnTo>
                  <a:lnTo>
                    <a:pt x="676" y="419"/>
                  </a:lnTo>
                  <a:lnTo>
                    <a:pt x="677" y="433"/>
                  </a:lnTo>
                  <a:lnTo>
                    <a:pt x="679" y="444"/>
                  </a:lnTo>
                  <a:lnTo>
                    <a:pt x="682" y="447"/>
                  </a:lnTo>
                  <a:lnTo>
                    <a:pt x="685" y="445"/>
                  </a:lnTo>
                  <a:lnTo>
                    <a:pt x="687" y="442"/>
                  </a:lnTo>
                  <a:lnTo>
                    <a:pt x="688" y="439"/>
                  </a:lnTo>
                  <a:lnTo>
                    <a:pt x="690" y="437"/>
                  </a:lnTo>
                  <a:lnTo>
                    <a:pt x="690" y="434"/>
                  </a:lnTo>
                  <a:lnTo>
                    <a:pt x="693" y="433"/>
                  </a:lnTo>
                  <a:lnTo>
                    <a:pt x="694" y="429"/>
                  </a:lnTo>
                  <a:lnTo>
                    <a:pt x="693" y="427"/>
                  </a:lnTo>
                  <a:lnTo>
                    <a:pt x="694" y="423"/>
                  </a:lnTo>
                  <a:lnTo>
                    <a:pt x="693" y="422"/>
                  </a:lnTo>
                  <a:lnTo>
                    <a:pt x="692" y="414"/>
                  </a:lnTo>
                  <a:lnTo>
                    <a:pt x="688" y="409"/>
                  </a:lnTo>
                  <a:lnTo>
                    <a:pt x="688" y="405"/>
                  </a:lnTo>
                  <a:lnTo>
                    <a:pt x="687" y="403"/>
                  </a:lnTo>
                  <a:lnTo>
                    <a:pt x="682" y="397"/>
                  </a:lnTo>
                  <a:lnTo>
                    <a:pt x="680" y="393"/>
                  </a:lnTo>
                  <a:lnTo>
                    <a:pt x="692" y="403"/>
                  </a:lnTo>
                  <a:lnTo>
                    <a:pt x="703" y="417"/>
                  </a:lnTo>
                  <a:lnTo>
                    <a:pt x="716" y="429"/>
                  </a:lnTo>
                  <a:lnTo>
                    <a:pt x="720" y="433"/>
                  </a:lnTo>
                  <a:lnTo>
                    <a:pt x="721" y="438"/>
                  </a:lnTo>
                  <a:lnTo>
                    <a:pt x="723" y="448"/>
                  </a:lnTo>
                  <a:lnTo>
                    <a:pt x="724" y="458"/>
                  </a:lnTo>
                  <a:lnTo>
                    <a:pt x="725" y="459"/>
                  </a:lnTo>
                  <a:lnTo>
                    <a:pt x="729" y="462"/>
                  </a:lnTo>
                  <a:lnTo>
                    <a:pt x="729" y="466"/>
                  </a:lnTo>
                  <a:lnTo>
                    <a:pt x="724" y="475"/>
                  </a:lnTo>
                  <a:lnTo>
                    <a:pt x="723" y="480"/>
                  </a:lnTo>
                  <a:lnTo>
                    <a:pt x="722" y="492"/>
                  </a:lnTo>
                  <a:lnTo>
                    <a:pt x="722" y="502"/>
                  </a:lnTo>
                  <a:lnTo>
                    <a:pt x="723" y="512"/>
                  </a:lnTo>
                  <a:lnTo>
                    <a:pt x="725" y="516"/>
                  </a:lnTo>
                  <a:lnTo>
                    <a:pt x="736" y="553"/>
                  </a:lnTo>
                  <a:lnTo>
                    <a:pt x="741" y="579"/>
                  </a:lnTo>
                  <a:lnTo>
                    <a:pt x="744" y="585"/>
                  </a:lnTo>
                  <a:lnTo>
                    <a:pt x="746" y="589"/>
                  </a:lnTo>
                  <a:lnTo>
                    <a:pt x="749" y="590"/>
                  </a:lnTo>
                  <a:lnTo>
                    <a:pt x="752" y="589"/>
                  </a:lnTo>
                  <a:lnTo>
                    <a:pt x="753" y="590"/>
                  </a:lnTo>
                  <a:lnTo>
                    <a:pt x="753" y="592"/>
                  </a:lnTo>
                  <a:lnTo>
                    <a:pt x="754" y="594"/>
                  </a:lnTo>
                  <a:lnTo>
                    <a:pt x="759" y="595"/>
                  </a:lnTo>
                  <a:lnTo>
                    <a:pt x="761" y="599"/>
                  </a:lnTo>
                  <a:lnTo>
                    <a:pt x="766" y="601"/>
                  </a:lnTo>
                  <a:lnTo>
                    <a:pt x="767" y="605"/>
                  </a:lnTo>
                  <a:lnTo>
                    <a:pt x="771" y="606"/>
                  </a:lnTo>
                  <a:lnTo>
                    <a:pt x="774" y="613"/>
                  </a:lnTo>
                  <a:lnTo>
                    <a:pt x="776" y="613"/>
                  </a:lnTo>
                  <a:lnTo>
                    <a:pt x="779" y="621"/>
                  </a:lnTo>
                  <a:lnTo>
                    <a:pt x="781" y="621"/>
                  </a:lnTo>
                  <a:lnTo>
                    <a:pt x="781" y="625"/>
                  </a:lnTo>
                  <a:lnTo>
                    <a:pt x="783" y="631"/>
                  </a:lnTo>
                  <a:lnTo>
                    <a:pt x="786" y="634"/>
                  </a:lnTo>
                  <a:lnTo>
                    <a:pt x="789" y="637"/>
                  </a:lnTo>
                  <a:lnTo>
                    <a:pt x="792" y="639"/>
                  </a:lnTo>
                  <a:lnTo>
                    <a:pt x="794" y="644"/>
                  </a:lnTo>
                  <a:lnTo>
                    <a:pt x="797" y="645"/>
                  </a:lnTo>
                  <a:lnTo>
                    <a:pt x="797" y="650"/>
                  </a:lnTo>
                  <a:lnTo>
                    <a:pt x="799" y="652"/>
                  </a:lnTo>
                  <a:lnTo>
                    <a:pt x="802" y="666"/>
                  </a:lnTo>
                  <a:lnTo>
                    <a:pt x="805" y="670"/>
                  </a:lnTo>
                  <a:lnTo>
                    <a:pt x="806" y="671"/>
                  </a:lnTo>
                  <a:lnTo>
                    <a:pt x="809" y="677"/>
                  </a:lnTo>
                  <a:lnTo>
                    <a:pt x="812" y="679"/>
                  </a:lnTo>
                  <a:lnTo>
                    <a:pt x="815" y="679"/>
                  </a:lnTo>
                  <a:lnTo>
                    <a:pt x="816" y="683"/>
                  </a:lnTo>
                  <a:lnTo>
                    <a:pt x="819" y="686"/>
                  </a:lnTo>
                  <a:lnTo>
                    <a:pt x="826" y="691"/>
                  </a:lnTo>
                  <a:lnTo>
                    <a:pt x="830" y="697"/>
                  </a:lnTo>
                  <a:lnTo>
                    <a:pt x="838" y="702"/>
                  </a:lnTo>
                  <a:lnTo>
                    <a:pt x="843" y="705"/>
                  </a:lnTo>
                  <a:lnTo>
                    <a:pt x="842" y="709"/>
                  </a:lnTo>
                  <a:lnTo>
                    <a:pt x="844" y="717"/>
                  </a:lnTo>
                  <a:lnTo>
                    <a:pt x="849" y="751"/>
                  </a:lnTo>
                  <a:lnTo>
                    <a:pt x="852" y="797"/>
                  </a:lnTo>
                  <a:lnTo>
                    <a:pt x="851" y="801"/>
                  </a:lnTo>
                  <a:lnTo>
                    <a:pt x="855" y="838"/>
                  </a:lnTo>
                  <a:lnTo>
                    <a:pt x="866" y="895"/>
                  </a:lnTo>
                  <a:lnTo>
                    <a:pt x="870" y="917"/>
                  </a:lnTo>
                  <a:lnTo>
                    <a:pt x="872" y="920"/>
                  </a:lnTo>
                  <a:lnTo>
                    <a:pt x="874" y="921"/>
                  </a:lnTo>
                  <a:lnTo>
                    <a:pt x="874" y="922"/>
                  </a:lnTo>
                  <a:lnTo>
                    <a:pt x="874" y="923"/>
                  </a:lnTo>
                  <a:lnTo>
                    <a:pt x="873" y="926"/>
                  </a:lnTo>
                  <a:lnTo>
                    <a:pt x="873" y="931"/>
                  </a:lnTo>
                  <a:lnTo>
                    <a:pt x="874" y="932"/>
                  </a:lnTo>
                  <a:lnTo>
                    <a:pt x="874" y="935"/>
                  </a:lnTo>
                  <a:lnTo>
                    <a:pt x="875" y="937"/>
                  </a:lnTo>
                  <a:lnTo>
                    <a:pt x="874" y="938"/>
                  </a:lnTo>
                  <a:lnTo>
                    <a:pt x="875" y="946"/>
                  </a:lnTo>
                  <a:lnTo>
                    <a:pt x="876" y="948"/>
                  </a:lnTo>
                  <a:lnTo>
                    <a:pt x="876" y="952"/>
                  </a:lnTo>
                  <a:lnTo>
                    <a:pt x="876" y="958"/>
                  </a:lnTo>
                  <a:lnTo>
                    <a:pt x="877" y="966"/>
                  </a:lnTo>
                  <a:lnTo>
                    <a:pt x="880" y="975"/>
                  </a:lnTo>
                  <a:lnTo>
                    <a:pt x="881" y="987"/>
                  </a:lnTo>
                  <a:lnTo>
                    <a:pt x="882" y="994"/>
                  </a:lnTo>
                  <a:lnTo>
                    <a:pt x="882" y="995"/>
                  </a:lnTo>
                  <a:lnTo>
                    <a:pt x="887" y="998"/>
                  </a:lnTo>
                  <a:lnTo>
                    <a:pt x="885" y="1003"/>
                  </a:lnTo>
                  <a:lnTo>
                    <a:pt x="887" y="1010"/>
                  </a:lnTo>
                  <a:lnTo>
                    <a:pt x="885" y="1014"/>
                  </a:lnTo>
                  <a:lnTo>
                    <a:pt x="887" y="1018"/>
                  </a:lnTo>
                  <a:lnTo>
                    <a:pt x="889" y="1025"/>
                  </a:lnTo>
                  <a:lnTo>
                    <a:pt x="890" y="1037"/>
                  </a:lnTo>
                  <a:lnTo>
                    <a:pt x="893" y="1042"/>
                  </a:lnTo>
                  <a:lnTo>
                    <a:pt x="893" y="1045"/>
                  </a:lnTo>
                  <a:lnTo>
                    <a:pt x="896" y="1046"/>
                  </a:lnTo>
                  <a:lnTo>
                    <a:pt x="895" y="1050"/>
                  </a:lnTo>
                  <a:lnTo>
                    <a:pt x="896" y="1056"/>
                  </a:lnTo>
                  <a:lnTo>
                    <a:pt x="897" y="1058"/>
                  </a:lnTo>
                  <a:lnTo>
                    <a:pt x="885" y="1070"/>
                  </a:lnTo>
                  <a:lnTo>
                    <a:pt x="874" y="1078"/>
                  </a:lnTo>
                  <a:lnTo>
                    <a:pt x="865" y="1092"/>
                  </a:lnTo>
                  <a:lnTo>
                    <a:pt x="861" y="1101"/>
                  </a:lnTo>
                  <a:lnTo>
                    <a:pt x="838" y="1125"/>
                  </a:lnTo>
                  <a:lnTo>
                    <a:pt x="834" y="1133"/>
                  </a:lnTo>
                  <a:lnTo>
                    <a:pt x="830" y="1151"/>
                  </a:lnTo>
                  <a:lnTo>
                    <a:pt x="822" y="1166"/>
                  </a:lnTo>
                  <a:lnTo>
                    <a:pt x="813" y="1177"/>
                  </a:lnTo>
                  <a:lnTo>
                    <a:pt x="800" y="1186"/>
                  </a:lnTo>
                  <a:lnTo>
                    <a:pt x="799" y="1191"/>
                  </a:lnTo>
                  <a:lnTo>
                    <a:pt x="798" y="1218"/>
                  </a:lnTo>
                  <a:lnTo>
                    <a:pt x="797" y="1221"/>
                  </a:lnTo>
                  <a:lnTo>
                    <a:pt x="794" y="1219"/>
                  </a:lnTo>
                  <a:lnTo>
                    <a:pt x="788" y="1214"/>
                  </a:lnTo>
                  <a:lnTo>
                    <a:pt x="778" y="1205"/>
                  </a:lnTo>
                  <a:lnTo>
                    <a:pt x="770" y="1197"/>
                  </a:lnTo>
                  <a:lnTo>
                    <a:pt x="764" y="1193"/>
                  </a:lnTo>
                  <a:lnTo>
                    <a:pt x="762" y="1196"/>
                  </a:lnTo>
                  <a:lnTo>
                    <a:pt x="761" y="1205"/>
                  </a:lnTo>
                  <a:lnTo>
                    <a:pt x="763" y="1221"/>
                  </a:lnTo>
                  <a:lnTo>
                    <a:pt x="760" y="1236"/>
                  </a:lnTo>
                  <a:lnTo>
                    <a:pt x="760" y="1238"/>
                  </a:lnTo>
                  <a:lnTo>
                    <a:pt x="761" y="1243"/>
                  </a:lnTo>
                  <a:lnTo>
                    <a:pt x="760" y="1250"/>
                  </a:lnTo>
                  <a:lnTo>
                    <a:pt x="758" y="1262"/>
                  </a:lnTo>
                  <a:lnTo>
                    <a:pt x="754" y="1265"/>
                  </a:lnTo>
                  <a:lnTo>
                    <a:pt x="746" y="1265"/>
                  </a:lnTo>
                  <a:lnTo>
                    <a:pt x="741" y="1268"/>
                  </a:lnTo>
                  <a:lnTo>
                    <a:pt x="738" y="1273"/>
                  </a:lnTo>
                  <a:lnTo>
                    <a:pt x="732" y="1280"/>
                  </a:lnTo>
                  <a:lnTo>
                    <a:pt x="729" y="1288"/>
                  </a:lnTo>
                  <a:lnTo>
                    <a:pt x="726" y="1304"/>
                  </a:lnTo>
                  <a:lnTo>
                    <a:pt x="723" y="1317"/>
                  </a:lnTo>
                  <a:lnTo>
                    <a:pt x="720" y="1326"/>
                  </a:lnTo>
                  <a:lnTo>
                    <a:pt x="713" y="1335"/>
                  </a:lnTo>
                  <a:lnTo>
                    <a:pt x="713" y="1336"/>
                  </a:lnTo>
                  <a:lnTo>
                    <a:pt x="718" y="1344"/>
                  </a:lnTo>
                  <a:lnTo>
                    <a:pt x="728" y="1354"/>
                  </a:lnTo>
                  <a:lnTo>
                    <a:pt x="729" y="1362"/>
                  </a:lnTo>
                  <a:lnTo>
                    <a:pt x="731" y="1364"/>
                  </a:lnTo>
                  <a:lnTo>
                    <a:pt x="731" y="1377"/>
                  </a:lnTo>
                  <a:lnTo>
                    <a:pt x="731" y="1382"/>
                  </a:lnTo>
                  <a:lnTo>
                    <a:pt x="720" y="1384"/>
                  </a:lnTo>
                  <a:lnTo>
                    <a:pt x="710" y="1392"/>
                  </a:lnTo>
                  <a:lnTo>
                    <a:pt x="705" y="1397"/>
                  </a:lnTo>
                  <a:lnTo>
                    <a:pt x="699" y="1408"/>
                  </a:lnTo>
                  <a:lnTo>
                    <a:pt x="696" y="1415"/>
                  </a:lnTo>
                  <a:lnTo>
                    <a:pt x="692" y="1442"/>
                  </a:lnTo>
                  <a:lnTo>
                    <a:pt x="690" y="1436"/>
                  </a:lnTo>
                  <a:lnTo>
                    <a:pt x="690" y="1420"/>
                  </a:lnTo>
                  <a:lnTo>
                    <a:pt x="686" y="1410"/>
                  </a:lnTo>
                  <a:lnTo>
                    <a:pt x="687" y="1404"/>
                  </a:lnTo>
                  <a:lnTo>
                    <a:pt x="691" y="1390"/>
                  </a:lnTo>
                  <a:lnTo>
                    <a:pt x="686" y="1384"/>
                  </a:lnTo>
                  <a:lnTo>
                    <a:pt x="677" y="1384"/>
                  </a:lnTo>
                  <a:lnTo>
                    <a:pt x="673" y="1389"/>
                  </a:lnTo>
                  <a:lnTo>
                    <a:pt x="667" y="1392"/>
                  </a:lnTo>
                  <a:lnTo>
                    <a:pt x="663" y="1394"/>
                  </a:lnTo>
                  <a:lnTo>
                    <a:pt x="648" y="1409"/>
                  </a:lnTo>
                  <a:lnTo>
                    <a:pt x="633" y="1420"/>
                  </a:lnTo>
                  <a:lnTo>
                    <a:pt x="632" y="1426"/>
                  </a:lnTo>
                  <a:lnTo>
                    <a:pt x="633" y="1435"/>
                  </a:lnTo>
                  <a:lnTo>
                    <a:pt x="637" y="1442"/>
                  </a:lnTo>
                  <a:lnTo>
                    <a:pt x="642" y="1455"/>
                  </a:lnTo>
                  <a:lnTo>
                    <a:pt x="642" y="1457"/>
                  </a:lnTo>
                  <a:lnTo>
                    <a:pt x="640" y="1462"/>
                  </a:lnTo>
                  <a:lnTo>
                    <a:pt x="640" y="1465"/>
                  </a:lnTo>
                  <a:lnTo>
                    <a:pt x="645" y="1479"/>
                  </a:lnTo>
                  <a:lnTo>
                    <a:pt x="647" y="1484"/>
                  </a:lnTo>
                  <a:lnTo>
                    <a:pt x="652" y="1489"/>
                  </a:lnTo>
                  <a:lnTo>
                    <a:pt x="675" y="1502"/>
                  </a:lnTo>
                  <a:lnTo>
                    <a:pt x="679" y="1502"/>
                  </a:lnTo>
                  <a:lnTo>
                    <a:pt x="686" y="1501"/>
                  </a:lnTo>
                  <a:lnTo>
                    <a:pt x="680" y="1514"/>
                  </a:lnTo>
                  <a:lnTo>
                    <a:pt x="670" y="1544"/>
                  </a:lnTo>
                  <a:lnTo>
                    <a:pt x="675" y="1551"/>
                  </a:lnTo>
                  <a:lnTo>
                    <a:pt x="675" y="1556"/>
                  </a:lnTo>
                  <a:lnTo>
                    <a:pt x="672" y="1567"/>
                  </a:lnTo>
                  <a:lnTo>
                    <a:pt x="677" y="1582"/>
                  </a:lnTo>
                  <a:lnTo>
                    <a:pt x="673" y="1595"/>
                  </a:lnTo>
                  <a:lnTo>
                    <a:pt x="670" y="1605"/>
                  </a:lnTo>
                  <a:lnTo>
                    <a:pt x="652" y="1623"/>
                  </a:lnTo>
                  <a:lnTo>
                    <a:pt x="648" y="1622"/>
                  </a:lnTo>
                  <a:lnTo>
                    <a:pt x="635" y="1626"/>
                  </a:lnTo>
                  <a:lnTo>
                    <a:pt x="633" y="1628"/>
                  </a:lnTo>
                  <a:lnTo>
                    <a:pt x="630" y="1634"/>
                  </a:lnTo>
                  <a:lnTo>
                    <a:pt x="629" y="1640"/>
                  </a:lnTo>
                  <a:lnTo>
                    <a:pt x="627" y="1648"/>
                  </a:lnTo>
                  <a:lnTo>
                    <a:pt x="627" y="1658"/>
                  </a:lnTo>
                  <a:lnTo>
                    <a:pt x="620" y="1659"/>
                  </a:lnTo>
                  <a:lnTo>
                    <a:pt x="603" y="1653"/>
                  </a:lnTo>
                  <a:lnTo>
                    <a:pt x="594" y="1653"/>
                  </a:lnTo>
                  <a:lnTo>
                    <a:pt x="589" y="1655"/>
                  </a:lnTo>
                  <a:lnTo>
                    <a:pt x="581" y="1664"/>
                  </a:lnTo>
                  <a:lnTo>
                    <a:pt x="571" y="1671"/>
                  </a:lnTo>
                  <a:lnTo>
                    <a:pt x="569" y="1675"/>
                  </a:lnTo>
                  <a:lnTo>
                    <a:pt x="567" y="1683"/>
                  </a:lnTo>
                  <a:lnTo>
                    <a:pt x="574" y="1689"/>
                  </a:lnTo>
                  <a:lnTo>
                    <a:pt x="574" y="1700"/>
                  </a:lnTo>
                  <a:lnTo>
                    <a:pt x="578" y="1702"/>
                  </a:lnTo>
                  <a:lnTo>
                    <a:pt x="579" y="1705"/>
                  </a:lnTo>
                  <a:lnTo>
                    <a:pt x="577" y="1714"/>
                  </a:lnTo>
                  <a:lnTo>
                    <a:pt x="574" y="1718"/>
                  </a:lnTo>
                  <a:lnTo>
                    <a:pt x="579" y="1722"/>
                  </a:lnTo>
                  <a:lnTo>
                    <a:pt x="578" y="1731"/>
                  </a:lnTo>
                  <a:lnTo>
                    <a:pt x="579" y="1732"/>
                  </a:lnTo>
                  <a:lnTo>
                    <a:pt x="580" y="1728"/>
                  </a:lnTo>
                  <a:lnTo>
                    <a:pt x="581" y="1727"/>
                  </a:lnTo>
                  <a:lnTo>
                    <a:pt x="589" y="1748"/>
                  </a:lnTo>
                  <a:lnTo>
                    <a:pt x="589" y="1752"/>
                  </a:lnTo>
                  <a:lnTo>
                    <a:pt x="588" y="1758"/>
                  </a:lnTo>
                  <a:lnTo>
                    <a:pt x="591" y="1758"/>
                  </a:lnTo>
                  <a:lnTo>
                    <a:pt x="589" y="1764"/>
                  </a:lnTo>
                  <a:lnTo>
                    <a:pt x="591" y="1769"/>
                  </a:lnTo>
                  <a:lnTo>
                    <a:pt x="594" y="1780"/>
                  </a:lnTo>
                  <a:lnTo>
                    <a:pt x="594" y="1783"/>
                  </a:lnTo>
                  <a:lnTo>
                    <a:pt x="592" y="1784"/>
                  </a:lnTo>
                  <a:lnTo>
                    <a:pt x="591" y="1787"/>
                  </a:lnTo>
                  <a:lnTo>
                    <a:pt x="585" y="1787"/>
                  </a:lnTo>
                  <a:lnTo>
                    <a:pt x="584" y="1789"/>
                  </a:lnTo>
                  <a:lnTo>
                    <a:pt x="585" y="1790"/>
                  </a:lnTo>
                  <a:lnTo>
                    <a:pt x="587" y="1794"/>
                  </a:lnTo>
                  <a:lnTo>
                    <a:pt x="587" y="1795"/>
                  </a:lnTo>
                  <a:lnTo>
                    <a:pt x="585" y="1797"/>
                  </a:lnTo>
                  <a:lnTo>
                    <a:pt x="582" y="1803"/>
                  </a:lnTo>
                  <a:lnTo>
                    <a:pt x="580" y="1803"/>
                  </a:lnTo>
                  <a:lnTo>
                    <a:pt x="580" y="1806"/>
                  </a:lnTo>
                  <a:lnTo>
                    <a:pt x="581" y="1814"/>
                  </a:lnTo>
                  <a:lnTo>
                    <a:pt x="586" y="1823"/>
                  </a:lnTo>
                  <a:lnTo>
                    <a:pt x="587" y="1834"/>
                  </a:lnTo>
                  <a:lnTo>
                    <a:pt x="589" y="1841"/>
                  </a:lnTo>
                  <a:lnTo>
                    <a:pt x="587" y="1853"/>
                  </a:lnTo>
                  <a:lnTo>
                    <a:pt x="587" y="1861"/>
                  </a:lnTo>
                  <a:lnTo>
                    <a:pt x="586" y="1868"/>
                  </a:lnTo>
                  <a:lnTo>
                    <a:pt x="585" y="1871"/>
                  </a:lnTo>
                  <a:lnTo>
                    <a:pt x="582" y="1873"/>
                  </a:lnTo>
                  <a:lnTo>
                    <a:pt x="573" y="1875"/>
                  </a:lnTo>
                  <a:lnTo>
                    <a:pt x="571" y="1872"/>
                  </a:lnTo>
                  <a:lnTo>
                    <a:pt x="570" y="1873"/>
                  </a:lnTo>
                  <a:lnTo>
                    <a:pt x="561" y="1883"/>
                  </a:lnTo>
                  <a:lnTo>
                    <a:pt x="559" y="1891"/>
                  </a:lnTo>
                  <a:lnTo>
                    <a:pt x="555" y="1894"/>
                  </a:lnTo>
                  <a:lnTo>
                    <a:pt x="554" y="1898"/>
                  </a:lnTo>
                  <a:lnTo>
                    <a:pt x="551" y="1899"/>
                  </a:lnTo>
                  <a:lnTo>
                    <a:pt x="547" y="1899"/>
                  </a:lnTo>
                  <a:lnTo>
                    <a:pt x="544" y="1898"/>
                  </a:lnTo>
                  <a:lnTo>
                    <a:pt x="541" y="1901"/>
                  </a:lnTo>
                  <a:lnTo>
                    <a:pt x="536" y="1901"/>
                  </a:lnTo>
                  <a:lnTo>
                    <a:pt x="531" y="1889"/>
                  </a:lnTo>
                  <a:lnTo>
                    <a:pt x="527" y="1886"/>
                  </a:lnTo>
                  <a:lnTo>
                    <a:pt x="526" y="1879"/>
                  </a:lnTo>
                  <a:lnTo>
                    <a:pt x="524" y="1876"/>
                  </a:lnTo>
                  <a:lnTo>
                    <a:pt x="520" y="1881"/>
                  </a:lnTo>
                  <a:lnTo>
                    <a:pt x="508" y="1891"/>
                  </a:lnTo>
                  <a:lnTo>
                    <a:pt x="501" y="1888"/>
                  </a:lnTo>
                  <a:lnTo>
                    <a:pt x="497" y="1886"/>
                  </a:lnTo>
                  <a:lnTo>
                    <a:pt x="495" y="1881"/>
                  </a:lnTo>
                  <a:lnTo>
                    <a:pt x="495" y="1868"/>
                  </a:lnTo>
                  <a:lnTo>
                    <a:pt x="498" y="1857"/>
                  </a:lnTo>
                  <a:lnTo>
                    <a:pt x="498" y="1846"/>
                  </a:lnTo>
                  <a:lnTo>
                    <a:pt x="501" y="1835"/>
                  </a:lnTo>
                  <a:lnTo>
                    <a:pt x="500" y="1827"/>
                  </a:lnTo>
                  <a:lnTo>
                    <a:pt x="495" y="1819"/>
                  </a:lnTo>
                  <a:lnTo>
                    <a:pt x="493" y="1801"/>
                  </a:lnTo>
                  <a:lnTo>
                    <a:pt x="490" y="1797"/>
                  </a:lnTo>
                  <a:lnTo>
                    <a:pt x="487" y="1794"/>
                  </a:lnTo>
                  <a:lnTo>
                    <a:pt x="476" y="1789"/>
                  </a:lnTo>
                  <a:lnTo>
                    <a:pt x="464" y="1779"/>
                  </a:lnTo>
                  <a:lnTo>
                    <a:pt x="463" y="1777"/>
                  </a:lnTo>
                  <a:lnTo>
                    <a:pt x="463" y="1770"/>
                  </a:lnTo>
                  <a:lnTo>
                    <a:pt x="460" y="1767"/>
                  </a:lnTo>
                  <a:lnTo>
                    <a:pt x="460" y="1761"/>
                  </a:lnTo>
                  <a:lnTo>
                    <a:pt x="463" y="1749"/>
                  </a:lnTo>
                  <a:lnTo>
                    <a:pt x="463" y="1746"/>
                  </a:lnTo>
                  <a:lnTo>
                    <a:pt x="461" y="1742"/>
                  </a:lnTo>
                  <a:lnTo>
                    <a:pt x="456" y="1737"/>
                  </a:lnTo>
                  <a:lnTo>
                    <a:pt x="450" y="1726"/>
                  </a:lnTo>
                  <a:lnTo>
                    <a:pt x="448" y="1723"/>
                  </a:lnTo>
                  <a:lnTo>
                    <a:pt x="441" y="1728"/>
                  </a:lnTo>
                  <a:lnTo>
                    <a:pt x="437" y="1730"/>
                  </a:lnTo>
                  <a:lnTo>
                    <a:pt x="430" y="1726"/>
                  </a:lnTo>
                  <a:lnTo>
                    <a:pt x="394" y="1720"/>
                  </a:lnTo>
                  <a:lnTo>
                    <a:pt x="385" y="1714"/>
                  </a:lnTo>
                  <a:lnTo>
                    <a:pt x="373" y="1715"/>
                  </a:lnTo>
                  <a:lnTo>
                    <a:pt x="360" y="1710"/>
                  </a:lnTo>
                  <a:lnTo>
                    <a:pt x="360" y="1707"/>
                  </a:lnTo>
                  <a:lnTo>
                    <a:pt x="360" y="1697"/>
                  </a:lnTo>
                  <a:lnTo>
                    <a:pt x="358" y="1690"/>
                  </a:lnTo>
                  <a:lnTo>
                    <a:pt x="357" y="1689"/>
                  </a:lnTo>
                  <a:lnTo>
                    <a:pt x="352" y="1665"/>
                  </a:lnTo>
                  <a:lnTo>
                    <a:pt x="345" y="1653"/>
                  </a:lnTo>
                  <a:lnTo>
                    <a:pt x="343" y="1647"/>
                  </a:lnTo>
                  <a:lnTo>
                    <a:pt x="341" y="1647"/>
                  </a:lnTo>
                  <a:lnTo>
                    <a:pt x="338" y="1648"/>
                  </a:lnTo>
                  <a:lnTo>
                    <a:pt x="336" y="1648"/>
                  </a:lnTo>
                  <a:lnTo>
                    <a:pt x="330" y="1648"/>
                  </a:lnTo>
                  <a:lnTo>
                    <a:pt x="328" y="1647"/>
                  </a:lnTo>
                  <a:lnTo>
                    <a:pt x="326" y="1642"/>
                  </a:lnTo>
                  <a:lnTo>
                    <a:pt x="324" y="1634"/>
                  </a:lnTo>
                  <a:lnTo>
                    <a:pt x="322" y="1632"/>
                  </a:lnTo>
                  <a:lnTo>
                    <a:pt x="321" y="1627"/>
                  </a:lnTo>
                  <a:lnTo>
                    <a:pt x="315" y="1623"/>
                  </a:lnTo>
                  <a:lnTo>
                    <a:pt x="307" y="1616"/>
                  </a:lnTo>
                  <a:lnTo>
                    <a:pt x="306" y="1612"/>
                  </a:lnTo>
                  <a:lnTo>
                    <a:pt x="307" y="1606"/>
                  </a:lnTo>
                  <a:lnTo>
                    <a:pt x="306" y="1603"/>
                  </a:lnTo>
                  <a:lnTo>
                    <a:pt x="305" y="1596"/>
                  </a:lnTo>
                  <a:lnTo>
                    <a:pt x="304" y="1590"/>
                  </a:lnTo>
                  <a:lnTo>
                    <a:pt x="300" y="1587"/>
                  </a:lnTo>
                  <a:lnTo>
                    <a:pt x="300" y="1583"/>
                  </a:lnTo>
                  <a:lnTo>
                    <a:pt x="298" y="1582"/>
                  </a:lnTo>
                  <a:lnTo>
                    <a:pt x="298" y="1580"/>
                  </a:lnTo>
                  <a:lnTo>
                    <a:pt x="298" y="1562"/>
                  </a:lnTo>
                  <a:lnTo>
                    <a:pt x="297" y="1541"/>
                  </a:lnTo>
                  <a:lnTo>
                    <a:pt x="298" y="1538"/>
                  </a:lnTo>
                  <a:lnTo>
                    <a:pt x="301" y="1534"/>
                  </a:lnTo>
                  <a:lnTo>
                    <a:pt x="317" y="1531"/>
                  </a:lnTo>
                  <a:lnTo>
                    <a:pt x="314" y="1512"/>
                  </a:lnTo>
                  <a:lnTo>
                    <a:pt x="307" y="1496"/>
                  </a:lnTo>
                  <a:lnTo>
                    <a:pt x="307" y="1488"/>
                  </a:lnTo>
                  <a:lnTo>
                    <a:pt x="307" y="1481"/>
                  </a:lnTo>
                  <a:lnTo>
                    <a:pt x="308" y="1478"/>
                  </a:lnTo>
                  <a:lnTo>
                    <a:pt x="313" y="1476"/>
                  </a:lnTo>
                  <a:lnTo>
                    <a:pt x="326" y="1472"/>
                  </a:lnTo>
                  <a:lnTo>
                    <a:pt x="331" y="1466"/>
                  </a:lnTo>
                  <a:lnTo>
                    <a:pt x="341" y="1462"/>
                  </a:lnTo>
                  <a:lnTo>
                    <a:pt x="342" y="1460"/>
                  </a:lnTo>
                  <a:lnTo>
                    <a:pt x="341" y="1449"/>
                  </a:lnTo>
                  <a:lnTo>
                    <a:pt x="337" y="1441"/>
                  </a:lnTo>
                  <a:lnTo>
                    <a:pt x="331" y="1432"/>
                  </a:lnTo>
                  <a:lnTo>
                    <a:pt x="324" y="1429"/>
                  </a:lnTo>
                  <a:lnTo>
                    <a:pt x="319" y="1420"/>
                  </a:lnTo>
                  <a:lnTo>
                    <a:pt x="322" y="1414"/>
                  </a:lnTo>
                  <a:lnTo>
                    <a:pt x="326" y="1416"/>
                  </a:lnTo>
                  <a:lnTo>
                    <a:pt x="332" y="1404"/>
                  </a:lnTo>
                  <a:lnTo>
                    <a:pt x="335" y="1397"/>
                  </a:lnTo>
                  <a:lnTo>
                    <a:pt x="335" y="1389"/>
                  </a:lnTo>
                  <a:lnTo>
                    <a:pt x="337" y="1382"/>
                  </a:lnTo>
                  <a:lnTo>
                    <a:pt x="324" y="1384"/>
                  </a:lnTo>
                  <a:lnTo>
                    <a:pt x="305" y="1375"/>
                  </a:lnTo>
                  <a:lnTo>
                    <a:pt x="307" y="1368"/>
                  </a:lnTo>
                  <a:lnTo>
                    <a:pt x="307" y="1358"/>
                  </a:lnTo>
                  <a:lnTo>
                    <a:pt x="311" y="1342"/>
                  </a:lnTo>
                  <a:lnTo>
                    <a:pt x="309" y="1322"/>
                  </a:lnTo>
                  <a:lnTo>
                    <a:pt x="305" y="1315"/>
                  </a:lnTo>
                  <a:lnTo>
                    <a:pt x="319" y="1297"/>
                  </a:lnTo>
                  <a:lnTo>
                    <a:pt x="321" y="1289"/>
                  </a:lnTo>
                  <a:lnTo>
                    <a:pt x="323" y="1285"/>
                  </a:lnTo>
                  <a:lnTo>
                    <a:pt x="324" y="1280"/>
                  </a:lnTo>
                  <a:lnTo>
                    <a:pt x="324" y="1271"/>
                  </a:lnTo>
                  <a:lnTo>
                    <a:pt x="324" y="1265"/>
                  </a:lnTo>
                  <a:lnTo>
                    <a:pt x="317" y="1237"/>
                  </a:lnTo>
                  <a:lnTo>
                    <a:pt x="316" y="1218"/>
                  </a:lnTo>
                  <a:lnTo>
                    <a:pt x="316" y="1212"/>
                  </a:lnTo>
                  <a:lnTo>
                    <a:pt x="317" y="1208"/>
                  </a:lnTo>
                  <a:lnTo>
                    <a:pt x="312" y="1212"/>
                  </a:lnTo>
                  <a:lnTo>
                    <a:pt x="301" y="1228"/>
                  </a:lnTo>
                  <a:lnTo>
                    <a:pt x="297" y="1232"/>
                  </a:lnTo>
                  <a:lnTo>
                    <a:pt x="290" y="1234"/>
                  </a:lnTo>
                  <a:lnTo>
                    <a:pt x="279" y="1233"/>
                  </a:lnTo>
                  <a:lnTo>
                    <a:pt x="276" y="1231"/>
                  </a:lnTo>
                  <a:lnTo>
                    <a:pt x="275" y="1228"/>
                  </a:lnTo>
                  <a:lnTo>
                    <a:pt x="273" y="1205"/>
                  </a:lnTo>
                  <a:lnTo>
                    <a:pt x="266" y="1182"/>
                  </a:lnTo>
                  <a:lnTo>
                    <a:pt x="266" y="1169"/>
                  </a:lnTo>
                  <a:lnTo>
                    <a:pt x="267" y="1160"/>
                  </a:lnTo>
                  <a:lnTo>
                    <a:pt x="267" y="1151"/>
                  </a:lnTo>
                  <a:lnTo>
                    <a:pt x="271" y="1148"/>
                  </a:lnTo>
                  <a:lnTo>
                    <a:pt x="275" y="1133"/>
                  </a:lnTo>
                  <a:lnTo>
                    <a:pt x="276" y="1127"/>
                  </a:lnTo>
                  <a:lnTo>
                    <a:pt x="277" y="1107"/>
                  </a:lnTo>
                  <a:lnTo>
                    <a:pt x="277" y="1102"/>
                  </a:lnTo>
                  <a:lnTo>
                    <a:pt x="279" y="1098"/>
                  </a:lnTo>
                  <a:lnTo>
                    <a:pt x="283" y="1096"/>
                  </a:lnTo>
                  <a:lnTo>
                    <a:pt x="285" y="1094"/>
                  </a:lnTo>
                  <a:lnTo>
                    <a:pt x="290" y="1097"/>
                  </a:lnTo>
                  <a:lnTo>
                    <a:pt x="294" y="1092"/>
                  </a:lnTo>
                  <a:lnTo>
                    <a:pt x="299" y="1091"/>
                  </a:lnTo>
                  <a:lnTo>
                    <a:pt x="299" y="1088"/>
                  </a:lnTo>
                  <a:lnTo>
                    <a:pt x="297" y="1078"/>
                  </a:lnTo>
                  <a:lnTo>
                    <a:pt x="297" y="1075"/>
                  </a:lnTo>
                  <a:lnTo>
                    <a:pt x="298" y="1073"/>
                  </a:lnTo>
                  <a:lnTo>
                    <a:pt x="301" y="1077"/>
                  </a:lnTo>
                  <a:lnTo>
                    <a:pt x="304" y="1075"/>
                  </a:lnTo>
                  <a:lnTo>
                    <a:pt x="305" y="1071"/>
                  </a:lnTo>
                  <a:lnTo>
                    <a:pt x="306" y="1066"/>
                  </a:lnTo>
                  <a:lnTo>
                    <a:pt x="300" y="1050"/>
                  </a:lnTo>
                  <a:lnTo>
                    <a:pt x="303" y="1049"/>
                  </a:lnTo>
                  <a:lnTo>
                    <a:pt x="307" y="1051"/>
                  </a:lnTo>
                  <a:lnTo>
                    <a:pt x="308" y="1049"/>
                  </a:lnTo>
                  <a:lnTo>
                    <a:pt x="306" y="1045"/>
                  </a:lnTo>
                  <a:lnTo>
                    <a:pt x="300" y="1037"/>
                  </a:lnTo>
                  <a:lnTo>
                    <a:pt x="299" y="1035"/>
                  </a:lnTo>
                  <a:lnTo>
                    <a:pt x="301" y="1027"/>
                  </a:lnTo>
                  <a:lnTo>
                    <a:pt x="301" y="1024"/>
                  </a:lnTo>
                  <a:lnTo>
                    <a:pt x="298" y="1019"/>
                  </a:lnTo>
                  <a:lnTo>
                    <a:pt x="296" y="1015"/>
                  </a:lnTo>
                  <a:lnTo>
                    <a:pt x="292" y="1014"/>
                  </a:lnTo>
                  <a:lnTo>
                    <a:pt x="288" y="1010"/>
                  </a:lnTo>
                  <a:lnTo>
                    <a:pt x="283" y="1010"/>
                  </a:lnTo>
                  <a:lnTo>
                    <a:pt x="281" y="1014"/>
                  </a:lnTo>
                  <a:lnTo>
                    <a:pt x="277" y="1021"/>
                  </a:lnTo>
                  <a:lnTo>
                    <a:pt x="275" y="1026"/>
                  </a:lnTo>
                  <a:lnTo>
                    <a:pt x="267" y="1034"/>
                  </a:lnTo>
                  <a:lnTo>
                    <a:pt x="259" y="1046"/>
                  </a:lnTo>
                  <a:lnTo>
                    <a:pt x="256" y="1049"/>
                  </a:lnTo>
                  <a:lnTo>
                    <a:pt x="253" y="1049"/>
                  </a:lnTo>
                  <a:lnTo>
                    <a:pt x="245" y="1040"/>
                  </a:lnTo>
                  <a:lnTo>
                    <a:pt x="240" y="1031"/>
                  </a:lnTo>
                  <a:lnTo>
                    <a:pt x="239" y="1001"/>
                  </a:lnTo>
                  <a:lnTo>
                    <a:pt x="239" y="992"/>
                  </a:lnTo>
                  <a:lnTo>
                    <a:pt x="236" y="972"/>
                  </a:lnTo>
                  <a:lnTo>
                    <a:pt x="232" y="961"/>
                  </a:lnTo>
                  <a:lnTo>
                    <a:pt x="223" y="959"/>
                  </a:lnTo>
                  <a:lnTo>
                    <a:pt x="216" y="954"/>
                  </a:lnTo>
                  <a:lnTo>
                    <a:pt x="215" y="951"/>
                  </a:lnTo>
                  <a:lnTo>
                    <a:pt x="213" y="951"/>
                  </a:lnTo>
                  <a:lnTo>
                    <a:pt x="210" y="953"/>
                  </a:lnTo>
                  <a:lnTo>
                    <a:pt x="207" y="953"/>
                  </a:lnTo>
                  <a:lnTo>
                    <a:pt x="205" y="959"/>
                  </a:lnTo>
                  <a:lnTo>
                    <a:pt x="200" y="964"/>
                  </a:lnTo>
                  <a:lnTo>
                    <a:pt x="198" y="969"/>
                  </a:lnTo>
                  <a:lnTo>
                    <a:pt x="197" y="970"/>
                  </a:lnTo>
                  <a:lnTo>
                    <a:pt x="191" y="970"/>
                  </a:lnTo>
                  <a:lnTo>
                    <a:pt x="185" y="973"/>
                  </a:lnTo>
                  <a:lnTo>
                    <a:pt x="184" y="972"/>
                  </a:lnTo>
                  <a:lnTo>
                    <a:pt x="182" y="962"/>
                  </a:lnTo>
                  <a:lnTo>
                    <a:pt x="182" y="953"/>
                  </a:lnTo>
                  <a:lnTo>
                    <a:pt x="182" y="948"/>
                  </a:lnTo>
                  <a:lnTo>
                    <a:pt x="179" y="946"/>
                  </a:lnTo>
                  <a:lnTo>
                    <a:pt x="172" y="943"/>
                  </a:lnTo>
                  <a:lnTo>
                    <a:pt x="169" y="933"/>
                  </a:lnTo>
                  <a:lnTo>
                    <a:pt x="160" y="895"/>
                  </a:lnTo>
                  <a:lnTo>
                    <a:pt x="159" y="878"/>
                  </a:lnTo>
                  <a:lnTo>
                    <a:pt x="152" y="863"/>
                  </a:lnTo>
                  <a:lnTo>
                    <a:pt x="152" y="858"/>
                  </a:lnTo>
                  <a:lnTo>
                    <a:pt x="149" y="849"/>
                  </a:lnTo>
                  <a:lnTo>
                    <a:pt x="148" y="839"/>
                  </a:lnTo>
                  <a:lnTo>
                    <a:pt x="140" y="827"/>
                  </a:lnTo>
                  <a:lnTo>
                    <a:pt x="135" y="827"/>
                  </a:lnTo>
                  <a:lnTo>
                    <a:pt x="132" y="826"/>
                  </a:lnTo>
                  <a:lnTo>
                    <a:pt x="130" y="831"/>
                  </a:lnTo>
                  <a:lnTo>
                    <a:pt x="127" y="836"/>
                  </a:lnTo>
                  <a:lnTo>
                    <a:pt x="123" y="843"/>
                  </a:lnTo>
                  <a:lnTo>
                    <a:pt x="115" y="857"/>
                  </a:lnTo>
                  <a:lnTo>
                    <a:pt x="112" y="859"/>
                  </a:lnTo>
                  <a:lnTo>
                    <a:pt x="107" y="862"/>
                  </a:lnTo>
                  <a:lnTo>
                    <a:pt x="104" y="865"/>
                  </a:lnTo>
                  <a:lnTo>
                    <a:pt x="100" y="875"/>
                  </a:lnTo>
                  <a:lnTo>
                    <a:pt x="99" y="888"/>
                  </a:lnTo>
                  <a:lnTo>
                    <a:pt x="97" y="889"/>
                  </a:lnTo>
                  <a:lnTo>
                    <a:pt x="96" y="889"/>
                  </a:lnTo>
                  <a:lnTo>
                    <a:pt x="95" y="883"/>
                  </a:lnTo>
                  <a:lnTo>
                    <a:pt x="94" y="879"/>
                  </a:lnTo>
                  <a:lnTo>
                    <a:pt x="87" y="874"/>
                  </a:lnTo>
                  <a:lnTo>
                    <a:pt x="84" y="870"/>
                  </a:lnTo>
                  <a:lnTo>
                    <a:pt x="81" y="863"/>
                  </a:lnTo>
                  <a:lnTo>
                    <a:pt x="78" y="853"/>
                  </a:lnTo>
                  <a:lnTo>
                    <a:pt x="76" y="831"/>
                  </a:lnTo>
                  <a:lnTo>
                    <a:pt x="69" y="818"/>
                  </a:lnTo>
                  <a:lnTo>
                    <a:pt x="70" y="811"/>
                  </a:lnTo>
                  <a:lnTo>
                    <a:pt x="65" y="802"/>
                  </a:lnTo>
                  <a:lnTo>
                    <a:pt x="65" y="800"/>
                  </a:lnTo>
                  <a:lnTo>
                    <a:pt x="69" y="790"/>
                  </a:lnTo>
                  <a:lnTo>
                    <a:pt x="70" y="787"/>
                  </a:lnTo>
                  <a:lnTo>
                    <a:pt x="69" y="782"/>
                  </a:lnTo>
                  <a:lnTo>
                    <a:pt x="64" y="775"/>
                  </a:lnTo>
                  <a:lnTo>
                    <a:pt x="57" y="757"/>
                  </a:lnTo>
                  <a:lnTo>
                    <a:pt x="54" y="753"/>
                  </a:lnTo>
                  <a:lnTo>
                    <a:pt x="53" y="748"/>
                  </a:lnTo>
                  <a:lnTo>
                    <a:pt x="49" y="749"/>
                  </a:lnTo>
                  <a:lnTo>
                    <a:pt x="49" y="746"/>
                  </a:lnTo>
                  <a:lnTo>
                    <a:pt x="49" y="744"/>
                  </a:lnTo>
                  <a:lnTo>
                    <a:pt x="51" y="738"/>
                  </a:lnTo>
                  <a:lnTo>
                    <a:pt x="55" y="722"/>
                  </a:lnTo>
                  <a:lnTo>
                    <a:pt x="56" y="720"/>
                  </a:lnTo>
                  <a:lnTo>
                    <a:pt x="59" y="718"/>
                  </a:lnTo>
                  <a:lnTo>
                    <a:pt x="63" y="714"/>
                  </a:lnTo>
                  <a:lnTo>
                    <a:pt x="65" y="707"/>
                  </a:lnTo>
                  <a:lnTo>
                    <a:pt x="68" y="697"/>
                  </a:lnTo>
                  <a:lnTo>
                    <a:pt x="73" y="692"/>
                  </a:lnTo>
                  <a:lnTo>
                    <a:pt x="76" y="689"/>
                  </a:lnTo>
                  <a:lnTo>
                    <a:pt x="78" y="681"/>
                  </a:lnTo>
                  <a:lnTo>
                    <a:pt x="82" y="663"/>
                  </a:lnTo>
                  <a:lnTo>
                    <a:pt x="85" y="657"/>
                  </a:lnTo>
                  <a:lnTo>
                    <a:pt x="88" y="653"/>
                  </a:lnTo>
                  <a:lnTo>
                    <a:pt x="93" y="651"/>
                  </a:lnTo>
                  <a:lnTo>
                    <a:pt x="101" y="655"/>
                  </a:lnTo>
                  <a:lnTo>
                    <a:pt x="116" y="655"/>
                  </a:lnTo>
                  <a:lnTo>
                    <a:pt x="127" y="657"/>
                  </a:lnTo>
                  <a:lnTo>
                    <a:pt x="134" y="660"/>
                  </a:lnTo>
                  <a:lnTo>
                    <a:pt x="138" y="658"/>
                  </a:lnTo>
                  <a:lnTo>
                    <a:pt x="140" y="655"/>
                  </a:lnTo>
                  <a:lnTo>
                    <a:pt x="138" y="651"/>
                  </a:lnTo>
                  <a:lnTo>
                    <a:pt x="129" y="646"/>
                  </a:lnTo>
                  <a:lnTo>
                    <a:pt x="122" y="637"/>
                  </a:lnTo>
                  <a:lnTo>
                    <a:pt x="117" y="640"/>
                  </a:lnTo>
                  <a:lnTo>
                    <a:pt x="112" y="637"/>
                  </a:lnTo>
                  <a:lnTo>
                    <a:pt x="110" y="632"/>
                  </a:lnTo>
                  <a:lnTo>
                    <a:pt x="108" y="625"/>
                  </a:lnTo>
                  <a:lnTo>
                    <a:pt x="107" y="623"/>
                  </a:lnTo>
                  <a:lnTo>
                    <a:pt x="96" y="625"/>
                  </a:lnTo>
                  <a:lnTo>
                    <a:pt x="87" y="623"/>
                  </a:lnTo>
                  <a:lnTo>
                    <a:pt x="79" y="619"/>
                  </a:lnTo>
                  <a:lnTo>
                    <a:pt x="62" y="618"/>
                  </a:lnTo>
                  <a:lnTo>
                    <a:pt x="55" y="615"/>
                  </a:lnTo>
                  <a:lnTo>
                    <a:pt x="46" y="613"/>
                  </a:lnTo>
                  <a:lnTo>
                    <a:pt x="47" y="603"/>
                  </a:lnTo>
                  <a:lnTo>
                    <a:pt x="47" y="594"/>
                  </a:lnTo>
                  <a:lnTo>
                    <a:pt x="44" y="584"/>
                  </a:lnTo>
                  <a:lnTo>
                    <a:pt x="42" y="577"/>
                  </a:lnTo>
                  <a:lnTo>
                    <a:pt x="44" y="567"/>
                  </a:lnTo>
                  <a:lnTo>
                    <a:pt x="42" y="561"/>
                  </a:lnTo>
                  <a:lnTo>
                    <a:pt x="40" y="547"/>
                  </a:lnTo>
                  <a:lnTo>
                    <a:pt x="39" y="540"/>
                  </a:lnTo>
                  <a:lnTo>
                    <a:pt x="36" y="532"/>
                  </a:lnTo>
                  <a:lnTo>
                    <a:pt x="32" y="527"/>
                  </a:lnTo>
                  <a:lnTo>
                    <a:pt x="31" y="523"/>
                  </a:lnTo>
                  <a:lnTo>
                    <a:pt x="32" y="520"/>
                  </a:lnTo>
                  <a:lnTo>
                    <a:pt x="39" y="505"/>
                  </a:lnTo>
                  <a:lnTo>
                    <a:pt x="40" y="494"/>
                  </a:lnTo>
                  <a:lnTo>
                    <a:pt x="39" y="486"/>
                  </a:lnTo>
                  <a:lnTo>
                    <a:pt x="36" y="480"/>
                  </a:lnTo>
                  <a:lnTo>
                    <a:pt x="31" y="471"/>
                  </a:lnTo>
                  <a:lnTo>
                    <a:pt x="27" y="465"/>
                  </a:lnTo>
                  <a:lnTo>
                    <a:pt x="25" y="457"/>
                  </a:lnTo>
                  <a:lnTo>
                    <a:pt x="23" y="453"/>
                  </a:lnTo>
                  <a:lnTo>
                    <a:pt x="21" y="452"/>
                  </a:lnTo>
                  <a:lnTo>
                    <a:pt x="10" y="452"/>
                  </a:lnTo>
                  <a:lnTo>
                    <a:pt x="8" y="450"/>
                  </a:lnTo>
                  <a:lnTo>
                    <a:pt x="0" y="424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4" name="Freeform 943" descr="30%"/>
            <p:cNvSpPr>
              <a:spLocks/>
            </p:cNvSpPr>
            <p:nvPr/>
          </p:nvSpPr>
          <p:spPr bwMode="auto">
            <a:xfrm>
              <a:off x="5370006" y="2363083"/>
              <a:ext cx="620749" cy="407868"/>
            </a:xfrm>
            <a:custGeom>
              <a:avLst/>
              <a:gdLst/>
              <a:ahLst/>
              <a:cxnLst>
                <a:cxn ang="0">
                  <a:pos x="605" y="673"/>
                </a:cxn>
                <a:cxn ang="0">
                  <a:pos x="587" y="626"/>
                </a:cxn>
                <a:cxn ang="0">
                  <a:pos x="580" y="592"/>
                </a:cxn>
                <a:cxn ang="0">
                  <a:pos x="560" y="483"/>
                </a:cxn>
                <a:cxn ang="0">
                  <a:pos x="540" y="569"/>
                </a:cxn>
                <a:cxn ang="0">
                  <a:pos x="576" y="618"/>
                </a:cxn>
                <a:cxn ang="0">
                  <a:pos x="599" y="681"/>
                </a:cxn>
                <a:cxn ang="0">
                  <a:pos x="603" y="699"/>
                </a:cxn>
                <a:cxn ang="0">
                  <a:pos x="585" y="745"/>
                </a:cxn>
                <a:cxn ang="0">
                  <a:pos x="574" y="738"/>
                </a:cxn>
                <a:cxn ang="0">
                  <a:pos x="557" y="740"/>
                </a:cxn>
                <a:cxn ang="0">
                  <a:pos x="511" y="758"/>
                </a:cxn>
                <a:cxn ang="0">
                  <a:pos x="457" y="741"/>
                </a:cxn>
                <a:cxn ang="0">
                  <a:pos x="409" y="717"/>
                </a:cxn>
                <a:cxn ang="0">
                  <a:pos x="289" y="683"/>
                </a:cxn>
                <a:cxn ang="0">
                  <a:pos x="264" y="630"/>
                </a:cxn>
                <a:cxn ang="0">
                  <a:pos x="233" y="566"/>
                </a:cxn>
                <a:cxn ang="0">
                  <a:pos x="241" y="528"/>
                </a:cxn>
                <a:cxn ang="0">
                  <a:pos x="304" y="469"/>
                </a:cxn>
                <a:cxn ang="0">
                  <a:pos x="360" y="424"/>
                </a:cxn>
                <a:cxn ang="0">
                  <a:pos x="395" y="377"/>
                </a:cxn>
                <a:cxn ang="0">
                  <a:pos x="330" y="333"/>
                </a:cxn>
                <a:cxn ang="0">
                  <a:pos x="277" y="366"/>
                </a:cxn>
                <a:cxn ang="0">
                  <a:pos x="246" y="457"/>
                </a:cxn>
                <a:cxn ang="0">
                  <a:pos x="226" y="501"/>
                </a:cxn>
                <a:cxn ang="0">
                  <a:pos x="182" y="527"/>
                </a:cxn>
                <a:cxn ang="0">
                  <a:pos x="127" y="504"/>
                </a:cxn>
                <a:cxn ang="0">
                  <a:pos x="97" y="481"/>
                </a:cxn>
                <a:cxn ang="0">
                  <a:pos x="57" y="444"/>
                </a:cxn>
                <a:cxn ang="0">
                  <a:pos x="42" y="428"/>
                </a:cxn>
                <a:cxn ang="0">
                  <a:pos x="19" y="390"/>
                </a:cxn>
                <a:cxn ang="0">
                  <a:pos x="0" y="358"/>
                </a:cxn>
                <a:cxn ang="0">
                  <a:pos x="19" y="355"/>
                </a:cxn>
                <a:cxn ang="0">
                  <a:pos x="19" y="323"/>
                </a:cxn>
                <a:cxn ang="0">
                  <a:pos x="18" y="289"/>
                </a:cxn>
                <a:cxn ang="0">
                  <a:pos x="18" y="276"/>
                </a:cxn>
                <a:cxn ang="0">
                  <a:pos x="21" y="237"/>
                </a:cxn>
                <a:cxn ang="0">
                  <a:pos x="42" y="201"/>
                </a:cxn>
                <a:cxn ang="0">
                  <a:pos x="64" y="171"/>
                </a:cxn>
                <a:cxn ang="0">
                  <a:pos x="75" y="190"/>
                </a:cxn>
                <a:cxn ang="0">
                  <a:pos x="118" y="184"/>
                </a:cxn>
                <a:cxn ang="0">
                  <a:pos x="146" y="184"/>
                </a:cxn>
                <a:cxn ang="0">
                  <a:pos x="176" y="167"/>
                </a:cxn>
                <a:cxn ang="0">
                  <a:pos x="209" y="156"/>
                </a:cxn>
                <a:cxn ang="0">
                  <a:pos x="252" y="144"/>
                </a:cxn>
                <a:cxn ang="0">
                  <a:pos x="288" y="76"/>
                </a:cxn>
                <a:cxn ang="0">
                  <a:pos x="288" y="29"/>
                </a:cxn>
                <a:cxn ang="0">
                  <a:pos x="358" y="19"/>
                </a:cxn>
                <a:cxn ang="0">
                  <a:pos x="428" y="11"/>
                </a:cxn>
                <a:cxn ang="0">
                  <a:pos x="451" y="34"/>
                </a:cxn>
                <a:cxn ang="0">
                  <a:pos x="455" y="81"/>
                </a:cxn>
                <a:cxn ang="0">
                  <a:pos x="503" y="102"/>
                </a:cxn>
                <a:cxn ang="0">
                  <a:pos x="488" y="138"/>
                </a:cxn>
                <a:cxn ang="0">
                  <a:pos x="471" y="185"/>
                </a:cxn>
                <a:cxn ang="0">
                  <a:pos x="506" y="244"/>
                </a:cxn>
                <a:cxn ang="0">
                  <a:pos x="531" y="276"/>
                </a:cxn>
                <a:cxn ang="0">
                  <a:pos x="557" y="315"/>
                </a:cxn>
                <a:cxn ang="0">
                  <a:pos x="572" y="377"/>
                </a:cxn>
                <a:cxn ang="0">
                  <a:pos x="597" y="408"/>
                </a:cxn>
                <a:cxn ang="0">
                  <a:pos x="609" y="457"/>
                </a:cxn>
                <a:cxn ang="0">
                  <a:pos x="622" y="491"/>
                </a:cxn>
                <a:cxn ang="0">
                  <a:pos x="617" y="515"/>
                </a:cxn>
                <a:cxn ang="0">
                  <a:pos x="666" y="632"/>
                </a:cxn>
              </a:cxnLst>
              <a:rect l="0" t="0" r="r" b="b"/>
              <a:pathLst>
                <a:path w="668" h="762">
                  <a:moveTo>
                    <a:pt x="635" y="667"/>
                  </a:moveTo>
                  <a:lnTo>
                    <a:pt x="631" y="663"/>
                  </a:lnTo>
                  <a:lnTo>
                    <a:pt x="628" y="663"/>
                  </a:lnTo>
                  <a:lnTo>
                    <a:pt x="628" y="662"/>
                  </a:lnTo>
                  <a:lnTo>
                    <a:pt x="624" y="661"/>
                  </a:lnTo>
                  <a:lnTo>
                    <a:pt x="622" y="661"/>
                  </a:lnTo>
                  <a:lnTo>
                    <a:pt x="617" y="663"/>
                  </a:lnTo>
                  <a:lnTo>
                    <a:pt x="618" y="668"/>
                  </a:lnTo>
                  <a:lnTo>
                    <a:pt x="616" y="671"/>
                  </a:lnTo>
                  <a:lnTo>
                    <a:pt x="616" y="668"/>
                  </a:lnTo>
                  <a:lnTo>
                    <a:pt x="613" y="670"/>
                  </a:lnTo>
                  <a:lnTo>
                    <a:pt x="612" y="666"/>
                  </a:lnTo>
                  <a:lnTo>
                    <a:pt x="609" y="666"/>
                  </a:lnTo>
                  <a:lnTo>
                    <a:pt x="608" y="662"/>
                  </a:lnTo>
                  <a:lnTo>
                    <a:pt x="606" y="665"/>
                  </a:lnTo>
                  <a:lnTo>
                    <a:pt x="606" y="668"/>
                  </a:lnTo>
                  <a:lnTo>
                    <a:pt x="605" y="673"/>
                  </a:lnTo>
                  <a:lnTo>
                    <a:pt x="603" y="673"/>
                  </a:lnTo>
                  <a:lnTo>
                    <a:pt x="602" y="671"/>
                  </a:lnTo>
                  <a:lnTo>
                    <a:pt x="601" y="666"/>
                  </a:lnTo>
                  <a:lnTo>
                    <a:pt x="602" y="663"/>
                  </a:lnTo>
                  <a:lnTo>
                    <a:pt x="602" y="661"/>
                  </a:lnTo>
                  <a:lnTo>
                    <a:pt x="600" y="657"/>
                  </a:lnTo>
                  <a:lnTo>
                    <a:pt x="599" y="647"/>
                  </a:lnTo>
                  <a:lnTo>
                    <a:pt x="599" y="644"/>
                  </a:lnTo>
                  <a:lnTo>
                    <a:pt x="598" y="642"/>
                  </a:lnTo>
                  <a:lnTo>
                    <a:pt x="595" y="642"/>
                  </a:lnTo>
                  <a:lnTo>
                    <a:pt x="595" y="645"/>
                  </a:lnTo>
                  <a:lnTo>
                    <a:pt x="594" y="645"/>
                  </a:lnTo>
                  <a:lnTo>
                    <a:pt x="593" y="641"/>
                  </a:lnTo>
                  <a:lnTo>
                    <a:pt x="592" y="641"/>
                  </a:lnTo>
                  <a:lnTo>
                    <a:pt x="591" y="637"/>
                  </a:lnTo>
                  <a:lnTo>
                    <a:pt x="590" y="630"/>
                  </a:lnTo>
                  <a:lnTo>
                    <a:pt x="587" y="626"/>
                  </a:lnTo>
                  <a:lnTo>
                    <a:pt x="588" y="624"/>
                  </a:lnTo>
                  <a:lnTo>
                    <a:pt x="591" y="626"/>
                  </a:lnTo>
                  <a:lnTo>
                    <a:pt x="593" y="624"/>
                  </a:lnTo>
                  <a:lnTo>
                    <a:pt x="593" y="619"/>
                  </a:lnTo>
                  <a:lnTo>
                    <a:pt x="597" y="615"/>
                  </a:lnTo>
                  <a:lnTo>
                    <a:pt x="597" y="614"/>
                  </a:lnTo>
                  <a:lnTo>
                    <a:pt x="593" y="610"/>
                  </a:lnTo>
                  <a:lnTo>
                    <a:pt x="590" y="613"/>
                  </a:lnTo>
                  <a:lnTo>
                    <a:pt x="585" y="613"/>
                  </a:lnTo>
                  <a:lnTo>
                    <a:pt x="585" y="614"/>
                  </a:lnTo>
                  <a:lnTo>
                    <a:pt x="584" y="611"/>
                  </a:lnTo>
                  <a:lnTo>
                    <a:pt x="582" y="611"/>
                  </a:lnTo>
                  <a:lnTo>
                    <a:pt x="583" y="610"/>
                  </a:lnTo>
                  <a:lnTo>
                    <a:pt x="582" y="608"/>
                  </a:lnTo>
                  <a:lnTo>
                    <a:pt x="579" y="606"/>
                  </a:lnTo>
                  <a:lnTo>
                    <a:pt x="580" y="600"/>
                  </a:lnTo>
                  <a:lnTo>
                    <a:pt x="580" y="592"/>
                  </a:lnTo>
                  <a:lnTo>
                    <a:pt x="585" y="583"/>
                  </a:lnTo>
                  <a:lnTo>
                    <a:pt x="586" y="583"/>
                  </a:lnTo>
                  <a:lnTo>
                    <a:pt x="590" y="587"/>
                  </a:lnTo>
                  <a:lnTo>
                    <a:pt x="594" y="580"/>
                  </a:lnTo>
                  <a:lnTo>
                    <a:pt x="597" y="583"/>
                  </a:lnTo>
                  <a:lnTo>
                    <a:pt x="598" y="582"/>
                  </a:lnTo>
                  <a:lnTo>
                    <a:pt x="595" y="574"/>
                  </a:lnTo>
                  <a:lnTo>
                    <a:pt x="595" y="562"/>
                  </a:lnTo>
                  <a:lnTo>
                    <a:pt x="594" y="553"/>
                  </a:lnTo>
                  <a:lnTo>
                    <a:pt x="594" y="547"/>
                  </a:lnTo>
                  <a:lnTo>
                    <a:pt x="583" y="530"/>
                  </a:lnTo>
                  <a:lnTo>
                    <a:pt x="580" y="520"/>
                  </a:lnTo>
                  <a:lnTo>
                    <a:pt x="579" y="516"/>
                  </a:lnTo>
                  <a:lnTo>
                    <a:pt x="577" y="515"/>
                  </a:lnTo>
                  <a:lnTo>
                    <a:pt x="570" y="496"/>
                  </a:lnTo>
                  <a:lnTo>
                    <a:pt x="568" y="494"/>
                  </a:lnTo>
                  <a:lnTo>
                    <a:pt x="560" y="483"/>
                  </a:lnTo>
                  <a:lnTo>
                    <a:pt x="554" y="481"/>
                  </a:lnTo>
                  <a:lnTo>
                    <a:pt x="540" y="485"/>
                  </a:lnTo>
                  <a:lnTo>
                    <a:pt x="531" y="491"/>
                  </a:lnTo>
                  <a:lnTo>
                    <a:pt x="522" y="504"/>
                  </a:lnTo>
                  <a:lnTo>
                    <a:pt x="521" y="507"/>
                  </a:lnTo>
                  <a:lnTo>
                    <a:pt x="521" y="512"/>
                  </a:lnTo>
                  <a:lnTo>
                    <a:pt x="523" y="525"/>
                  </a:lnTo>
                  <a:lnTo>
                    <a:pt x="525" y="532"/>
                  </a:lnTo>
                  <a:lnTo>
                    <a:pt x="526" y="547"/>
                  </a:lnTo>
                  <a:lnTo>
                    <a:pt x="527" y="548"/>
                  </a:lnTo>
                  <a:lnTo>
                    <a:pt x="531" y="553"/>
                  </a:lnTo>
                  <a:lnTo>
                    <a:pt x="534" y="553"/>
                  </a:lnTo>
                  <a:lnTo>
                    <a:pt x="535" y="556"/>
                  </a:lnTo>
                  <a:lnTo>
                    <a:pt x="535" y="559"/>
                  </a:lnTo>
                  <a:lnTo>
                    <a:pt x="538" y="562"/>
                  </a:lnTo>
                  <a:lnTo>
                    <a:pt x="538" y="567"/>
                  </a:lnTo>
                  <a:lnTo>
                    <a:pt x="540" y="569"/>
                  </a:lnTo>
                  <a:lnTo>
                    <a:pt x="540" y="572"/>
                  </a:lnTo>
                  <a:lnTo>
                    <a:pt x="542" y="574"/>
                  </a:lnTo>
                  <a:lnTo>
                    <a:pt x="553" y="578"/>
                  </a:lnTo>
                  <a:lnTo>
                    <a:pt x="559" y="582"/>
                  </a:lnTo>
                  <a:lnTo>
                    <a:pt x="562" y="585"/>
                  </a:lnTo>
                  <a:lnTo>
                    <a:pt x="564" y="600"/>
                  </a:lnTo>
                  <a:lnTo>
                    <a:pt x="569" y="604"/>
                  </a:lnTo>
                  <a:lnTo>
                    <a:pt x="570" y="606"/>
                  </a:lnTo>
                  <a:lnTo>
                    <a:pt x="571" y="605"/>
                  </a:lnTo>
                  <a:lnTo>
                    <a:pt x="570" y="606"/>
                  </a:lnTo>
                  <a:lnTo>
                    <a:pt x="570" y="608"/>
                  </a:lnTo>
                  <a:lnTo>
                    <a:pt x="571" y="609"/>
                  </a:lnTo>
                  <a:lnTo>
                    <a:pt x="572" y="608"/>
                  </a:lnTo>
                  <a:lnTo>
                    <a:pt x="572" y="610"/>
                  </a:lnTo>
                  <a:lnTo>
                    <a:pt x="574" y="615"/>
                  </a:lnTo>
                  <a:lnTo>
                    <a:pt x="576" y="615"/>
                  </a:lnTo>
                  <a:lnTo>
                    <a:pt x="576" y="618"/>
                  </a:lnTo>
                  <a:lnTo>
                    <a:pt x="577" y="618"/>
                  </a:lnTo>
                  <a:lnTo>
                    <a:pt x="576" y="621"/>
                  </a:lnTo>
                  <a:lnTo>
                    <a:pt x="577" y="623"/>
                  </a:lnTo>
                  <a:lnTo>
                    <a:pt x="577" y="625"/>
                  </a:lnTo>
                  <a:lnTo>
                    <a:pt x="579" y="629"/>
                  </a:lnTo>
                  <a:lnTo>
                    <a:pt x="579" y="631"/>
                  </a:lnTo>
                  <a:lnTo>
                    <a:pt x="585" y="642"/>
                  </a:lnTo>
                  <a:lnTo>
                    <a:pt x="592" y="651"/>
                  </a:lnTo>
                  <a:lnTo>
                    <a:pt x="595" y="653"/>
                  </a:lnTo>
                  <a:lnTo>
                    <a:pt x="597" y="657"/>
                  </a:lnTo>
                  <a:lnTo>
                    <a:pt x="597" y="662"/>
                  </a:lnTo>
                  <a:lnTo>
                    <a:pt x="598" y="665"/>
                  </a:lnTo>
                  <a:lnTo>
                    <a:pt x="599" y="668"/>
                  </a:lnTo>
                  <a:lnTo>
                    <a:pt x="599" y="673"/>
                  </a:lnTo>
                  <a:lnTo>
                    <a:pt x="597" y="675"/>
                  </a:lnTo>
                  <a:lnTo>
                    <a:pt x="595" y="677"/>
                  </a:lnTo>
                  <a:lnTo>
                    <a:pt x="599" y="681"/>
                  </a:lnTo>
                  <a:lnTo>
                    <a:pt x="600" y="679"/>
                  </a:lnTo>
                  <a:lnTo>
                    <a:pt x="601" y="679"/>
                  </a:lnTo>
                  <a:lnTo>
                    <a:pt x="602" y="687"/>
                  </a:lnTo>
                  <a:lnTo>
                    <a:pt x="601" y="689"/>
                  </a:lnTo>
                  <a:lnTo>
                    <a:pt x="600" y="694"/>
                  </a:lnTo>
                  <a:lnTo>
                    <a:pt x="601" y="694"/>
                  </a:lnTo>
                  <a:lnTo>
                    <a:pt x="602" y="692"/>
                  </a:lnTo>
                  <a:lnTo>
                    <a:pt x="605" y="693"/>
                  </a:lnTo>
                  <a:lnTo>
                    <a:pt x="606" y="688"/>
                  </a:lnTo>
                  <a:lnTo>
                    <a:pt x="607" y="686"/>
                  </a:lnTo>
                  <a:lnTo>
                    <a:pt x="607" y="687"/>
                  </a:lnTo>
                  <a:lnTo>
                    <a:pt x="608" y="688"/>
                  </a:lnTo>
                  <a:lnTo>
                    <a:pt x="606" y="693"/>
                  </a:lnTo>
                  <a:lnTo>
                    <a:pt x="606" y="696"/>
                  </a:lnTo>
                  <a:lnTo>
                    <a:pt x="607" y="698"/>
                  </a:lnTo>
                  <a:lnTo>
                    <a:pt x="603" y="697"/>
                  </a:lnTo>
                  <a:lnTo>
                    <a:pt x="603" y="699"/>
                  </a:lnTo>
                  <a:lnTo>
                    <a:pt x="603" y="699"/>
                  </a:lnTo>
                  <a:lnTo>
                    <a:pt x="602" y="703"/>
                  </a:lnTo>
                  <a:lnTo>
                    <a:pt x="601" y="707"/>
                  </a:lnTo>
                  <a:lnTo>
                    <a:pt x="601" y="709"/>
                  </a:lnTo>
                  <a:lnTo>
                    <a:pt x="602" y="712"/>
                  </a:lnTo>
                  <a:lnTo>
                    <a:pt x="608" y="712"/>
                  </a:lnTo>
                  <a:lnTo>
                    <a:pt x="606" y="715"/>
                  </a:lnTo>
                  <a:lnTo>
                    <a:pt x="605" y="717"/>
                  </a:lnTo>
                  <a:lnTo>
                    <a:pt x="602" y="719"/>
                  </a:lnTo>
                  <a:lnTo>
                    <a:pt x="601" y="720"/>
                  </a:lnTo>
                  <a:lnTo>
                    <a:pt x="601" y="722"/>
                  </a:lnTo>
                  <a:lnTo>
                    <a:pt x="594" y="732"/>
                  </a:lnTo>
                  <a:lnTo>
                    <a:pt x="593" y="736"/>
                  </a:lnTo>
                  <a:lnTo>
                    <a:pt x="590" y="736"/>
                  </a:lnTo>
                  <a:lnTo>
                    <a:pt x="587" y="743"/>
                  </a:lnTo>
                  <a:lnTo>
                    <a:pt x="586" y="744"/>
                  </a:lnTo>
                  <a:lnTo>
                    <a:pt x="585" y="745"/>
                  </a:lnTo>
                  <a:lnTo>
                    <a:pt x="584" y="745"/>
                  </a:lnTo>
                  <a:lnTo>
                    <a:pt x="584" y="741"/>
                  </a:lnTo>
                  <a:lnTo>
                    <a:pt x="583" y="740"/>
                  </a:lnTo>
                  <a:lnTo>
                    <a:pt x="582" y="741"/>
                  </a:lnTo>
                  <a:lnTo>
                    <a:pt x="580" y="739"/>
                  </a:lnTo>
                  <a:lnTo>
                    <a:pt x="583" y="734"/>
                  </a:lnTo>
                  <a:lnTo>
                    <a:pt x="583" y="729"/>
                  </a:lnTo>
                  <a:lnTo>
                    <a:pt x="580" y="728"/>
                  </a:lnTo>
                  <a:lnTo>
                    <a:pt x="579" y="732"/>
                  </a:lnTo>
                  <a:lnTo>
                    <a:pt x="577" y="733"/>
                  </a:lnTo>
                  <a:lnTo>
                    <a:pt x="577" y="734"/>
                  </a:lnTo>
                  <a:lnTo>
                    <a:pt x="577" y="736"/>
                  </a:lnTo>
                  <a:lnTo>
                    <a:pt x="576" y="736"/>
                  </a:lnTo>
                  <a:lnTo>
                    <a:pt x="576" y="733"/>
                  </a:lnTo>
                  <a:lnTo>
                    <a:pt x="574" y="733"/>
                  </a:lnTo>
                  <a:lnTo>
                    <a:pt x="574" y="736"/>
                  </a:lnTo>
                  <a:lnTo>
                    <a:pt x="574" y="738"/>
                  </a:lnTo>
                  <a:lnTo>
                    <a:pt x="575" y="744"/>
                  </a:lnTo>
                  <a:lnTo>
                    <a:pt x="572" y="748"/>
                  </a:lnTo>
                  <a:lnTo>
                    <a:pt x="572" y="746"/>
                  </a:lnTo>
                  <a:lnTo>
                    <a:pt x="569" y="748"/>
                  </a:lnTo>
                  <a:lnTo>
                    <a:pt x="569" y="739"/>
                  </a:lnTo>
                  <a:lnTo>
                    <a:pt x="568" y="739"/>
                  </a:lnTo>
                  <a:lnTo>
                    <a:pt x="567" y="740"/>
                  </a:lnTo>
                  <a:lnTo>
                    <a:pt x="567" y="736"/>
                  </a:lnTo>
                  <a:lnTo>
                    <a:pt x="567" y="735"/>
                  </a:lnTo>
                  <a:lnTo>
                    <a:pt x="564" y="735"/>
                  </a:lnTo>
                  <a:lnTo>
                    <a:pt x="562" y="736"/>
                  </a:lnTo>
                  <a:lnTo>
                    <a:pt x="563" y="735"/>
                  </a:lnTo>
                  <a:lnTo>
                    <a:pt x="561" y="735"/>
                  </a:lnTo>
                  <a:lnTo>
                    <a:pt x="560" y="736"/>
                  </a:lnTo>
                  <a:lnTo>
                    <a:pt x="560" y="743"/>
                  </a:lnTo>
                  <a:lnTo>
                    <a:pt x="557" y="743"/>
                  </a:lnTo>
                  <a:lnTo>
                    <a:pt x="557" y="740"/>
                  </a:lnTo>
                  <a:lnTo>
                    <a:pt x="556" y="740"/>
                  </a:lnTo>
                  <a:lnTo>
                    <a:pt x="556" y="739"/>
                  </a:lnTo>
                  <a:lnTo>
                    <a:pt x="554" y="739"/>
                  </a:lnTo>
                  <a:lnTo>
                    <a:pt x="552" y="741"/>
                  </a:lnTo>
                  <a:lnTo>
                    <a:pt x="552" y="744"/>
                  </a:lnTo>
                  <a:lnTo>
                    <a:pt x="549" y="746"/>
                  </a:lnTo>
                  <a:lnTo>
                    <a:pt x="544" y="744"/>
                  </a:lnTo>
                  <a:lnTo>
                    <a:pt x="533" y="750"/>
                  </a:lnTo>
                  <a:lnTo>
                    <a:pt x="531" y="749"/>
                  </a:lnTo>
                  <a:lnTo>
                    <a:pt x="530" y="750"/>
                  </a:lnTo>
                  <a:lnTo>
                    <a:pt x="524" y="750"/>
                  </a:lnTo>
                  <a:lnTo>
                    <a:pt x="523" y="754"/>
                  </a:lnTo>
                  <a:lnTo>
                    <a:pt x="519" y="754"/>
                  </a:lnTo>
                  <a:lnTo>
                    <a:pt x="516" y="753"/>
                  </a:lnTo>
                  <a:lnTo>
                    <a:pt x="514" y="755"/>
                  </a:lnTo>
                  <a:lnTo>
                    <a:pt x="511" y="755"/>
                  </a:lnTo>
                  <a:lnTo>
                    <a:pt x="511" y="758"/>
                  </a:lnTo>
                  <a:lnTo>
                    <a:pt x="509" y="759"/>
                  </a:lnTo>
                  <a:lnTo>
                    <a:pt x="503" y="760"/>
                  </a:lnTo>
                  <a:lnTo>
                    <a:pt x="500" y="762"/>
                  </a:lnTo>
                  <a:lnTo>
                    <a:pt x="499" y="762"/>
                  </a:lnTo>
                  <a:lnTo>
                    <a:pt x="496" y="758"/>
                  </a:lnTo>
                  <a:lnTo>
                    <a:pt x="493" y="758"/>
                  </a:lnTo>
                  <a:lnTo>
                    <a:pt x="488" y="758"/>
                  </a:lnTo>
                  <a:lnTo>
                    <a:pt x="482" y="761"/>
                  </a:lnTo>
                  <a:lnTo>
                    <a:pt x="482" y="759"/>
                  </a:lnTo>
                  <a:lnTo>
                    <a:pt x="481" y="756"/>
                  </a:lnTo>
                  <a:lnTo>
                    <a:pt x="473" y="749"/>
                  </a:lnTo>
                  <a:lnTo>
                    <a:pt x="463" y="741"/>
                  </a:lnTo>
                  <a:lnTo>
                    <a:pt x="461" y="740"/>
                  </a:lnTo>
                  <a:lnTo>
                    <a:pt x="459" y="741"/>
                  </a:lnTo>
                  <a:lnTo>
                    <a:pt x="461" y="740"/>
                  </a:lnTo>
                  <a:lnTo>
                    <a:pt x="457" y="738"/>
                  </a:lnTo>
                  <a:lnTo>
                    <a:pt x="457" y="741"/>
                  </a:lnTo>
                  <a:lnTo>
                    <a:pt x="459" y="743"/>
                  </a:lnTo>
                  <a:lnTo>
                    <a:pt x="457" y="741"/>
                  </a:lnTo>
                  <a:lnTo>
                    <a:pt x="457" y="739"/>
                  </a:lnTo>
                  <a:lnTo>
                    <a:pt x="453" y="735"/>
                  </a:lnTo>
                  <a:lnTo>
                    <a:pt x="448" y="734"/>
                  </a:lnTo>
                  <a:lnTo>
                    <a:pt x="446" y="735"/>
                  </a:lnTo>
                  <a:lnTo>
                    <a:pt x="443" y="738"/>
                  </a:lnTo>
                  <a:lnTo>
                    <a:pt x="439" y="735"/>
                  </a:lnTo>
                  <a:lnTo>
                    <a:pt x="435" y="736"/>
                  </a:lnTo>
                  <a:lnTo>
                    <a:pt x="433" y="734"/>
                  </a:lnTo>
                  <a:lnTo>
                    <a:pt x="431" y="736"/>
                  </a:lnTo>
                  <a:lnTo>
                    <a:pt x="423" y="736"/>
                  </a:lnTo>
                  <a:lnTo>
                    <a:pt x="420" y="734"/>
                  </a:lnTo>
                  <a:lnTo>
                    <a:pt x="419" y="730"/>
                  </a:lnTo>
                  <a:lnTo>
                    <a:pt x="417" y="729"/>
                  </a:lnTo>
                  <a:lnTo>
                    <a:pt x="416" y="724"/>
                  </a:lnTo>
                  <a:lnTo>
                    <a:pt x="409" y="717"/>
                  </a:lnTo>
                  <a:lnTo>
                    <a:pt x="403" y="714"/>
                  </a:lnTo>
                  <a:lnTo>
                    <a:pt x="402" y="708"/>
                  </a:lnTo>
                  <a:lnTo>
                    <a:pt x="397" y="704"/>
                  </a:lnTo>
                  <a:lnTo>
                    <a:pt x="393" y="702"/>
                  </a:lnTo>
                  <a:lnTo>
                    <a:pt x="391" y="697"/>
                  </a:lnTo>
                  <a:lnTo>
                    <a:pt x="387" y="692"/>
                  </a:lnTo>
                  <a:lnTo>
                    <a:pt x="366" y="678"/>
                  </a:lnTo>
                  <a:lnTo>
                    <a:pt x="364" y="676"/>
                  </a:lnTo>
                  <a:lnTo>
                    <a:pt x="345" y="667"/>
                  </a:lnTo>
                  <a:lnTo>
                    <a:pt x="325" y="660"/>
                  </a:lnTo>
                  <a:lnTo>
                    <a:pt x="314" y="660"/>
                  </a:lnTo>
                  <a:lnTo>
                    <a:pt x="305" y="661"/>
                  </a:lnTo>
                  <a:lnTo>
                    <a:pt x="298" y="663"/>
                  </a:lnTo>
                  <a:lnTo>
                    <a:pt x="295" y="668"/>
                  </a:lnTo>
                  <a:lnTo>
                    <a:pt x="289" y="678"/>
                  </a:lnTo>
                  <a:lnTo>
                    <a:pt x="288" y="681"/>
                  </a:lnTo>
                  <a:lnTo>
                    <a:pt x="289" y="683"/>
                  </a:lnTo>
                  <a:lnTo>
                    <a:pt x="287" y="686"/>
                  </a:lnTo>
                  <a:lnTo>
                    <a:pt x="287" y="683"/>
                  </a:lnTo>
                  <a:lnTo>
                    <a:pt x="287" y="679"/>
                  </a:lnTo>
                  <a:lnTo>
                    <a:pt x="286" y="678"/>
                  </a:lnTo>
                  <a:lnTo>
                    <a:pt x="286" y="676"/>
                  </a:lnTo>
                  <a:lnTo>
                    <a:pt x="286" y="671"/>
                  </a:lnTo>
                  <a:lnTo>
                    <a:pt x="280" y="663"/>
                  </a:lnTo>
                  <a:lnTo>
                    <a:pt x="275" y="660"/>
                  </a:lnTo>
                  <a:lnTo>
                    <a:pt x="274" y="657"/>
                  </a:lnTo>
                  <a:lnTo>
                    <a:pt x="273" y="656"/>
                  </a:lnTo>
                  <a:lnTo>
                    <a:pt x="267" y="647"/>
                  </a:lnTo>
                  <a:lnTo>
                    <a:pt x="267" y="646"/>
                  </a:lnTo>
                  <a:lnTo>
                    <a:pt x="265" y="642"/>
                  </a:lnTo>
                  <a:lnTo>
                    <a:pt x="264" y="637"/>
                  </a:lnTo>
                  <a:lnTo>
                    <a:pt x="264" y="635"/>
                  </a:lnTo>
                  <a:lnTo>
                    <a:pt x="265" y="631"/>
                  </a:lnTo>
                  <a:lnTo>
                    <a:pt x="264" y="630"/>
                  </a:lnTo>
                  <a:lnTo>
                    <a:pt x="262" y="630"/>
                  </a:lnTo>
                  <a:lnTo>
                    <a:pt x="264" y="627"/>
                  </a:lnTo>
                  <a:lnTo>
                    <a:pt x="261" y="626"/>
                  </a:lnTo>
                  <a:lnTo>
                    <a:pt x="261" y="625"/>
                  </a:lnTo>
                  <a:lnTo>
                    <a:pt x="261" y="624"/>
                  </a:lnTo>
                  <a:lnTo>
                    <a:pt x="260" y="619"/>
                  </a:lnTo>
                  <a:lnTo>
                    <a:pt x="258" y="619"/>
                  </a:lnTo>
                  <a:lnTo>
                    <a:pt x="257" y="620"/>
                  </a:lnTo>
                  <a:lnTo>
                    <a:pt x="257" y="618"/>
                  </a:lnTo>
                  <a:lnTo>
                    <a:pt x="257" y="616"/>
                  </a:lnTo>
                  <a:lnTo>
                    <a:pt x="257" y="611"/>
                  </a:lnTo>
                  <a:lnTo>
                    <a:pt x="251" y="604"/>
                  </a:lnTo>
                  <a:lnTo>
                    <a:pt x="249" y="595"/>
                  </a:lnTo>
                  <a:lnTo>
                    <a:pt x="247" y="589"/>
                  </a:lnTo>
                  <a:lnTo>
                    <a:pt x="246" y="585"/>
                  </a:lnTo>
                  <a:lnTo>
                    <a:pt x="236" y="568"/>
                  </a:lnTo>
                  <a:lnTo>
                    <a:pt x="233" y="566"/>
                  </a:lnTo>
                  <a:lnTo>
                    <a:pt x="226" y="566"/>
                  </a:lnTo>
                  <a:lnTo>
                    <a:pt x="224" y="567"/>
                  </a:lnTo>
                  <a:lnTo>
                    <a:pt x="221" y="568"/>
                  </a:lnTo>
                  <a:lnTo>
                    <a:pt x="215" y="564"/>
                  </a:lnTo>
                  <a:lnTo>
                    <a:pt x="215" y="556"/>
                  </a:lnTo>
                  <a:lnTo>
                    <a:pt x="215" y="557"/>
                  </a:lnTo>
                  <a:lnTo>
                    <a:pt x="215" y="553"/>
                  </a:lnTo>
                  <a:lnTo>
                    <a:pt x="220" y="551"/>
                  </a:lnTo>
                  <a:lnTo>
                    <a:pt x="220" y="548"/>
                  </a:lnTo>
                  <a:lnTo>
                    <a:pt x="226" y="548"/>
                  </a:lnTo>
                  <a:lnTo>
                    <a:pt x="227" y="546"/>
                  </a:lnTo>
                  <a:lnTo>
                    <a:pt x="228" y="541"/>
                  </a:lnTo>
                  <a:lnTo>
                    <a:pt x="231" y="536"/>
                  </a:lnTo>
                  <a:lnTo>
                    <a:pt x="234" y="526"/>
                  </a:lnTo>
                  <a:lnTo>
                    <a:pt x="235" y="526"/>
                  </a:lnTo>
                  <a:lnTo>
                    <a:pt x="238" y="528"/>
                  </a:lnTo>
                  <a:lnTo>
                    <a:pt x="241" y="528"/>
                  </a:lnTo>
                  <a:lnTo>
                    <a:pt x="241" y="525"/>
                  </a:lnTo>
                  <a:lnTo>
                    <a:pt x="242" y="521"/>
                  </a:lnTo>
                  <a:lnTo>
                    <a:pt x="247" y="531"/>
                  </a:lnTo>
                  <a:lnTo>
                    <a:pt x="252" y="537"/>
                  </a:lnTo>
                  <a:lnTo>
                    <a:pt x="257" y="540"/>
                  </a:lnTo>
                  <a:lnTo>
                    <a:pt x="258" y="540"/>
                  </a:lnTo>
                  <a:lnTo>
                    <a:pt x="264" y="535"/>
                  </a:lnTo>
                  <a:lnTo>
                    <a:pt x="267" y="525"/>
                  </a:lnTo>
                  <a:lnTo>
                    <a:pt x="274" y="527"/>
                  </a:lnTo>
                  <a:lnTo>
                    <a:pt x="275" y="526"/>
                  </a:lnTo>
                  <a:lnTo>
                    <a:pt x="276" y="523"/>
                  </a:lnTo>
                  <a:lnTo>
                    <a:pt x="281" y="521"/>
                  </a:lnTo>
                  <a:lnTo>
                    <a:pt x="288" y="515"/>
                  </a:lnTo>
                  <a:lnTo>
                    <a:pt x="289" y="500"/>
                  </a:lnTo>
                  <a:lnTo>
                    <a:pt x="290" y="495"/>
                  </a:lnTo>
                  <a:lnTo>
                    <a:pt x="295" y="484"/>
                  </a:lnTo>
                  <a:lnTo>
                    <a:pt x="304" y="469"/>
                  </a:lnTo>
                  <a:lnTo>
                    <a:pt x="311" y="469"/>
                  </a:lnTo>
                  <a:lnTo>
                    <a:pt x="318" y="465"/>
                  </a:lnTo>
                  <a:lnTo>
                    <a:pt x="320" y="457"/>
                  </a:lnTo>
                  <a:lnTo>
                    <a:pt x="324" y="458"/>
                  </a:lnTo>
                  <a:lnTo>
                    <a:pt x="329" y="460"/>
                  </a:lnTo>
                  <a:lnTo>
                    <a:pt x="333" y="462"/>
                  </a:lnTo>
                  <a:lnTo>
                    <a:pt x="336" y="454"/>
                  </a:lnTo>
                  <a:lnTo>
                    <a:pt x="337" y="452"/>
                  </a:lnTo>
                  <a:lnTo>
                    <a:pt x="341" y="447"/>
                  </a:lnTo>
                  <a:lnTo>
                    <a:pt x="343" y="445"/>
                  </a:lnTo>
                  <a:lnTo>
                    <a:pt x="345" y="443"/>
                  </a:lnTo>
                  <a:lnTo>
                    <a:pt x="352" y="442"/>
                  </a:lnTo>
                  <a:lnTo>
                    <a:pt x="356" y="439"/>
                  </a:lnTo>
                  <a:lnTo>
                    <a:pt x="356" y="437"/>
                  </a:lnTo>
                  <a:lnTo>
                    <a:pt x="357" y="436"/>
                  </a:lnTo>
                  <a:lnTo>
                    <a:pt x="357" y="427"/>
                  </a:lnTo>
                  <a:lnTo>
                    <a:pt x="360" y="424"/>
                  </a:lnTo>
                  <a:lnTo>
                    <a:pt x="365" y="426"/>
                  </a:lnTo>
                  <a:lnTo>
                    <a:pt x="371" y="424"/>
                  </a:lnTo>
                  <a:lnTo>
                    <a:pt x="378" y="417"/>
                  </a:lnTo>
                  <a:lnTo>
                    <a:pt x="380" y="417"/>
                  </a:lnTo>
                  <a:lnTo>
                    <a:pt x="381" y="419"/>
                  </a:lnTo>
                  <a:lnTo>
                    <a:pt x="383" y="417"/>
                  </a:lnTo>
                  <a:lnTo>
                    <a:pt x="383" y="412"/>
                  </a:lnTo>
                  <a:lnTo>
                    <a:pt x="387" y="410"/>
                  </a:lnTo>
                  <a:lnTo>
                    <a:pt x="387" y="402"/>
                  </a:lnTo>
                  <a:lnTo>
                    <a:pt x="385" y="395"/>
                  </a:lnTo>
                  <a:lnTo>
                    <a:pt x="386" y="393"/>
                  </a:lnTo>
                  <a:lnTo>
                    <a:pt x="387" y="393"/>
                  </a:lnTo>
                  <a:lnTo>
                    <a:pt x="389" y="396"/>
                  </a:lnTo>
                  <a:lnTo>
                    <a:pt x="391" y="393"/>
                  </a:lnTo>
                  <a:lnTo>
                    <a:pt x="391" y="380"/>
                  </a:lnTo>
                  <a:lnTo>
                    <a:pt x="393" y="379"/>
                  </a:lnTo>
                  <a:lnTo>
                    <a:pt x="395" y="377"/>
                  </a:lnTo>
                  <a:lnTo>
                    <a:pt x="396" y="375"/>
                  </a:lnTo>
                  <a:lnTo>
                    <a:pt x="395" y="366"/>
                  </a:lnTo>
                  <a:lnTo>
                    <a:pt x="390" y="354"/>
                  </a:lnTo>
                  <a:lnTo>
                    <a:pt x="385" y="346"/>
                  </a:lnTo>
                  <a:lnTo>
                    <a:pt x="382" y="343"/>
                  </a:lnTo>
                  <a:lnTo>
                    <a:pt x="375" y="339"/>
                  </a:lnTo>
                  <a:lnTo>
                    <a:pt x="375" y="340"/>
                  </a:lnTo>
                  <a:lnTo>
                    <a:pt x="370" y="335"/>
                  </a:lnTo>
                  <a:lnTo>
                    <a:pt x="358" y="328"/>
                  </a:lnTo>
                  <a:lnTo>
                    <a:pt x="353" y="325"/>
                  </a:lnTo>
                  <a:lnTo>
                    <a:pt x="352" y="327"/>
                  </a:lnTo>
                  <a:lnTo>
                    <a:pt x="352" y="325"/>
                  </a:lnTo>
                  <a:lnTo>
                    <a:pt x="349" y="325"/>
                  </a:lnTo>
                  <a:lnTo>
                    <a:pt x="340" y="328"/>
                  </a:lnTo>
                  <a:lnTo>
                    <a:pt x="333" y="333"/>
                  </a:lnTo>
                  <a:lnTo>
                    <a:pt x="330" y="333"/>
                  </a:lnTo>
                  <a:lnTo>
                    <a:pt x="330" y="333"/>
                  </a:lnTo>
                  <a:lnTo>
                    <a:pt x="326" y="329"/>
                  </a:lnTo>
                  <a:lnTo>
                    <a:pt x="326" y="328"/>
                  </a:lnTo>
                  <a:lnTo>
                    <a:pt x="326" y="325"/>
                  </a:lnTo>
                  <a:lnTo>
                    <a:pt x="325" y="328"/>
                  </a:lnTo>
                  <a:lnTo>
                    <a:pt x="319" y="325"/>
                  </a:lnTo>
                  <a:lnTo>
                    <a:pt x="315" y="325"/>
                  </a:lnTo>
                  <a:lnTo>
                    <a:pt x="313" y="327"/>
                  </a:lnTo>
                  <a:lnTo>
                    <a:pt x="310" y="334"/>
                  </a:lnTo>
                  <a:lnTo>
                    <a:pt x="302" y="343"/>
                  </a:lnTo>
                  <a:lnTo>
                    <a:pt x="292" y="341"/>
                  </a:lnTo>
                  <a:lnTo>
                    <a:pt x="287" y="344"/>
                  </a:lnTo>
                  <a:lnTo>
                    <a:pt x="286" y="346"/>
                  </a:lnTo>
                  <a:lnTo>
                    <a:pt x="283" y="349"/>
                  </a:lnTo>
                  <a:lnTo>
                    <a:pt x="283" y="356"/>
                  </a:lnTo>
                  <a:lnTo>
                    <a:pt x="281" y="365"/>
                  </a:lnTo>
                  <a:lnTo>
                    <a:pt x="279" y="365"/>
                  </a:lnTo>
                  <a:lnTo>
                    <a:pt x="277" y="366"/>
                  </a:lnTo>
                  <a:lnTo>
                    <a:pt x="276" y="370"/>
                  </a:lnTo>
                  <a:lnTo>
                    <a:pt x="276" y="393"/>
                  </a:lnTo>
                  <a:lnTo>
                    <a:pt x="277" y="403"/>
                  </a:lnTo>
                  <a:lnTo>
                    <a:pt x="275" y="412"/>
                  </a:lnTo>
                  <a:lnTo>
                    <a:pt x="274" y="414"/>
                  </a:lnTo>
                  <a:lnTo>
                    <a:pt x="272" y="416"/>
                  </a:lnTo>
                  <a:lnTo>
                    <a:pt x="265" y="419"/>
                  </a:lnTo>
                  <a:lnTo>
                    <a:pt x="265" y="422"/>
                  </a:lnTo>
                  <a:lnTo>
                    <a:pt x="262" y="424"/>
                  </a:lnTo>
                  <a:lnTo>
                    <a:pt x="260" y="433"/>
                  </a:lnTo>
                  <a:lnTo>
                    <a:pt x="260" y="444"/>
                  </a:lnTo>
                  <a:lnTo>
                    <a:pt x="257" y="448"/>
                  </a:lnTo>
                  <a:lnTo>
                    <a:pt x="254" y="444"/>
                  </a:lnTo>
                  <a:lnTo>
                    <a:pt x="251" y="444"/>
                  </a:lnTo>
                  <a:lnTo>
                    <a:pt x="249" y="447"/>
                  </a:lnTo>
                  <a:lnTo>
                    <a:pt x="247" y="453"/>
                  </a:lnTo>
                  <a:lnTo>
                    <a:pt x="246" y="457"/>
                  </a:lnTo>
                  <a:lnTo>
                    <a:pt x="246" y="460"/>
                  </a:lnTo>
                  <a:lnTo>
                    <a:pt x="246" y="468"/>
                  </a:lnTo>
                  <a:lnTo>
                    <a:pt x="244" y="469"/>
                  </a:lnTo>
                  <a:lnTo>
                    <a:pt x="243" y="476"/>
                  </a:lnTo>
                  <a:lnTo>
                    <a:pt x="242" y="480"/>
                  </a:lnTo>
                  <a:lnTo>
                    <a:pt x="241" y="485"/>
                  </a:lnTo>
                  <a:lnTo>
                    <a:pt x="242" y="501"/>
                  </a:lnTo>
                  <a:lnTo>
                    <a:pt x="239" y="505"/>
                  </a:lnTo>
                  <a:lnTo>
                    <a:pt x="239" y="507"/>
                  </a:lnTo>
                  <a:lnTo>
                    <a:pt x="237" y="506"/>
                  </a:lnTo>
                  <a:lnTo>
                    <a:pt x="233" y="499"/>
                  </a:lnTo>
                  <a:lnTo>
                    <a:pt x="234" y="496"/>
                  </a:lnTo>
                  <a:lnTo>
                    <a:pt x="233" y="494"/>
                  </a:lnTo>
                  <a:lnTo>
                    <a:pt x="226" y="495"/>
                  </a:lnTo>
                  <a:lnTo>
                    <a:pt x="224" y="496"/>
                  </a:lnTo>
                  <a:lnTo>
                    <a:pt x="224" y="497"/>
                  </a:lnTo>
                  <a:lnTo>
                    <a:pt x="226" y="501"/>
                  </a:lnTo>
                  <a:lnTo>
                    <a:pt x="222" y="505"/>
                  </a:lnTo>
                  <a:lnTo>
                    <a:pt x="218" y="509"/>
                  </a:lnTo>
                  <a:lnTo>
                    <a:pt x="218" y="512"/>
                  </a:lnTo>
                  <a:lnTo>
                    <a:pt x="221" y="517"/>
                  </a:lnTo>
                  <a:lnTo>
                    <a:pt x="216" y="521"/>
                  </a:lnTo>
                  <a:lnTo>
                    <a:pt x="215" y="531"/>
                  </a:lnTo>
                  <a:lnTo>
                    <a:pt x="216" y="533"/>
                  </a:lnTo>
                  <a:lnTo>
                    <a:pt x="215" y="532"/>
                  </a:lnTo>
                  <a:lnTo>
                    <a:pt x="215" y="535"/>
                  </a:lnTo>
                  <a:lnTo>
                    <a:pt x="211" y="536"/>
                  </a:lnTo>
                  <a:lnTo>
                    <a:pt x="208" y="540"/>
                  </a:lnTo>
                  <a:lnTo>
                    <a:pt x="205" y="537"/>
                  </a:lnTo>
                  <a:lnTo>
                    <a:pt x="199" y="537"/>
                  </a:lnTo>
                  <a:lnTo>
                    <a:pt x="194" y="533"/>
                  </a:lnTo>
                  <a:lnTo>
                    <a:pt x="192" y="533"/>
                  </a:lnTo>
                  <a:lnTo>
                    <a:pt x="186" y="527"/>
                  </a:lnTo>
                  <a:lnTo>
                    <a:pt x="182" y="527"/>
                  </a:lnTo>
                  <a:lnTo>
                    <a:pt x="178" y="523"/>
                  </a:lnTo>
                  <a:lnTo>
                    <a:pt x="176" y="520"/>
                  </a:lnTo>
                  <a:lnTo>
                    <a:pt x="173" y="521"/>
                  </a:lnTo>
                  <a:lnTo>
                    <a:pt x="171" y="518"/>
                  </a:lnTo>
                  <a:lnTo>
                    <a:pt x="166" y="517"/>
                  </a:lnTo>
                  <a:lnTo>
                    <a:pt x="156" y="511"/>
                  </a:lnTo>
                  <a:lnTo>
                    <a:pt x="155" y="507"/>
                  </a:lnTo>
                  <a:lnTo>
                    <a:pt x="147" y="506"/>
                  </a:lnTo>
                  <a:lnTo>
                    <a:pt x="143" y="504"/>
                  </a:lnTo>
                  <a:lnTo>
                    <a:pt x="142" y="501"/>
                  </a:lnTo>
                  <a:lnTo>
                    <a:pt x="140" y="502"/>
                  </a:lnTo>
                  <a:lnTo>
                    <a:pt x="137" y="500"/>
                  </a:lnTo>
                  <a:lnTo>
                    <a:pt x="133" y="501"/>
                  </a:lnTo>
                  <a:lnTo>
                    <a:pt x="133" y="505"/>
                  </a:lnTo>
                  <a:lnTo>
                    <a:pt x="132" y="505"/>
                  </a:lnTo>
                  <a:lnTo>
                    <a:pt x="129" y="502"/>
                  </a:lnTo>
                  <a:lnTo>
                    <a:pt x="127" y="504"/>
                  </a:lnTo>
                  <a:lnTo>
                    <a:pt x="123" y="504"/>
                  </a:lnTo>
                  <a:lnTo>
                    <a:pt x="122" y="506"/>
                  </a:lnTo>
                  <a:lnTo>
                    <a:pt x="118" y="504"/>
                  </a:lnTo>
                  <a:lnTo>
                    <a:pt x="117" y="506"/>
                  </a:lnTo>
                  <a:lnTo>
                    <a:pt x="114" y="509"/>
                  </a:lnTo>
                  <a:lnTo>
                    <a:pt x="114" y="504"/>
                  </a:lnTo>
                  <a:lnTo>
                    <a:pt x="110" y="504"/>
                  </a:lnTo>
                  <a:lnTo>
                    <a:pt x="108" y="505"/>
                  </a:lnTo>
                  <a:lnTo>
                    <a:pt x="108" y="509"/>
                  </a:lnTo>
                  <a:lnTo>
                    <a:pt x="108" y="509"/>
                  </a:lnTo>
                  <a:lnTo>
                    <a:pt x="107" y="507"/>
                  </a:lnTo>
                  <a:lnTo>
                    <a:pt x="103" y="504"/>
                  </a:lnTo>
                  <a:lnTo>
                    <a:pt x="103" y="499"/>
                  </a:lnTo>
                  <a:lnTo>
                    <a:pt x="101" y="495"/>
                  </a:lnTo>
                  <a:lnTo>
                    <a:pt x="100" y="488"/>
                  </a:lnTo>
                  <a:lnTo>
                    <a:pt x="97" y="485"/>
                  </a:lnTo>
                  <a:lnTo>
                    <a:pt x="97" y="481"/>
                  </a:lnTo>
                  <a:lnTo>
                    <a:pt x="94" y="480"/>
                  </a:lnTo>
                  <a:lnTo>
                    <a:pt x="94" y="475"/>
                  </a:lnTo>
                  <a:lnTo>
                    <a:pt x="97" y="471"/>
                  </a:lnTo>
                  <a:lnTo>
                    <a:pt x="95" y="469"/>
                  </a:lnTo>
                  <a:lnTo>
                    <a:pt x="93" y="468"/>
                  </a:lnTo>
                  <a:lnTo>
                    <a:pt x="91" y="464"/>
                  </a:lnTo>
                  <a:lnTo>
                    <a:pt x="90" y="464"/>
                  </a:lnTo>
                  <a:lnTo>
                    <a:pt x="89" y="462"/>
                  </a:lnTo>
                  <a:lnTo>
                    <a:pt x="87" y="462"/>
                  </a:lnTo>
                  <a:lnTo>
                    <a:pt x="89" y="460"/>
                  </a:lnTo>
                  <a:lnTo>
                    <a:pt x="87" y="459"/>
                  </a:lnTo>
                  <a:lnTo>
                    <a:pt x="85" y="454"/>
                  </a:lnTo>
                  <a:lnTo>
                    <a:pt x="78" y="449"/>
                  </a:lnTo>
                  <a:lnTo>
                    <a:pt x="65" y="444"/>
                  </a:lnTo>
                  <a:lnTo>
                    <a:pt x="61" y="447"/>
                  </a:lnTo>
                  <a:lnTo>
                    <a:pt x="59" y="447"/>
                  </a:lnTo>
                  <a:lnTo>
                    <a:pt x="57" y="444"/>
                  </a:lnTo>
                  <a:lnTo>
                    <a:pt x="57" y="442"/>
                  </a:lnTo>
                  <a:lnTo>
                    <a:pt x="56" y="442"/>
                  </a:lnTo>
                  <a:lnTo>
                    <a:pt x="55" y="443"/>
                  </a:lnTo>
                  <a:lnTo>
                    <a:pt x="53" y="442"/>
                  </a:lnTo>
                  <a:lnTo>
                    <a:pt x="50" y="438"/>
                  </a:lnTo>
                  <a:lnTo>
                    <a:pt x="50" y="436"/>
                  </a:lnTo>
                  <a:lnTo>
                    <a:pt x="50" y="434"/>
                  </a:lnTo>
                  <a:lnTo>
                    <a:pt x="52" y="432"/>
                  </a:lnTo>
                  <a:lnTo>
                    <a:pt x="50" y="429"/>
                  </a:lnTo>
                  <a:lnTo>
                    <a:pt x="46" y="428"/>
                  </a:lnTo>
                  <a:lnTo>
                    <a:pt x="46" y="424"/>
                  </a:lnTo>
                  <a:lnTo>
                    <a:pt x="45" y="426"/>
                  </a:lnTo>
                  <a:lnTo>
                    <a:pt x="44" y="424"/>
                  </a:lnTo>
                  <a:lnTo>
                    <a:pt x="42" y="426"/>
                  </a:lnTo>
                  <a:lnTo>
                    <a:pt x="44" y="428"/>
                  </a:lnTo>
                  <a:lnTo>
                    <a:pt x="42" y="427"/>
                  </a:lnTo>
                  <a:lnTo>
                    <a:pt x="42" y="428"/>
                  </a:lnTo>
                  <a:lnTo>
                    <a:pt x="40" y="424"/>
                  </a:lnTo>
                  <a:lnTo>
                    <a:pt x="39" y="426"/>
                  </a:lnTo>
                  <a:lnTo>
                    <a:pt x="37" y="426"/>
                  </a:lnTo>
                  <a:lnTo>
                    <a:pt x="34" y="419"/>
                  </a:lnTo>
                  <a:lnTo>
                    <a:pt x="34" y="418"/>
                  </a:lnTo>
                  <a:lnTo>
                    <a:pt x="32" y="414"/>
                  </a:lnTo>
                  <a:lnTo>
                    <a:pt x="31" y="407"/>
                  </a:lnTo>
                  <a:lnTo>
                    <a:pt x="30" y="401"/>
                  </a:lnTo>
                  <a:lnTo>
                    <a:pt x="31" y="400"/>
                  </a:lnTo>
                  <a:lnTo>
                    <a:pt x="31" y="400"/>
                  </a:lnTo>
                  <a:lnTo>
                    <a:pt x="30" y="395"/>
                  </a:lnTo>
                  <a:lnTo>
                    <a:pt x="26" y="390"/>
                  </a:lnTo>
                  <a:lnTo>
                    <a:pt x="24" y="390"/>
                  </a:lnTo>
                  <a:lnTo>
                    <a:pt x="23" y="387"/>
                  </a:lnTo>
                  <a:lnTo>
                    <a:pt x="22" y="387"/>
                  </a:lnTo>
                  <a:lnTo>
                    <a:pt x="21" y="390"/>
                  </a:lnTo>
                  <a:lnTo>
                    <a:pt x="19" y="390"/>
                  </a:lnTo>
                  <a:lnTo>
                    <a:pt x="18" y="386"/>
                  </a:lnTo>
                  <a:lnTo>
                    <a:pt x="15" y="385"/>
                  </a:lnTo>
                  <a:lnTo>
                    <a:pt x="15" y="384"/>
                  </a:lnTo>
                  <a:lnTo>
                    <a:pt x="15" y="381"/>
                  </a:lnTo>
                  <a:lnTo>
                    <a:pt x="11" y="382"/>
                  </a:lnTo>
                  <a:lnTo>
                    <a:pt x="11" y="381"/>
                  </a:lnTo>
                  <a:lnTo>
                    <a:pt x="10" y="381"/>
                  </a:lnTo>
                  <a:lnTo>
                    <a:pt x="9" y="377"/>
                  </a:lnTo>
                  <a:lnTo>
                    <a:pt x="7" y="376"/>
                  </a:lnTo>
                  <a:lnTo>
                    <a:pt x="7" y="375"/>
                  </a:lnTo>
                  <a:lnTo>
                    <a:pt x="8" y="369"/>
                  </a:lnTo>
                  <a:lnTo>
                    <a:pt x="7" y="367"/>
                  </a:lnTo>
                  <a:lnTo>
                    <a:pt x="3" y="369"/>
                  </a:lnTo>
                  <a:lnTo>
                    <a:pt x="2" y="366"/>
                  </a:lnTo>
                  <a:lnTo>
                    <a:pt x="1" y="364"/>
                  </a:lnTo>
                  <a:lnTo>
                    <a:pt x="1" y="359"/>
                  </a:lnTo>
                  <a:lnTo>
                    <a:pt x="0" y="358"/>
                  </a:lnTo>
                  <a:lnTo>
                    <a:pt x="1" y="355"/>
                  </a:lnTo>
                  <a:lnTo>
                    <a:pt x="2" y="356"/>
                  </a:lnTo>
                  <a:lnTo>
                    <a:pt x="6" y="358"/>
                  </a:lnTo>
                  <a:lnTo>
                    <a:pt x="6" y="360"/>
                  </a:lnTo>
                  <a:lnTo>
                    <a:pt x="7" y="360"/>
                  </a:lnTo>
                  <a:lnTo>
                    <a:pt x="9" y="358"/>
                  </a:lnTo>
                  <a:lnTo>
                    <a:pt x="9" y="358"/>
                  </a:lnTo>
                  <a:lnTo>
                    <a:pt x="10" y="361"/>
                  </a:lnTo>
                  <a:lnTo>
                    <a:pt x="9" y="365"/>
                  </a:lnTo>
                  <a:lnTo>
                    <a:pt x="10" y="366"/>
                  </a:lnTo>
                  <a:lnTo>
                    <a:pt x="12" y="365"/>
                  </a:lnTo>
                  <a:lnTo>
                    <a:pt x="14" y="369"/>
                  </a:lnTo>
                  <a:lnTo>
                    <a:pt x="18" y="370"/>
                  </a:lnTo>
                  <a:lnTo>
                    <a:pt x="15" y="364"/>
                  </a:lnTo>
                  <a:lnTo>
                    <a:pt x="15" y="361"/>
                  </a:lnTo>
                  <a:lnTo>
                    <a:pt x="15" y="358"/>
                  </a:lnTo>
                  <a:lnTo>
                    <a:pt x="19" y="355"/>
                  </a:lnTo>
                  <a:lnTo>
                    <a:pt x="21" y="350"/>
                  </a:lnTo>
                  <a:lnTo>
                    <a:pt x="19" y="348"/>
                  </a:lnTo>
                  <a:lnTo>
                    <a:pt x="17" y="348"/>
                  </a:lnTo>
                  <a:lnTo>
                    <a:pt x="15" y="344"/>
                  </a:lnTo>
                  <a:lnTo>
                    <a:pt x="15" y="340"/>
                  </a:lnTo>
                  <a:lnTo>
                    <a:pt x="16" y="340"/>
                  </a:lnTo>
                  <a:lnTo>
                    <a:pt x="18" y="341"/>
                  </a:lnTo>
                  <a:lnTo>
                    <a:pt x="19" y="340"/>
                  </a:lnTo>
                  <a:lnTo>
                    <a:pt x="19" y="338"/>
                  </a:lnTo>
                  <a:lnTo>
                    <a:pt x="19" y="333"/>
                  </a:lnTo>
                  <a:lnTo>
                    <a:pt x="17" y="330"/>
                  </a:lnTo>
                  <a:lnTo>
                    <a:pt x="16" y="330"/>
                  </a:lnTo>
                  <a:lnTo>
                    <a:pt x="16" y="329"/>
                  </a:lnTo>
                  <a:lnTo>
                    <a:pt x="16" y="325"/>
                  </a:lnTo>
                  <a:lnTo>
                    <a:pt x="17" y="324"/>
                  </a:lnTo>
                  <a:lnTo>
                    <a:pt x="18" y="324"/>
                  </a:lnTo>
                  <a:lnTo>
                    <a:pt x="19" y="323"/>
                  </a:lnTo>
                  <a:lnTo>
                    <a:pt x="19" y="320"/>
                  </a:lnTo>
                  <a:lnTo>
                    <a:pt x="18" y="319"/>
                  </a:lnTo>
                  <a:lnTo>
                    <a:pt x="16" y="318"/>
                  </a:lnTo>
                  <a:lnTo>
                    <a:pt x="15" y="314"/>
                  </a:lnTo>
                  <a:lnTo>
                    <a:pt x="18" y="313"/>
                  </a:lnTo>
                  <a:lnTo>
                    <a:pt x="21" y="310"/>
                  </a:lnTo>
                  <a:lnTo>
                    <a:pt x="21" y="307"/>
                  </a:lnTo>
                  <a:lnTo>
                    <a:pt x="22" y="303"/>
                  </a:lnTo>
                  <a:lnTo>
                    <a:pt x="22" y="301"/>
                  </a:lnTo>
                  <a:lnTo>
                    <a:pt x="18" y="296"/>
                  </a:lnTo>
                  <a:lnTo>
                    <a:pt x="19" y="293"/>
                  </a:lnTo>
                  <a:lnTo>
                    <a:pt x="22" y="292"/>
                  </a:lnTo>
                  <a:lnTo>
                    <a:pt x="22" y="291"/>
                  </a:lnTo>
                  <a:lnTo>
                    <a:pt x="21" y="289"/>
                  </a:lnTo>
                  <a:lnTo>
                    <a:pt x="18" y="292"/>
                  </a:lnTo>
                  <a:lnTo>
                    <a:pt x="18" y="291"/>
                  </a:lnTo>
                  <a:lnTo>
                    <a:pt x="18" y="289"/>
                  </a:lnTo>
                  <a:lnTo>
                    <a:pt x="16" y="288"/>
                  </a:lnTo>
                  <a:lnTo>
                    <a:pt x="16" y="291"/>
                  </a:lnTo>
                  <a:lnTo>
                    <a:pt x="17" y="293"/>
                  </a:lnTo>
                  <a:lnTo>
                    <a:pt x="16" y="296"/>
                  </a:lnTo>
                  <a:lnTo>
                    <a:pt x="16" y="293"/>
                  </a:lnTo>
                  <a:lnTo>
                    <a:pt x="14" y="293"/>
                  </a:lnTo>
                  <a:lnTo>
                    <a:pt x="12" y="288"/>
                  </a:lnTo>
                  <a:lnTo>
                    <a:pt x="11" y="286"/>
                  </a:lnTo>
                  <a:lnTo>
                    <a:pt x="11" y="283"/>
                  </a:lnTo>
                  <a:lnTo>
                    <a:pt x="14" y="281"/>
                  </a:lnTo>
                  <a:lnTo>
                    <a:pt x="14" y="276"/>
                  </a:lnTo>
                  <a:lnTo>
                    <a:pt x="14" y="272"/>
                  </a:lnTo>
                  <a:lnTo>
                    <a:pt x="15" y="271"/>
                  </a:lnTo>
                  <a:lnTo>
                    <a:pt x="16" y="273"/>
                  </a:lnTo>
                  <a:lnTo>
                    <a:pt x="16" y="273"/>
                  </a:lnTo>
                  <a:lnTo>
                    <a:pt x="16" y="275"/>
                  </a:lnTo>
                  <a:lnTo>
                    <a:pt x="18" y="276"/>
                  </a:lnTo>
                  <a:lnTo>
                    <a:pt x="18" y="277"/>
                  </a:lnTo>
                  <a:lnTo>
                    <a:pt x="21" y="277"/>
                  </a:lnTo>
                  <a:lnTo>
                    <a:pt x="22" y="275"/>
                  </a:lnTo>
                  <a:lnTo>
                    <a:pt x="21" y="272"/>
                  </a:lnTo>
                  <a:lnTo>
                    <a:pt x="24" y="267"/>
                  </a:lnTo>
                  <a:lnTo>
                    <a:pt x="25" y="262"/>
                  </a:lnTo>
                  <a:lnTo>
                    <a:pt x="26" y="258"/>
                  </a:lnTo>
                  <a:lnTo>
                    <a:pt x="25" y="256"/>
                  </a:lnTo>
                  <a:lnTo>
                    <a:pt x="25" y="253"/>
                  </a:lnTo>
                  <a:lnTo>
                    <a:pt x="24" y="252"/>
                  </a:lnTo>
                  <a:lnTo>
                    <a:pt x="24" y="249"/>
                  </a:lnTo>
                  <a:lnTo>
                    <a:pt x="23" y="247"/>
                  </a:lnTo>
                  <a:lnTo>
                    <a:pt x="23" y="246"/>
                  </a:lnTo>
                  <a:lnTo>
                    <a:pt x="22" y="245"/>
                  </a:lnTo>
                  <a:lnTo>
                    <a:pt x="23" y="241"/>
                  </a:lnTo>
                  <a:lnTo>
                    <a:pt x="21" y="240"/>
                  </a:lnTo>
                  <a:lnTo>
                    <a:pt x="21" y="237"/>
                  </a:lnTo>
                  <a:lnTo>
                    <a:pt x="22" y="236"/>
                  </a:lnTo>
                  <a:lnTo>
                    <a:pt x="25" y="237"/>
                  </a:lnTo>
                  <a:lnTo>
                    <a:pt x="26" y="235"/>
                  </a:lnTo>
                  <a:lnTo>
                    <a:pt x="26" y="234"/>
                  </a:lnTo>
                  <a:lnTo>
                    <a:pt x="27" y="235"/>
                  </a:lnTo>
                  <a:lnTo>
                    <a:pt x="29" y="234"/>
                  </a:lnTo>
                  <a:lnTo>
                    <a:pt x="31" y="224"/>
                  </a:lnTo>
                  <a:lnTo>
                    <a:pt x="33" y="219"/>
                  </a:lnTo>
                  <a:lnTo>
                    <a:pt x="33" y="216"/>
                  </a:lnTo>
                  <a:lnTo>
                    <a:pt x="36" y="210"/>
                  </a:lnTo>
                  <a:lnTo>
                    <a:pt x="37" y="209"/>
                  </a:lnTo>
                  <a:lnTo>
                    <a:pt x="38" y="214"/>
                  </a:lnTo>
                  <a:lnTo>
                    <a:pt x="40" y="213"/>
                  </a:lnTo>
                  <a:lnTo>
                    <a:pt x="39" y="209"/>
                  </a:lnTo>
                  <a:lnTo>
                    <a:pt x="40" y="203"/>
                  </a:lnTo>
                  <a:lnTo>
                    <a:pt x="41" y="200"/>
                  </a:lnTo>
                  <a:lnTo>
                    <a:pt x="42" y="201"/>
                  </a:lnTo>
                  <a:lnTo>
                    <a:pt x="42" y="199"/>
                  </a:lnTo>
                  <a:lnTo>
                    <a:pt x="42" y="197"/>
                  </a:lnTo>
                  <a:lnTo>
                    <a:pt x="42" y="195"/>
                  </a:lnTo>
                  <a:lnTo>
                    <a:pt x="46" y="195"/>
                  </a:lnTo>
                  <a:lnTo>
                    <a:pt x="48" y="200"/>
                  </a:lnTo>
                  <a:lnTo>
                    <a:pt x="50" y="197"/>
                  </a:lnTo>
                  <a:lnTo>
                    <a:pt x="52" y="199"/>
                  </a:lnTo>
                  <a:lnTo>
                    <a:pt x="54" y="193"/>
                  </a:lnTo>
                  <a:lnTo>
                    <a:pt x="56" y="194"/>
                  </a:lnTo>
                  <a:lnTo>
                    <a:pt x="60" y="189"/>
                  </a:lnTo>
                  <a:lnTo>
                    <a:pt x="62" y="188"/>
                  </a:lnTo>
                  <a:lnTo>
                    <a:pt x="62" y="184"/>
                  </a:lnTo>
                  <a:lnTo>
                    <a:pt x="60" y="182"/>
                  </a:lnTo>
                  <a:lnTo>
                    <a:pt x="62" y="178"/>
                  </a:lnTo>
                  <a:lnTo>
                    <a:pt x="61" y="169"/>
                  </a:lnTo>
                  <a:lnTo>
                    <a:pt x="62" y="166"/>
                  </a:lnTo>
                  <a:lnTo>
                    <a:pt x="64" y="171"/>
                  </a:lnTo>
                  <a:lnTo>
                    <a:pt x="64" y="174"/>
                  </a:lnTo>
                  <a:lnTo>
                    <a:pt x="65" y="178"/>
                  </a:lnTo>
                  <a:lnTo>
                    <a:pt x="65" y="177"/>
                  </a:lnTo>
                  <a:lnTo>
                    <a:pt x="68" y="171"/>
                  </a:lnTo>
                  <a:lnTo>
                    <a:pt x="69" y="171"/>
                  </a:lnTo>
                  <a:lnTo>
                    <a:pt x="70" y="173"/>
                  </a:lnTo>
                  <a:lnTo>
                    <a:pt x="72" y="171"/>
                  </a:lnTo>
                  <a:lnTo>
                    <a:pt x="72" y="169"/>
                  </a:lnTo>
                  <a:lnTo>
                    <a:pt x="75" y="169"/>
                  </a:lnTo>
                  <a:lnTo>
                    <a:pt x="76" y="167"/>
                  </a:lnTo>
                  <a:lnTo>
                    <a:pt x="77" y="167"/>
                  </a:lnTo>
                  <a:lnTo>
                    <a:pt x="78" y="169"/>
                  </a:lnTo>
                  <a:lnTo>
                    <a:pt x="77" y="173"/>
                  </a:lnTo>
                  <a:lnTo>
                    <a:pt x="75" y="178"/>
                  </a:lnTo>
                  <a:lnTo>
                    <a:pt x="76" y="183"/>
                  </a:lnTo>
                  <a:lnTo>
                    <a:pt x="75" y="188"/>
                  </a:lnTo>
                  <a:lnTo>
                    <a:pt x="75" y="190"/>
                  </a:lnTo>
                  <a:lnTo>
                    <a:pt x="79" y="194"/>
                  </a:lnTo>
                  <a:lnTo>
                    <a:pt x="83" y="195"/>
                  </a:lnTo>
                  <a:lnTo>
                    <a:pt x="85" y="194"/>
                  </a:lnTo>
                  <a:lnTo>
                    <a:pt x="87" y="194"/>
                  </a:lnTo>
                  <a:lnTo>
                    <a:pt x="87" y="192"/>
                  </a:lnTo>
                  <a:lnTo>
                    <a:pt x="90" y="193"/>
                  </a:lnTo>
                  <a:lnTo>
                    <a:pt x="90" y="192"/>
                  </a:lnTo>
                  <a:lnTo>
                    <a:pt x="90" y="189"/>
                  </a:lnTo>
                  <a:lnTo>
                    <a:pt x="90" y="188"/>
                  </a:lnTo>
                  <a:lnTo>
                    <a:pt x="92" y="193"/>
                  </a:lnTo>
                  <a:lnTo>
                    <a:pt x="98" y="197"/>
                  </a:lnTo>
                  <a:lnTo>
                    <a:pt x="100" y="201"/>
                  </a:lnTo>
                  <a:lnTo>
                    <a:pt x="101" y="203"/>
                  </a:lnTo>
                  <a:lnTo>
                    <a:pt x="105" y="204"/>
                  </a:lnTo>
                  <a:lnTo>
                    <a:pt x="107" y="200"/>
                  </a:lnTo>
                  <a:lnTo>
                    <a:pt x="112" y="188"/>
                  </a:lnTo>
                  <a:lnTo>
                    <a:pt x="118" y="184"/>
                  </a:lnTo>
                  <a:lnTo>
                    <a:pt x="120" y="187"/>
                  </a:lnTo>
                  <a:lnTo>
                    <a:pt x="123" y="184"/>
                  </a:lnTo>
                  <a:lnTo>
                    <a:pt x="123" y="185"/>
                  </a:lnTo>
                  <a:lnTo>
                    <a:pt x="123" y="188"/>
                  </a:lnTo>
                  <a:lnTo>
                    <a:pt x="122" y="188"/>
                  </a:lnTo>
                  <a:lnTo>
                    <a:pt x="121" y="190"/>
                  </a:lnTo>
                  <a:lnTo>
                    <a:pt x="122" y="194"/>
                  </a:lnTo>
                  <a:lnTo>
                    <a:pt x="124" y="197"/>
                  </a:lnTo>
                  <a:lnTo>
                    <a:pt x="129" y="193"/>
                  </a:lnTo>
                  <a:lnTo>
                    <a:pt x="130" y="194"/>
                  </a:lnTo>
                  <a:lnTo>
                    <a:pt x="131" y="198"/>
                  </a:lnTo>
                  <a:lnTo>
                    <a:pt x="133" y="198"/>
                  </a:lnTo>
                  <a:lnTo>
                    <a:pt x="143" y="195"/>
                  </a:lnTo>
                  <a:lnTo>
                    <a:pt x="144" y="195"/>
                  </a:lnTo>
                  <a:lnTo>
                    <a:pt x="146" y="193"/>
                  </a:lnTo>
                  <a:lnTo>
                    <a:pt x="147" y="189"/>
                  </a:lnTo>
                  <a:lnTo>
                    <a:pt x="146" y="184"/>
                  </a:lnTo>
                  <a:lnTo>
                    <a:pt x="147" y="179"/>
                  </a:lnTo>
                  <a:lnTo>
                    <a:pt x="151" y="179"/>
                  </a:lnTo>
                  <a:lnTo>
                    <a:pt x="159" y="177"/>
                  </a:lnTo>
                  <a:lnTo>
                    <a:pt x="159" y="174"/>
                  </a:lnTo>
                  <a:lnTo>
                    <a:pt x="160" y="172"/>
                  </a:lnTo>
                  <a:lnTo>
                    <a:pt x="161" y="174"/>
                  </a:lnTo>
                  <a:lnTo>
                    <a:pt x="160" y="178"/>
                  </a:lnTo>
                  <a:lnTo>
                    <a:pt x="163" y="183"/>
                  </a:lnTo>
                  <a:lnTo>
                    <a:pt x="166" y="182"/>
                  </a:lnTo>
                  <a:lnTo>
                    <a:pt x="173" y="182"/>
                  </a:lnTo>
                  <a:lnTo>
                    <a:pt x="174" y="180"/>
                  </a:lnTo>
                  <a:lnTo>
                    <a:pt x="176" y="180"/>
                  </a:lnTo>
                  <a:lnTo>
                    <a:pt x="176" y="178"/>
                  </a:lnTo>
                  <a:lnTo>
                    <a:pt x="174" y="174"/>
                  </a:lnTo>
                  <a:lnTo>
                    <a:pt x="180" y="173"/>
                  </a:lnTo>
                  <a:lnTo>
                    <a:pt x="180" y="171"/>
                  </a:lnTo>
                  <a:lnTo>
                    <a:pt x="176" y="167"/>
                  </a:lnTo>
                  <a:lnTo>
                    <a:pt x="176" y="163"/>
                  </a:lnTo>
                  <a:lnTo>
                    <a:pt x="176" y="163"/>
                  </a:lnTo>
                  <a:lnTo>
                    <a:pt x="180" y="163"/>
                  </a:lnTo>
                  <a:lnTo>
                    <a:pt x="185" y="167"/>
                  </a:lnTo>
                  <a:lnTo>
                    <a:pt x="184" y="168"/>
                  </a:lnTo>
                  <a:lnTo>
                    <a:pt x="182" y="171"/>
                  </a:lnTo>
                  <a:lnTo>
                    <a:pt x="182" y="173"/>
                  </a:lnTo>
                  <a:lnTo>
                    <a:pt x="183" y="174"/>
                  </a:lnTo>
                  <a:lnTo>
                    <a:pt x="185" y="172"/>
                  </a:lnTo>
                  <a:lnTo>
                    <a:pt x="188" y="174"/>
                  </a:lnTo>
                  <a:lnTo>
                    <a:pt x="196" y="171"/>
                  </a:lnTo>
                  <a:lnTo>
                    <a:pt x="197" y="171"/>
                  </a:lnTo>
                  <a:lnTo>
                    <a:pt x="199" y="167"/>
                  </a:lnTo>
                  <a:lnTo>
                    <a:pt x="203" y="168"/>
                  </a:lnTo>
                  <a:lnTo>
                    <a:pt x="206" y="166"/>
                  </a:lnTo>
                  <a:lnTo>
                    <a:pt x="209" y="161"/>
                  </a:lnTo>
                  <a:lnTo>
                    <a:pt x="209" y="156"/>
                  </a:lnTo>
                  <a:lnTo>
                    <a:pt x="211" y="153"/>
                  </a:lnTo>
                  <a:lnTo>
                    <a:pt x="213" y="152"/>
                  </a:lnTo>
                  <a:lnTo>
                    <a:pt x="216" y="154"/>
                  </a:lnTo>
                  <a:lnTo>
                    <a:pt x="220" y="154"/>
                  </a:lnTo>
                  <a:lnTo>
                    <a:pt x="224" y="151"/>
                  </a:lnTo>
                  <a:lnTo>
                    <a:pt x="227" y="144"/>
                  </a:lnTo>
                  <a:lnTo>
                    <a:pt x="228" y="141"/>
                  </a:lnTo>
                  <a:lnTo>
                    <a:pt x="229" y="140"/>
                  </a:lnTo>
                  <a:lnTo>
                    <a:pt x="228" y="132"/>
                  </a:lnTo>
                  <a:lnTo>
                    <a:pt x="230" y="131"/>
                  </a:lnTo>
                  <a:lnTo>
                    <a:pt x="238" y="144"/>
                  </a:lnTo>
                  <a:lnTo>
                    <a:pt x="239" y="149"/>
                  </a:lnTo>
                  <a:lnTo>
                    <a:pt x="242" y="149"/>
                  </a:lnTo>
                  <a:lnTo>
                    <a:pt x="246" y="147"/>
                  </a:lnTo>
                  <a:lnTo>
                    <a:pt x="246" y="143"/>
                  </a:lnTo>
                  <a:lnTo>
                    <a:pt x="250" y="146"/>
                  </a:lnTo>
                  <a:lnTo>
                    <a:pt x="252" y="144"/>
                  </a:lnTo>
                  <a:lnTo>
                    <a:pt x="254" y="142"/>
                  </a:lnTo>
                  <a:lnTo>
                    <a:pt x="254" y="138"/>
                  </a:lnTo>
                  <a:lnTo>
                    <a:pt x="256" y="132"/>
                  </a:lnTo>
                  <a:lnTo>
                    <a:pt x="260" y="131"/>
                  </a:lnTo>
                  <a:lnTo>
                    <a:pt x="261" y="128"/>
                  </a:lnTo>
                  <a:lnTo>
                    <a:pt x="264" y="126"/>
                  </a:lnTo>
                  <a:lnTo>
                    <a:pt x="267" y="127"/>
                  </a:lnTo>
                  <a:lnTo>
                    <a:pt x="269" y="123"/>
                  </a:lnTo>
                  <a:lnTo>
                    <a:pt x="272" y="118"/>
                  </a:lnTo>
                  <a:lnTo>
                    <a:pt x="277" y="117"/>
                  </a:lnTo>
                  <a:lnTo>
                    <a:pt x="284" y="118"/>
                  </a:lnTo>
                  <a:lnTo>
                    <a:pt x="289" y="115"/>
                  </a:lnTo>
                  <a:lnTo>
                    <a:pt x="296" y="104"/>
                  </a:lnTo>
                  <a:lnTo>
                    <a:pt x="297" y="99"/>
                  </a:lnTo>
                  <a:lnTo>
                    <a:pt x="298" y="92"/>
                  </a:lnTo>
                  <a:lnTo>
                    <a:pt x="290" y="85"/>
                  </a:lnTo>
                  <a:lnTo>
                    <a:pt x="288" y="76"/>
                  </a:lnTo>
                  <a:lnTo>
                    <a:pt x="288" y="73"/>
                  </a:lnTo>
                  <a:lnTo>
                    <a:pt x="290" y="70"/>
                  </a:lnTo>
                  <a:lnTo>
                    <a:pt x="288" y="66"/>
                  </a:lnTo>
                  <a:lnTo>
                    <a:pt x="291" y="64"/>
                  </a:lnTo>
                  <a:lnTo>
                    <a:pt x="292" y="59"/>
                  </a:lnTo>
                  <a:lnTo>
                    <a:pt x="292" y="50"/>
                  </a:lnTo>
                  <a:lnTo>
                    <a:pt x="292" y="43"/>
                  </a:lnTo>
                  <a:lnTo>
                    <a:pt x="291" y="38"/>
                  </a:lnTo>
                  <a:lnTo>
                    <a:pt x="287" y="36"/>
                  </a:lnTo>
                  <a:lnTo>
                    <a:pt x="286" y="36"/>
                  </a:lnTo>
                  <a:lnTo>
                    <a:pt x="287" y="36"/>
                  </a:lnTo>
                  <a:lnTo>
                    <a:pt x="286" y="37"/>
                  </a:lnTo>
                  <a:lnTo>
                    <a:pt x="286" y="33"/>
                  </a:lnTo>
                  <a:lnTo>
                    <a:pt x="287" y="31"/>
                  </a:lnTo>
                  <a:lnTo>
                    <a:pt x="286" y="29"/>
                  </a:lnTo>
                  <a:lnTo>
                    <a:pt x="287" y="28"/>
                  </a:lnTo>
                  <a:lnTo>
                    <a:pt x="288" y="29"/>
                  </a:lnTo>
                  <a:lnTo>
                    <a:pt x="292" y="27"/>
                  </a:lnTo>
                  <a:lnTo>
                    <a:pt x="298" y="26"/>
                  </a:lnTo>
                  <a:lnTo>
                    <a:pt x="298" y="24"/>
                  </a:lnTo>
                  <a:lnTo>
                    <a:pt x="299" y="18"/>
                  </a:lnTo>
                  <a:lnTo>
                    <a:pt x="300" y="18"/>
                  </a:lnTo>
                  <a:lnTo>
                    <a:pt x="306" y="19"/>
                  </a:lnTo>
                  <a:lnTo>
                    <a:pt x="307" y="26"/>
                  </a:lnTo>
                  <a:lnTo>
                    <a:pt x="311" y="27"/>
                  </a:lnTo>
                  <a:lnTo>
                    <a:pt x="314" y="24"/>
                  </a:lnTo>
                  <a:lnTo>
                    <a:pt x="319" y="26"/>
                  </a:lnTo>
                  <a:lnTo>
                    <a:pt x="321" y="22"/>
                  </a:lnTo>
                  <a:lnTo>
                    <a:pt x="321" y="21"/>
                  </a:lnTo>
                  <a:lnTo>
                    <a:pt x="327" y="18"/>
                  </a:lnTo>
                  <a:lnTo>
                    <a:pt x="335" y="11"/>
                  </a:lnTo>
                  <a:lnTo>
                    <a:pt x="344" y="11"/>
                  </a:lnTo>
                  <a:lnTo>
                    <a:pt x="348" y="13"/>
                  </a:lnTo>
                  <a:lnTo>
                    <a:pt x="358" y="19"/>
                  </a:lnTo>
                  <a:lnTo>
                    <a:pt x="366" y="21"/>
                  </a:lnTo>
                  <a:lnTo>
                    <a:pt x="381" y="24"/>
                  </a:lnTo>
                  <a:lnTo>
                    <a:pt x="390" y="22"/>
                  </a:lnTo>
                  <a:lnTo>
                    <a:pt x="395" y="27"/>
                  </a:lnTo>
                  <a:lnTo>
                    <a:pt x="401" y="27"/>
                  </a:lnTo>
                  <a:lnTo>
                    <a:pt x="403" y="26"/>
                  </a:lnTo>
                  <a:lnTo>
                    <a:pt x="403" y="28"/>
                  </a:lnTo>
                  <a:lnTo>
                    <a:pt x="406" y="24"/>
                  </a:lnTo>
                  <a:lnTo>
                    <a:pt x="408" y="26"/>
                  </a:lnTo>
                  <a:lnTo>
                    <a:pt x="413" y="28"/>
                  </a:lnTo>
                  <a:lnTo>
                    <a:pt x="416" y="26"/>
                  </a:lnTo>
                  <a:lnTo>
                    <a:pt x="416" y="23"/>
                  </a:lnTo>
                  <a:lnTo>
                    <a:pt x="419" y="22"/>
                  </a:lnTo>
                  <a:lnTo>
                    <a:pt x="420" y="21"/>
                  </a:lnTo>
                  <a:lnTo>
                    <a:pt x="424" y="19"/>
                  </a:lnTo>
                  <a:lnTo>
                    <a:pt x="426" y="17"/>
                  </a:lnTo>
                  <a:lnTo>
                    <a:pt x="428" y="11"/>
                  </a:lnTo>
                  <a:lnTo>
                    <a:pt x="430" y="5"/>
                  </a:lnTo>
                  <a:lnTo>
                    <a:pt x="434" y="0"/>
                  </a:lnTo>
                  <a:lnTo>
                    <a:pt x="435" y="0"/>
                  </a:lnTo>
                  <a:lnTo>
                    <a:pt x="436" y="5"/>
                  </a:lnTo>
                  <a:lnTo>
                    <a:pt x="436" y="8"/>
                  </a:lnTo>
                  <a:lnTo>
                    <a:pt x="436" y="11"/>
                  </a:lnTo>
                  <a:lnTo>
                    <a:pt x="439" y="13"/>
                  </a:lnTo>
                  <a:lnTo>
                    <a:pt x="442" y="13"/>
                  </a:lnTo>
                  <a:lnTo>
                    <a:pt x="443" y="16"/>
                  </a:lnTo>
                  <a:lnTo>
                    <a:pt x="444" y="16"/>
                  </a:lnTo>
                  <a:lnTo>
                    <a:pt x="447" y="21"/>
                  </a:lnTo>
                  <a:lnTo>
                    <a:pt x="448" y="21"/>
                  </a:lnTo>
                  <a:lnTo>
                    <a:pt x="454" y="17"/>
                  </a:lnTo>
                  <a:lnTo>
                    <a:pt x="456" y="19"/>
                  </a:lnTo>
                  <a:lnTo>
                    <a:pt x="456" y="23"/>
                  </a:lnTo>
                  <a:lnTo>
                    <a:pt x="455" y="29"/>
                  </a:lnTo>
                  <a:lnTo>
                    <a:pt x="451" y="34"/>
                  </a:lnTo>
                  <a:lnTo>
                    <a:pt x="448" y="34"/>
                  </a:lnTo>
                  <a:lnTo>
                    <a:pt x="448" y="39"/>
                  </a:lnTo>
                  <a:lnTo>
                    <a:pt x="448" y="44"/>
                  </a:lnTo>
                  <a:lnTo>
                    <a:pt x="447" y="47"/>
                  </a:lnTo>
                  <a:lnTo>
                    <a:pt x="446" y="48"/>
                  </a:lnTo>
                  <a:lnTo>
                    <a:pt x="446" y="55"/>
                  </a:lnTo>
                  <a:lnTo>
                    <a:pt x="442" y="59"/>
                  </a:lnTo>
                  <a:lnTo>
                    <a:pt x="442" y="63"/>
                  </a:lnTo>
                  <a:lnTo>
                    <a:pt x="443" y="66"/>
                  </a:lnTo>
                  <a:lnTo>
                    <a:pt x="446" y="71"/>
                  </a:lnTo>
                  <a:lnTo>
                    <a:pt x="447" y="71"/>
                  </a:lnTo>
                  <a:lnTo>
                    <a:pt x="447" y="75"/>
                  </a:lnTo>
                  <a:lnTo>
                    <a:pt x="449" y="75"/>
                  </a:lnTo>
                  <a:lnTo>
                    <a:pt x="449" y="74"/>
                  </a:lnTo>
                  <a:lnTo>
                    <a:pt x="455" y="74"/>
                  </a:lnTo>
                  <a:lnTo>
                    <a:pt x="456" y="76"/>
                  </a:lnTo>
                  <a:lnTo>
                    <a:pt x="455" y="81"/>
                  </a:lnTo>
                  <a:lnTo>
                    <a:pt x="457" y="86"/>
                  </a:lnTo>
                  <a:lnTo>
                    <a:pt x="459" y="88"/>
                  </a:lnTo>
                  <a:lnTo>
                    <a:pt x="471" y="80"/>
                  </a:lnTo>
                  <a:lnTo>
                    <a:pt x="477" y="83"/>
                  </a:lnTo>
                  <a:lnTo>
                    <a:pt x="479" y="81"/>
                  </a:lnTo>
                  <a:lnTo>
                    <a:pt x="481" y="84"/>
                  </a:lnTo>
                  <a:lnTo>
                    <a:pt x="485" y="80"/>
                  </a:lnTo>
                  <a:lnTo>
                    <a:pt x="487" y="86"/>
                  </a:lnTo>
                  <a:lnTo>
                    <a:pt x="488" y="86"/>
                  </a:lnTo>
                  <a:lnTo>
                    <a:pt x="489" y="84"/>
                  </a:lnTo>
                  <a:lnTo>
                    <a:pt x="492" y="86"/>
                  </a:lnTo>
                  <a:lnTo>
                    <a:pt x="495" y="91"/>
                  </a:lnTo>
                  <a:lnTo>
                    <a:pt x="497" y="90"/>
                  </a:lnTo>
                  <a:lnTo>
                    <a:pt x="503" y="94"/>
                  </a:lnTo>
                  <a:lnTo>
                    <a:pt x="506" y="99"/>
                  </a:lnTo>
                  <a:lnTo>
                    <a:pt x="504" y="100"/>
                  </a:lnTo>
                  <a:lnTo>
                    <a:pt x="503" y="102"/>
                  </a:lnTo>
                  <a:lnTo>
                    <a:pt x="506" y="105"/>
                  </a:lnTo>
                  <a:lnTo>
                    <a:pt x="506" y="106"/>
                  </a:lnTo>
                  <a:lnTo>
                    <a:pt x="503" y="109"/>
                  </a:lnTo>
                  <a:lnTo>
                    <a:pt x="502" y="106"/>
                  </a:lnTo>
                  <a:lnTo>
                    <a:pt x="501" y="109"/>
                  </a:lnTo>
                  <a:lnTo>
                    <a:pt x="501" y="110"/>
                  </a:lnTo>
                  <a:lnTo>
                    <a:pt x="500" y="115"/>
                  </a:lnTo>
                  <a:lnTo>
                    <a:pt x="497" y="117"/>
                  </a:lnTo>
                  <a:lnTo>
                    <a:pt x="495" y="117"/>
                  </a:lnTo>
                  <a:lnTo>
                    <a:pt x="493" y="123"/>
                  </a:lnTo>
                  <a:lnTo>
                    <a:pt x="493" y="127"/>
                  </a:lnTo>
                  <a:lnTo>
                    <a:pt x="499" y="128"/>
                  </a:lnTo>
                  <a:lnTo>
                    <a:pt x="499" y="131"/>
                  </a:lnTo>
                  <a:lnTo>
                    <a:pt x="496" y="132"/>
                  </a:lnTo>
                  <a:lnTo>
                    <a:pt x="492" y="137"/>
                  </a:lnTo>
                  <a:lnTo>
                    <a:pt x="489" y="137"/>
                  </a:lnTo>
                  <a:lnTo>
                    <a:pt x="488" y="138"/>
                  </a:lnTo>
                  <a:lnTo>
                    <a:pt x="488" y="141"/>
                  </a:lnTo>
                  <a:lnTo>
                    <a:pt x="487" y="142"/>
                  </a:lnTo>
                  <a:lnTo>
                    <a:pt x="487" y="144"/>
                  </a:lnTo>
                  <a:lnTo>
                    <a:pt x="485" y="146"/>
                  </a:lnTo>
                  <a:lnTo>
                    <a:pt x="481" y="149"/>
                  </a:lnTo>
                  <a:lnTo>
                    <a:pt x="482" y="153"/>
                  </a:lnTo>
                  <a:lnTo>
                    <a:pt x="482" y="162"/>
                  </a:lnTo>
                  <a:lnTo>
                    <a:pt x="481" y="163"/>
                  </a:lnTo>
                  <a:lnTo>
                    <a:pt x="480" y="162"/>
                  </a:lnTo>
                  <a:lnTo>
                    <a:pt x="478" y="164"/>
                  </a:lnTo>
                  <a:lnTo>
                    <a:pt x="478" y="167"/>
                  </a:lnTo>
                  <a:lnTo>
                    <a:pt x="476" y="171"/>
                  </a:lnTo>
                  <a:lnTo>
                    <a:pt x="474" y="173"/>
                  </a:lnTo>
                  <a:lnTo>
                    <a:pt x="473" y="178"/>
                  </a:lnTo>
                  <a:lnTo>
                    <a:pt x="474" y="179"/>
                  </a:lnTo>
                  <a:lnTo>
                    <a:pt x="473" y="183"/>
                  </a:lnTo>
                  <a:lnTo>
                    <a:pt x="471" y="185"/>
                  </a:lnTo>
                  <a:lnTo>
                    <a:pt x="469" y="189"/>
                  </a:lnTo>
                  <a:lnTo>
                    <a:pt x="468" y="190"/>
                  </a:lnTo>
                  <a:lnTo>
                    <a:pt x="465" y="198"/>
                  </a:lnTo>
                  <a:lnTo>
                    <a:pt x="466" y="203"/>
                  </a:lnTo>
                  <a:lnTo>
                    <a:pt x="469" y="214"/>
                  </a:lnTo>
                  <a:lnTo>
                    <a:pt x="470" y="215"/>
                  </a:lnTo>
                  <a:lnTo>
                    <a:pt x="472" y="215"/>
                  </a:lnTo>
                  <a:lnTo>
                    <a:pt x="480" y="223"/>
                  </a:lnTo>
                  <a:lnTo>
                    <a:pt x="484" y="224"/>
                  </a:lnTo>
                  <a:lnTo>
                    <a:pt x="486" y="224"/>
                  </a:lnTo>
                  <a:lnTo>
                    <a:pt x="489" y="226"/>
                  </a:lnTo>
                  <a:lnTo>
                    <a:pt x="494" y="236"/>
                  </a:lnTo>
                  <a:lnTo>
                    <a:pt x="494" y="236"/>
                  </a:lnTo>
                  <a:lnTo>
                    <a:pt x="496" y="239"/>
                  </a:lnTo>
                  <a:lnTo>
                    <a:pt x="500" y="240"/>
                  </a:lnTo>
                  <a:lnTo>
                    <a:pt x="503" y="245"/>
                  </a:lnTo>
                  <a:lnTo>
                    <a:pt x="506" y="244"/>
                  </a:lnTo>
                  <a:lnTo>
                    <a:pt x="509" y="246"/>
                  </a:lnTo>
                  <a:lnTo>
                    <a:pt x="511" y="250"/>
                  </a:lnTo>
                  <a:lnTo>
                    <a:pt x="512" y="251"/>
                  </a:lnTo>
                  <a:lnTo>
                    <a:pt x="512" y="252"/>
                  </a:lnTo>
                  <a:lnTo>
                    <a:pt x="510" y="258"/>
                  </a:lnTo>
                  <a:lnTo>
                    <a:pt x="511" y="262"/>
                  </a:lnTo>
                  <a:lnTo>
                    <a:pt x="512" y="263"/>
                  </a:lnTo>
                  <a:lnTo>
                    <a:pt x="515" y="262"/>
                  </a:lnTo>
                  <a:lnTo>
                    <a:pt x="519" y="265"/>
                  </a:lnTo>
                  <a:lnTo>
                    <a:pt x="523" y="267"/>
                  </a:lnTo>
                  <a:lnTo>
                    <a:pt x="523" y="270"/>
                  </a:lnTo>
                  <a:lnTo>
                    <a:pt x="527" y="268"/>
                  </a:lnTo>
                  <a:lnTo>
                    <a:pt x="529" y="271"/>
                  </a:lnTo>
                  <a:lnTo>
                    <a:pt x="529" y="275"/>
                  </a:lnTo>
                  <a:lnTo>
                    <a:pt x="529" y="277"/>
                  </a:lnTo>
                  <a:lnTo>
                    <a:pt x="530" y="278"/>
                  </a:lnTo>
                  <a:lnTo>
                    <a:pt x="531" y="276"/>
                  </a:lnTo>
                  <a:lnTo>
                    <a:pt x="532" y="279"/>
                  </a:lnTo>
                  <a:lnTo>
                    <a:pt x="537" y="288"/>
                  </a:lnTo>
                  <a:lnTo>
                    <a:pt x="538" y="289"/>
                  </a:lnTo>
                  <a:lnTo>
                    <a:pt x="544" y="289"/>
                  </a:lnTo>
                  <a:lnTo>
                    <a:pt x="545" y="292"/>
                  </a:lnTo>
                  <a:lnTo>
                    <a:pt x="545" y="291"/>
                  </a:lnTo>
                  <a:lnTo>
                    <a:pt x="546" y="294"/>
                  </a:lnTo>
                  <a:lnTo>
                    <a:pt x="548" y="294"/>
                  </a:lnTo>
                  <a:lnTo>
                    <a:pt x="552" y="302"/>
                  </a:lnTo>
                  <a:lnTo>
                    <a:pt x="549" y="307"/>
                  </a:lnTo>
                  <a:lnTo>
                    <a:pt x="549" y="308"/>
                  </a:lnTo>
                  <a:lnTo>
                    <a:pt x="548" y="308"/>
                  </a:lnTo>
                  <a:lnTo>
                    <a:pt x="548" y="312"/>
                  </a:lnTo>
                  <a:lnTo>
                    <a:pt x="553" y="319"/>
                  </a:lnTo>
                  <a:lnTo>
                    <a:pt x="556" y="317"/>
                  </a:lnTo>
                  <a:lnTo>
                    <a:pt x="557" y="314"/>
                  </a:lnTo>
                  <a:lnTo>
                    <a:pt x="557" y="315"/>
                  </a:lnTo>
                  <a:lnTo>
                    <a:pt x="559" y="318"/>
                  </a:lnTo>
                  <a:lnTo>
                    <a:pt x="557" y="319"/>
                  </a:lnTo>
                  <a:lnTo>
                    <a:pt x="560" y="323"/>
                  </a:lnTo>
                  <a:lnTo>
                    <a:pt x="557" y="327"/>
                  </a:lnTo>
                  <a:lnTo>
                    <a:pt x="557" y="329"/>
                  </a:lnTo>
                  <a:lnTo>
                    <a:pt x="561" y="335"/>
                  </a:lnTo>
                  <a:lnTo>
                    <a:pt x="562" y="335"/>
                  </a:lnTo>
                  <a:lnTo>
                    <a:pt x="562" y="336"/>
                  </a:lnTo>
                  <a:lnTo>
                    <a:pt x="560" y="340"/>
                  </a:lnTo>
                  <a:lnTo>
                    <a:pt x="561" y="349"/>
                  </a:lnTo>
                  <a:lnTo>
                    <a:pt x="564" y="355"/>
                  </a:lnTo>
                  <a:lnTo>
                    <a:pt x="565" y="361"/>
                  </a:lnTo>
                  <a:lnTo>
                    <a:pt x="569" y="369"/>
                  </a:lnTo>
                  <a:lnTo>
                    <a:pt x="569" y="370"/>
                  </a:lnTo>
                  <a:lnTo>
                    <a:pt x="569" y="371"/>
                  </a:lnTo>
                  <a:lnTo>
                    <a:pt x="571" y="374"/>
                  </a:lnTo>
                  <a:lnTo>
                    <a:pt x="572" y="377"/>
                  </a:lnTo>
                  <a:lnTo>
                    <a:pt x="577" y="384"/>
                  </a:lnTo>
                  <a:lnTo>
                    <a:pt x="582" y="387"/>
                  </a:lnTo>
                  <a:lnTo>
                    <a:pt x="585" y="387"/>
                  </a:lnTo>
                  <a:lnTo>
                    <a:pt x="587" y="385"/>
                  </a:lnTo>
                  <a:lnTo>
                    <a:pt x="588" y="386"/>
                  </a:lnTo>
                  <a:lnTo>
                    <a:pt x="590" y="388"/>
                  </a:lnTo>
                  <a:lnTo>
                    <a:pt x="595" y="388"/>
                  </a:lnTo>
                  <a:lnTo>
                    <a:pt x="597" y="392"/>
                  </a:lnTo>
                  <a:lnTo>
                    <a:pt x="600" y="391"/>
                  </a:lnTo>
                  <a:lnTo>
                    <a:pt x="602" y="392"/>
                  </a:lnTo>
                  <a:lnTo>
                    <a:pt x="601" y="395"/>
                  </a:lnTo>
                  <a:lnTo>
                    <a:pt x="605" y="395"/>
                  </a:lnTo>
                  <a:lnTo>
                    <a:pt x="603" y="398"/>
                  </a:lnTo>
                  <a:lnTo>
                    <a:pt x="605" y="401"/>
                  </a:lnTo>
                  <a:lnTo>
                    <a:pt x="605" y="402"/>
                  </a:lnTo>
                  <a:lnTo>
                    <a:pt x="598" y="405"/>
                  </a:lnTo>
                  <a:lnTo>
                    <a:pt x="597" y="408"/>
                  </a:lnTo>
                  <a:lnTo>
                    <a:pt x="597" y="412"/>
                  </a:lnTo>
                  <a:lnTo>
                    <a:pt x="597" y="413"/>
                  </a:lnTo>
                  <a:lnTo>
                    <a:pt x="598" y="421"/>
                  </a:lnTo>
                  <a:lnTo>
                    <a:pt x="595" y="429"/>
                  </a:lnTo>
                  <a:lnTo>
                    <a:pt x="597" y="432"/>
                  </a:lnTo>
                  <a:lnTo>
                    <a:pt x="598" y="436"/>
                  </a:lnTo>
                  <a:lnTo>
                    <a:pt x="597" y="437"/>
                  </a:lnTo>
                  <a:lnTo>
                    <a:pt x="595" y="437"/>
                  </a:lnTo>
                  <a:lnTo>
                    <a:pt x="595" y="443"/>
                  </a:lnTo>
                  <a:lnTo>
                    <a:pt x="601" y="450"/>
                  </a:lnTo>
                  <a:lnTo>
                    <a:pt x="603" y="450"/>
                  </a:lnTo>
                  <a:lnTo>
                    <a:pt x="606" y="452"/>
                  </a:lnTo>
                  <a:lnTo>
                    <a:pt x="607" y="449"/>
                  </a:lnTo>
                  <a:lnTo>
                    <a:pt x="609" y="447"/>
                  </a:lnTo>
                  <a:lnTo>
                    <a:pt x="610" y="448"/>
                  </a:lnTo>
                  <a:lnTo>
                    <a:pt x="610" y="454"/>
                  </a:lnTo>
                  <a:lnTo>
                    <a:pt x="609" y="457"/>
                  </a:lnTo>
                  <a:lnTo>
                    <a:pt x="610" y="459"/>
                  </a:lnTo>
                  <a:lnTo>
                    <a:pt x="612" y="459"/>
                  </a:lnTo>
                  <a:lnTo>
                    <a:pt x="612" y="464"/>
                  </a:lnTo>
                  <a:lnTo>
                    <a:pt x="610" y="465"/>
                  </a:lnTo>
                  <a:lnTo>
                    <a:pt x="612" y="469"/>
                  </a:lnTo>
                  <a:lnTo>
                    <a:pt x="612" y="470"/>
                  </a:lnTo>
                  <a:lnTo>
                    <a:pt x="610" y="469"/>
                  </a:lnTo>
                  <a:lnTo>
                    <a:pt x="610" y="471"/>
                  </a:lnTo>
                  <a:lnTo>
                    <a:pt x="612" y="475"/>
                  </a:lnTo>
                  <a:lnTo>
                    <a:pt x="612" y="478"/>
                  </a:lnTo>
                  <a:lnTo>
                    <a:pt x="613" y="483"/>
                  </a:lnTo>
                  <a:lnTo>
                    <a:pt x="615" y="485"/>
                  </a:lnTo>
                  <a:lnTo>
                    <a:pt x="616" y="484"/>
                  </a:lnTo>
                  <a:lnTo>
                    <a:pt x="615" y="485"/>
                  </a:lnTo>
                  <a:lnTo>
                    <a:pt x="616" y="491"/>
                  </a:lnTo>
                  <a:lnTo>
                    <a:pt x="617" y="494"/>
                  </a:lnTo>
                  <a:lnTo>
                    <a:pt x="622" y="491"/>
                  </a:lnTo>
                  <a:lnTo>
                    <a:pt x="623" y="491"/>
                  </a:lnTo>
                  <a:lnTo>
                    <a:pt x="626" y="495"/>
                  </a:lnTo>
                  <a:lnTo>
                    <a:pt x="626" y="497"/>
                  </a:lnTo>
                  <a:lnTo>
                    <a:pt x="624" y="500"/>
                  </a:lnTo>
                  <a:lnTo>
                    <a:pt x="623" y="502"/>
                  </a:lnTo>
                  <a:lnTo>
                    <a:pt x="624" y="510"/>
                  </a:lnTo>
                  <a:lnTo>
                    <a:pt x="624" y="516"/>
                  </a:lnTo>
                  <a:lnTo>
                    <a:pt x="624" y="510"/>
                  </a:lnTo>
                  <a:lnTo>
                    <a:pt x="623" y="506"/>
                  </a:lnTo>
                  <a:lnTo>
                    <a:pt x="621" y="509"/>
                  </a:lnTo>
                  <a:lnTo>
                    <a:pt x="618" y="504"/>
                  </a:lnTo>
                  <a:lnTo>
                    <a:pt x="618" y="504"/>
                  </a:lnTo>
                  <a:lnTo>
                    <a:pt x="617" y="506"/>
                  </a:lnTo>
                  <a:lnTo>
                    <a:pt x="617" y="510"/>
                  </a:lnTo>
                  <a:lnTo>
                    <a:pt x="621" y="510"/>
                  </a:lnTo>
                  <a:lnTo>
                    <a:pt x="618" y="512"/>
                  </a:lnTo>
                  <a:lnTo>
                    <a:pt x="617" y="515"/>
                  </a:lnTo>
                  <a:lnTo>
                    <a:pt x="617" y="518"/>
                  </a:lnTo>
                  <a:lnTo>
                    <a:pt x="618" y="522"/>
                  </a:lnTo>
                  <a:lnTo>
                    <a:pt x="620" y="523"/>
                  </a:lnTo>
                  <a:lnTo>
                    <a:pt x="621" y="523"/>
                  </a:lnTo>
                  <a:lnTo>
                    <a:pt x="622" y="530"/>
                  </a:lnTo>
                  <a:lnTo>
                    <a:pt x="625" y="532"/>
                  </a:lnTo>
                  <a:lnTo>
                    <a:pt x="626" y="537"/>
                  </a:lnTo>
                  <a:lnTo>
                    <a:pt x="636" y="548"/>
                  </a:lnTo>
                  <a:lnTo>
                    <a:pt x="638" y="556"/>
                  </a:lnTo>
                  <a:lnTo>
                    <a:pt x="650" y="571"/>
                  </a:lnTo>
                  <a:lnTo>
                    <a:pt x="653" y="577"/>
                  </a:lnTo>
                  <a:lnTo>
                    <a:pt x="656" y="592"/>
                  </a:lnTo>
                  <a:lnTo>
                    <a:pt x="661" y="604"/>
                  </a:lnTo>
                  <a:lnTo>
                    <a:pt x="662" y="608"/>
                  </a:lnTo>
                  <a:lnTo>
                    <a:pt x="665" y="611"/>
                  </a:lnTo>
                  <a:lnTo>
                    <a:pt x="666" y="615"/>
                  </a:lnTo>
                  <a:lnTo>
                    <a:pt x="666" y="632"/>
                  </a:lnTo>
                  <a:lnTo>
                    <a:pt x="667" y="639"/>
                  </a:lnTo>
                  <a:lnTo>
                    <a:pt x="668" y="642"/>
                  </a:lnTo>
                  <a:lnTo>
                    <a:pt x="668" y="651"/>
                  </a:lnTo>
                  <a:lnTo>
                    <a:pt x="666" y="666"/>
                  </a:lnTo>
                  <a:lnTo>
                    <a:pt x="661" y="678"/>
                  </a:lnTo>
                  <a:lnTo>
                    <a:pt x="651" y="678"/>
                  </a:lnTo>
                  <a:lnTo>
                    <a:pt x="648" y="679"/>
                  </a:lnTo>
                  <a:lnTo>
                    <a:pt x="645" y="678"/>
                  </a:lnTo>
                  <a:lnTo>
                    <a:pt x="639" y="668"/>
                  </a:lnTo>
                  <a:lnTo>
                    <a:pt x="635" y="667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5" name="Freeform 946" descr="30%"/>
            <p:cNvSpPr>
              <a:spLocks/>
            </p:cNvSpPr>
            <p:nvPr/>
          </p:nvSpPr>
          <p:spPr bwMode="auto">
            <a:xfrm>
              <a:off x="4897937" y="1977698"/>
              <a:ext cx="1859" cy="160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" y="4"/>
                </a:cxn>
                <a:cxn ang="0">
                  <a:pos x="0" y="2"/>
                </a:cxn>
              </a:cxnLst>
              <a:rect l="0" t="0" r="r" b="b"/>
              <a:pathLst>
                <a:path w="1" h="4">
                  <a:moveTo>
                    <a:pt x="0" y="2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4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6" name="Freeform 947" descr="30%"/>
            <p:cNvSpPr>
              <a:spLocks/>
            </p:cNvSpPr>
            <p:nvPr/>
          </p:nvSpPr>
          <p:spPr bwMode="auto">
            <a:xfrm>
              <a:off x="4814304" y="1958425"/>
              <a:ext cx="1859" cy="160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1" y="0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7" name="Freeform 948" descr="30%"/>
            <p:cNvSpPr>
              <a:spLocks/>
            </p:cNvSpPr>
            <p:nvPr/>
          </p:nvSpPr>
          <p:spPr bwMode="auto">
            <a:xfrm>
              <a:off x="4832889" y="1780186"/>
              <a:ext cx="1859" cy="160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2" y="2"/>
                </a:cxn>
                <a:cxn ang="0">
                  <a:pos x="0" y="3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lnTo>
                    <a:pt x="0" y="3"/>
                  </a:lnTo>
                  <a:lnTo>
                    <a:pt x="1" y="0"/>
                  </a:lnTo>
                  <a:lnTo>
                    <a:pt x="2" y="2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8" name="Freeform 949" descr="30%"/>
            <p:cNvSpPr>
              <a:spLocks/>
            </p:cNvSpPr>
            <p:nvPr/>
          </p:nvSpPr>
          <p:spPr bwMode="auto">
            <a:xfrm>
              <a:off x="4810585" y="1756098"/>
              <a:ext cx="14866" cy="8029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0" y="11"/>
                </a:cxn>
                <a:cxn ang="0">
                  <a:pos x="3" y="8"/>
                </a:cxn>
                <a:cxn ang="0">
                  <a:pos x="4" y="5"/>
                </a:cxn>
                <a:cxn ang="0">
                  <a:pos x="4" y="3"/>
                </a:cxn>
                <a:cxn ang="0">
                  <a:pos x="6" y="0"/>
                </a:cxn>
                <a:cxn ang="0">
                  <a:pos x="13" y="0"/>
                </a:cxn>
                <a:cxn ang="0">
                  <a:pos x="15" y="3"/>
                </a:cxn>
                <a:cxn ang="0">
                  <a:pos x="15" y="8"/>
                </a:cxn>
                <a:cxn ang="0">
                  <a:pos x="13" y="8"/>
                </a:cxn>
                <a:cxn ang="0">
                  <a:pos x="14" y="13"/>
                </a:cxn>
                <a:cxn ang="0">
                  <a:pos x="9" y="15"/>
                </a:cxn>
              </a:cxnLst>
              <a:rect l="0" t="0" r="r" b="b"/>
              <a:pathLst>
                <a:path w="15" h="15">
                  <a:moveTo>
                    <a:pt x="9" y="15"/>
                  </a:moveTo>
                  <a:lnTo>
                    <a:pt x="0" y="11"/>
                  </a:lnTo>
                  <a:lnTo>
                    <a:pt x="3" y="8"/>
                  </a:lnTo>
                  <a:lnTo>
                    <a:pt x="4" y="5"/>
                  </a:lnTo>
                  <a:lnTo>
                    <a:pt x="4" y="3"/>
                  </a:lnTo>
                  <a:lnTo>
                    <a:pt x="6" y="0"/>
                  </a:lnTo>
                  <a:lnTo>
                    <a:pt x="13" y="0"/>
                  </a:lnTo>
                  <a:lnTo>
                    <a:pt x="15" y="3"/>
                  </a:lnTo>
                  <a:lnTo>
                    <a:pt x="15" y="8"/>
                  </a:lnTo>
                  <a:lnTo>
                    <a:pt x="13" y="8"/>
                  </a:lnTo>
                  <a:lnTo>
                    <a:pt x="14" y="13"/>
                  </a:lnTo>
                  <a:lnTo>
                    <a:pt x="9" y="15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9" name="Freeform 950" descr="30%"/>
            <p:cNvSpPr>
              <a:spLocks/>
            </p:cNvSpPr>
            <p:nvPr/>
          </p:nvSpPr>
          <p:spPr bwMode="auto">
            <a:xfrm>
              <a:off x="4892363" y="1890986"/>
              <a:ext cx="1859" cy="160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0" name="Freeform 951" descr="30%"/>
            <p:cNvSpPr>
              <a:spLocks/>
            </p:cNvSpPr>
            <p:nvPr/>
          </p:nvSpPr>
          <p:spPr bwMode="auto">
            <a:xfrm>
              <a:off x="4838463" y="1780186"/>
              <a:ext cx="1859" cy="160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1" name="Freeform 952" descr="30%"/>
            <p:cNvSpPr>
              <a:spLocks/>
            </p:cNvSpPr>
            <p:nvPr/>
          </p:nvSpPr>
          <p:spPr bwMode="auto">
            <a:xfrm>
              <a:off x="5360713" y="2542932"/>
              <a:ext cx="1859" cy="1605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2" y="4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1" y="1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2" name="Freeform 953" descr="30%"/>
            <p:cNvSpPr>
              <a:spLocks/>
            </p:cNvSpPr>
            <p:nvPr/>
          </p:nvSpPr>
          <p:spPr bwMode="auto">
            <a:xfrm>
              <a:off x="5626481" y="2420893"/>
              <a:ext cx="1859" cy="160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3" name="Freeform 954" descr="30%"/>
            <p:cNvSpPr>
              <a:spLocks/>
            </p:cNvSpPr>
            <p:nvPr/>
          </p:nvSpPr>
          <p:spPr bwMode="auto">
            <a:xfrm>
              <a:off x="5927562" y="2584683"/>
              <a:ext cx="3719" cy="160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3" y="0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3"/>
                  </a:lnTo>
                  <a:lnTo>
                    <a:pt x="2" y="4"/>
                  </a:lnTo>
                  <a:lnTo>
                    <a:pt x="0" y="3"/>
                  </a:lnTo>
                  <a:lnTo>
                    <a:pt x="1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4" name="Freeform 955" descr="30%"/>
            <p:cNvSpPr>
              <a:spLocks/>
            </p:cNvSpPr>
            <p:nvPr/>
          </p:nvSpPr>
          <p:spPr bwMode="auto">
            <a:xfrm>
              <a:off x="5002018" y="1767337"/>
              <a:ext cx="1859" cy="160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5" name="Freeform 956" descr="30%"/>
            <p:cNvSpPr>
              <a:spLocks/>
            </p:cNvSpPr>
            <p:nvPr/>
          </p:nvSpPr>
          <p:spPr bwMode="auto">
            <a:xfrm>
              <a:off x="5583737" y="2634463"/>
              <a:ext cx="1859" cy="1605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3" y="4"/>
                </a:cxn>
                <a:cxn ang="0">
                  <a:pos x="1" y="3"/>
                </a:cxn>
              </a:cxnLst>
              <a:rect l="0" t="0" r="r" b="b"/>
              <a:pathLst>
                <a:path w="3" h="4">
                  <a:moveTo>
                    <a:pt x="1" y="3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4"/>
                  </a:lnTo>
                  <a:lnTo>
                    <a:pt x="1" y="3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6" name="Freeform 957" descr="30%"/>
            <p:cNvSpPr>
              <a:spLocks/>
            </p:cNvSpPr>
            <p:nvPr/>
          </p:nvSpPr>
          <p:spPr bwMode="auto">
            <a:xfrm>
              <a:off x="5563292" y="2661761"/>
              <a:ext cx="1859" cy="160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3" y="4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lnTo>
                    <a:pt x="3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7" name="Freeform 958" descr="30%"/>
            <p:cNvSpPr>
              <a:spLocks/>
            </p:cNvSpPr>
            <p:nvPr/>
          </p:nvSpPr>
          <p:spPr bwMode="auto">
            <a:xfrm>
              <a:off x="5364428" y="2544537"/>
              <a:ext cx="1859" cy="1605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8" name="Freeform 959" descr="30%"/>
            <p:cNvSpPr>
              <a:spLocks/>
            </p:cNvSpPr>
            <p:nvPr/>
          </p:nvSpPr>
          <p:spPr bwMode="auto">
            <a:xfrm>
              <a:off x="4933251" y="1820327"/>
              <a:ext cx="1859" cy="160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9" name="Freeform 960" descr="30%"/>
            <p:cNvSpPr>
              <a:spLocks/>
            </p:cNvSpPr>
            <p:nvPr/>
          </p:nvSpPr>
          <p:spPr bwMode="auto">
            <a:xfrm>
              <a:off x="5370006" y="2517239"/>
              <a:ext cx="9292" cy="22483"/>
            </a:xfrm>
            <a:custGeom>
              <a:avLst/>
              <a:gdLst/>
              <a:ahLst/>
              <a:cxnLst>
                <a:cxn ang="0">
                  <a:pos x="1" y="23"/>
                </a:cxn>
                <a:cxn ang="0">
                  <a:pos x="2" y="17"/>
                </a:cxn>
                <a:cxn ang="0">
                  <a:pos x="4" y="17"/>
                </a:cxn>
                <a:cxn ang="0">
                  <a:pos x="4" y="14"/>
                </a:cxn>
                <a:cxn ang="0">
                  <a:pos x="6" y="11"/>
                </a:cxn>
                <a:cxn ang="0">
                  <a:pos x="4" y="10"/>
                </a:cxn>
                <a:cxn ang="0">
                  <a:pos x="4" y="6"/>
                </a:cxn>
                <a:cxn ang="0">
                  <a:pos x="6" y="6"/>
                </a:cxn>
                <a:cxn ang="0">
                  <a:pos x="9" y="0"/>
                </a:cxn>
                <a:cxn ang="0">
                  <a:pos x="10" y="5"/>
                </a:cxn>
                <a:cxn ang="0">
                  <a:pos x="8" y="9"/>
                </a:cxn>
                <a:cxn ang="0">
                  <a:pos x="7" y="18"/>
                </a:cxn>
                <a:cxn ang="0">
                  <a:pos x="6" y="18"/>
                </a:cxn>
                <a:cxn ang="0">
                  <a:pos x="6" y="27"/>
                </a:cxn>
                <a:cxn ang="0">
                  <a:pos x="7" y="37"/>
                </a:cxn>
                <a:cxn ang="0">
                  <a:pos x="4" y="42"/>
                </a:cxn>
                <a:cxn ang="0">
                  <a:pos x="2" y="32"/>
                </a:cxn>
                <a:cxn ang="0">
                  <a:pos x="0" y="27"/>
                </a:cxn>
                <a:cxn ang="0">
                  <a:pos x="1" y="23"/>
                </a:cxn>
              </a:cxnLst>
              <a:rect l="0" t="0" r="r" b="b"/>
              <a:pathLst>
                <a:path w="10" h="42">
                  <a:moveTo>
                    <a:pt x="1" y="23"/>
                  </a:moveTo>
                  <a:lnTo>
                    <a:pt x="2" y="17"/>
                  </a:lnTo>
                  <a:lnTo>
                    <a:pt x="4" y="17"/>
                  </a:lnTo>
                  <a:lnTo>
                    <a:pt x="4" y="14"/>
                  </a:lnTo>
                  <a:lnTo>
                    <a:pt x="6" y="11"/>
                  </a:lnTo>
                  <a:lnTo>
                    <a:pt x="4" y="10"/>
                  </a:lnTo>
                  <a:lnTo>
                    <a:pt x="4" y="6"/>
                  </a:lnTo>
                  <a:lnTo>
                    <a:pt x="6" y="6"/>
                  </a:lnTo>
                  <a:lnTo>
                    <a:pt x="9" y="0"/>
                  </a:lnTo>
                  <a:lnTo>
                    <a:pt x="10" y="5"/>
                  </a:lnTo>
                  <a:lnTo>
                    <a:pt x="8" y="9"/>
                  </a:lnTo>
                  <a:lnTo>
                    <a:pt x="7" y="18"/>
                  </a:lnTo>
                  <a:lnTo>
                    <a:pt x="6" y="18"/>
                  </a:lnTo>
                  <a:lnTo>
                    <a:pt x="6" y="27"/>
                  </a:lnTo>
                  <a:lnTo>
                    <a:pt x="7" y="37"/>
                  </a:lnTo>
                  <a:lnTo>
                    <a:pt x="4" y="42"/>
                  </a:lnTo>
                  <a:lnTo>
                    <a:pt x="2" y="32"/>
                  </a:lnTo>
                  <a:lnTo>
                    <a:pt x="0" y="27"/>
                  </a:lnTo>
                  <a:lnTo>
                    <a:pt x="1" y="23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0" name="Freeform 961" descr="30%"/>
            <p:cNvSpPr>
              <a:spLocks/>
            </p:cNvSpPr>
            <p:nvPr/>
          </p:nvSpPr>
          <p:spPr bwMode="auto">
            <a:xfrm>
              <a:off x="5611615" y="2698693"/>
              <a:ext cx="1859" cy="160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1" name="Freeform 962" descr="30%"/>
            <p:cNvSpPr>
              <a:spLocks/>
            </p:cNvSpPr>
            <p:nvPr/>
          </p:nvSpPr>
          <p:spPr bwMode="auto">
            <a:xfrm>
              <a:off x="5908978" y="2766136"/>
              <a:ext cx="1859" cy="3210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4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4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2" name="Freeform 963" descr="30%"/>
            <p:cNvSpPr>
              <a:spLocks/>
            </p:cNvSpPr>
            <p:nvPr/>
          </p:nvSpPr>
          <p:spPr bwMode="auto">
            <a:xfrm>
              <a:off x="4767842" y="1935947"/>
              <a:ext cx="1859" cy="1605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2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3" name="Freeform 964" descr="30%"/>
            <p:cNvSpPr>
              <a:spLocks/>
            </p:cNvSpPr>
            <p:nvPr/>
          </p:nvSpPr>
          <p:spPr bwMode="auto">
            <a:xfrm>
              <a:off x="4760404" y="2218566"/>
              <a:ext cx="1859" cy="321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1" y="3"/>
                  </a:lnTo>
                  <a:lnTo>
                    <a:pt x="0" y="5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4" name="Freeform 965" descr="30%"/>
            <p:cNvSpPr>
              <a:spLocks/>
            </p:cNvSpPr>
            <p:nvPr/>
          </p:nvSpPr>
          <p:spPr bwMode="auto">
            <a:xfrm>
              <a:off x="4760404" y="2221776"/>
              <a:ext cx="1859" cy="160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5" name="Freeform 966" descr="30%"/>
            <p:cNvSpPr>
              <a:spLocks/>
            </p:cNvSpPr>
            <p:nvPr/>
          </p:nvSpPr>
          <p:spPr bwMode="auto">
            <a:xfrm>
              <a:off x="5905263" y="2762927"/>
              <a:ext cx="3719" cy="160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6" name="Freeform 967" descr="30%"/>
            <p:cNvSpPr>
              <a:spLocks/>
            </p:cNvSpPr>
            <p:nvPr/>
          </p:nvSpPr>
          <p:spPr bwMode="auto">
            <a:xfrm>
              <a:off x="4879352" y="1903830"/>
              <a:ext cx="9292" cy="8029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9" y="2"/>
                </a:cxn>
                <a:cxn ang="0">
                  <a:pos x="7" y="5"/>
                </a:cxn>
                <a:cxn ang="0">
                  <a:pos x="7" y="8"/>
                </a:cxn>
                <a:cxn ang="0">
                  <a:pos x="6" y="9"/>
                </a:cxn>
                <a:cxn ang="0">
                  <a:pos x="5" y="13"/>
                </a:cxn>
                <a:cxn ang="0">
                  <a:pos x="2" y="16"/>
                </a:cxn>
                <a:cxn ang="0">
                  <a:pos x="0" y="15"/>
                </a:cxn>
                <a:cxn ang="0">
                  <a:pos x="1" y="13"/>
                </a:cxn>
                <a:cxn ang="0">
                  <a:pos x="4" y="9"/>
                </a:cxn>
                <a:cxn ang="0">
                  <a:pos x="5" y="3"/>
                </a:cxn>
                <a:cxn ang="0">
                  <a:pos x="7" y="0"/>
                </a:cxn>
                <a:cxn ang="0">
                  <a:pos x="8" y="0"/>
                </a:cxn>
              </a:cxnLst>
              <a:rect l="0" t="0" r="r" b="b"/>
              <a:pathLst>
                <a:path w="9" h="16">
                  <a:moveTo>
                    <a:pt x="8" y="0"/>
                  </a:moveTo>
                  <a:lnTo>
                    <a:pt x="9" y="2"/>
                  </a:lnTo>
                  <a:lnTo>
                    <a:pt x="7" y="5"/>
                  </a:lnTo>
                  <a:lnTo>
                    <a:pt x="7" y="8"/>
                  </a:lnTo>
                  <a:lnTo>
                    <a:pt x="6" y="9"/>
                  </a:lnTo>
                  <a:lnTo>
                    <a:pt x="5" y="13"/>
                  </a:lnTo>
                  <a:lnTo>
                    <a:pt x="2" y="16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4" y="9"/>
                  </a:lnTo>
                  <a:lnTo>
                    <a:pt x="5" y="3"/>
                  </a:lnTo>
                  <a:lnTo>
                    <a:pt x="7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7" name="Freeform 968" descr="30%"/>
            <p:cNvSpPr>
              <a:spLocks/>
            </p:cNvSpPr>
            <p:nvPr/>
          </p:nvSpPr>
          <p:spPr bwMode="auto">
            <a:xfrm>
              <a:off x="5931282" y="2761322"/>
              <a:ext cx="1859" cy="1605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3" y="1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8" name="Freeform 969" descr="30%"/>
            <p:cNvSpPr>
              <a:spLocks/>
            </p:cNvSpPr>
            <p:nvPr/>
          </p:nvSpPr>
          <p:spPr bwMode="auto">
            <a:xfrm>
              <a:off x="4752971" y="2237834"/>
              <a:ext cx="1859" cy="160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9" name="Freeform 970" descr="30%"/>
            <p:cNvSpPr>
              <a:spLocks/>
            </p:cNvSpPr>
            <p:nvPr/>
          </p:nvSpPr>
          <p:spPr bwMode="auto">
            <a:xfrm>
              <a:off x="5381158" y="2544537"/>
              <a:ext cx="1859" cy="160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</a:cxnLst>
              <a:rect l="0" t="0" r="r" b="b"/>
              <a:pathLst>
                <a:path w="1" h="4">
                  <a:moveTo>
                    <a:pt x="1" y="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0" name="Freeform 971" descr="30%"/>
            <p:cNvSpPr>
              <a:spLocks/>
            </p:cNvSpPr>
            <p:nvPr/>
          </p:nvSpPr>
          <p:spPr bwMode="auto">
            <a:xfrm>
              <a:off x="5901544" y="2547751"/>
              <a:ext cx="1859" cy="160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" name="Freeform 972" descr="30%"/>
            <p:cNvSpPr>
              <a:spLocks/>
            </p:cNvSpPr>
            <p:nvPr/>
          </p:nvSpPr>
          <p:spPr bwMode="auto">
            <a:xfrm>
              <a:off x="4747398" y="1940762"/>
              <a:ext cx="1859" cy="160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0" y="3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" name="Freeform 973" descr="30%"/>
            <p:cNvSpPr>
              <a:spLocks/>
            </p:cNvSpPr>
            <p:nvPr/>
          </p:nvSpPr>
          <p:spPr bwMode="auto">
            <a:xfrm>
              <a:off x="4747398" y="1916679"/>
              <a:ext cx="1859" cy="160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3" name="Freeform 974" descr="30%"/>
            <p:cNvSpPr>
              <a:spLocks/>
            </p:cNvSpPr>
            <p:nvPr/>
          </p:nvSpPr>
          <p:spPr bwMode="auto">
            <a:xfrm>
              <a:off x="4743679" y="1915069"/>
              <a:ext cx="1859" cy="160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1"/>
                  </a:lnTo>
                  <a:lnTo>
                    <a:pt x="1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4" name="Freeform 975" descr="30%"/>
            <p:cNvSpPr>
              <a:spLocks/>
            </p:cNvSpPr>
            <p:nvPr/>
          </p:nvSpPr>
          <p:spPr bwMode="auto">
            <a:xfrm>
              <a:off x="4738105" y="1744859"/>
              <a:ext cx="327099" cy="244078"/>
            </a:xfrm>
            <a:custGeom>
              <a:avLst/>
              <a:gdLst/>
              <a:ahLst/>
              <a:cxnLst>
                <a:cxn ang="0">
                  <a:pos x="91" y="54"/>
                </a:cxn>
                <a:cxn ang="0">
                  <a:pos x="99" y="81"/>
                </a:cxn>
                <a:cxn ang="0">
                  <a:pos x="116" y="83"/>
                </a:cxn>
                <a:cxn ang="0">
                  <a:pos x="144" y="65"/>
                </a:cxn>
                <a:cxn ang="0">
                  <a:pos x="171" y="60"/>
                </a:cxn>
                <a:cxn ang="0">
                  <a:pos x="180" y="78"/>
                </a:cxn>
                <a:cxn ang="0">
                  <a:pos x="190" y="85"/>
                </a:cxn>
                <a:cxn ang="0">
                  <a:pos x="204" y="87"/>
                </a:cxn>
                <a:cxn ang="0">
                  <a:pos x="198" y="123"/>
                </a:cxn>
                <a:cxn ang="0">
                  <a:pos x="209" y="142"/>
                </a:cxn>
                <a:cxn ang="0">
                  <a:pos x="214" y="153"/>
                </a:cxn>
                <a:cxn ang="0">
                  <a:pos x="220" y="174"/>
                </a:cxn>
                <a:cxn ang="0">
                  <a:pos x="241" y="127"/>
                </a:cxn>
                <a:cxn ang="0">
                  <a:pos x="248" y="134"/>
                </a:cxn>
                <a:cxn ang="0">
                  <a:pos x="269" y="116"/>
                </a:cxn>
                <a:cxn ang="0">
                  <a:pos x="279" y="76"/>
                </a:cxn>
                <a:cxn ang="0">
                  <a:pos x="285" y="38"/>
                </a:cxn>
                <a:cxn ang="0">
                  <a:pos x="305" y="51"/>
                </a:cxn>
                <a:cxn ang="0">
                  <a:pos x="347" y="4"/>
                </a:cxn>
                <a:cxn ang="0">
                  <a:pos x="351" y="41"/>
                </a:cxn>
                <a:cxn ang="0">
                  <a:pos x="341" y="111"/>
                </a:cxn>
                <a:cxn ang="0">
                  <a:pos x="298" y="208"/>
                </a:cxn>
                <a:cxn ang="0">
                  <a:pos x="279" y="263"/>
                </a:cxn>
                <a:cxn ang="0">
                  <a:pos x="270" y="308"/>
                </a:cxn>
                <a:cxn ang="0">
                  <a:pos x="265" y="352"/>
                </a:cxn>
                <a:cxn ang="0">
                  <a:pos x="272" y="423"/>
                </a:cxn>
                <a:cxn ang="0">
                  <a:pos x="231" y="435"/>
                </a:cxn>
                <a:cxn ang="0">
                  <a:pos x="213" y="369"/>
                </a:cxn>
                <a:cxn ang="0">
                  <a:pos x="188" y="340"/>
                </a:cxn>
                <a:cxn ang="0">
                  <a:pos x="178" y="315"/>
                </a:cxn>
                <a:cxn ang="0">
                  <a:pos x="198" y="293"/>
                </a:cxn>
                <a:cxn ang="0">
                  <a:pos x="198" y="269"/>
                </a:cxn>
                <a:cxn ang="0">
                  <a:pos x="209" y="249"/>
                </a:cxn>
                <a:cxn ang="0">
                  <a:pos x="169" y="231"/>
                </a:cxn>
                <a:cxn ang="0">
                  <a:pos x="149" y="259"/>
                </a:cxn>
                <a:cxn ang="0">
                  <a:pos x="144" y="268"/>
                </a:cxn>
                <a:cxn ang="0">
                  <a:pos x="163" y="279"/>
                </a:cxn>
                <a:cxn ang="0">
                  <a:pos x="143" y="288"/>
                </a:cxn>
                <a:cxn ang="0">
                  <a:pos x="125" y="340"/>
                </a:cxn>
                <a:cxn ang="0">
                  <a:pos x="141" y="351"/>
                </a:cxn>
                <a:cxn ang="0">
                  <a:pos x="148" y="383"/>
                </a:cxn>
                <a:cxn ang="0">
                  <a:pos x="173" y="428"/>
                </a:cxn>
                <a:cxn ang="0">
                  <a:pos x="136" y="426"/>
                </a:cxn>
                <a:cxn ang="0">
                  <a:pos x="106" y="420"/>
                </a:cxn>
                <a:cxn ang="0">
                  <a:pos x="88" y="409"/>
                </a:cxn>
                <a:cxn ang="0">
                  <a:pos x="104" y="372"/>
                </a:cxn>
                <a:cxn ang="0">
                  <a:pos x="118" y="343"/>
                </a:cxn>
                <a:cxn ang="0">
                  <a:pos x="106" y="326"/>
                </a:cxn>
                <a:cxn ang="0">
                  <a:pos x="96" y="352"/>
                </a:cxn>
                <a:cxn ang="0">
                  <a:pos x="83" y="342"/>
                </a:cxn>
                <a:cxn ang="0">
                  <a:pos x="62" y="345"/>
                </a:cxn>
                <a:cxn ang="0">
                  <a:pos x="39" y="350"/>
                </a:cxn>
                <a:cxn ang="0">
                  <a:pos x="16" y="366"/>
                </a:cxn>
                <a:cxn ang="0">
                  <a:pos x="13" y="348"/>
                </a:cxn>
                <a:cxn ang="0">
                  <a:pos x="19" y="315"/>
                </a:cxn>
                <a:cxn ang="0">
                  <a:pos x="20" y="299"/>
                </a:cxn>
                <a:cxn ang="0">
                  <a:pos x="24" y="275"/>
                </a:cxn>
                <a:cxn ang="0">
                  <a:pos x="28" y="249"/>
                </a:cxn>
                <a:cxn ang="0">
                  <a:pos x="28" y="200"/>
                </a:cxn>
                <a:cxn ang="0">
                  <a:pos x="12" y="182"/>
                </a:cxn>
                <a:cxn ang="0">
                  <a:pos x="9" y="148"/>
                </a:cxn>
                <a:cxn ang="0">
                  <a:pos x="6" y="96"/>
                </a:cxn>
                <a:cxn ang="0">
                  <a:pos x="15" y="95"/>
                </a:cxn>
              </a:cxnLst>
              <a:rect l="0" t="0" r="r" b="b"/>
              <a:pathLst>
                <a:path w="353" h="455">
                  <a:moveTo>
                    <a:pt x="32" y="81"/>
                  </a:moveTo>
                  <a:lnTo>
                    <a:pt x="40" y="80"/>
                  </a:lnTo>
                  <a:lnTo>
                    <a:pt x="43" y="82"/>
                  </a:lnTo>
                  <a:lnTo>
                    <a:pt x="51" y="83"/>
                  </a:lnTo>
                  <a:lnTo>
                    <a:pt x="55" y="80"/>
                  </a:lnTo>
                  <a:lnTo>
                    <a:pt x="59" y="82"/>
                  </a:lnTo>
                  <a:lnTo>
                    <a:pt x="60" y="81"/>
                  </a:lnTo>
                  <a:lnTo>
                    <a:pt x="60" y="76"/>
                  </a:lnTo>
                  <a:lnTo>
                    <a:pt x="63" y="76"/>
                  </a:lnTo>
                  <a:lnTo>
                    <a:pt x="73" y="70"/>
                  </a:lnTo>
                  <a:lnTo>
                    <a:pt x="75" y="71"/>
                  </a:lnTo>
                  <a:lnTo>
                    <a:pt x="88" y="56"/>
                  </a:lnTo>
                  <a:lnTo>
                    <a:pt x="91" y="54"/>
                  </a:lnTo>
                  <a:lnTo>
                    <a:pt x="92" y="54"/>
                  </a:lnTo>
                  <a:lnTo>
                    <a:pt x="93" y="57"/>
                  </a:lnTo>
                  <a:lnTo>
                    <a:pt x="96" y="60"/>
                  </a:lnTo>
                  <a:lnTo>
                    <a:pt x="97" y="60"/>
                  </a:lnTo>
                  <a:lnTo>
                    <a:pt x="97" y="64"/>
                  </a:lnTo>
                  <a:lnTo>
                    <a:pt x="98" y="65"/>
                  </a:lnTo>
                  <a:lnTo>
                    <a:pt x="102" y="64"/>
                  </a:lnTo>
                  <a:lnTo>
                    <a:pt x="102" y="65"/>
                  </a:lnTo>
                  <a:lnTo>
                    <a:pt x="102" y="67"/>
                  </a:lnTo>
                  <a:lnTo>
                    <a:pt x="100" y="69"/>
                  </a:lnTo>
                  <a:lnTo>
                    <a:pt x="102" y="69"/>
                  </a:lnTo>
                  <a:lnTo>
                    <a:pt x="99" y="73"/>
                  </a:lnTo>
                  <a:lnTo>
                    <a:pt x="99" y="81"/>
                  </a:lnTo>
                  <a:lnTo>
                    <a:pt x="102" y="85"/>
                  </a:lnTo>
                  <a:lnTo>
                    <a:pt x="105" y="86"/>
                  </a:lnTo>
                  <a:lnTo>
                    <a:pt x="106" y="83"/>
                  </a:lnTo>
                  <a:lnTo>
                    <a:pt x="106" y="85"/>
                  </a:lnTo>
                  <a:lnTo>
                    <a:pt x="107" y="85"/>
                  </a:lnTo>
                  <a:lnTo>
                    <a:pt x="108" y="82"/>
                  </a:lnTo>
                  <a:lnTo>
                    <a:pt x="111" y="80"/>
                  </a:lnTo>
                  <a:lnTo>
                    <a:pt x="112" y="77"/>
                  </a:lnTo>
                  <a:lnTo>
                    <a:pt x="115" y="80"/>
                  </a:lnTo>
                  <a:lnTo>
                    <a:pt x="116" y="80"/>
                  </a:lnTo>
                  <a:lnTo>
                    <a:pt x="116" y="81"/>
                  </a:lnTo>
                  <a:lnTo>
                    <a:pt x="115" y="83"/>
                  </a:lnTo>
                  <a:lnTo>
                    <a:pt x="116" y="83"/>
                  </a:lnTo>
                  <a:lnTo>
                    <a:pt x="118" y="83"/>
                  </a:lnTo>
                  <a:lnTo>
                    <a:pt x="121" y="76"/>
                  </a:lnTo>
                  <a:lnTo>
                    <a:pt x="125" y="76"/>
                  </a:lnTo>
                  <a:lnTo>
                    <a:pt x="128" y="71"/>
                  </a:lnTo>
                  <a:lnTo>
                    <a:pt x="134" y="70"/>
                  </a:lnTo>
                  <a:lnTo>
                    <a:pt x="134" y="73"/>
                  </a:lnTo>
                  <a:lnTo>
                    <a:pt x="136" y="72"/>
                  </a:lnTo>
                  <a:lnTo>
                    <a:pt x="137" y="71"/>
                  </a:lnTo>
                  <a:lnTo>
                    <a:pt x="136" y="69"/>
                  </a:lnTo>
                  <a:lnTo>
                    <a:pt x="137" y="66"/>
                  </a:lnTo>
                  <a:lnTo>
                    <a:pt x="140" y="65"/>
                  </a:lnTo>
                  <a:lnTo>
                    <a:pt x="142" y="67"/>
                  </a:lnTo>
                  <a:lnTo>
                    <a:pt x="144" y="65"/>
                  </a:lnTo>
                  <a:lnTo>
                    <a:pt x="145" y="66"/>
                  </a:lnTo>
                  <a:lnTo>
                    <a:pt x="146" y="66"/>
                  </a:lnTo>
                  <a:lnTo>
                    <a:pt x="146" y="67"/>
                  </a:lnTo>
                  <a:lnTo>
                    <a:pt x="149" y="70"/>
                  </a:lnTo>
                  <a:lnTo>
                    <a:pt x="153" y="69"/>
                  </a:lnTo>
                  <a:lnTo>
                    <a:pt x="154" y="70"/>
                  </a:lnTo>
                  <a:lnTo>
                    <a:pt x="159" y="67"/>
                  </a:lnTo>
                  <a:lnTo>
                    <a:pt x="165" y="57"/>
                  </a:lnTo>
                  <a:lnTo>
                    <a:pt x="168" y="56"/>
                  </a:lnTo>
                  <a:lnTo>
                    <a:pt x="173" y="57"/>
                  </a:lnTo>
                  <a:lnTo>
                    <a:pt x="174" y="59"/>
                  </a:lnTo>
                  <a:lnTo>
                    <a:pt x="172" y="61"/>
                  </a:lnTo>
                  <a:lnTo>
                    <a:pt x="171" y="60"/>
                  </a:lnTo>
                  <a:lnTo>
                    <a:pt x="169" y="62"/>
                  </a:lnTo>
                  <a:lnTo>
                    <a:pt x="169" y="62"/>
                  </a:lnTo>
                  <a:lnTo>
                    <a:pt x="175" y="66"/>
                  </a:lnTo>
                  <a:lnTo>
                    <a:pt x="172" y="70"/>
                  </a:lnTo>
                  <a:lnTo>
                    <a:pt x="172" y="72"/>
                  </a:lnTo>
                  <a:lnTo>
                    <a:pt x="174" y="73"/>
                  </a:lnTo>
                  <a:lnTo>
                    <a:pt x="174" y="71"/>
                  </a:lnTo>
                  <a:lnTo>
                    <a:pt x="174" y="71"/>
                  </a:lnTo>
                  <a:lnTo>
                    <a:pt x="174" y="73"/>
                  </a:lnTo>
                  <a:lnTo>
                    <a:pt x="176" y="72"/>
                  </a:lnTo>
                  <a:lnTo>
                    <a:pt x="179" y="75"/>
                  </a:lnTo>
                  <a:lnTo>
                    <a:pt x="178" y="76"/>
                  </a:lnTo>
                  <a:lnTo>
                    <a:pt x="180" y="78"/>
                  </a:lnTo>
                  <a:lnTo>
                    <a:pt x="179" y="80"/>
                  </a:lnTo>
                  <a:lnTo>
                    <a:pt x="179" y="81"/>
                  </a:lnTo>
                  <a:lnTo>
                    <a:pt x="182" y="78"/>
                  </a:lnTo>
                  <a:lnTo>
                    <a:pt x="183" y="80"/>
                  </a:lnTo>
                  <a:lnTo>
                    <a:pt x="182" y="81"/>
                  </a:lnTo>
                  <a:lnTo>
                    <a:pt x="182" y="83"/>
                  </a:lnTo>
                  <a:lnTo>
                    <a:pt x="183" y="86"/>
                  </a:lnTo>
                  <a:lnTo>
                    <a:pt x="184" y="86"/>
                  </a:lnTo>
                  <a:lnTo>
                    <a:pt x="186" y="82"/>
                  </a:lnTo>
                  <a:lnTo>
                    <a:pt x="187" y="85"/>
                  </a:lnTo>
                  <a:lnTo>
                    <a:pt x="188" y="83"/>
                  </a:lnTo>
                  <a:lnTo>
                    <a:pt x="188" y="86"/>
                  </a:lnTo>
                  <a:lnTo>
                    <a:pt x="190" y="85"/>
                  </a:lnTo>
                  <a:lnTo>
                    <a:pt x="189" y="88"/>
                  </a:lnTo>
                  <a:lnTo>
                    <a:pt x="191" y="87"/>
                  </a:lnTo>
                  <a:lnTo>
                    <a:pt x="191" y="88"/>
                  </a:lnTo>
                  <a:lnTo>
                    <a:pt x="196" y="88"/>
                  </a:lnTo>
                  <a:lnTo>
                    <a:pt x="197" y="90"/>
                  </a:lnTo>
                  <a:lnTo>
                    <a:pt x="197" y="92"/>
                  </a:lnTo>
                  <a:lnTo>
                    <a:pt x="198" y="93"/>
                  </a:lnTo>
                  <a:lnTo>
                    <a:pt x="198" y="91"/>
                  </a:lnTo>
                  <a:lnTo>
                    <a:pt x="203" y="90"/>
                  </a:lnTo>
                  <a:lnTo>
                    <a:pt x="203" y="85"/>
                  </a:lnTo>
                  <a:lnTo>
                    <a:pt x="204" y="83"/>
                  </a:lnTo>
                  <a:lnTo>
                    <a:pt x="205" y="86"/>
                  </a:lnTo>
                  <a:lnTo>
                    <a:pt x="204" y="87"/>
                  </a:lnTo>
                  <a:lnTo>
                    <a:pt x="204" y="90"/>
                  </a:lnTo>
                  <a:lnTo>
                    <a:pt x="202" y="92"/>
                  </a:lnTo>
                  <a:lnTo>
                    <a:pt x="203" y="95"/>
                  </a:lnTo>
                  <a:lnTo>
                    <a:pt x="205" y="95"/>
                  </a:lnTo>
                  <a:lnTo>
                    <a:pt x="199" y="98"/>
                  </a:lnTo>
                  <a:lnTo>
                    <a:pt x="197" y="103"/>
                  </a:lnTo>
                  <a:lnTo>
                    <a:pt x="198" y="107"/>
                  </a:lnTo>
                  <a:lnTo>
                    <a:pt x="196" y="108"/>
                  </a:lnTo>
                  <a:lnTo>
                    <a:pt x="195" y="111"/>
                  </a:lnTo>
                  <a:lnTo>
                    <a:pt x="197" y="116"/>
                  </a:lnTo>
                  <a:lnTo>
                    <a:pt x="198" y="119"/>
                  </a:lnTo>
                  <a:lnTo>
                    <a:pt x="199" y="119"/>
                  </a:lnTo>
                  <a:lnTo>
                    <a:pt x="198" y="123"/>
                  </a:lnTo>
                  <a:lnTo>
                    <a:pt x="201" y="122"/>
                  </a:lnTo>
                  <a:lnTo>
                    <a:pt x="197" y="127"/>
                  </a:lnTo>
                  <a:lnTo>
                    <a:pt x="198" y="128"/>
                  </a:lnTo>
                  <a:lnTo>
                    <a:pt x="199" y="127"/>
                  </a:lnTo>
                  <a:lnTo>
                    <a:pt x="197" y="130"/>
                  </a:lnTo>
                  <a:lnTo>
                    <a:pt x="198" y="133"/>
                  </a:lnTo>
                  <a:lnTo>
                    <a:pt x="201" y="133"/>
                  </a:lnTo>
                  <a:lnTo>
                    <a:pt x="201" y="135"/>
                  </a:lnTo>
                  <a:lnTo>
                    <a:pt x="203" y="133"/>
                  </a:lnTo>
                  <a:lnTo>
                    <a:pt x="203" y="138"/>
                  </a:lnTo>
                  <a:lnTo>
                    <a:pt x="205" y="142"/>
                  </a:lnTo>
                  <a:lnTo>
                    <a:pt x="207" y="143"/>
                  </a:lnTo>
                  <a:lnTo>
                    <a:pt x="209" y="142"/>
                  </a:lnTo>
                  <a:lnTo>
                    <a:pt x="210" y="144"/>
                  </a:lnTo>
                  <a:lnTo>
                    <a:pt x="212" y="143"/>
                  </a:lnTo>
                  <a:lnTo>
                    <a:pt x="211" y="145"/>
                  </a:lnTo>
                  <a:lnTo>
                    <a:pt x="214" y="144"/>
                  </a:lnTo>
                  <a:lnTo>
                    <a:pt x="213" y="145"/>
                  </a:lnTo>
                  <a:lnTo>
                    <a:pt x="214" y="147"/>
                  </a:lnTo>
                  <a:lnTo>
                    <a:pt x="214" y="148"/>
                  </a:lnTo>
                  <a:lnTo>
                    <a:pt x="214" y="150"/>
                  </a:lnTo>
                  <a:lnTo>
                    <a:pt x="217" y="147"/>
                  </a:lnTo>
                  <a:lnTo>
                    <a:pt x="218" y="147"/>
                  </a:lnTo>
                  <a:lnTo>
                    <a:pt x="219" y="149"/>
                  </a:lnTo>
                  <a:lnTo>
                    <a:pt x="218" y="152"/>
                  </a:lnTo>
                  <a:lnTo>
                    <a:pt x="214" y="153"/>
                  </a:lnTo>
                  <a:lnTo>
                    <a:pt x="213" y="154"/>
                  </a:lnTo>
                  <a:lnTo>
                    <a:pt x="211" y="154"/>
                  </a:lnTo>
                  <a:lnTo>
                    <a:pt x="207" y="158"/>
                  </a:lnTo>
                  <a:lnTo>
                    <a:pt x="207" y="158"/>
                  </a:lnTo>
                  <a:lnTo>
                    <a:pt x="206" y="158"/>
                  </a:lnTo>
                  <a:lnTo>
                    <a:pt x="206" y="159"/>
                  </a:lnTo>
                  <a:lnTo>
                    <a:pt x="206" y="159"/>
                  </a:lnTo>
                  <a:lnTo>
                    <a:pt x="207" y="166"/>
                  </a:lnTo>
                  <a:lnTo>
                    <a:pt x="212" y="171"/>
                  </a:lnTo>
                  <a:lnTo>
                    <a:pt x="213" y="173"/>
                  </a:lnTo>
                  <a:lnTo>
                    <a:pt x="216" y="169"/>
                  </a:lnTo>
                  <a:lnTo>
                    <a:pt x="218" y="173"/>
                  </a:lnTo>
                  <a:lnTo>
                    <a:pt x="220" y="174"/>
                  </a:lnTo>
                  <a:lnTo>
                    <a:pt x="224" y="169"/>
                  </a:lnTo>
                  <a:lnTo>
                    <a:pt x="227" y="168"/>
                  </a:lnTo>
                  <a:lnTo>
                    <a:pt x="227" y="165"/>
                  </a:lnTo>
                  <a:lnTo>
                    <a:pt x="233" y="158"/>
                  </a:lnTo>
                  <a:lnTo>
                    <a:pt x="234" y="152"/>
                  </a:lnTo>
                  <a:lnTo>
                    <a:pt x="232" y="145"/>
                  </a:lnTo>
                  <a:lnTo>
                    <a:pt x="233" y="143"/>
                  </a:lnTo>
                  <a:lnTo>
                    <a:pt x="235" y="143"/>
                  </a:lnTo>
                  <a:lnTo>
                    <a:pt x="236" y="142"/>
                  </a:lnTo>
                  <a:lnTo>
                    <a:pt x="241" y="138"/>
                  </a:lnTo>
                  <a:lnTo>
                    <a:pt x="241" y="135"/>
                  </a:lnTo>
                  <a:lnTo>
                    <a:pt x="240" y="132"/>
                  </a:lnTo>
                  <a:lnTo>
                    <a:pt x="241" y="127"/>
                  </a:lnTo>
                  <a:lnTo>
                    <a:pt x="243" y="124"/>
                  </a:lnTo>
                  <a:lnTo>
                    <a:pt x="249" y="124"/>
                  </a:lnTo>
                  <a:lnTo>
                    <a:pt x="251" y="123"/>
                  </a:lnTo>
                  <a:lnTo>
                    <a:pt x="251" y="122"/>
                  </a:lnTo>
                  <a:lnTo>
                    <a:pt x="255" y="119"/>
                  </a:lnTo>
                  <a:lnTo>
                    <a:pt x="255" y="121"/>
                  </a:lnTo>
                  <a:lnTo>
                    <a:pt x="252" y="122"/>
                  </a:lnTo>
                  <a:lnTo>
                    <a:pt x="252" y="124"/>
                  </a:lnTo>
                  <a:lnTo>
                    <a:pt x="254" y="127"/>
                  </a:lnTo>
                  <a:lnTo>
                    <a:pt x="256" y="129"/>
                  </a:lnTo>
                  <a:lnTo>
                    <a:pt x="254" y="130"/>
                  </a:lnTo>
                  <a:lnTo>
                    <a:pt x="250" y="133"/>
                  </a:lnTo>
                  <a:lnTo>
                    <a:pt x="248" y="134"/>
                  </a:lnTo>
                  <a:lnTo>
                    <a:pt x="246" y="135"/>
                  </a:lnTo>
                  <a:lnTo>
                    <a:pt x="249" y="143"/>
                  </a:lnTo>
                  <a:lnTo>
                    <a:pt x="251" y="143"/>
                  </a:lnTo>
                  <a:lnTo>
                    <a:pt x="252" y="139"/>
                  </a:lnTo>
                  <a:lnTo>
                    <a:pt x="255" y="137"/>
                  </a:lnTo>
                  <a:lnTo>
                    <a:pt x="254" y="134"/>
                  </a:lnTo>
                  <a:lnTo>
                    <a:pt x="255" y="134"/>
                  </a:lnTo>
                  <a:lnTo>
                    <a:pt x="257" y="132"/>
                  </a:lnTo>
                  <a:lnTo>
                    <a:pt x="260" y="130"/>
                  </a:lnTo>
                  <a:lnTo>
                    <a:pt x="264" y="130"/>
                  </a:lnTo>
                  <a:lnTo>
                    <a:pt x="267" y="127"/>
                  </a:lnTo>
                  <a:lnTo>
                    <a:pt x="269" y="121"/>
                  </a:lnTo>
                  <a:lnTo>
                    <a:pt x="269" y="116"/>
                  </a:lnTo>
                  <a:lnTo>
                    <a:pt x="265" y="111"/>
                  </a:lnTo>
                  <a:lnTo>
                    <a:pt x="263" y="111"/>
                  </a:lnTo>
                  <a:lnTo>
                    <a:pt x="258" y="107"/>
                  </a:lnTo>
                  <a:lnTo>
                    <a:pt x="262" y="103"/>
                  </a:lnTo>
                  <a:lnTo>
                    <a:pt x="263" y="99"/>
                  </a:lnTo>
                  <a:lnTo>
                    <a:pt x="266" y="93"/>
                  </a:lnTo>
                  <a:lnTo>
                    <a:pt x="270" y="95"/>
                  </a:lnTo>
                  <a:lnTo>
                    <a:pt x="272" y="92"/>
                  </a:lnTo>
                  <a:lnTo>
                    <a:pt x="273" y="90"/>
                  </a:lnTo>
                  <a:lnTo>
                    <a:pt x="271" y="85"/>
                  </a:lnTo>
                  <a:lnTo>
                    <a:pt x="272" y="82"/>
                  </a:lnTo>
                  <a:lnTo>
                    <a:pt x="277" y="77"/>
                  </a:lnTo>
                  <a:lnTo>
                    <a:pt x="279" y="76"/>
                  </a:lnTo>
                  <a:lnTo>
                    <a:pt x="284" y="70"/>
                  </a:lnTo>
                  <a:lnTo>
                    <a:pt x="285" y="70"/>
                  </a:lnTo>
                  <a:lnTo>
                    <a:pt x="285" y="69"/>
                  </a:lnTo>
                  <a:lnTo>
                    <a:pt x="285" y="67"/>
                  </a:lnTo>
                  <a:lnTo>
                    <a:pt x="287" y="65"/>
                  </a:lnTo>
                  <a:lnTo>
                    <a:pt x="288" y="62"/>
                  </a:lnTo>
                  <a:lnTo>
                    <a:pt x="289" y="57"/>
                  </a:lnTo>
                  <a:lnTo>
                    <a:pt x="288" y="52"/>
                  </a:lnTo>
                  <a:lnTo>
                    <a:pt x="288" y="44"/>
                  </a:lnTo>
                  <a:lnTo>
                    <a:pt x="288" y="41"/>
                  </a:lnTo>
                  <a:lnTo>
                    <a:pt x="287" y="40"/>
                  </a:lnTo>
                  <a:lnTo>
                    <a:pt x="286" y="40"/>
                  </a:lnTo>
                  <a:lnTo>
                    <a:pt x="285" y="38"/>
                  </a:lnTo>
                  <a:lnTo>
                    <a:pt x="284" y="36"/>
                  </a:lnTo>
                  <a:lnTo>
                    <a:pt x="286" y="33"/>
                  </a:lnTo>
                  <a:lnTo>
                    <a:pt x="289" y="29"/>
                  </a:lnTo>
                  <a:lnTo>
                    <a:pt x="292" y="29"/>
                  </a:lnTo>
                  <a:lnTo>
                    <a:pt x="295" y="31"/>
                  </a:lnTo>
                  <a:lnTo>
                    <a:pt x="297" y="35"/>
                  </a:lnTo>
                  <a:lnTo>
                    <a:pt x="296" y="39"/>
                  </a:lnTo>
                  <a:lnTo>
                    <a:pt x="297" y="41"/>
                  </a:lnTo>
                  <a:lnTo>
                    <a:pt x="305" y="43"/>
                  </a:lnTo>
                  <a:lnTo>
                    <a:pt x="303" y="46"/>
                  </a:lnTo>
                  <a:lnTo>
                    <a:pt x="304" y="47"/>
                  </a:lnTo>
                  <a:lnTo>
                    <a:pt x="307" y="49"/>
                  </a:lnTo>
                  <a:lnTo>
                    <a:pt x="305" y="51"/>
                  </a:lnTo>
                  <a:lnTo>
                    <a:pt x="305" y="54"/>
                  </a:lnTo>
                  <a:lnTo>
                    <a:pt x="313" y="56"/>
                  </a:lnTo>
                  <a:lnTo>
                    <a:pt x="316" y="52"/>
                  </a:lnTo>
                  <a:lnTo>
                    <a:pt x="317" y="50"/>
                  </a:lnTo>
                  <a:lnTo>
                    <a:pt x="318" y="50"/>
                  </a:lnTo>
                  <a:lnTo>
                    <a:pt x="319" y="47"/>
                  </a:lnTo>
                  <a:lnTo>
                    <a:pt x="322" y="45"/>
                  </a:lnTo>
                  <a:lnTo>
                    <a:pt x="324" y="40"/>
                  </a:lnTo>
                  <a:lnTo>
                    <a:pt x="323" y="35"/>
                  </a:lnTo>
                  <a:lnTo>
                    <a:pt x="332" y="20"/>
                  </a:lnTo>
                  <a:lnTo>
                    <a:pt x="339" y="14"/>
                  </a:lnTo>
                  <a:lnTo>
                    <a:pt x="341" y="10"/>
                  </a:lnTo>
                  <a:lnTo>
                    <a:pt x="347" y="4"/>
                  </a:lnTo>
                  <a:lnTo>
                    <a:pt x="351" y="0"/>
                  </a:lnTo>
                  <a:lnTo>
                    <a:pt x="353" y="3"/>
                  </a:lnTo>
                  <a:lnTo>
                    <a:pt x="351" y="9"/>
                  </a:lnTo>
                  <a:lnTo>
                    <a:pt x="353" y="12"/>
                  </a:lnTo>
                  <a:lnTo>
                    <a:pt x="353" y="17"/>
                  </a:lnTo>
                  <a:lnTo>
                    <a:pt x="349" y="23"/>
                  </a:lnTo>
                  <a:lnTo>
                    <a:pt x="342" y="28"/>
                  </a:lnTo>
                  <a:lnTo>
                    <a:pt x="340" y="33"/>
                  </a:lnTo>
                  <a:lnTo>
                    <a:pt x="341" y="40"/>
                  </a:lnTo>
                  <a:lnTo>
                    <a:pt x="342" y="45"/>
                  </a:lnTo>
                  <a:lnTo>
                    <a:pt x="345" y="46"/>
                  </a:lnTo>
                  <a:lnTo>
                    <a:pt x="347" y="47"/>
                  </a:lnTo>
                  <a:lnTo>
                    <a:pt x="351" y="41"/>
                  </a:lnTo>
                  <a:lnTo>
                    <a:pt x="351" y="43"/>
                  </a:lnTo>
                  <a:lnTo>
                    <a:pt x="346" y="50"/>
                  </a:lnTo>
                  <a:lnTo>
                    <a:pt x="345" y="55"/>
                  </a:lnTo>
                  <a:lnTo>
                    <a:pt x="346" y="64"/>
                  </a:lnTo>
                  <a:lnTo>
                    <a:pt x="348" y="70"/>
                  </a:lnTo>
                  <a:lnTo>
                    <a:pt x="347" y="72"/>
                  </a:lnTo>
                  <a:lnTo>
                    <a:pt x="348" y="77"/>
                  </a:lnTo>
                  <a:lnTo>
                    <a:pt x="348" y="80"/>
                  </a:lnTo>
                  <a:lnTo>
                    <a:pt x="350" y="91"/>
                  </a:lnTo>
                  <a:lnTo>
                    <a:pt x="349" y="99"/>
                  </a:lnTo>
                  <a:lnTo>
                    <a:pt x="345" y="108"/>
                  </a:lnTo>
                  <a:lnTo>
                    <a:pt x="342" y="109"/>
                  </a:lnTo>
                  <a:lnTo>
                    <a:pt x="341" y="111"/>
                  </a:lnTo>
                  <a:lnTo>
                    <a:pt x="339" y="111"/>
                  </a:lnTo>
                  <a:lnTo>
                    <a:pt x="326" y="121"/>
                  </a:lnTo>
                  <a:lnTo>
                    <a:pt x="324" y="127"/>
                  </a:lnTo>
                  <a:lnTo>
                    <a:pt x="324" y="134"/>
                  </a:lnTo>
                  <a:lnTo>
                    <a:pt x="322" y="133"/>
                  </a:lnTo>
                  <a:lnTo>
                    <a:pt x="320" y="134"/>
                  </a:lnTo>
                  <a:lnTo>
                    <a:pt x="318" y="142"/>
                  </a:lnTo>
                  <a:lnTo>
                    <a:pt x="318" y="148"/>
                  </a:lnTo>
                  <a:lnTo>
                    <a:pt x="310" y="154"/>
                  </a:lnTo>
                  <a:lnTo>
                    <a:pt x="304" y="161"/>
                  </a:lnTo>
                  <a:lnTo>
                    <a:pt x="301" y="171"/>
                  </a:lnTo>
                  <a:lnTo>
                    <a:pt x="298" y="192"/>
                  </a:lnTo>
                  <a:lnTo>
                    <a:pt x="298" y="208"/>
                  </a:lnTo>
                  <a:lnTo>
                    <a:pt x="302" y="220"/>
                  </a:lnTo>
                  <a:lnTo>
                    <a:pt x="302" y="226"/>
                  </a:lnTo>
                  <a:lnTo>
                    <a:pt x="300" y="227"/>
                  </a:lnTo>
                  <a:lnTo>
                    <a:pt x="297" y="227"/>
                  </a:lnTo>
                  <a:lnTo>
                    <a:pt x="293" y="220"/>
                  </a:lnTo>
                  <a:lnTo>
                    <a:pt x="289" y="218"/>
                  </a:lnTo>
                  <a:lnTo>
                    <a:pt x="282" y="221"/>
                  </a:lnTo>
                  <a:lnTo>
                    <a:pt x="278" y="226"/>
                  </a:lnTo>
                  <a:lnTo>
                    <a:pt x="275" y="232"/>
                  </a:lnTo>
                  <a:lnTo>
                    <a:pt x="274" y="241"/>
                  </a:lnTo>
                  <a:lnTo>
                    <a:pt x="274" y="247"/>
                  </a:lnTo>
                  <a:lnTo>
                    <a:pt x="277" y="260"/>
                  </a:lnTo>
                  <a:lnTo>
                    <a:pt x="279" y="263"/>
                  </a:lnTo>
                  <a:lnTo>
                    <a:pt x="282" y="260"/>
                  </a:lnTo>
                  <a:lnTo>
                    <a:pt x="288" y="262"/>
                  </a:lnTo>
                  <a:lnTo>
                    <a:pt x="285" y="267"/>
                  </a:lnTo>
                  <a:lnTo>
                    <a:pt x="282" y="268"/>
                  </a:lnTo>
                  <a:lnTo>
                    <a:pt x="281" y="269"/>
                  </a:lnTo>
                  <a:lnTo>
                    <a:pt x="279" y="272"/>
                  </a:lnTo>
                  <a:lnTo>
                    <a:pt x="273" y="270"/>
                  </a:lnTo>
                  <a:lnTo>
                    <a:pt x="267" y="273"/>
                  </a:lnTo>
                  <a:lnTo>
                    <a:pt x="264" y="279"/>
                  </a:lnTo>
                  <a:lnTo>
                    <a:pt x="263" y="283"/>
                  </a:lnTo>
                  <a:lnTo>
                    <a:pt x="263" y="294"/>
                  </a:lnTo>
                  <a:lnTo>
                    <a:pt x="265" y="306"/>
                  </a:lnTo>
                  <a:lnTo>
                    <a:pt x="270" y="308"/>
                  </a:lnTo>
                  <a:lnTo>
                    <a:pt x="272" y="310"/>
                  </a:lnTo>
                  <a:lnTo>
                    <a:pt x="272" y="314"/>
                  </a:lnTo>
                  <a:lnTo>
                    <a:pt x="273" y="317"/>
                  </a:lnTo>
                  <a:lnTo>
                    <a:pt x="275" y="319"/>
                  </a:lnTo>
                  <a:lnTo>
                    <a:pt x="275" y="322"/>
                  </a:lnTo>
                  <a:lnTo>
                    <a:pt x="272" y="326"/>
                  </a:lnTo>
                  <a:lnTo>
                    <a:pt x="270" y="324"/>
                  </a:lnTo>
                  <a:lnTo>
                    <a:pt x="269" y="324"/>
                  </a:lnTo>
                  <a:lnTo>
                    <a:pt x="266" y="325"/>
                  </a:lnTo>
                  <a:lnTo>
                    <a:pt x="264" y="330"/>
                  </a:lnTo>
                  <a:lnTo>
                    <a:pt x="263" y="336"/>
                  </a:lnTo>
                  <a:lnTo>
                    <a:pt x="264" y="343"/>
                  </a:lnTo>
                  <a:lnTo>
                    <a:pt x="265" y="352"/>
                  </a:lnTo>
                  <a:lnTo>
                    <a:pt x="269" y="362"/>
                  </a:lnTo>
                  <a:lnTo>
                    <a:pt x="274" y="371"/>
                  </a:lnTo>
                  <a:lnTo>
                    <a:pt x="274" y="374"/>
                  </a:lnTo>
                  <a:lnTo>
                    <a:pt x="277" y="373"/>
                  </a:lnTo>
                  <a:lnTo>
                    <a:pt x="282" y="382"/>
                  </a:lnTo>
                  <a:lnTo>
                    <a:pt x="287" y="395"/>
                  </a:lnTo>
                  <a:lnTo>
                    <a:pt x="289" y="395"/>
                  </a:lnTo>
                  <a:lnTo>
                    <a:pt x="290" y="403"/>
                  </a:lnTo>
                  <a:lnTo>
                    <a:pt x="289" y="408"/>
                  </a:lnTo>
                  <a:lnTo>
                    <a:pt x="281" y="410"/>
                  </a:lnTo>
                  <a:lnTo>
                    <a:pt x="279" y="414"/>
                  </a:lnTo>
                  <a:lnTo>
                    <a:pt x="274" y="417"/>
                  </a:lnTo>
                  <a:lnTo>
                    <a:pt x="272" y="423"/>
                  </a:lnTo>
                  <a:lnTo>
                    <a:pt x="271" y="428"/>
                  </a:lnTo>
                  <a:lnTo>
                    <a:pt x="272" y="430"/>
                  </a:lnTo>
                  <a:lnTo>
                    <a:pt x="271" y="433"/>
                  </a:lnTo>
                  <a:lnTo>
                    <a:pt x="271" y="436"/>
                  </a:lnTo>
                  <a:lnTo>
                    <a:pt x="274" y="443"/>
                  </a:lnTo>
                  <a:lnTo>
                    <a:pt x="277" y="447"/>
                  </a:lnTo>
                  <a:lnTo>
                    <a:pt x="278" y="450"/>
                  </a:lnTo>
                  <a:lnTo>
                    <a:pt x="275" y="454"/>
                  </a:lnTo>
                  <a:lnTo>
                    <a:pt x="274" y="455"/>
                  </a:lnTo>
                  <a:lnTo>
                    <a:pt x="271" y="455"/>
                  </a:lnTo>
                  <a:lnTo>
                    <a:pt x="264" y="452"/>
                  </a:lnTo>
                  <a:lnTo>
                    <a:pt x="234" y="434"/>
                  </a:lnTo>
                  <a:lnTo>
                    <a:pt x="231" y="435"/>
                  </a:lnTo>
                  <a:lnTo>
                    <a:pt x="229" y="431"/>
                  </a:lnTo>
                  <a:lnTo>
                    <a:pt x="227" y="426"/>
                  </a:lnTo>
                  <a:lnTo>
                    <a:pt x="225" y="419"/>
                  </a:lnTo>
                  <a:lnTo>
                    <a:pt x="219" y="408"/>
                  </a:lnTo>
                  <a:lnTo>
                    <a:pt x="219" y="405"/>
                  </a:lnTo>
                  <a:lnTo>
                    <a:pt x="221" y="402"/>
                  </a:lnTo>
                  <a:lnTo>
                    <a:pt x="222" y="391"/>
                  </a:lnTo>
                  <a:lnTo>
                    <a:pt x="225" y="388"/>
                  </a:lnTo>
                  <a:lnTo>
                    <a:pt x="225" y="386"/>
                  </a:lnTo>
                  <a:lnTo>
                    <a:pt x="224" y="382"/>
                  </a:lnTo>
                  <a:lnTo>
                    <a:pt x="219" y="376"/>
                  </a:lnTo>
                  <a:lnTo>
                    <a:pt x="217" y="372"/>
                  </a:lnTo>
                  <a:lnTo>
                    <a:pt x="213" y="369"/>
                  </a:lnTo>
                  <a:lnTo>
                    <a:pt x="206" y="369"/>
                  </a:lnTo>
                  <a:lnTo>
                    <a:pt x="203" y="367"/>
                  </a:lnTo>
                  <a:lnTo>
                    <a:pt x="199" y="368"/>
                  </a:lnTo>
                  <a:lnTo>
                    <a:pt x="198" y="365"/>
                  </a:lnTo>
                  <a:lnTo>
                    <a:pt x="199" y="363"/>
                  </a:lnTo>
                  <a:lnTo>
                    <a:pt x="199" y="363"/>
                  </a:lnTo>
                  <a:lnTo>
                    <a:pt x="197" y="361"/>
                  </a:lnTo>
                  <a:lnTo>
                    <a:pt x="196" y="362"/>
                  </a:lnTo>
                  <a:lnTo>
                    <a:pt x="194" y="357"/>
                  </a:lnTo>
                  <a:lnTo>
                    <a:pt x="195" y="355"/>
                  </a:lnTo>
                  <a:lnTo>
                    <a:pt x="197" y="355"/>
                  </a:lnTo>
                  <a:lnTo>
                    <a:pt x="197" y="350"/>
                  </a:lnTo>
                  <a:lnTo>
                    <a:pt x="188" y="340"/>
                  </a:lnTo>
                  <a:lnTo>
                    <a:pt x="186" y="336"/>
                  </a:lnTo>
                  <a:lnTo>
                    <a:pt x="184" y="330"/>
                  </a:lnTo>
                  <a:lnTo>
                    <a:pt x="181" y="330"/>
                  </a:lnTo>
                  <a:lnTo>
                    <a:pt x="178" y="326"/>
                  </a:lnTo>
                  <a:lnTo>
                    <a:pt x="175" y="330"/>
                  </a:lnTo>
                  <a:lnTo>
                    <a:pt x="175" y="334"/>
                  </a:lnTo>
                  <a:lnTo>
                    <a:pt x="172" y="334"/>
                  </a:lnTo>
                  <a:lnTo>
                    <a:pt x="173" y="329"/>
                  </a:lnTo>
                  <a:lnTo>
                    <a:pt x="174" y="327"/>
                  </a:lnTo>
                  <a:lnTo>
                    <a:pt x="174" y="325"/>
                  </a:lnTo>
                  <a:lnTo>
                    <a:pt x="173" y="322"/>
                  </a:lnTo>
                  <a:lnTo>
                    <a:pt x="176" y="320"/>
                  </a:lnTo>
                  <a:lnTo>
                    <a:pt x="178" y="315"/>
                  </a:lnTo>
                  <a:lnTo>
                    <a:pt x="182" y="316"/>
                  </a:lnTo>
                  <a:lnTo>
                    <a:pt x="193" y="315"/>
                  </a:lnTo>
                  <a:lnTo>
                    <a:pt x="194" y="315"/>
                  </a:lnTo>
                  <a:lnTo>
                    <a:pt x="197" y="310"/>
                  </a:lnTo>
                  <a:lnTo>
                    <a:pt x="198" y="305"/>
                  </a:lnTo>
                  <a:lnTo>
                    <a:pt x="202" y="304"/>
                  </a:lnTo>
                  <a:lnTo>
                    <a:pt x="202" y="299"/>
                  </a:lnTo>
                  <a:lnTo>
                    <a:pt x="199" y="298"/>
                  </a:lnTo>
                  <a:lnTo>
                    <a:pt x="199" y="295"/>
                  </a:lnTo>
                  <a:lnTo>
                    <a:pt x="198" y="295"/>
                  </a:lnTo>
                  <a:lnTo>
                    <a:pt x="198" y="294"/>
                  </a:lnTo>
                  <a:lnTo>
                    <a:pt x="197" y="294"/>
                  </a:lnTo>
                  <a:lnTo>
                    <a:pt x="198" y="293"/>
                  </a:lnTo>
                  <a:lnTo>
                    <a:pt x="198" y="291"/>
                  </a:lnTo>
                  <a:lnTo>
                    <a:pt x="196" y="289"/>
                  </a:lnTo>
                  <a:lnTo>
                    <a:pt x="196" y="285"/>
                  </a:lnTo>
                  <a:lnTo>
                    <a:pt x="196" y="284"/>
                  </a:lnTo>
                  <a:lnTo>
                    <a:pt x="198" y="283"/>
                  </a:lnTo>
                  <a:lnTo>
                    <a:pt x="198" y="282"/>
                  </a:lnTo>
                  <a:lnTo>
                    <a:pt x="201" y="279"/>
                  </a:lnTo>
                  <a:lnTo>
                    <a:pt x="204" y="273"/>
                  </a:lnTo>
                  <a:lnTo>
                    <a:pt x="202" y="270"/>
                  </a:lnTo>
                  <a:lnTo>
                    <a:pt x="201" y="273"/>
                  </a:lnTo>
                  <a:lnTo>
                    <a:pt x="199" y="274"/>
                  </a:lnTo>
                  <a:lnTo>
                    <a:pt x="198" y="270"/>
                  </a:lnTo>
                  <a:lnTo>
                    <a:pt x="198" y="269"/>
                  </a:lnTo>
                  <a:lnTo>
                    <a:pt x="199" y="267"/>
                  </a:lnTo>
                  <a:lnTo>
                    <a:pt x="203" y="267"/>
                  </a:lnTo>
                  <a:lnTo>
                    <a:pt x="203" y="268"/>
                  </a:lnTo>
                  <a:lnTo>
                    <a:pt x="202" y="270"/>
                  </a:lnTo>
                  <a:lnTo>
                    <a:pt x="204" y="273"/>
                  </a:lnTo>
                  <a:lnTo>
                    <a:pt x="205" y="269"/>
                  </a:lnTo>
                  <a:lnTo>
                    <a:pt x="206" y="268"/>
                  </a:lnTo>
                  <a:lnTo>
                    <a:pt x="207" y="265"/>
                  </a:lnTo>
                  <a:lnTo>
                    <a:pt x="209" y="262"/>
                  </a:lnTo>
                  <a:lnTo>
                    <a:pt x="207" y="260"/>
                  </a:lnTo>
                  <a:lnTo>
                    <a:pt x="210" y="256"/>
                  </a:lnTo>
                  <a:lnTo>
                    <a:pt x="210" y="253"/>
                  </a:lnTo>
                  <a:lnTo>
                    <a:pt x="209" y="249"/>
                  </a:lnTo>
                  <a:lnTo>
                    <a:pt x="203" y="247"/>
                  </a:lnTo>
                  <a:lnTo>
                    <a:pt x="197" y="239"/>
                  </a:lnTo>
                  <a:lnTo>
                    <a:pt x="199" y="238"/>
                  </a:lnTo>
                  <a:lnTo>
                    <a:pt x="199" y="237"/>
                  </a:lnTo>
                  <a:lnTo>
                    <a:pt x="199" y="232"/>
                  </a:lnTo>
                  <a:lnTo>
                    <a:pt x="198" y="231"/>
                  </a:lnTo>
                  <a:lnTo>
                    <a:pt x="198" y="230"/>
                  </a:lnTo>
                  <a:lnTo>
                    <a:pt x="198" y="228"/>
                  </a:lnTo>
                  <a:lnTo>
                    <a:pt x="190" y="222"/>
                  </a:lnTo>
                  <a:lnTo>
                    <a:pt x="182" y="222"/>
                  </a:lnTo>
                  <a:lnTo>
                    <a:pt x="169" y="226"/>
                  </a:lnTo>
                  <a:lnTo>
                    <a:pt x="168" y="230"/>
                  </a:lnTo>
                  <a:lnTo>
                    <a:pt x="169" y="231"/>
                  </a:lnTo>
                  <a:lnTo>
                    <a:pt x="168" y="234"/>
                  </a:lnTo>
                  <a:lnTo>
                    <a:pt x="163" y="236"/>
                  </a:lnTo>
                  <a:lnTo>
                    <a:pt x="164" y="237"/>
                  </a:lnTo>
                  <a:lnTo>
                    <a:pt x="161" y="241"/>
                  </a:lnTo>
                  <a:lnTo>
                    <a:pt x="158" y="244"/>
                  </a:lnTo>
                  <a:lnTo>
                    <a:pt x="157" y="249"/>
                  </a:lnTo>
                  <a:lnTo>
                    <a:pt x="154" y="251"/>
                  </a:lnTo>
                  <a:lnTo>
                    <a:pt x="154" y="253"/>
                  </a:lnTo>
                  <a:lnTo>
                    <a:pt x="154" y="252"/>
                  </a:lnTo>
                  <a:lnTo>
                    <a:pt x="152" y="253"/>
                  </a:lnTo>
                  <a:lnTo>
                    <a:pt x="151" y="256"/>
                  </a:lnTo>
                  <a:lnTo>
                    <a:pt x="148" y="257"/>
                  </a:lnTo>
                  <a:lnTo>
                    <a:pt x="149" y="259"/>
                  </a:lnTo>
                  <a:lnTo>
                    <a:pt x="148" y="257"/>
                  </a:lnTo>
                  <a:lnTo>
                    <a:pt x="146" y="258"/>
                  </a:lnTo>
                  <a:lnTo>
                    <a:pt x="146" y="259"/>
                  </a:lnTo>
                  <a:lnTo>
                    <a:pt x="145" y="259"/>
                  </a:lnTo>
                  <a:lnTo>
                    <a:pt x="144" y="259"/>
                  </a:lnTo>
                  <a:lnTo>
                    <a:pt x="143" y="264"/>
                  </a:lnTo>
                  <a:lnTo>
                    <a:pt x="134" y="274"/>
                  </a:lnTo>
                  <a:lnTo>
                    <a:pt x="134" y="277"/>
                  </a:lnTo>
                  <a:lnTo>
                    <a:pt x="135" y="278"/>
                  </a:lnTo>
                  <a:lnTo>
                    <a:pt x="138" y="275"/>
                  </a:lnTo>
                  <a:lnTo>
                    <a:pt x="141" y="272"/>
                  </a:lnTo>
                  <a:lnTo>
                    <a:pt x="144" y="269"/>
                  </a:lnTo>
                  <a:lnTo>
                    <a:pt x="144" y="268"/>
                  </a:lnTo>
                  <a:lnTo>
                    <a:pt x="145" y="268"/>
                  </a:lnTo>
                  <a:lnTo>
                    <a:pt x="150" y="268"/>
                  </a:lnTo>
                  <a:lnTo>
                    <a:pt x="156" y="270"/>
                  </a:lnTo>
                  <a:lnTo>
                    <a:pt x="157" y="273"/>
                  </a:lnTo>
                  <a:lnTo>
                    <a:pt x="156" y="275"/>
                  </a:lnTo>
                  <a:lnTo>
                    <a:pt x="157" y="278"/>
                  </a:lnTo>
                  <a:lnTo>
                    <a:pt x="159" y="275"/>
                  </a:lnTo>
                  <a:lnTo>
                    <a:pt x="159" y="277"/>
                  </a:lnTo>
                  <a:lnTo>
                    <a:pt x="163" y="273"/>
                  </a:lnTo>
                  <a:lnTo>
                    <a:pt x="161" y="274"/>
                  </a:lnTo>
                  <a:lnTo>
                    <a:pt x="159" y="278"/>
                  </a:lnTo>
                  <a:lnTo>
                    <a:pt x="159" y="280"/>
                  </a:lnTo>
                  <a:lnTo>
                    <a:pt x="163" y="279"/>
                  </a:lnTo>
                  <a:lnTo>
                    <a:pt x="163" y="282"/>
                  </a:lnTo>
                  <a:lnTo>
                    <a:pt x="164" y="283"/>
                  </a:lnTo>
                  <a:lnTo>
                    <a:pt x="167" y="282"/>
                  </a:lnTo>
                  <a:lnTo>
                    <a:pt x="168" y="282"/>
                  </a:lnTo>
                  <a:lnTo>
                    <a:pt x="166" y="286"/>
                  </a:lnTo>
                  <a:lnTo>
                    <a:pt x="160" y="285"/>
                  </a:lnTo>
                  <a:lnTo>
                    <a:pt x="154" y="280"/>
                  </a:lnTo>
                  <a:lnTo>
                    <a:pt x="150" y="279"/>
                  </a:lnTo>
                  <a:lnTo>
                    <a:pt x="148" y="283"/>
                  </a:lnTo>
                  <a:lnTo>
                    <a:pt x="148" y="284"/>
                  </a:lnTo>
                  <a:lnTo>
                    <a:pt x="146" y="283"/>
                  </a:lnTo>
                  <a:lnTo>
                    <a:pt x="144" y="285"/>
                  </a:lnTo>
                  <a:lnTo>
                    <a:pt x="143" y="288"/>
                  </a:lnTo>
                  <a:lnTo>
                    <a:pt x="144" y="294"/>
                  </a:lnTo>
                  <a:lnTo>
                    <a:pt x="141" y="296"/>
                  </a:lnTo>
                  <a:lnTo>
                    <a:pt x="138" y="300"/>
                  </a:lnTo>
                  <a:lnTo>
                    <a:pt x="137" y="304"/>
                  </a:lnTo>
                  <a:lnTo>
                    <a:pt x="137" y="308"/>
                  </a:lnTo>
                  <a:lnTo>
                    <a:pt x="134" y="315"/>
                  </a:lnTo>
                  <a:lnTo>
                    <a:pt x="133" y="320"/>
                  </a:lnTo>
                  <a:lnTo>
                    <a:pt x="130" y="322"/>
                  </a:lnTo>
                  <a:lnTo>
                    <a:pt x="129" y="329"/>
                  </a:lnTo>
                  <a:lnTo>
                    <a:pt x="127" y="331"/>
                  </a:lnTo>
                  <a:lnTo>
                    <a:pt x="125" y="336"/>
                  </a:lnTo>
                  <a:lnTo>
                    <a:pt x="126" y="339"/>
                  </a:lnTo>
                  <a:lnTo>
                    <a:pt x="125" y="340"/>
                  </a:lnTo>
                  <a:lnTo>
                    <a:pt x="125" y="342"/>
                  </a:lnTo>
                  <a:lnTo>
                    <a:pt x="128" y="347"/>
                  </a:lnTo>
                  <a:lnTo>
                    <a:pt x="131" y="348"/>
                  </a:lnTo>
                  <a:lnTo>
                    <a:pt x="134" y="345"/>
                  </a:lnTo>
                  <a:lnTo>
                    <a:pt x="134" y="341"/>
                  </a:lnTo>
                  <a:lnTo>
                    <a:pt x="135" y="339"/>
                  </a:lnTo>
                  <a:lnTo>
                    <a:pt x="137" y="336"/>
                  </a:lnTo>
                  <a:lnTo>
                    <a:pt x="137" y="335"/>
                  </a:lnTo>
                  <a:lnTo>
                    <a:pt x="138" y="332"/>
                  </a:lnTo>
                  <a:lnTo>
                    <a:pt x="141" y="337"/>
                  </a:lnTo>
                  <a:lnTo>
                    <a:pt x="137" y="343"/>
                  </a:lnTo>
                  <a:lnTo>
                    <a:pt x="138" y="348"/>
                  </a:lnTo>
                  <a:lnTo>
                    <a:pt x="141" y="351"/>
                  </a:lnTo>
                  <a:lnTo>
                    <a:pt x="143" y="347"/>
                  </a:lnTo>
                  <a:lnTo>
                    <a:pt x="144" y="347"/>
                  </a:lnTo>
                  <a:lnTo>
                    <a:pt x="143" y="350"/>
                  </a:lnTo>
                  <a:lnTo>
                    <a:pt x="143" y="353"/>
                  </a:lnTo>
                  <a:lnTo>
                    <a:pt x="145" y="356"/>
                  </a:lnTo>
                  <a:lnTo>
                    <a:pt x="151" y="351"/>
                  </a:lnTo>
                  <a:lnTo>
                    <a:pt x="149" y="356"/>
                  </a:lnTo>
                  <a:lnTo>
                    <a:pt x="148" y="357"/>
                  </a:lnTo>
                  <a:lnTo>
                    <a:pt x="146" y="360"/>
                  </a:lnTo>
                  <a:lnTo>
                    <a:pt x="148" y="363"/>
                  </a:lnTo>
                  <a:lnTo>
                    <a:pt x="146" y="366"/>
                  </a:lnTo>
                  <a:lnTo>
                    <a:pt x="149" y="369"/>
                  </a:lnTo>
                  <a:lnTo>
                    <a:pt x="148" y="383"/>
                  </a:lnTo>
                  <a:lnTo>
                    <a:pt x="150" y="391"/>
                  </a:lnTo>
                  <a:lnTo>
                    <a:pt x="152" y="393"/>
                  </a:lnTo>
                  <a:lnTo>
                    <a:pt x="154" y="398"/>
                  </a:lnTo>
                  <a:lnTo>
                    <a:pt x="161" y="409"/>
                  </a:lnTo>
                  <a:lnTo>
                    <a:pt x="163" y="412"/>
                  </a:lnTo>
                  <a:lnTo>
                    <a:pt x="163" y="414"/>
                  </a:lnTo>
                  <a:lnTo>
                    <a:pt x="164" y="417"/>
                  </a:lnTo>
                  <a:lnTo>
                    <a:pt x="164" y="419"/>
                  </a:lnTo>
                  <a:lnTo>
                    <a:pt x="166" y="420"/>
                  </a:lnTo>
                  <a:lnTo>
                    <a:pt x="166" y="424"/>
                  </a:lnTo>
                  <a:lnTo>
                    <a:pt x="171" y="428"/>
                  </a:lnTo>
                  <a:lnTo>
                    <a:pt x="173" y="425"/>
                  </a:lnTo>
                  <a:lnTo>
                    <a:pt x="173" y="428"/>
                  </a:lnTo>
                  <a:lnTo>
                    <a:pt x="173" y="430"/>
                  </a:lnTo>
                  <a:lnTo>
                    <a:pt x="171" y="430"/>
                  </a:lnTo>
                  <a:lnTo>
                    <a:pt x="166" y="425"/>
                  </a:lnTo>
                  <a:lnTo>
                    <a:pt x="165" y="428"/>
                  </a:lnTo>
                  <a:lnTo>
                    <a:pt x="164" y="429"/>
                  </a:lnTo>
                  <a:lnTo>
                    <a:pt x="152" y="421"/>
                  </a:lnTo>
                  <a:lnTo>
                    <a:pt x="151" y="424"/>
                  </a:lnTo>
                  <a:lnTo>
                    <a:pt x="146" y="424"/>
                  </a:lnTo>
                  <a:lnTo>
                    <a:pt x="141" y="420"/>
                  </a:lnTo>
                  <a:lnTo>
                    <a:pt x="138" y="423"/>
                  </a:lnTo>
                  <a:lnTo>
                    <a:pt x="138" y="425"/>
                  </a:lnTo>
                  <a:lnTo>
                    <a:pt x="136" y="425"/>
                  </a:lnTo>
                  <a:lnTo>
                    <a:pt x="136" y="426"/>
                  </a:lnTo>
                  <a:lnTo>
                    <a:pt x="135" y="425"/>
                  </a:lnTo>
                  <a:lnTo>
                    <a:pt x="134" y="428"/>
                  </a:lnTo>
                  <a:lnTo>
                    <a:pt x="129" y="423"/>
                  </a:lnTo>
                  <a:lnTo>
                    <a:pt x="122" y="424"/>
                  </a:lnTo>
                  <a:lnTo>
                    <a:pt x="115" y="421"/>
                  </a:lnTo>
                  <a:lnTo>
                    <a:pt x="113" y="424"/>
                  </a:lnTo>
                  <a:lnTo>
                    <a:pt x="112" y="429"/>
                  </a:lnTo>
                  <a:lnTo>
                    <a:pt x="110" y="424"/>
                  </a:lnTo>
                  <a:lnTo>
                    <a:pt x="107" y="423"/>
                  </a:lnTo>
                  <a:lnTo>
                    <a:pt x="106" y="425"/>
                  </a:lnTo>
                  <a:lnTo>
                    <a:pt x="106" y="425"/>
                  </a:lnTo>
                  <a:lnTo>
                    <a:pt x="105" y="421"/>
                  </a:lnTo>
                  <a:lnTo>
                    <a:pt x="106" y="420"/>
                  </a:lnTo>
                  <a:lnTo>
                    <a:pt x="104" y="408"/>
                  </a:lnTo>
                  <a:lnTo>
                    <a:pt x="100" y="407"/>
                  </a:lnTo>
                  <a:lnTo>
                    <a:pt x="99" y="407"/>
                  </a:lnTo>
                  <a:lnTo>
                    <a:pt x="96" y="410"/>
                  </a:lnTo>
                  <a:lnTo>
                    <a:pt x="93" y="410"/>
                  </a:lnTo>
                  <a:lnTo>
                    <a:pt x="91" y="408"/>
                  </a:lnTo>
                  <a:lnTo>
                    <a:pt x="90" y="409"/>
                  </a:lnTo>
                  <a:lnTo>
                    <a:pt x="90" y="412"/>
                  </a:lnTo>
                  <a:lnTo>
                    <a:pt x="91" y="415"/>
                  </a:lnTo>
                  <a:lnTo>
                    <a:pt x="89" y="415"/>
                  </a:lnTo>
                  <a:lnTo>
                    <a:pt x="89" y="417"/>
                  </a:lnTo>
                  <a:lnTo>
                    <a:pt x="89" y="412"/>
                  </a:lnTo>
                  <a:lnTo>
                    <a:pt x="88" y="409"/>
                  </a:lnTo>
                  <a:lnTo>
                    <a:pt x="89" y="408"/>
                  </a:lnTo>
                  <a:lnTo>
                    <a:pt x="89" y="404"/>
                  </a:lnTo>
                  <a:lnTo>
                    <a:pt x="90" y="404"/>
                  </a:lnTo>
                  <a:lnTo>
                    <a:pt x="91" y="405"/>
                  </a:lnTo>
                  <a:lnTo>
                    <a:pt x="92" y="407"/>
                  </a:lnTo>
                  <a:lnTo>
                    <a:pt x="96" y="399"/>
                  </a:lnTo>
                  <a:lnTo>
                    <a:pt x="97" y="399"/>
                  </a:lnTo>
                  <a:lnTo>
                    <a:pt x="98" y="391"/>
                  </a:lnTo>
                  <a:lnTo>
                    <a:pt x="97" y="388"/>
                  </a:lnTo>
                  <a:lnTo>
                    <a:pt x="96" y="382"/>
                  </a:lnTo>
                  <a:lnTo>
                    <a:pt x="98" y="374"/>
                  </a:lnTo>
                  <a:lnTo>
                    <a:pt x="102" y="376"/>
                  </a:lnTo>
                  <a:lnTo>
                    <a:pt x="104" y="372"/>
                  </a:lnTo>
                  <a:lnTo>
                    <a:pt x="105" y="369"/>
                  </a:lnTo>
                  <a:lnTo>
                    <a:pt x="104" y="363"/>
                  </a:lnTo>
                  <a:lnTo>
                    <a:pt x="107" y="356"/>
                  </a:lnTo>
                  <a:lnTo>
                    <a:pt x="107" y="348"/>
                  </a:lnTo>
                  <a:lnTo>
                    <a:pt x="110" y="341"/>
                  </a:lnTo>
                  <a:lnTo>
                    <a:pt x="111" y="340"/>
                  </a:lnTo>
                  <a:lnTo>
                    <a:pt x="113" y="342"/>
                  </a:lnTo>
                  <a:lnTo>
                    <a:pt x="113" y="342"/>
                  </a:lnTo>
                  <a:lnTo>
                    <a:pt x="113" y="341"/>
                  </a:lnTo>
                  <a:lnTo>
                    <a:pt x="113" y="341"/>
                  </a:lnTo>
                  <a:lnTo>
                    <a:pt x="114" y="340"/>
                  </a:lnTo>
                  <a:lnTo>
                    <a:pt x="118" y="341"/>
                  </a:lnTo>
                  <a:lnTo>
                    <a:pt x="118" y="343"/>
                  </a:lnTo>
                  <a:lnTo>
                    <a:pt x="119" y="342"/>
                  </a:lnTo>
                  <a:lnTo>
                    <a:pt x="119" y="339"/>
                  </a:lnTo>
                  <a:lnTo>
                    <a:pt x="118" y="334"/>
                  </a:lnTo>
                  <a:lnTo>
                    <a:pt x="119" y="331"/>
                  </a:lnTo>
                  <a:lnTo>
                    <a:pt x="120" y="332"/>
                  </a:lnTo>
                  <a:lnTo>
                    <a:pt x="121" y="331"/>
                  </a:lnTo>
                  <a:lnTo>
                    <a:pt x="120" y="329"/>
                  </a:lnTo>
                  <a:lnTo>
                    <a:pt x="120" y="329"/>
                  </a:lnTo>
                  <a:lnTo>
                    <a:pt x="120" y="327"/>
                  </a:lnTo>
                  <a:lnTo>
                    <a:pt x="116" y="325"/>
                  </a:lnTo>
                  <a:lnTo>
                    <a:pt x="113" y="324"/>
                  </a:lnTo>
                  <a:lnTo>
                    <a:pt x="107" y="325"/>
                  </a:lnTo>
                  <a:lnTo>
                    <a:pt x="106" y="326"/>
                  </a:lnTo>
                  <a:lnTo>
                    <a:pt x="106" y="329"/>
                  </a:lnTo>
                  <a:lnTo>
                    <a:pt x="105" y="331"/>
                  </a:lnTo>
                  <a:lnTo>
                    <a:pt x="102" y="331"/>
                  </a:lnTo>
                  <a:lnTo>
                    <a:pt x="99" y="334"/>
                  </a:lnTo>
                  <a:lnTo>
                    <a:pt x="100" y="336"/>
                  </a:lnTo>
                  <a:lnTo>
                    <a:pt x="102" y="337"/>
                  </a:lnTo>
                  <a:lnTo>
                    <a:pt x="102" y="339"/>
                  </a:lnTo>
                  <a:lnTo>
                    <a:pt x="99" y="341"/>
                  </a:lnTo>
                  <a:lnTo>
                    <a:pt x="98" y="343"/>
                  </a:lnTo>
                  <a:lnTo>
                    <a:pt x="97" y="343"/>
                  </a:lnTo>
                  <a:lnTo>
                    <a:pt x="98" y="348"/>
                  </a:lnTo>
                  <a:lnTo>
                    <a:pt x="97" y="351"/>
                  </a:lnTo>
                  <a:lnTo>
                    <a:pt x="96" y="352"/>
                  </a:lnTo>
                  <a:lnTo>
                    <a:pt x="93" y="350"/>
                  </a:lnTo>
                  <a:lnTo>
                    <a:pt x="92" y="350"/>
                  </a:lnTo>
                  <a:lnTo>
                    <a:pt x="89" y="355"/>
                  </a:lnTo>
                  <a:lnTo>
                    <a:pt x="89" y="357"/>
                  </a:lnTo>
                  <a:lnTo>
                    <a:pt x="91" y="357"/>
                  </a:lnTo>
                  <a:lnTo>
                    <a:pt x="90" y="361"/>
                  </a:lnTo>
                  <a:lnTo>
                    <a:pt x="89" y="362"/>
                  </a:lnTo>
                  <a:lnTo>
                    <a:pt x="82" y="362"/>
                  </a:lnTo>
                  <a:lnTo>
                    <a:pt x="81" y="356"/>
                  </a:lnTo>
                  <a:lnTo>
                    <a:pt x="82" y="351"/>
                  </a:lnTo>
                  <a:lnTo>
                    <a:pt x="84" y="346"/>
                  </a:lnTo>
                  <a:lnTo>
                    <a:pt x="85" y="343"/>
                  </a:lnTo>
                  <a:lnTo>
                    <a:pt x="83" y="342"/>
                  </a:lnTo>
                  <a:lnTo>
                    <a:pt x="82" y="345"/>
                  </a:lnTo>
                  <a:lnTo>
                    <a:pt x="80" y="345"/>
                  </a:lnTo>
                  <a:lnTo>
                    <a:pt x="80" y="336"/>
                  </a:lnTo>
                  <a:lnTo>
                    <a:pt x="76" y="332"/>
                  </a:lnTo>
                  <a:lnTo>
                    <a:pt x="72" y="331"/>
                  </a:lnTo>
                  <a:lnTo>
                    <a:pt x="69" y="331"/>
                  </a:lnTo>
                  <a:lnTo>
                    <a:pt x="69" y="334"/>
                  </a:lnTo>
                  <a:lnTo>
                    <a:pt x="68" y="335"/>
                  </a:lnTo>
                  <a:lnTo>
                    <a:pt x="66" y="332"/>
                  </a:lnTo>
                  <a:lnTo>
                    <a:pt x="63" y="334"/>
                  </a:lnTo>
                  <a:lnTo>
                    <a:pt x="61" y="339"/>
                  </a:lnTo>
                  <a:lnTo>
                    <a:pt x="62" y="341"/>
                  </a:lnTo>
                  <a:lnTo>
                    <a:pt x="62" y="345"/>
                  </a:lnTo>
                  <a:lnTo>
                    <a:pt x="60" y="346"/>
                  </a:lnTo>
                  <a:lnTo>
                    <a:pt x="60" y="347"/>
                  </a:lnTo>
                  <a:lnTo>
                    <a:pt x="54" y="347"/>
                  </a:lnTo>
                  <a:lnTo>
                    <a:pt x="50" y="352"/>
                  </a:lnTo>
                  <a:lnTo>
                    <a:pt x="44" y="352"/>
                  </a:lnTo>
                  <a:lnTo>
                    <a:pt x="44" y="358"/>
                  </a:lnTo>
                  <a:lnTo>
                    <a:pt x="46" y="362"/>
                  </a:lnTo>
                  <a:lnTo>
                    <a:pt x="45" y="362"/>
                  </a:lnTo>
                  <a:lnTo>
                    <a:pt x="43" y="363"/>
                  </a:lnTo>
                  <a:lnTo>
                    <a:pt x="42" y="362"/>
                  </a:lnTo>
                  <a:lnTo>
                    <a:pt x="39" y="355"/>
                  </a:lnTo>
                  <a:lnTo>
                    <a:pt x="40" y="352"/>
                  </a:lnTo>
                  <a:lnTo>
                    <a:pt x="39" y="350"/>
                  </a:lnTo>
                  <a:lnTo>
                    <a:pt x="36" y="348"/>
                  </a:lnTo>
                  <a:lnTo>
                    <a:pt x="35" y="351"/>
                  </a:lnTo>
                  <a:lnTo>
                    <a:pt x="34" y="351"/>
                  </a:lnTo>
                  <a:lnTo>
                    <a:pt x="30" y="351"/>
                  </a:lnTo>
                  <a:lnTo>
                    <a:pt x="29" y="348"/>
                  </a:lnTo>
                  <a:lnTo>
                    <a:pt x="28" y="348"/>
                  </a:lnTo>
                  <a:lnTo>
                    <a:pt x="28" y="350"/>
                  </a:lnTo>
                  <a:lnTo>
                    <a:pt x="27" y="355"/>
                  </a:lnTo>
                  <a:lnTo>
                    <a:pt x="25" y="356"/>
                  </a:lnTo>
                  <a:lnTo>
                    <a:pt x="24" y="357"/>
                  </a:lnTo>
                  <a:lnTo>
                    <a:pt x="23" y="361"/>
                  </a:lnTo>
                  <a:lnTo>
                    <a:pt x="20" y="361"/>
                  </a:lnTo>
                  <a:lnTo>
                    <a:pt x="16" y="366"/>
                  </a:lnTo>
                  <a:lnTo>
                    <a:pt x="16" y="365"/>
                  </a:lnTo>
                  <a:lnTo>
                    <a:pt x="16" y="361"/>
                  </a:lnTo>
                  <a:lnTo>
                    <a:pt x="16" y="358"/>
                  </a:lnTo>
                  <a:lnTo>
                    <a:pt x="15" y="356"/>
                  </a:lnTo>
                  <a:lnTo>
                    <a:pt x="14" y="357"/>
                  </a:lnTo>
                  <a:lnTo>
                    <a:pt x="14" y="360"/>
                  </a:lnTo>
                  <a:lnTo>
                    <a:pt x="14" y="362"/>
                  </a:lnTo>
                  <a:lnTo>
                    <a:pt x="12" y="363"/>
                  </a:lnTo>
                  <a:lnTo>
                    <a:pt x="12" y="358"/>
                  </a:lnTo>
                  <a:lnTo>
                    <a:pt x="13" y="356"/>
                  </a:lnTo>
                  <a:lnTo>
                    <a:pt x="13" y="352"/>
                  </a:lnTo>
                  <a:lnTo>
                    <a:pt x="12" y="351"/>
                  </a:lnTo>
                  <a:lnTo>
                    <a:pt x="13" y="348"/>
                  </a:lnTo>
                  <a:lnTo>
                    <a:pt x="15" y="347"/>
                  </a:lnTo>
                  <a:lnTo>
                    <a:pt x="16" y="348"/>
                  </a:lnTo>
                  <a:lnTo>
                    <a:pt x="21" y="346"/>
                  </a:lnTo>
                  <a:lnTo>
                    <a:pt x="21" y="342"/>
                  </a:lnTo>
                  <a:lnTo>
                    <a:pt x="20" y="340"/>
                  </a:lnTo>
                  <a:lnTo>
                    <a:pt x="22" y="337"/>
                  </a:lnTo>
                  <a:lnTo>
                    <a:pt x="27" y="332"/>
                  </a:lnTo>
                  <a:lnTo>
                    <a:pt x="28" y="327"/>
                  </a:lnTo>
                  <a:lnTo>
                    <a:pt x="29" y="327"/>
                  </a:lnTo>
                  <a:lnTo>
                    <a:pt x="28" y="322"/>
                  </a:lnTo>
                  <a:lnTo>
                    <a:pt x="27" y="320"/>
                  </a:lnTo>
                  <a:lnTo>
                    <a:pt x="21" y="315"/>
                  </a:lnTo>
                  <a:lnTo>
                    <a:pt x="19" y="315"/>
                  </a:lnTo>
                  <a:lnTo>
                    <a:pt x="16" y="319"/>
                  </a:lnTo>
                  <a:lnTo>
                    <a:pt x="15" y="325"/>
                  </a:lnTo>
                  <a:lnTo>
                    <a:pt x="14" y="326"/>
                  </a:lnTo>
                  <a:lnTo>
                    <a:pt x="13" y="319"/>
                  </a:lnTo>
                  <a:lnTo>
                    <a:pt x="16" y="317"/>
                  </a:lnTo>
                  <a:lnTo>
                    <a:pt x="16" y="315"/>
                  </a:lnTo>
                  <a:lnTo>
                    <a:pt x="16" y="312"/>
                  </a:lnTo>
                  <a:lnTo>
                    <a:pt x="13" y="305"/>
                  </a:lnTo>
                  <a:lnTo>
                    <a:pt x="17" y="306"/>
                  </a:lnTo>
                  <a:lnTo>
                    <a:pt x="19" y="303"/>
                  </a:lnTo>
                  <a:lnTo>
                    <a:pt x="16" y="298"/>
                  </a:lnTo>
                  <a:lnTo>
                    <a:pt x="19" y="296"/>
                  </a:lnTo>
                  <a:lnTo>
                    <a:pt x="20" y="299"/>
                  </a:lnTo>
                  <a:lnTo>
                    <a:pt x="23" y="296"/>
                  </a:lnTo>
                  <a:lnTo>
                    <a:pt x="23" y="291"/>
                  </a:lnTo>
                  <a:lnTo>
                    <a:pt x="22" y="290"/>
                  </a:lnTo>
                  <a:lnTo>
                    <a:pt x="23" y="290"/>
                  </a:lnTo>
                  <a:lnTo>
                    <a:pt x="19" y="290"/>
                  </a:lnTo>
                  <a:lnTo>
                    <a:pt x="16" y="288"/>
                  </a:lnTo>
                  <a:lnTo>
                    <a:pt x="15" y="284"/>
                  </a:lnTo>
                  <a:lnTo>
                    <a:pt x="16" y="282"/>
                  </a:lnTo>
                  <a:lnTo>
                    <a:pt x="19" y="280"/>
                  </a:lnTo>
                  <a:lnTo>
                    <a:pt x="21" y="283"/>
                  </a:lnTo>
                  <a:lnTo>
                    <a:pt x="22" y="283"/>
                  </a:lnTo>
                  <a:lnTo>
                    <a:pt x="24" y="278"/>
                  </a:lnTo>
                  <a:lnTo>
                    <a:pt x="24" y="275"/>
                  </a:lnTo>
                  <a:lnTo>
                    <a:pt x="24" y="274"/>
                  </a:lnTo>
                  <a:lnTo>
                    <a:pt x="25" y="273"/>
                  </a:lnTo>
                  <a:lnTo>
                    <a:pt x="24" y="269"/>
                  </a:lnTo>
                  <a:lnTo>
                    <a:pt x="24" y="267"/>
                  </a:lnTo>
                  <a:lnTo>
                    <a:pt x="22" y="264"/>
                  </a:lnTo>
                  <a:lnTo>
                    <a:pt x="19" y="265"/>
                  </a:lnTo>
                  <a:lnTo>
                    <a:pt x="17" y="263"/>
                  </a:lnTo>
                  <a:lnTo>
                    <a:pt x="19" y="259"/>
                  </a:lnTo>
                  <a:lnTo>
                    <a:pt x="21" y="257"/>
                  </a:lnTo>
                  <a:lnTo>
                    <a:pt x="23" y="256"/>
                  </a:lnTo>
                  <a:lnTo>
                    <a:pt x="24" y="253"/>
                  </a:lnTo>
                  <a:lnTo>
                    <a:pt x="27" y="253"/>
                  </a:lnTo>
                  <a:lnTo>
                    <a:pt x="28" y="249"/>
                  </a:lnTo>
                  <a:lnTo>
                    <a:pt x="29" y="244"/>
                  </a:lnTo>
                  <a:lnTo>
                    <a:pt x="28" y="242"/>
                  </a:lnTo>
                  <a:lnTo>
                    <a:pt x="29" y="241"/>
                  </a:lnTo>
                  <a:lnTo>
                    <a:pt x="28" y="234"/>
                  </a:lnTo>
                  <a:lnTo>
                    <a:pt x="28" y="234"/>
                  </a:lnTo>
                  <a:lnTo>
                    <a:pt x="30" y="228"/>
                  </a:lnTo>
                  <a:lnTo>
                    <a:pt x="30" y="226"/>
                  </a:lnTo>
                  <a:lnTo>
                    <a:pt x="34" y="218"/>
                  </a:lnTo>
                  <a:lnTo>
                    <a:pt x="34" y="215"/>
                  </a:lnTo>
                  <a:lnTo>
                    <a:pt x="34" y="212"/>
                  </a:lnTo>
                  <a:lnTo>
                    <a:pt x="32" y="204"/>
                  </a:lnTo>
                  <a:lnTo>
                    <a:pt x="30" y="200"/>
                  </a:lnTo>
                  <a:lnTo>
                    <a:pt x="28" y="200"/>
                  </a:lnTo>
                  <a:lnTo>
                    <a:pt x="28" y="199"/>
                  </a:lnTo>
                  <a:lnTo>
                    <a:pt x="29" y="199"/>
                  </a:lnTo>
                  <a:lnTo>
                    <a:pt x="28" y="195"/>
                  </a:lnTo>
                  <a:lnTo>
                    <a:pt x="25" y="191"/>
                  </a:lnTo>
                  <a:lnTo>
                    <a:pt x="21" y="191"/>
                  </a:lnTo>
                  <a:lnTo>
                    <a:pt x="21" y="189"/>
                  </a:lnTo>
                  <a:lnTo>
                    <a:pt x="20" y="189"/>
                  </a:lnTo>
                  <a:lnTo>
                    <a:pt x="16" y="191"/>
                  </a:lnTo>
                  <a:lnTo>
                    <a:pt x="14" y="187"/>
                  </a:lnTo>
                  <a:lnTo>
                    <a:pt x="13" y="187"/>
                  </a:lnTo>
                  <a:lnTo>
                    <a:pt x="13" y="185"/>
                  </a:lnTo>
                  <a:lnTo>
                    <a:pt x="12" y="184"/>
                  </a:lnTo>
                  <a:lnTo>
                    <a:pt x="12" y="182"/>
                  </a:lnTo>
                  <a:lnTo>
                    <a:pt x="15" y="180"/>
                  </a:lnTo>
                  <a:lnTo>
                    <a:pt x="16" y="179"/>
                  </a:lnTo>
                  <a:lnTo>
                    <a:pt x="16" y="175"/>
                  </a:lnTo>
                  <a:lnTo>
                    <a:pt x="14" y="175"/>
                  </a:lnTo>
                  <a:lnTo>
                    <a:pt x="14" y="173"/>
                  </a:lnTo>
                  <a:lnTo>
                    <a:pt x="15" y="171"/>
                  </a:lnTo>
                  <a:lnTo>
                    <a:pt x="14" y="169"/>
                  </a:lnTo>
                  <a:lnTo>
                    <a:pt x="15" y="169"/>
                  </a:lnTo>
                  <a:lnTo>
                    <a:pt x="16" y="166"/>
                  </a:lnTo>
                  <a:lnTo>
                    <a:pt x="15" y="165"/>
                  </a:lnTo>
                  <a:lnTo>
                    <a:pt x="15" y="163"/>
                  </a:lnTo>
                  <a:lnTo>
                    <a:pt x="13" y="153"/>
                  </a:lnTo>
                  <a:lnTo>
                    <a:pt x="9" y="148"/>
                  </a:lnTo>
                  <a:lnTo>
                    <a:pt x="10" y="144"/>
                  </a:lnTo>
                  <a:lnTo>
                    <a:pt x="9" y="144"/>
                  </a:lnTo>
                  <a:lnTo>
                    <a:pt x="9" y="142"/>
                  </a:lnTo>
                  <a:lnTo>
                    <a:pt x="13" y="125"/>
                  </a:lnTo>
                  <a:lnTo>
                    <a:pt x="14" y="114"/>
                  </a:lnTo>
                  <a:lnTo>
                    <a:pt x="13" y="109"/>
                  </a:lnTo>
                  <a:lnTo>
                    <a:pt x="14" y="107"/>
                  </a:lnTo>
                  <a:lnTo>
                    <a:pt x="13" y="106"/>
                  </a:lnTo>
                  <a:lnTo>
                    <a:pt x="12" y="101"/>
                  </a:lnTo>
                  <a:lnTo>
                    <a:pt x="12" y="99"/>
                  </a:lnTo>
                  <a:lnTo>
                    <a:pt x="12" y="96"/>
                  </a:lnTo>
                  <a:lnTo>
                    <a:pt x="10" y="95"/>
                  </a:lnTo>
                  <a:lnTo>
                    <a:pt x="6" y="96"/>
                  </a:lnTo>
                  <a:lnTo>
                    <a:pt x="0" y="92"/>
                  </a:lnTo>
                  <a:lnTo>
                    <a:pt x="1" y="91"/>
                  </a:lnTo>
                  <a:lnTo>
                    <a:pt x="2" y="92"/>
                  </a:lnTo>
                  <a:lnTo>
                    <a:pt x="4" y="90"/>
                  </a:lnTo>
                  <a:lnTo>
                    <a:pt x="4" y="86"/>
                  </a:lnTo>
                  <a:lnTo>
                    <a:pt x="4" y="87"/>
                  </a:lnTo>
                  <a:lnTo>
                    <a:pt x="9" y="83"/>
                  </a:lnTo>
                  <a:lnTo>
                    <a:pt x="10" y="85"/>
                  </a:lnTo>
                  <a:lnTo>
                    <a:pt x="12" y="87"/>
                  </a:lnTo>
                  <a:lnTo>
                    <a:pt x="12" y="90"/>
                  </a:lnTo>
                  <a:lnTo>
                    <a:pt x="10" y="91"/>
                  </a:lnTo>
                  <a:lnTo>
                    <a:pt x="10" y="93"/>
                  </a:lnTo>
                  <a:lnTo>
                    <a:pt x="15" y="95"/>
                  </a:lnTo>
                  <a:lnTo>
                    <a:pt x="17" y="92"/>
                  </a:lnTo>
                  <a:lnTo>
                    <a:pt x="21" y="91"/>
                  </a:lnTo>
                  <a:lnTo>
                    <a:pt x="22" y="90"/>
                  </a:lnTo>
                  <a:lnTo>
                    <a:pt x="22" y="86"/>
                  </a:lnTo>
                  <a:lnTo>
                    <a:pt x="27" y="82"/>
                  </a:lnTo>
                  <a:lnTo>
                    <a:pt x="32" y="8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5" name="Freeform 978" descr="30%"/>
            <p:cNvSpPr>
              <a:spLocks/>
            </p:cNvSpPr>
            <p:nvPr/>
          </p:nvSpPr>
          <p:spPr bwMode="auto">
            <a:xfrm>
              <a:off x="5431340" y="2451405"/>
              <a:ext cx="1859" cy="1605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3" y="4"/>
                </a:cxn>
                <a:cxn ang="0">
                  <a:pos x="3" y="5"/>
                </a:cxn>
              </a:cxnLst>
              <a:rect l="0" t="0" r="r" b="b"/>
              <a:pathLst>
                <a:path w="3" h="5">
                  <a:moveTo>
                    <a:pt x="3" y="5"/>
                  </a:moveTo>
                  <a:lnTo>
                    <a:pt x="2" y="4"/>
                  </a:lnTo>
                  <a:lnTo>
                    <a:pt x="0" y="0"/>
                  </a:lnTo>
                  <a:lnTo>
                    <a:pt x="2" y="2"/>
                  </a:lnTo>
                  <a:lnTo>
                    <a:pt x="3" y="4"/>
                  </a:lnTo>
                  <a:lnTo>
                    <a:pt x="3" y="5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6" name="Freeform 979" descr="30%"/>
            <p:cNvSpPr>
              <a:spLocks/>
            </p:cNvSpPr>
            <p:nvPr/>
          </p:nvSpPr>
          <p:spPr bwMode="auto">
            <a:xfrm>
              <a:off x="5451778" y="2611980"/>
              <a:ext cx="1859" cy="160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7" name="Freeform 980" descr="30%"/>
            <p:cNvSpPr>
              <a:spLocks/>
            </p:cNvSpPr>
            <p:nvPr/>
          </p:nvSpPr>
          <p:spPr bwMode="auto">
            <a:xfrm>
              <a:off x="5615334" y="2414468"/>
              <a:ext cx="5573" cy="3210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6" y="5"/>
                </a:cxn>
                <a:cxn ang="0">
                  <a:pos x="4" y="7"/>
                </a:cxn>
                <a:cxn ang="0">
                  <a:pos x="2" y="7"/>
                </a:cxn>
                <a:cxn ang="0">
                  <a:pos x="2" y="5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1"/>
                </a:cxn>
              </a:cxnLst>
              <a:rect l="0" t="0" r="r" b="b"/>
              <a:pathLst>
                <a:path w="6" h="7">
                  <a:moveTo>
                    <a:pt x="3" y="1"/>
                  </a:moveTo>
                  <a:lnTo>
                    <a:pt x="6" y="5"/>
                  </a:lnTo>
                  <a:lnTo>
                    <a:pt x="4" y="7"/>
                  </a:lnTo>
                  <a:lnTo>
                    <a:pt x="2" y="7"/>
                  </a:lnTo>
                  <a:lnTo>
                    <a:pt x="2" y="5"/>
                  </a:lnTo>
                  <a:lnTo>
                    <a:pt x="0" y="2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8" name="Freeform 981" descr="30%"/>
            <p:cNvSpPr>
              <a:spLocks/>
            </p:cNvSpPr>
            <p:nvPr/>
          </p:nvSpPr>
          <p:spPr bwMode="auto">
            <a:xfrm>
              <a:off x="4713941" y="2194478"/>
              <a:ext cx="1859" cy="160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2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9" name="Freeform 982" descr="30%"/>
            <p:cNvSpPr>
              <a:spLocks/>
            </p:cNvSpPr>
            <p:nvPr/>
          </p:nvSpPr>
          <p:spPr bwMode="auto">
            <a:xfrm>
              <a:off x="4687924" y="2197688"/>
              <a:ext cx="68766" cy="96346"/>
            </a:xfrm>
            <a:custGeom>
              <a:avLst/>
              <a:gdLst/>
              <a:ahLst/>
              <a:cxnLst>
                <a:cxn ang="0">
                  <a:pos x="18" y="33"/>
                </a:cxn>
                <a:cxn ang="0">
                  <a:pos x="18" y="24"/>
                </a:cxn>
                <a:cxn ang="0">
                  <a:pos x="21" y="17"/>
                </a:cxn>
                <a:cxn ang="0">
                  <a:pos x="20" y="10"/>
                </a:cxn>
                <a:cxn ang="0">
                  <a:pos x="25" y="7"/>
                </a:cxn>
                <a:cxn ang="0">
                  <a:pos x="30" y="1"/>
                </a:cxn>
                <a:cxn ang="0">
                  <a:pos x="33" y="10"/>
                </a:cxn>
                <a:cxn ang="0">
                  <a:pos x="51" y="25"/>
                </a:cxn>
                <a:cxn ang="0">
                  <a:pos x="54" y="28"/>
                </a:cxn>
                <a:cxn ang="0">
                  <a:pos x="59" y="41"/>
                </a:cxn>
                <a:cxn ang="0">
                  <a:pos x="71" y="54"/>
                </a:cxn>
                <a:cxn ang="0">
                  <a:pos x="71" y="68"/>
                </a:cxn>
                <a:cxn ang="0">
                  <a:pos x="70" y="74"/>
                </a:cxn>
                <a:cxn ang="0">
                  <a:pos x="64" y="78"/>
                </a:cxn>
                <a:cxn ang="0">
                  <a:pos x="64" y="85"/>
                </a:cxn>
                <a:cxn ang="0">
                  <a:pos x="62" y="88"/>
                </a:cxn>
                <a:cxn ang="0">
                  <a:pos x="59" y="90"/>
                </a:cxn>
                <a:cxn ang="0">
                  <a:pos x="58" y="92"/>
                </a:cxn>
                <a:cxn ang="0">
                  <a:pos x="53" y="97"/>
                </a:cxn>
                <a:cxn ang="0">
                  <a:pos x="52" y="107"/>
                </a:cxn>
                <a:cxn ang="0">
                  <a:pos x="46" y="123"/>
                </a:cxn>
                <a:cxn ang="0">
                  <a:pos x="40" y="126"/>
                </a:cxn>
                <a:cxn ang="0">
                  <a:pos x="31" y="131"/>
                </a:cxn>
                <a:cxn ang="0">
                  <a:pos x="23" y="154"/>
                </a:cxn>
                <a:cxn ang="0">
                  <a:pos x="17" y="167"/>
                </a:cxn>
                <a:cxn ang="0">
                  <a:pos x="14" y="177"/>
                </a:cxn>
                <a:cxn ang="0">
                  <a:pos x="12" y="173"/>
                </a:cxn>
                <a:cxn ang="0">
                  <a:pos x="8" y="166"/>
                </a:cxn>
                <a:cxn ang="0">
                  <a:pos x="6" y="159"/>
                </a:cxn>
                <a:cxn ang="0">
                  <a:pos x="6" y="151"/>
                </a:cxn>
                <a:cxn ang="0">
                  <a:pos x="5" y="142"/>
                </a:cxn>
                <a:cxn ang="0">
                  <a:pos x="2" y="136"/>
                </a:cxn>
                <a:cxn ang="0">
                  <a:pos x="2" y="123"/>
                </a:cxn>
                <a:cxn ang="0">
                  <a:pos x="0" y="116"/>
                </a:cxn>
                <a:cxn ang="0">
                  <a:pos x="0" y="107"/>
                </a:cxn>
                <a:cxn ang="0">
                  <a:pos x="1" y="100"/>
                </a:cxn>
                <a:cxn ang="0">
                  <a:pos x="1" y="84"/>
                </a:cxn>
                <a:cxn ang="0">
                  <a:pos x="2" y="77"/>
                </a:cxn>
                <a:cxn ang="0">
                  <a:pos x="5" y="72"/>
                </a:cxn>
                <a:cxn ang="0">
                  <a:pos x="7" y="61"/>
                </a:cxn>
                <a:cxn ang="0">
                  <a:pos x="6" y="50"/>
                </a:cxn>
                <a:cxn ang="0">
                  <a:pos x="15" y="45"/>
                </a:cxn>
              </a:cxnLst>
              <a:rect l="0" t="0" r="r" b="b"/>
              <a:pathLst>
                <a:path w="74" h="181">
                  <a:moveTo>
                    <a:pt x="15" y="42"/>
                  </a:moveTo>
                  <a:lnTo>
                    <a:pt x="14" y="38"/>
                  </a:lnTo>
                  <a:lnTo>
                    <a:pt x="18" y="33"/>
                  </a:lnTo>
                  <a:lnTo>
                    <a:pt x="18" y="30"/>
                  </a:lnTo>
                  <a:lnTo>
                    <a:pt x="17" y="27"/>
                  </a:lnTo>
                  <a:lnTo>
                    <a:pt x="18" y="24"/>
                  </a:lnTo>
                  <a:lnTo>
                    <a:pt x="20" y="21"/>
                  </a:lnTo>
                  <a:lnTo>
                    <a:pt x="18" y="19"/>
                  </a:lnTo>
                  <a:lnTo>
                    <a:pt x="21" y="17"/>
                  </a:lnTo>
                  <a:lnTo>
                    <a:pt x="20" y="12"/>
                  </a:lnTo>
                  <a:lnTo>
                    <a:pt x="21" y="12"/>
                  </a:lnTo>
                  <a:lnTo>
                    <a:pt x="20" y="10"/>
                  </a:lnTo>
                  <a:lnTo>
                    <a:pt x="23" y="9"/>
                  </a:lnTo>
                  <a:lnTo>
                    <a:pt x="23" y="7"/>
                  </a:lnTo>
                  <a:lnTo>
                    <a:pt x="25" y="7"/>
                  </a:lnTo>
                  <a:lnTo>
                    <a:pt x="24" y="4"/>
                  </a:lnTo>
                  <a:lnTo>
                    <a:pt x="28" y="0"/>
                  </a:lnTo>
                  <a:lnTo>
                    <a:pt x="30" y="1"/>
                  </a:lnTo>
                  <a:lnTo>
                    <a:pt x="30" y="5"/>
                  </a:lnTo>
                  <a:lnTo>
                    <a:pt x="33" y="5"/>
                  </a:lnTo>
                  <a:lnTo>
                    <a:pt x="33" y="10"/>
                  </a:lnTo>
                  <a:lnTo>
                    <a:pt x="38" y="16"/>
                  </a:lnTo>
                  <a:lnTo>
                    <a:pt x="50" y="24"/>
                  </a:lnTo>
                  <a:lnTo>
                    <a:pt x="51" y="25"/>
                  </a:lnTo>
                  <a:lnTo>
                    <a:pt x="52" y="26"/>
                  </a:lnTo>
                  <a:lnTo>
                    <a:pt x="53" y="28"/>
                  </a:lnTo>
                  <a:lnTo>
                    <a:pt x="54" y="28"/>
                  </a:lnTo>
                  <a:lnTo>
                    <a:pt x="55" y="33"/>
                  </a:lnTo>
                  <a:lnTo>
                    <a:pt x="59" y="37"/>
                  </a:lnTo>
                  <a:lnTo>
                    <a:pt x="59" y="41"/>
                  </a:lnTo>
                  <a:lnTo>
                    <a:pt x="61" y="45"/>
                  </a:lnTo>
                  <a:lnTo>
                    <a:pt x="70" y="54"/>
                  </a:lnTo>
                  <a:lnTo>
                    <a:pt x="71" y="54"/>
                  </a:lnTo>
                  <a:lnTo>
                    <a:pt x="74" y="58"/>
                  </a:lnTo>
                  <a:lnTo>
                    <a:pt x="73" y="64"/>
                  </a:lnTo>
                  <a:lnTo>
                    <a:pt x="71" y="68"/>
                  </a:lnTo>
                  <a:lnTo>
                    <a:pt x="70" y="68"/>
                  </a:lnTo>
                  <a:lnTo>
                    <a:pt x="70" y="72"/>
                  </a:lnTo>
                  <a:lnTo>
                    <a:pt x="70" y="74"/>
                  </a:lnTo>
                  <a:lnTo>
                    <a:pt x="68" y="76"/>
                  </a:lnTo>
                  <a:lnTo>
                    <a:pt x="67" y="78"/>
                  </a:lnTo>
                  <a:lnTo>
                    <a:pt x="64" y="78"/>
                  </a:lnTo>
                  <a:lnTo>
                    <a:pt x="63" y="82"/>
                  </a:lnTo>
                  <a:lnTo>
                    <a:pt x="63" y="84"/>
                  </a:lnTo>
                  <a:lnTo>
                    <a:pt x="64" y="85"/>
                  </a:lnTo>
                  <a:lnTo>
                    <a:pt x="64" y="87"/>
                  </a:lnTo>
                  <a:lnTo>
                    <a:pt x="62" y="87"/>
                  </a:lnTo>
                  <a:lnTo>
                    <a:pt x="62" y="88"/>
                  </a:lnTo>
                  <a:lnTo>
                    <a:pt x="62" y="89"/>
                  </a:lnTo>
                  <a:lnTo>
                    <a:pt x="60" y="89"/>
                  </a:lnTo>
                  <a:lnTo>
                    <a:pt x="59" y="90"/>
                  </a:lnTo>
                  <a:lnTo>
                    <a:pt x="60" y="92"/>
                  </a:lnTo>
                  <a:lnTo>
                    <a:pt x="59" y="93"/>
                  </a:lnTo>
                  <a:lnTo>
                    <a:pt x="58" y="92"/>
                  </a:lnTo>
                  <a:lnTo>
                    <a:pt x="56" y="94"/>
                  </a:lnTo>
                  <a:lnTo>
                    <a:pt x="55" y="94"/>
                  </a:lnTo>
                  <a:lnTo>
                    <a:pt x="53" y="97"/>
                  </a:lnTo>
                  <a:lnTo>
                    <a:pt x="53" y="100"/>
                  </a:lnTo>
                  <a:lnTo>
                    <a:pt x="52" y="103"/>
                  </a:lnTo>
                  <a:lnTo>
                    <a:pt x="52" y="107"/>
                  </a:lnTo>
                  <a:lnTo>
                    <a:pt x="50" y="108"/>
                  </a:lnTo>
                  <a:lnTo>
                    <a:pt x="50" y="110"/>
                  </a:lnTo>
                  <a:lnTo>
                    <a:pt x="46" y="123"/>
                  </a:lnTo>
                  <a:lnTo>
                    <a:pt x="45" y="120"/>
                  </a:lnTo>
                  <a:lnTo>
                    <a:pt x="43" y="125"/>
                  </a:lnTo>
                  <a:lnTo>
                    <a:pt x="40" y="126"/>
                  </a:lnTo>
                  <a:lnTo>
                    <a:pt x="37" y="124"/>
                  </a:lnTo>
                  <a:lnTo>
                    <a:pt x="36" y="126"/>
                  </a:lnTo>
                  <a:lnTo>
                    <a:pt x="31" y="131"/>
                  </a:lnTo>
                  <a:lnTo>
                    <a:pt x="30" y="134"/>
                  </a:lnTo>
                  <a:lnTo>
                    <a:pt x="25" y="144"/>
                  </a:lnTo>
                  <a:lnTo>
                    <a:pt x="23" y="154"/>
                  </a:lnTo>
                  <a:lnTo>
                    <a:pt x="18" y="159"/>
                  </a:lnTo>
                  <a:lnTo>
                    <a:pt x="18" y="161"/>
                  </a:lnTo>
                  <a:lnTo>
                    <a:pt x="17" y="167"/>
                  </a:lnTo>
                  <a:lnTo>
                    <a:pt x="16" y="172"/>
                  </a:lnTo>
                  <a:lnTo>
                    <a:pt x="15" y="176"/>
                  </a:lnTo>
                  <a:lnTo>
                    <a:pt x="14" y="177"/>
                  </a:lnTo>
                  <a:lnTo>
                    <a:pt x="14" y="178"/>
                  </a:lnTo>
                  <a:lnTo>
                    <a:pt x="14" y="181"/>
                  </a:lnTo>
                  <a:lnTo>
                    <a:pt x="12" y="173"/>
                  </a:lnTo>
                  <a:lnTo>
                    <a:pt x="8" y="171"/>
                  </a:lnTo>
                  <a:lnTo>
                    <a:pt x="9" y="167"/>
                  </a:lnTo>
                  <a:lnTo>
                    <a:pt x="8" y="166"/>
                  </a:lnTo>
                  <a:lnTo>
                    <a:pt x="8" y="163"/>
                  </a:lnTo>
                  <a:lnTo>
                    <a:pt x="10" y="161"/>
                  </a:lnTo>
                  <a:lnTo>
                    <a:pt x="6" y="159"/>
                  </a:lnTo>
                  <a:lnTo>
                    <a:pt x="6" y="155"/>
                  </a:lnTo>
                  <a:lnTo>
                    <a:pt x="6" y="155"/>
                  </a:lnTo>
                  <a:lnTo>
                    <a:pt x="6" y="151"/>
                  </a:lnTo>
                  <a:lnTo>
                    <a:pt x="5" y="149"/>
                  </a:lnTo>
                  <a:lnTo>
                    <a:pt x="6" y="144"/>
                  </a:lnTo>
                  <a:lnTo>
                    <a:pt x="5" y="142"/>
                  </a:lnTo>
                  <a:lnTo>
                    <a:pt x="3" y="145"/>
                  </a:lnTo>
                  <a:lnTo>
                    <a:pt x="2" y="144"/>
                  </a:lnTo>
                  <a:lnTo>
                    <a:pt x="2" y="136"/>
                  </a:lnTo>
                  <a:lnTo>
                    <a:pt x="3" y="135"/>
                  </a:lnTo>
                  <a:lnTo>
                    <a:pt x="1" y="129"/>
                  </a:lnTo>
                  <a:lnTo>
                    <a:pt x="2" y="123"/>
                  </a:lnTo>
                  <a:lnTo>
                    <a:pt x="0" y="123"/>
                  </a:lnTo>
                  <a:lnTo>
                    <a:pt x="1" y="118"/>
                  </a:lnTo>
                  <a:lnTo>
                    <a:pt x="0" y="116"/>
                  </a:lnTo>
                  <a:lnTo>
                    <a:pt x="0" y="113"/>
                  </a:lnTo>
                  <a:lnTo>
                    <a:pt x="1" y="110"/>
                  </a:lnTo>
                  <a:lnTo>
                    <a:pt x="0" y="107"/>
                  </a:lnTo>
                  <a:lnTo>
                    <a:pt x="1" y="104"/>
                  </a:lnTo>
                  <a:lnTo>
                    <a:pt x="0" y="102"/>
                  </a:lnTo>
                  <a:lnTo>
                    <a:pt x="1" y="100"/>
                  </a:lnTo>
                  <a:lnTo>
                    <a:pt x="0" y="95"/>
                  </a:lnTo>
                  <a:lnTo>
                    <a:pt x="2" y="88"/>
                  </a:lnTo>
                  <a:lnTo>
                    <a:pt x="1" y="84"/>
                  </a:lnTo>
                  <a:lnTo>
                    <a:pt x="2" y="83"/>
                  </a:lnTo>
                  <a:lnTo>
                    <a:pt x="3" y="81"/>
                  </a:lnTo>
                  <a:lnTo>
                    <a:pt x="2" y="77"/>
                  </a:lnTo>
                  <a:lnTo>
                    <a:pt x="5" y="73"/>
                  </a:lnTo>
                  <a:lnTo>
                    <a:pt x="3" y="72"/>
                  </a:lnTo>
                  <a:lnTo>
                    <a:pt x="5" y="72"/>
                  </a:lnTo>
                  <a:lnTo>
                    <a:pt x="5" y="64"/>
                  </a:lnTo>
                  <a:lnTo>
                    <a:pt x="5" y="62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6" y="54"/>
                  </a:lnTo>
                  <a:lnTo>
                    <a:pt x="6" y="50"/>
                  </a:lnTo>
                  <a:lnTo>
                    <a:pt x="9" y="47"/>
                  </a:lnTo>
                  <a:lnTo>
                    <a:pt x="13" y="48"/>
                  </a:lnTo>
                  <a:lnTo>
                    <a:pt x="15" y="45"/>
                  </a:lnTo>
                  <a:lnTo>
                    <a:pt x="15" y="42"/>
                  </a:lnTo>
                  <a:lnTo>
                    <a:pt x="15" y="4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0" name="Freeform 983" descr="30%"/>
            <p:cNvSpPr>
              <a:spLocks/>
            </p:cNvSpPr>
            <p:nvPr/>
          </p:nvSpPr>
          <p:spPr bwMode="auto">
            <a:xfrm>
              <a:off x="5860655" y="2504395"/>
              <a:ext cx="1859" cy="160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0" y="2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1" name="Freeform 984" descr="30%"/>
            <p:cNvSpPr>
              <a:spLocks/>
            </p:cNvSpPr>
            <p:nvPr/>
          </p:nvSpPr>
          <p:spPr bwMode="auto">
            <a:xfrm>
              <a:off x="5855082" y="2432132"/>
              <a:ext cx="3719" cy="4819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1" y="0"/>
                </a:cxn>
                <a:cxn ang="0">
                  <a:pos x="3" y="3"/>
                </a:cxn>
                <a:cxn ang="0">
                  <a:pos x="4" y="7"/>
                </a:cxn>
                <a:cxn ang="0">
                  <a:pos x="1" y="7"/>
                </a:cxn>
                <a:cxn ang="0">
                  <a:pos x="0" y="6"/>
                </a:cxn>
              </a:cxnLst>
              <a:rect l="0" t="0" r="r" b="b"/>
              <a:pathLst>
                <a:path w="4" h="7">
                  <a:moveTo>
                    <a:pt x="0" y="6"/>
                  </a:moveTo>
                  <a:lnTo>
                    <a:pt x="1" y="0"/>
                  </a:lnTo>
                  <a:lnTo>
                    <a:pt x="3" y="3"/>
                  </a:lnTo>
                  <a:lnTo>
                    <a:pt x="4" y="7"/>
                  </a:lnTo>
                  <a:lnTo>
                    <a:pt x="1" y="7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" name="Rectangle 985" descr="30%"/>
            <p:cNvSpPr>
              <a:spLocks noChangeArrowheads="1"/>
            </p:cNvSpPr>
            <p:nvPr/>
          </p:nvSpPr>
          <p:spPr bwMode="auto">
            <a:xfrm>
              <a:off x="5488954" y="2462644"/>
              <a:ext cx="0" cy="0"/>
            </a:xfrm>
            <a:prstGeom prst="rect">
              <a:avLst/>
            </a:prstGeom>
            <a:grpFill/>
            <a:ln w="3175">
              <a:solidFill>
                <a:schemeClr val="tx1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" name="Freeform 986" descr="30%"/>
            <p:cNvSpPr>
              <a:spLocks/>
            </p:cNvSpPr>
            <p:nvPr/>
          </p:nvSpPr>
          <p:spPr bwMode="auto">
            <a:xfrm>
              <a:off x="5845789" y="2448190"/>
              <a:ext cx="5573" cy="3210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3" y="7"/>
                </a:cxn>
                <a:cxn ang="0">
                  <a:pos x="0" y="5"/>
                </a:cxn>
                <a:cxn ang="0">
                  <a:pos x="2" y="0"/>
                </a:cxn>
                <a:cxn ang="0">
                  <a:pos x="3" y="2"/>
                </a:cxn>
              </a:cxnLst>
              <a:rect l="0" t="0" r="r" b="b"/>
              <a:pathLst>
                <a:path w="5" h="7">
                  <a:moveTo>
                    <a:pt x="3" y="2"/>
                  </a:moveTo>
                  <a:lnTo>
                    <a:pt x="5" y="4"/>
                  </a:lnTo>
                  <a:lnTo>
                    <a:pt x="5" y="5"/>
                  </a:lnTo>
                  <a:lnTo>
                    <a:pt x="3" y="7"/>
                  </a:lnTo>
                  <a:lnTo>
                    <a:pt x="0" y="5"/>
                  </a:lnTo>
                  <a:lnTo>
                    <a:pt x="2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4" name="Freeform 987" descr="30%"/>
            <p:cNvSpPr>
              <a:spLocks/>
            </p:cNvSpPr>
            <p:nvPr/>
          </p:nvSpPr>
          <p:spPr bwMode="auto">
            <a:xfrm>
              <a:off x="5845789" y="2433741"/>
              <a:ext cx="7432" cy="9634"/>
            </a:xfrm>
            <a:custGeom>
              <a:avLst/>
              <a:gdLst/>
              <a:ahLst/>
              <a:cxnLst>
                <a:cxn ang="0">
                  <a:pos x="4" y="14"/>
                </a:cxn>
                <a:cxn ang="0">
                  <a:pos x="4" y="14"/>
                </a:cxn>
                <a:cxn ang="0">
                  <a:pos x="3" y="17"/>
                </a:cxn>
                <a:cxn ang="0">
                  <a:pos x="0" y="19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3" y="0"/>
                </a:cxn>
                <a:cxn ang="0">
                  <a:pos x="4" y="1"/>
                </a:cxn>
                <a:cxn ang="0">
                  <a:pos x="6" y="8"/>
                </a:cxn>
                <a:cxn ang="0">
                  <a:pos x="9" y="8"/>
                </a:cxn>
                <a:cxn ang="0">
                  <a:pos x="7" y="10"/>
                </a:cxn>
                <a:cxn ang="0">
                  <a:pos x="4" y="14"/>
                </a:cxn>
              </a:cxnLst>
              <a:rect l="0" t="0" r="r" b="b"/>
              <a:pathLst>
                <a:path w="9" h="19">
                  <a:moveTo>
                    <a:pt x="4" y="14"/>
                  </a:moveTo>
                  <a:lnTo>
                    <a:pt x="4" y="14"/>
                  </a:lnTo>
                  <a:lnTo>
                    <a:pt x="3" y="17"/>
                  </a:lnTo>
                  <a:lnTo>
                    <a:pt x="0" y="19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3"/>
                  </a:lnTo>
                  <a:lnTo>
                    <a:pt x="2" y="1"/>
                  </a:lnTo>
                  <a:lnTo>
                    <a:pt x="3" y="0"/>
                  </a:lnTo>
                  <a:lnTo>
                    <a:pt x="4" y="1"/>
                  </a:lnTo>
                  <a:lnTo>
                    <a:pt x="6" y="8"/>
                  </a:lnTo>
                  <a:lnTo>
                    <a:pt x="9" y="8"/>
                  </a:lnTo>
                  <a:lnTo>
                    <a:pt x="7" y="10"/>
                  </a:lnTo>
                  <a:lnTo>
                    <a:pt x="4" y="14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5" name="Freeform 988" descr="30%"/>
            <p:cNvSpPr>
              <a:spLocks/>
            </p:cNvSpPr>
            <p:nvPr/>
          </p:nvSpPr>
          <p:spPr bwMode="auto">
            <a:xfrm>
              <a:off x="5845789" y="2453010"/>
              <a:ext cx="1859" cy="160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0"/>
                </a:cxn>
                <a:cxn ang="0">
                  <a:pos x="1" y="5"/>
                </a:cxn>
                <a:cxn ang="0">
                  <a:pos x="0" y="2"/>
                </a:cxn>
              </a:cxnLst>
              <a:rect l="0" t="0" r="r" b="b"/>
              <a:pathLst>
                <a:path w="1" h="5">
                  <a:moveTo>
                    <a:pt x="0" y="2"/>
                  </a:moveTo>
                  <a:lnTo>
                    <a:pt x="1" y="0"/>
                  </a:lnTo>
                  <a:lnTo>
                    <a:pt x="1" y="5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6" name="Freeform 989" descr="30%"/>
            <p:cNvSpPr>
              <a:spLocks/>
            </p:cNvSpPr>
            <p:nvPr/>
          </p:nvSpPr>
          <p:spPr bwMode="auto">
            <a:xfrm>
              <a:off x="5368147" y="3111380"/>
              <a:ext cx="265772" cy="436775"/>
            </a:xfrm>
            <a:custGeom>
              <a:avLst/>
              <a:gdLst/>
              <a:ahLst/>
              <a:cxnLst>
                <a:cxn ang="0">
                  <a:pos x="275" y="537"/>
                </a:cxn>
                <a:cxn ang="0">
                  <a:pos x="244" y="575"/>
                </a:cxn>
                <a:cxn ang="0">
                  <a:pos x="234" y="635"/>
                </a:cxn>
                <a:cxn ang="0">
                  <a:pos x="232" y="686"/>
                </a:cxn>
                <a:cxn ang="0">
                  <a:pos x="182" y="720"/>
                </a:cxn>
                <a:cxn ang="0">
                  <a:pos x="168" y="752"/>
                </a:cxn>
                <a:cxn ang="0">
                  <a:pos x="159" y="805"/>
                </a:cxn>
                <a:cxn ang="0">
                  <a:pos x="140" y="798"/>
                </a:cxn>
                <a:cxn ang="0">
                  <a:pos x="130" y="783"/>
                </a:cxn>
                <a:cxn ang="0">
                  <a:pos x="118" y="776"/>
                </a:cxn>
                <a:cxn ang="0">
                  <a:pos x="103" y="748"/>
                </a:cxn>
                <a:cxn ang="0">
                  <a:pos x="85" y="732"/>
                </a:cxn>
                <a:cxn ang="0">
                  <a:pos x="76" y="716"/>
                </a:cxn>
                <a:cxn ang="0">
                  <a:pos x="68" y="682"/>
                </a:cxn>
                <a:cxn ang="0">
                  <a:pos x="53" y="682"/>
                </a:cxn>
                <a:cxn ang="0">
                  <a:pos x="50" y="676"/>
                </a:cxn>
                <a:cxn ang="0">
                  <a:pos x="35" y="649"/>
                </a:cxn>
                <a:cxn ang="0">
                  <a:pos x="31" y="625"/>
                </a:cxn>
                <a:cxn ang="0">
                  <a:pos x="43" y="588"/>
                </a:cxn>
                <a:cxn ang="0">
                  <a:pos x="65" y="565"/>
                </a:cxn>
                <a:cxn ang="0">
                  <a:pos x="79" y="559"/>
                </a:cxn>
                <a:cxn ang="0">
                  <a:pos x="88" y="542"/>
                </a:cxn>
                <a:cxn ang="0">
                  <a:pos x="102" y="549"/>
                </a:cxn>
                <a:cxn ang="0">
                  <a:pos x="116" y="542"/>
                </a:cxn>
                <a:cxn ang="0">
                  <a:pos x="121" y="500"/>
                </a:cxn>
                <a:cxn ang="0">
                  <a:pos x="131" y="478"/>
                </a:cxn>
                <a:cxn ang="0">
                  <a:pos x="137" y="432"/>
                </a:cxn>
                <a:cxn ang="0">
                  <a:pos x="136" y="405"/>
                </a:cxn>
                <a:cxn ang="0">
                  <a:pos x="129" y="384"/>
                </a:cxn>
                <a:cxn ang="0">
                  <a:pos x="113" y="353"/>
                </a:cxn>
                <a:cxn ang="0">
                  <a:pos x="106" y="321"/>
                </a:cxn>
                <a:cxn ang="0">
                  <a:pos x="98" y="280"/>
                </a:cxn>
                <a:cxn ang="0">
                  <a:pos x="75" y="239"/>
                </a:cxn>
                <a:cxn ang="0">
                  <a:pos x="56" y="230"/>
                </a:cxn>
                <a:cxn ang="0">
                  <a:pos x="33" y="206"/>
                </a:cxn>
                <a:cxn ang="0">
                  <a:pos x="18" y="175"/>
                </a:cxn>
                <a:cxn ang="0">
                  <a:pos x="1" y="104"/>
                </a:cxn>
                <a:cxn ang="0">
                  <a:pos x="39" y="33"/>
                </a:cxn>
                <a:cxn ang="0">
                  <a:pos x="101" y="26"/>
                </a:cxn>
                <a:cxn ang="0">
                  <a:pos x="143" y="5"/>
                </a:cxn>
                <a:cxn ang="0">
                  <a:pos x="169" y="16"/>
                </a:cxn>
                <a:cxn ang="0">
                  <a:pos x="200" y="22"/>
                </a:cxn>
                <a:cxn ang="0">
                  <a:pos x="216" y="77"/>
                </a:cxn>
                <a:cxn ang="0">
                  <a:pos x="236" y="89"/>
                </a:cxn>
                <a:cxn ang="0">
                  <a:pos x="243" y="95"/>
                </a:cxn>
                <a:cxn ang="0">
                  <a:pos x="255" y="99"/>
                </a:cxn>
                <a:cxn ang="0">
                  <a:pos x="257" y="68"/>
                </a:cxn>
                <a:cxn ang="0">
                  <a:pos x="272" y="89"/>
                </a:cxn>
                <a:cxn ang="0">
                  <a:pos x="283" y="125"/>
                </a:cxn>
                <a:cxn ang="0">
                  <a:pos x="273" y="168"/>
                </a:cxn>
                <a:cxn ang="0">
                  <a:pos x="260" y="207"/>
                </a:cxn>
                <a:cxn ang="0">
                  <a:pos x="254" y="229"/>
                </a:cxn>
                <a:cxn ang="0">
                  <a:pos x="261" y="253"/>
                </a:cxn>
                <a:cxn ang="0">
                  <a:pos x="275" y="250"/>
                </a:cxn>
                <a:cxn ang="0">
                  <a:pos x="266" y="296"/>
                </a:cxn>
                <a:cxn ang="0">
                  <a:pos x="259" y="329"/>
                </a:cxn>
                <a:cxn ang="0">
                  <a:pos x="260" y="364"/>
                </a:cxn>
                <a:cxn ang="0">
                  <a:pos x="266" y="416"/>
                </a:cxn>
                <a:cxn ang="0">
                  <a:pos x="266" y="453"/>
                </a:cxn>
              </a:cxnLst>
              <a:rect l="0" t="0" r="r" b="b"/>
              <a:pathLst>
                <a:path w="284" h="816">
                  <a:moveTo>
                    <a:pt x="270" y="480"/>
                  </a:moveTo>
                  <a:lnTo>
                    <a:pt x="277" y="487"/>
                  </a:lnTo>
                  <a:lnTo>
                    <a:pt x="281" y="488"/>
                  </a:lnTo>
                  <a:lnTo>
                    <a:pt x="282" y="490"/>
                  </a:lnTo>
                  <a:lnTo>
                    <a:pt x="281" y="493"/>
                  </a:lnTo>
                  <a:lnTo>
                    <a:pt x="281" y="495"/>
                  </a:lnTo>
                  <a:lnTo>
                    <a:pt x="276" y="500"/>
                  </a:lnTo>
                  <a:lnTo>
                    <a:pt x="275" y="507"/>
                  </a:lnTo>
                  <a:lnTo>
                    <a:pt x="276" y="510"/>
                  </a:lnTo>
                  <a:lnTo>
                    <a:pt x="281" y="520"/>
                  </a:lnTo>
                  <a:lnTo>
                    <a:pt x="280" y="525"/>
                  </a:lnTo>
                  <a:lnTo>
                    <a:pt x="275" y="537"/>
                  </a:lnTo>
                  <a:lnTo>
                    <a:pt x="270" y="542"/>
                  </a:lnTo>
                  <a:lnTo>
                    <a:pt x="270" y="542"/>
                  </a:lnTo>
                  <a:lnTo>
                    <a:pt x="266" y="542"/>
                  </a:lnTo>
                  <a:lnTo>
                    <a:pt x="265" y="544"/>
                  </a:lnTo>
                  <a:lnTo>
                    <a:pt x="262" y="549"/>
                  </a:lnTo>
                  <a:lnTo>
                    <a:pt x="258" y="552"/>
                  </a:lnTo>
                  <a:lnTo>
                    <a:pt x="258" y="556"/>
                  </a:lnTo>
                  <a:lnTo>
                    <a:pt x="257" y="559"/>
                  </a:lnTo>
                  <a:lnTo>
                    <a:pt x="254" y="561"/>
                  </a:lnTo>
                  <a:lnTo>
                    <a:pt x="253" y="563"/>
                  </a:lnTo>
                  <a:lnTo>
                    <a:pt x="246" y="571"/>
                  </a:lnTo>
                  <a:lnTo>
                    <a:pt x="244" y="575"/>
                  </a:lnTo>
                  <a:lnTo>
                    <a:pt x="240" y="578"/>
                  </a:lnTo>
                  <a:lnTo>
                    <a:pt x="239" y="581"/>
                  </a:lnTo>
                  <a:lnTo>
                    <a:pt x="232" y="591"/>
                  </a:lnTo>
                  <a:lnTo>
                    <a:pt x="231" y="598"/>
                  </a:lnTo>
                  <a:lnTo>
                    <a:pt x="231" y="602"/>
                  </a:lnTo>
                  <a:lnTo>
                    <a:pt x="232" y="606"/>
                  </a:lnTo>
                  <a:lnTo>
                    <a:pt x="232" y="606"/>
                  </a:lnTo>
                  <a:lnTo>
                    <a:pt x="232" y="606"/>
                  </a:lnTo>
                  <a:lnTo>
                    <a:pt x="232" y="615"/>
                  </a:lnTo>
                  <a:lnTo>
                    <a:pt x="234" y="620"/>
                  </a:lnTo>
                  <a:lnTo>
                    <a:pt x="232" y="629"/>
                  </a:lnTo>
                  <a:lnTo>
                    <a:pt x="234" y="635"/>
                  </a:lnTo>
                  <a:lnTo>
                    <a:pt x="232" y="640"/>
                  </a:lnTo>
                  <a:lnTo>
                    <a:pt x="235" y="646"/>
                  </a:lnTo>
                  <a:lnTo>
                    <a:pt x="235" y="648"/>
                  </a:lnTo>
                  <a:lnTo>
                    <a:pt x="236" y="646"/>
                  </a:lnTo>
                  <a:lnTo>
                    <a:pt x="236" y="649"/>
                  </a:lnTo>
                  <a:lnTo>
                    <a:pt x="239" y="655"/>
                  </a:lnTo>
                  <a:lnTo>
                    <a:pt x="243" y="660"/>
                  </a:lnTo>
                  <a:lnTo>
                    <a:pt x="244" y="663"/>
                  </a:lnTo>
                  <a:lnTo>
                    <a:pt x="243" y="666"/>
                  </a:lnTo>
                  <a:lnTo>
                    <a:pt x="240" y="671"/>
                  </a:lnTo>
                  <a:lnTo>
                    <a:pt x="235" y="680"/>
                  </a:lnTo>
                  <a:lnTo>
                    <a:pt x="232" y="686"/>
                  </a:lnTo>
                  <a:lnTo>
                    <a:pt x="231" y="695"/>
                  </a:lnTo>
                  <a:lnTo>
                    <a:pt x="230" y="696"/>
                  </a:lnTo>
                  <a:lnTo>
                    <a:pt x="229" y="703"/>
                  </a:lnTo>
                  <a:lnTo>
                    <a:pt x="227" y="707"/>
                  </a:lnTo>
                  <a:lnTo>
                    <a:pt x="221" y="706"/>
                  </a:lnTo>
                  <a:lnTo>
                    <a:pt x="210" y="710"/>
                  </a:lnTo>
                  <a:lnTo>
                    <a:pt x="205" y="708"/>
                  </a:lnTo>
                  <a:lnTo>
                    <a:pt x="200" y="708"/>
                  </a:lnTo>
                  <a:lnTo>
                    <a:pt x="191" y="713"/>
                  </a:lnTo>
                  <a:lnTo>
                    <a:pt x="186" y="718"/>
                  </a:lnTo>
                  <a:lnTo>
                    <a:pt x="185" y="717"/>
                  </a:lnTo>
                  <a:lnTo>
                    <a:pt x="182" y="720"/>
                  </a:lnTo>
                  <a:lnTo>
                    <a:pt x="176" y="724"/>
                  </a:lnTo>
                  <a:lnTo>
                    <a:pt x="175" y="728"/>
                  </a:lnTo>
                  <a:lnTo>
                    <a:pt x="176" y="729"/>
                  </a:lnTo>
                  <a:lnTo>
                    <a:pt x="172" y="741"/>
                  </a:lnTo>
                  <a:lnTo>
                    <a:pt x="172" y="742"/>
                  </a:lnTo>
                  <a:lnTo>
                    <a:pt x="171" y="744"/>
                  </a:lnTo>
                  <a:lnTo>
                    <a:pt x="169" y="742"/>
                  </a:lnTo>
                  <a:lnTo>
                    <a:pt x="168" y="744"/>
                  </a:lnTo>
                  <a:lnTo>
                    <a:pt x="170" y="747"/>
                  </a:lnTo>
                  <a:lnTo>
                    <a:pt x="169" y="748"/>
                  </a:lnTo>
                  <a:lnTo>
                    <a:pt x="168" y="750"/>
                  </a:lnTo>
                  <a:lnTo>
                    <a:pt x="168" y="752"/>
                  </a:lnTo>
                  <a:lnTo>
                    <a:pt x="163" y="759"/>
                  </a:lnTo>
                  <a:lnTo>
                    <a:pt x="164" y="763"/>
                  </a:lnTo>
                  <a:lnTo>
                    <a:pt x="164" y="765"/>
                  </a:lnTo>
                  <a:lnTo>
                    <a:pt x="166" y="769"/>
                  </a:lnTo>
                  <a:lnTo>
                    <a:pt x="164" y="772"/>
                  </a:lnTo>
                  <a:lnTo>
                    <a:pt x="164" y="773"/>
                  </a:lnTo>
                  <a:lnTo>
                    <a:pt x="164" y="775"/>
                  </a:lnTo>
                  <a:lnTo>
                    <a:pt x="164" y="786"/>
                  </a:lnTo>
                  <a:lnTo>
                    <a:pt x="164" y="790"/>
                  </a:lnTo>
                  <a:lnTo>
                    <a:pt x="163" y="794"/>
                  </a:lnTo>
                  <a:lnTo>
                    <a:pt x="163" y="799"/>
                  </a:lnTo>
                  <a:lnTo>
                    <a:pt x="159" y="805"/>
                  </a:lnTo>
                  <a:lnTo>
                    <a:pt x="156" y="812"/>
                  </a:lnTo>
                  <a:lnTo>
                    <a:pt x="154" y="816"/>
                  </a:lnTo>
                  <a:lnTo>
                    <a:pt x="153" y="814"/>
                  </a:lnTo>
                  <a:lnTo>
                    <a:pt x="154" y="810"/>
                  </a:lnTo>
                  <a:lnTo>
                    <a:pt x="153" y="802"/>
                  </a:lnTo>
                  <a:lnTo>
                    <a:pt x="151" y="799"/>
                  </a:lnTo>
                  <a:lnTo>
                    <a:pt x="148" y="801"/>
                  </a:lnTo>
                  <a:lnTo>
                    <a:pt x="146" y="801"/>
                  </a:lnTo>
                  <a:lnTo>
                    <a:pt x="146" y="800"/>
                  </a:lnTo>
                  <a:lnTo>
                    <a:pt x="143" y="801"/>
                  </a:lnTo>
                  <a:lnTo>
                    <a:pt x="141" y="799"/>
                  </a:lnTo>
                  <a:lnTo>
                    <a:pt x="140" y="798"/>
                  </a:lnTo>
                  <a:lnTo>
                    <a:pt x="140" y="791"/>
                  </a:lnTo>
                  <a:lnTo>
                    <a:pt x="139" y="790"/>
                  </a:lnTo>
                  <a:lnTo>
                    <a:pt x="139" y="789"/>
                  </a:lnTo>
                  <a:lnTo>
                    <a:pt x="138" y="789"/>
                  </a:lnTo>
                  <a:lnTo>
                    <a:pt x="139" y="786"/>
                  </a:lnTo>
                  <a:lnTo>
                    <a:pt x="139" y="785"/>
                  </a:lnTo>
                  <a:lnTo>
                    <a:pt x="137" y="785"/>
                  </a:lnTo>
                  <a:lnTo>
                    <a:pt x="136" y="789"/>
                  </a:lnTo>
                  <a:lnTo>
                    <a:pt x="134" y="785"/>
                  </a:lnTo>
                  <a:lnTo>
                    <a:pt x="132" y="784"/>
                  </a:lnTo>
                  <a:lnTo>
                    <a:pt x="131" y="783"/>
                  </a:lnTo>
                  <a:lnTo>
                    <a:pt x="130" y="783"/>
                  </a:lnTo>
                  <a:lnTo>
                    <a:pt x="130" y="785"/>
                  </a:lnTo>
                  <a:lnTo>
                    <a:pt x="129" y="785"/>
                  </a:lnTo>
                  <a:lnTo>
                    <a:pt x="126" y="780"/>
                  </a:lnTo>
                  <a:lnTo>
                    <a:pt x="123" y="780"/>
                  </a:lnTo>
                  <a:lnTo>
                    <a:pt x="122" y="776"/>
                  </a:lnTo>
                  <a:lnTo>
                    <a:pt x="122" y="776"/>
                  </a:lnTo>
                  <a:lnTo>
                    <a:pt x="121" y="783"/>
                  </a:lnTo>
                  <a:lnTo>
                    <a:pt x="119" y="781"/>
                  </a:lnTo>
                  <a:lnTo>
                    <a:pt x="119" y="779"/>
                  </a:lnTo>
                  <a:lnTo>
                    <a:pt x="118" y="780"/>
                  </a:lnTo>
                  <a:lnTo>
                    <a:pt x="117" y="779"/>
                  </a:lnTo>
                  <a:lnTo>
                    <a:pt x="118" y="776"/>
                  </a:lnTo>
                  <a:lnTo>
                    <a:pt x="117" y="773"/>
                  </a:lnTo>
                  <a:lnTo>
                    <a:pt x="117" y="769"/>
                  </a:lnTo>
                  <a:lnTo>
                    <a:pt x="115" y="769"/>
                  </a:lnTo>
                  <a:lnTo>
                    <a:pt x="114" y="765"/>
                  </a:lnTo>
                  <a:lnTo>
                    <a:pt x="114" y="765"/>
                  </a:lnTo>
                  <a:lnTo>
                    <a:pt x="113" y="768"/>
                  </a:lnTo>
                  <a:lnTo>
                    <a:pt x="113" y="768"/>
                  </a:lnTo>
                  <a:lnTo>
                    <a:pt x="110" y="762"/>
                  </a:lnTo>
                  <a:lnTo>
                    <a:pt x="109" y="755"/>
                  </a:lnTo>
                  <a:lnTo>
                    <a:pt x="107" y="753"/>
                  </a:lnTo>
                  <a:lnTo>
                    <a:pt x="104" y="753"/>
                  </a:lnTo>
                  <a:lnTo>
                    <a:pt x="103" y="748"/>
                  </a:lnTo>
                  <a:lnTo>
                    <a:pt x="102" y="749"/>
                  </a:lnTo>
                  <a:lnTo>
                    <a:pt x="101" y="744"/>
                  </a:lnTo>
                  <a:lnTo>
                    <a:pt x="101" y="739"/>
                  </a:lnTo>
                  <a:lnTo>
                    <a:pt x="103" y="732"/>
                  </a:lnTo>
                  <a:lnTo>
                    <a:pt x="103" y="731"/>
                  </a:lnTo>
                  <a:lnTo>
                    <a:pt x="96" y="729"/>
                  </a:lnTo>
                  <a:lnTo>
                    <a:pt x="92" y="726"/>
                  </a:lnTo>
                  <a:lnTo>
                    <a:pt x="90" y="728"/>
                  </a:lnTo>
                  <a:lnTo>
                    <a:pt x="88" y="732"/>
                  </a:lnTo>
                  <a:lnTo>
                    <a:pt x="86" y="734"/>
                  </a:lnTo>
                  <a:lnTo>
                    <a:pt x="85" y="734"/>
                  </a:lnTo>
                  <a:lnTo>
                    <a:pt x="85" y="732"/>
                  </a:lnTo>
                  <a:lnTo>
                    <a:pt x="84" y="732"/>
                  </a:lnTo>
                  <a:lnTo>
                    <a:pt x="81" y="734"/>
                  </a:lnTo>
                  <a:lnTo>
                    <a:pt x="81" y="734"/>
                  </a:lnTo>
                  <a:lnTo>
                    <a:pt x="80" y="729"/>
                  </a:lnTo>
                  <a:lnTo>
                    <a:pt x="79" y="729"/>
                  </a:lnTo>
                  <a:lnTo>
                    <a:pt x="78" y="718"/>
                  </a:lnTo>
                  <a:lnTo>
                    <a:pt x="81" y="710"/>
                  </a:lnTo>
                  <a:lnTo>
                    <a:pt x="80" y="708"/>
                  </a:lnTo>
                  <a:lnTo>
                    <a:pt x="80" y="711"/>
                  </a:lnTo>
                  <a:lnTo>
                    <a:pt x="77" y="711"/>
                  </a:lnTo>
                  <a:lnTo>
                    <a:pt x="77" y="715"/>
                  </a:lnTo>
                  <a:lnTo>
                    <a:pt x="76" y="716"/>
                  </a:lnTo>
                  <a:lnTo>
                    <a:pt x="73" y="708"/>
                  </a:lnTo>
                  <a:lnTo>
                    <a:pt x="71" y="706"/>
                  </a:lnTo>
                  <a:lnTo>
                    <a:pt x="68" y="705"/>
                  </a:lnTo>
                  <a:lnTo>
                    <a:pt x="66" y="698"/>
                  </a:lnTo>
                  <a:lnTo>
                    <a:pt x="68" y="697"/>
                  </a:lnTo>
                  <a:lnTo>
                    <a:pt x="70" y="697"/>
                  </a:lnTo>
                  <a:lnTo>
                    <a:pt x="70" y="695"/>
                  </a:lnTo>
                  <a:lnTo>
                    <a:pt x="69" y="695"/>
                  </a:lnTo>
                  <a:lnTo>
                    <a:pt x="69" y="691"/>
                  </a:lnTo>
                  <a:lnTo>
                    <a:pt x="71" y="685"/>
                  </a:lnTo>
                  <a:lnTo>
                    <a:pt x="71" y="682"/>
                  </a:lnTo>
                  <a:lnTo>
                    <a:pt x="68" y="682"/>
                  </a:lnTo>
                  <a:lnTo>
                    <a:pt x="68" y="685"/>
                  </a:lnTo>
                  <a:lnTo>
                    <a:pt x="66" y="685"/>
                  </a:lnTo>
                  <a:lnTo>
                    <a:pt x="66" y="681"/>
                  </a:lnTo>
                  <a:lnTo>
                    <a:pt x="64" y="681"/>
                  </a:lnTo>
                  <a:lnTo>
                    <a:pt x="62" y="684"/>
                  </a:lnTo>
                  <a:lnTo>
                    <a:pt x="62" y="689"/>
                  </a:lnTo>
                  <a:lnTo>
                    <a:pt x="61" y="691"/>
                  </a:lnTo>
                  <a:lnTo>
                    <a:pt x="60" y="690"/>
                  </a:lnTo>
                  <a:lnTo>
                    <a:pt x="61" y="684"/>
                  </a:lnTo>
                  <a:lnTo>
                    <a:pt x="60" y="682"/>
                  </a:lnTo>
                  <a:lnTo>
                    <a:pt x="55" y="687"/>
                  </a:lnTo>
                  <a:lnTo>
                    <a:pt x="53" y="682"/>
                  </a:lnTo>
                  <a:lnTo>
                    <a:pt x="54" y="679"/>
                  </a:lnTo>
                  <a:lnTo>
                    <a:pt x="54" y="679"/>
                  </a:lnTo>
                  <a:lnTo>
                    <a:pt x="51" y="680"/>
                  </a:lnTo>
                  <a:lnTo>
                    <a:pt x="50" y="682"/>
                  </a:lnTo>
                  <a:lnTo>
                    <a:pt x="50" y="687"/>
                  </a:lnTo>
                  <a:lnTo>
                    <a:pt x="50" y="691"/>
                  </a:lnTo>
                  <a:lnTo>
                    <a:pt x="48" y="695"/>
                  </a:lnTo>
                  <a:lnTo>
                    <a:pt x="49" y="690"/>
                  </a:lnTo>
                  <a:lnTo>
                    <a:pt x="48" y="687"/>
                  </a:lnTo>
                  <a:lnTo>
                    <a:pt x="49" y="684"/>
                  </a:lnTo>
                  <a:lnTo>
                    <a:pt x="49" y="679"/>
                  </a:lnTo>
                  <a:lnTo>
                    <a:pt x="50" y="676"/>
                  </a:lnTo>
                  <a:lnTo>
                    <a:pt x="49" y="669"/>
                  </a:lnTo>
                  <a:lnTo>
                    <a:pt x="47" y="664"/>
                  </a:lnTo>
                  <a:lnTo>
                    <a:pt x="49" y="658"/>
                  </a:lnTo>
                  <a:lnTo>
                    <a:pt x="48" y="653"/>
                  </a:lnTo>
                  <a:lnTo>
                    <a:pt x="49" y="648"/>
                  </a:lnTo>
                  <a:lnTo>
                    <a:pt x="46" y="641"/>
                  </a:lnTo>
                  <a:lnTo>
                    <a:pt x="41" y="640"/>
                  </a:lnTo>
                  <a:lnTo>
                    <a:pt x="40" y="640"/>
                  </a:lnTo>
                  <a:lnTo>
                    <a:pt x="38" y="643"/>
                  </a:lnTo>
                  <a:lnTo>
                    <a:pt x="38" y="646"/>
                  </a:lnTo>
                  <a:lnTo>
                    <a:pt x="37" y="645"/>
                  </a:lnTo>
                  <a:lnTo>
                    <a:pt x="35" y="649"/>
                  </a:lnTo>
                  <a:lnTo>
                    <a:pt x="34" y="648"/>
                  </a:lnTo>
                  <a:lnTo>
                    <a:pt x="33" y="650"/>
                  </a:lnTo>
                  <a:lnTo>
                    <a:pt x="32" y="646"/>
                  </a:lnTo>
                  <a:lnTo>
                    <a:pt x="30" y="648"/>
                  </a:lnTo>
                  <a:lnTo>
                    <a:pt x="30" y="644"/>
                  </a:lnTo>
                  <a:lnTo>
                    <a:pt x="28" y="644"/>
                  </a:lnTo>
                  <a:lnTo>
                    <a:pt x="30" y="640"/>
                  </a:lnTo>
                  <a:lnTo>
                    <a:pt x="30" y="638"/>
                  </a:lnTo>
                  <a:lnTo>
                    <a:pt x="27" y="637"/>
                  </a:lnTo>
                  <a:lnTo>
                    <a:pt x="30" y="634"/>
                  </a:lnTo>
                  <a:lnTo>
                    <a:pt x="28" y="630"/>
                  </a:lnTo>
                  <a:lnTo>
                    <a:pt x="31" y="625"/>
                  </a:lnTo>
                  <a:lnTo>
                    <a:pt x="31" y="622"/>
                  </a:lnTo>
                  <a:lnTo>
                    <a:pt x="34" y="618"/>
                  </a:lnTo>
                  <a:lnTo>
                    <a:pt x="34" y="615"/>
                  </a:lnTo>
                  <a:lnTo>
                    <a:pt x="35" y="612"/>
                  </a:lnTo>
                  <a:lnTo>
                    <a:pt x="34" y="606"/>
                  </a:lnTo>
                  <a:lnTo>
                    <a:pt x="37" y="603"/>
                  </a:lnTo>
                  <a:lnTo>
                    <a:pt x="38" y="598"/>
                  </a:lnTo>
                  <a:lnTo>
                    <a:pt x="39" y="596"/>
                  </a:lnTo>
                  <a:lnTo>
                    <a:pt x="38" y="589"/>
                  </a:lnTo>
                  <a:lnTo>
                    <a:pt x="42" y="591"/>
                  </a:lnTo>
                  <a:lnTo>
                    <a:pt x="43" y="591"/>
                  </a:lnTo>
                  <a:lnTo>
                    <a:pt x="43" y="588"/>
                  </a:lnTo>
                  <a:lnTo>
                    <a:pt x="49" y="587"/>
                  </a:lnTo>
                  <a:lnTo>
                    <a:pt x="51" y="581"/>
                  </a:lnTo>
                  <a:lnTo>
                    <a:pt x="55" y="573"/>
                  </a:lnTo>
                  <a:lnTo>
                    <a:pt x="57" y="572"/>
                  </a:lnTo>
                  <a:lnTo>
                    <a:pt x="58" y="572"/>
                  </a:lnTo>
                  <a:lnTo>
                    <a:pt x="60" y="567"/>
                  </a:lnTo>
                  <a:lnTo>
                    <a:pt x="62" y="566"/>
                  </a:lnTo>
                  <a:lnTo>
                    <a:pt x="61" y="565"/>
                  </a:lnTo>
                  <a:lnTo>
                    <a:pt x="60" y="565"/>
                  </a:lnTo>
                  <a:lnTo>
                    <a:pt x="60" y="561"/>
                  </a:lnTo>
                  <a:lnTo>
                    <a:pt x="62" y="565"/>
                  </a:lnTo>
                  <a:lnTo>
                    <a:pt x="65" y="565"/>
                  </a:lnTo>
                  <a:lnTo>
                    <a:pt x="66" y="561"/>
                  </a:lnTo>
                  <a:lnTo>
                    <a:pt x="69" y="559"/>
                  </a:lnTo>
                  <a:lnTo>
                    <a:pt x="70" y="554"/>
                  </a:lnTo>
                  <a:lnTo>
                    <a:pt x="72" y="554"/>
                  </a:lnTo>
                  <a:lnTo>
                    <a:pt x="76" y="550"/>
                  </a:lnTo>
                  <a:lnTo>
                    <a:pt x="75" y="544"/>
                  </a:lnTo>
                  <a:lnTo>
                    <a:pt x="78" y="541"/>
                  </a:lnTo>
                  <a:lnTo>
                    <a:pt x="79" y="540"/>
                  </a:lnTo>
                  <a:lnTo>
                    <a:pt x="81" y="545"/>
                  </a:lnTo>
                  <a:lnTo>
                    <a:pt x="79" y="551"/>
                  </a:lnTo>
                  <a:lnTo>
                    <a:pt x="78" y="556"/>
                  </a:lnTo>
                  <a:lnTo>
                    <a:pt x="79" y="559"/>
                  </a:lnTo>
                  <a:lnTo>
                    <a:pt x="79" y="560"/>
                  </a:lnTo>
                  <a:lnTo>
                    <a:pt x="80" y="563"/>
                  </a:lnTo>
                  <a:lnTo>
                    <a:pt x="83" y="563"/>
                  </a:lnTo>
                  <a:lnTo>
                    <a:pt x="84" y="567"/>
                  </a:lnTo>
                  <a:lnTo>
                    <a:pt x="85" y="565"/>
                  </a:lnTo>
                  <a:lnTo>
                    <a:pt x="86" y="563"/>
                  </a:lnTo>
                  <a:lnTo>
                    <a:pt x="84" y="559"/>
                  </a:lnTo>
                  <a:lnTo>
                    <a:pt x="84" y="555"/>
                  </a:lnTo>
                  <a:lnTo>
                    <a:pt x="85" y="549"/>
                  </a:lnTo>
                  <a:lnTo>
                    <a:pt x="85" y="544"/>
                  </a:lnTo>
                  <a:lnTo>
                    <a:pt x="86" y="542"/>
                  </a:lnTo>
                  <a:lnTo>
                    <a:pt x="88" y="542"/>
                  </a:lnTo>
                  <a:lnTo>
                    <a:pt x="90" y="545"/>
                  </a:lnTo>
                  <a:lnTo>
                    <a:pt x="90" y="549"/>
                  </a:lnTo>
                  <a:lnTo>
                    <a:pt x="91" y="550"/>
                  </a:lnTo>
                  <a:lnTo>
                    <a:pt x="91" y="554"/>
                  </a:lnTo>
                  <a:lnTo>
                    <a:pt x="92" y="555"/>
                  </a:lnTo>
                  <a:lnTo>
                    <a:pt x="93" y="555"/>
                  </a:lnTo>
                  <a:lnTo>
                    <a:pt x="94" y="552"/>
                  </a:lnTo>
                  <a:lnTo>
                    <a:pt x="94" y="549"/>
                  </a:lnTo>
                  <a:lnTo>
                    <a:pt x="95" y="545"/>
                  </a:lnTo>
                  <a:lnTo>
                    <a:pt x="96" y="546"/>
                  </a:lnTo>
                  <a:lnTo>
                    <a:pt x="96" y="546"/>
                  </a:lnTo>
                  <a:lnTo>
                    <a:pt x="102" y="549"/>
                  </a:lnTo>
                  <a:lnTo>
                    <a:pt x="103" y="555"/>
                  </a:lnTo>
                  <a:lnTo>
                    <a:pt x="104" y="555"/>
                  </a:lnTo>
                  <a:lnTo>
                    <a:pt x="106" y="555"/>
                  </a:lnTo>
                  <a:lnTo>
                    <a:pt x="107" y="552"/>
                  </a:lnTo>
                  <a:lnTo>
                    <a:pt x="108" y="551"/>
                  </a:lnTo>
                  <a:lnTo>
                    <a:pt x="110" y="547"/>
                  </a:lnTo>
                  <a:lnTo>
                    <a:pt x="114" y="552"/>
                  </a:lnTo>
                  <a:lnTo>
                    <a:pt x="115" y="551"/>
                  </a:lnTo>
                  <a:lnTo>
                    <a:pt x="115" y="551"/>
                  </a:lnTo>
                  <a:lnTo>
                    <a:pt x="114" y="546"/>
                  </a:lnTo>
                  <a:lnTo>
                    <a:pt x="114" y="545"/>
                  </a:lnTo>
                  <a:lnTo>
                    <a:pt x="116" y="542"/>
                  </a:lnTo>
                  <a:lnTo>
                    <a:pt x="115" y="540"/>
                  </a:lnTo>
                  <a:lnTo>
                    <a:pt x="116" y="536"/>
                  </a:lnTo>
                  <a:lnTo>
                    <a:pt x="118" y="534"/>
                  </a:lnTo>
                  <a:lnTo>
                    <a:pt x="118" y="530"/>
                  </a:lnTo>
                  <a:lnTo>
                    <a:pt x="122" y="525"/>
                  </a:lnTo>
                  <a:lnTo>
                    <a:pt x="118" y="514"/>
                  </a:lnTo>
                  <a:lnTo>
                    <a:pt x="116" y="511"/>
                  </a:lnTo>
                  <a:lnTo>
                    <a:pt x="117" y="508"/>
                  </a:lnTo>
                  <a:lnTo>
                    <a:pt x="118" y="505"/>
                  </a:lnTo>
                  <a:lnTo>
                    <a:pt x="122" y="505"/>
                  </a:lnTo>
                  <a:lnTo>
                    <a:pt x="122" y="502"/>
                  </a:lnTo>
                  <a:lnTo>
                    <a:pt x="121" y="500"/>
                  </a:lnTo>
                  <a:lnTo>
                    <a:pt x="119" y="497"/>
                  </a:lnTo>
                  <a:lnTo>
                    <a:pt x="122" y="494"/>
                  </a:lnTo>
                  <a:lnTo>
                    <a:pt x="121" y="492"/>
                  </a:lnTo>
                  <a:lnTo>
                    <a:pt x="122" y="490"/>
                  </a:lnTo>
                  <a:lnTo>
                    <a:pt x="122" y="488"/>
                  </a:lnTo>
                  <a:lnTo>
                    <a:pt x="124" y="487"/>
                  </a:lnTo>
                  <a:lnTo>
                    <a:pt x="128" y="489"/>
                  </a:lnTo>
                  <a:lnTo>
                    <a:pt x="129" y="487"/>
                  </a:lnTo>
                  <a:lnTo>
                    <a:pt x="132" y="488"/>
                  </a:lnTo>
                  <a:lnTo>
                    <a:pt x="131" y="485"/>
                  </a:lnTo>
                  <a:lnTo>
                    <a:pt x="132" y="482"/>
                  </a:lnTo>
                  <a:lnTo>
                    <a:pt x="131" y="478"/>
                  </a:lnTo>
                  <a:lnTo>
                    <a:pt x="132" y="474"/>
                  </a:lnTo>
                  <a:lnTo>
                    <a:pt x="131" y="468"/>
                  </a:lnTo>
                  <a:lnTo>
                    <a:pt x="132" y="464"/>
                  </a:lnTo>
                  <a:lnTo>
                    <a:pt x="134" y="464"/>
                  </a:lnTo>
                  <a:lnTo>
                    <a:pt x="136" y="469"/>
                  </a:lnTo>
                  <a:lnTo>
                    <a:pt x="137" y="471"/>
                  </a:lnTo>
                  <a:lnTo>
                    <a:pt x="140" y="468"/>
                  </a:lnTo>
                  <a:lnTo>
                    <a:pt x="140" y="463"/>
                  </a:lnTo>
                  <a:lnTo>
                    <a:pt x="141" y="461"/>
                  </a:lnTo>
                  <a:lnTo>
                    <a:pt x="141" y="454"/>
                  </a:lnTo>
                  <a:lnTo>
                    <a:pt x="139" y="436"/>
                  </a:lnTo>
                  <a:lnTo>
                    <a:pt x="137" y="432"/>
                  </a:lnTo>
                  <a:lnTo>
                    <a:pt x="134" y="433"/>
                  </a:lnTo>
                  <a:lnTo>
                    <a:pt x="132" y="431"/>
                  </a:lnTo>
                  <a:lnTo>
                    <a:pt x="133" y="427"/>
                  </a:lnTo>
                  <a:lnTo>
                    <a:pt x="134" y="426"/>
                  </a:lnTo>
                  <a:lnTo>
                    <a:pt x="137" y="430"/>
                  </a:lnTo>
                  <a:lnTo>
                    <a:pt x="138" y="428"/>
                  </a:lnTo>
                  <a:lnTo>
                    <a:pt x="139" y="425"/>
                  </a:lnTo>
                  <a:lnTo>
                    <a:pt x="138" y="417"/>
                  </a:lnTo>
                  <a:lnTo>
                    <a:pt x="140" y="414"/>
                  </a:lnTo>
                  <a:lnTo>
                    <a:pt x="138" y="414"/>
                  </a:lnTo>
                  <a:lnTo>
                    <a:pt x="137" y="406"/>
                  </a:lnTo>
                  <a:lnTo>
                    <a:pt x="136" y="405"/>
                  </a:lnTo>
                  <a:lnTo>
                    <a:pt x="136" y="402"/>
                  </a:lnTo>
                  <a:lnTo>
                    <a:pt x="133" y="404"/>
                  </a:lnTo>
                  <a:lnTo>
                    <a:pt x="133" y="399"/>
                  </a:lnTo>
                  <a:lnTo>
                    <a:pt x="134" y="399"/>
                  </a:lnTo>
                  <a:lnTo>
                    <a:pt x="136" y="395"/>
                  </a:lnTo>
                  <a:lnTo>
                    <a:pt x="138" y="384"/>
                  </a:lnTo>
                  <a:lnTo>
                    <a:pt x="138" y="381"/>
                  </a:lnTo>
                  <a:lnTo>
                    <a:pt x="134" y="380"/>
                  </a:lnTo>
                  <a:lnTo>
                    <a:pt x="132" y="390"/>
                  </a:lnTo>
                  <a:lnTo>
                    <a:pt x="130" y="389"/>
                  </a:lnTo>
                  <a:lnTo>
                    <a:pt x="129" y="386"/>
                  </a:lnTo>
                  <a:lnTo>
                    <a:pt x="129" y="384"/>
                  </a:lnTo>
                  <a:lnTo>
                    <a:pt x="128" y="378"/>
                  </a:lnTo>
                  <a:lnTo>
                    <a:pt x="123" y="365"/>
                  </a:lnTo>
                  <a:lnTo>
                    <a:pt x="119" y="362"/>
                  </a:lnTo>
                  <a:lnTo>
                    <a:pt x="118" y="363"/>
                  </a:lnTo>
                  <a:lnTo>
                    <a:pt x="116" y="367"/>
                  </a:lnTo>
                  <a:lnTo>
                    <a:pt x="117" y="358"/>
                  </a:lnTo>
                  <a:lnTo>
                    <a:pt x="115" y="358"/>
                  </a:lnTo>
                  <a:lnTo>
                    <a:pt x="114" y="362"/>
                  </a:lnTo>
                  <a:lnTo>
                    <a:pt x="111" y="362"/>
                  </a:lnTo>
                  <a:lnTo>
                    <a:pt x="110" y="358"/>
                  </a:lnTo>
                  <a:lnTo>
                    <a:pt x="110" y="354"/>
                  </a:lnTo>
                  <a:lnTo>
                    <a:pt x="113" y="353"/>
                  </a:lnTo>
                  <a:lnTo>
                    <a:pt x="114" y="352"/>
                  </a:lnTo>
                  <a:lnTo>
                    <a:pt x="114" y="349"/>
                  </a:lnTo>
                  <a:lnTo>
                    <a:pt x="110" y="343"/>
                  </a:lnTo>
                  <a:lnTo>
                    <a:pt x="111" y="341"/>
                  </a:lnTo>
                  <a:lnTo>
                    <a:pt x="110" y="338"/>
                  </a:lnTo>
                  <a:lnTo>
                    <a:pt x="113" y="336"/>
                  </a:lnTo>
                  <a:lnTo>
                    <a:pt x="113" y="333"/>
                  </a:lnTo>
                  <a:lnTo>
                    <a:pt x="111" y="332"/>
                  </a:lnTo>
                  <a:lnTo>
                    <a:pt x="106" y="332"/>
                  </a:lnTo>
                  <a:lnTo>
                    <a:pt x="106" y="329"/>
                  </a:lnTo>
                  <a:lnTo>
                    <a:pt x="106" y="327"/>
                  </a:lnTo>
                  <a:lnTo>
                    <a:pt x="106" y="321"/>
                  </a:lnTo>
                  <a:lnTo>
                    <a:pt x="107" y="318"/>
                  </a:lnTo>
                  <a:lnTo>
                    <a:pt x="107" y="313"/>
                  </a:lnTo>
                  <a:lnTo>
                    <a:pt x="109" y="308"/>
                  </a:lnTo>
                  <a:lnTo>
                    <a:pt x="109" y="306"/>
                  </a:lnTo>
                  <a:lnTo>
                    <a:pt x="108" y="303"/>
                  </a:lnTo>
                  <a:lnTo>
                    <a:pt x="108" y="300"/>
                  </a:lnTo>
                  <a:lnTo>
                    <a:pt x="108" y="291"/>
                  </a:lnTo>
                  <a:lnTo>
                    <a:pt x="103" y="280"/>
                  </a:lnTo>
                  <a:lnTo>
                    <a:pt x="101" y="279"/>
                  </a:lnTo>
                  <a:lnTo>
                    <a:pt x="100" y="281"/>
                  </a:lnTo>
                  <a:lnTo>
                    <a:pt x="100" y="282"/>
                  </a:lnTo>
                  <a:lnTo>
                    <a:pt x="98" y="280"/>
                  </a:lnTo>
                  <a:lnTo>
                    <a:pt x="98" y="279"/>
                  </a:lnTo>
                  <a:lnTo>
                    <a:pt x="98" y="275"/>
                  </a:lnTo>
                  <a:lnTo>
                    <a:pt x="99" y="270"/>
                  </a:lnTo>
                  <a:lnTo>
                    <a:pt x="98" y="266"/>
                  </a:lnTo>
                  <a:lnTo>
                    <a:pt x="96" y="263"/>
                  </a:lnTo>
                  <a:lnTo>
                    <a:pt x="95" y="259"/>
                  </a:lnTo>
                  <a:lnTo>
                    <a:pt x="88" y="249"/>
                  </a:lnTo>
                  <a:lnTo>
                    <a:pt x="79" y="241"/>
                  </a:lnTo>
                  <a:lnTo>
                    <a:pt x="77" y="243"/>
                  </a:lnTo>
                  <a:lnTo>
                    <a:pt x="77" y="240"/>
                  </a:lnTo>
                  <a:lnTo>
                    <a:pt x="76" y="239"/>
                  </a:lnTo>
                  <a:lnTo>
                    <a:pt x="75" y="239"/>
                  </a:lnTo>
                  <a:lnTo>
                    <a:pt x="73" y="241"/>
                  </a:lnTo>
                  <a:lnTo>
                    <a:pt x="72" y="241"/>
                  </a:lnTo>
                  <a:lnTo>
                    <a:pt x="72" y="238"/>
                  </a:lnTo>
                  <a:lnTo>
                    <a:pt x="69" y="239"/>
                  </a:lnTo>
                  <a:lnTo>
                    <a:pt x="69" y="237"/>
                  </a:lnTo>
                  <a:lnTo>
                    <a:pt x="68" y="234"/>
                  </a:lnTo>
                  <a:lnTo>
                    <a:pt x="65" y="233"/>
                  </a:lnTo>
                  <a:lnTo>
                    <a:pt x="64" y="235"/>
                  </a:lnTo>
                  <a:lnTo>
                    <a:pt x="63" y="235"/>
                  </a:lnTo>
                  <a:lnTo>
                    <a:pt x="62" y="230"/>
                  </a:lnTo>
                  <a:lnTo>
                    <a:pt x="58" y="232"/>
                  </a:lnTo>
                  <a:lnTo>
                    <a:pt x="56" y="230"/>
                  </a:lnTo>
                  <a:lnTo>
                    <a:pt x="55" y="228"/>
                  </a:lnTo>
                  <a:lnTo>
                    <a:pt x="54" y="229"/>
                  </a:lnTo>
                  <a:lnTo>
                    <a:pt x="53" y="232"/>
                  </a:lnTo>
                  <a:lnTo>
                    <a:pt x="51" y="233"/>
                  </a:lnTo>
                  <a:lnTo>
                    <a:pt x="48" y="228"/>
                  </a:lnTo>
                  <a:lnTo>
                    <a:pt x="48" y="224"/>
                  </a:lnTo>
                  <a:lnTo>
                    <a:pt x="46" y="220"/>
                  </a:lnTo>
                  <a:lnTo>
                    <a:pt x="43" y="220"/>
                  </a:lnTo>
                  <a:lnTo>
                    <a:pt x="42" y="218"/>
                  </a:lnTo>
                  <a:lnTo>
                    <a:pt x="38" y="213"/>
                  </a:lnTo>
                  <a:lnTo>
                    <a:pt x="35" y="206"/>
                  </a:lnTo>
                  <a:lnTo>
                    <a:pt x="33" y="206"/>
                  </a:lnTo>
                  <a:lnTo>
                    <a:pt x="32" y="202"/>
                  </a:lnTo>
                  <a:lnTo>
                    <a:pt x="30" y="203"/>
                  </a:lnTo>
                  <a:lnTo>
                    <a:pt x="27" y="201"/>
                  </a:lnTo>
                  <a:lnTo>
                    <a:pt x="27" y="196"/>
                  </a:lnTo>
                  <a:lnTo>
                    <a:pt x="24" y="193"/>
                  </a:lnTo>
                  <a:lnTo>
                    <a:pt x="24" y="189"/>
                  </a:lnTo>
                  <a:lnTo>
                    <a:pt x="23" y="189"/>
                  </a:lnTo>
                  <a:lnTo>
                    <a:pt x="23" y="186"/>
                  </a:lnTo>
                  <a:lnTo>
                    <a:pt x="23" y="181"/>
                  </a:lnTo>
                  <a:lnTo>
                    <a:pt x="20" y="178"/>
                  </a:lnTo>
                  <a:lnTo>
                    <a:pt x="19" y="176"/>
                  </a:lnTo>
                  <a:lnTo>
                    <a:pt x="18" y="175"/>
                  </a:lnTo>
                  <a:lnTo>
                    <a:pt x="18" y="167"/>
                  </a:lnTo>
                  <a:lnTo>
                    <a:pt x="17" y="163"/>
                  </a:lnTo>
                  <a:lnTo>
                    <a:pt x="13" y="155"/>
                  </a:lnTo>
                  <a:lnTo>
                    <a:pt x="15" y="150"/>
                  </a:lnTo>
                  <a:lnTo>
                    <a:pt x="13" y="147"/>
                  </a:lnTo>
                  <a:lnTo>
                    <a:pt x="13" y="144"/>
                  </a:lnTo>
                  <a:lnTo>
                    <a:pt x="11" y="134"/>
                  </a:lnTo>
                  <a:lnTo>
                    <a:pt x="5" y="121"/>
                  </a:lnTo>
                  <a:lnTo>
                    <a:pt x="1" y="118"/>
                  </a:lnTo>
                  <a:lnTo>
                    <a:pt x="0" y="114"/>
                  </a:lnTo>
                  <a:lnTo>
                    <a:pt x="1" y="111"/>
                  </a:lnTo>
                  <a:lnTo>
                    <a:pt x="1" y="104"/>
                  </a:lnTo>
                  <a:lnTo>
                    <a:pt x="2" y="99"/>
                  </a:lnTo>
                  <a:lnTo>
                    <a:pt x="8" y="93"/>
                  </a:lnTo>
                  <a:lnTo>
                    <a:pt x="10" y="87"/>
                  </a:lnTo>
                  <a:lnTo>
                    <a:pt x="12" y="79"/>
                  </a:lnTo>
                  <a:lnTo>
                    <a:pt x="12" y="67"/>
                  </a:lnTo>
                  <a:lnTo>
                    <a:pt x="16" y="57"/>
                  </a:lnTo>
                  <a:lnTo>
                    <a:pt x="17" y="51"/>
                  </a:lnTo>
                  <a:lnTo>
                    <a:pt x="23" y="43"/>
                  </a:lnTo>
                  <a:lnTo>
                    <a:pt x="26" y="43"/>
                  </a:lnTo>
                  <a:lnTo>
                    <a:pt x="30" y="41"/>
                  </a:lnTo>
                  <a:lnTo>
                    <a:pt x="33" y="37"/>
                  </a:lnTo>
                  <a:lnTo>
                    <a:pt x="39" y="33"/>
                  </a:lnTo>
                  <a:lnTo>
                    <a:pt x="43" y="33"/>
                  </a:lnTo>
                  <a:lnTo>
                    <a:pt x="46" y="31"/>
                  </a:lnTo>
                  <a:lnTo>
                    <a:pt x="47" y="32"/>
                  </a:lnTo>
                  <a:lnTo>
                    <a:pt x="51" y="28"/>
                  </a:lnTo>
                  <a:lnTo>
                    <a:pt x="57" y="28"/>
                  </a:lnTo>
                  <a:lnTo>
                    <a:pt x="60" y="27"/>
                  </a:lnTo>
                  <a:lnTo>
                    <a:pt x="77" y="30"/>
                  </a:lnTo>
                  <a:lnTo>
                    <a:pt x="85" y="27"/>
                  </a:lnTo>
                  <a:lnTo>
                    <a:pt x="90" y="31"/>
                  </a:lnTo>
                  <a:lnTo>
                    <a:pt x="92" y="30"/>
                  </a:lnTo>
                  <a:lnTo>
                    <a:pt x="96" y="26"/>
                  </a:lnTo>
                  <a:lnTo>
                    <a:pt x="101" y="26"/>
                  </a:lnTo>
                  <a:lnTo>
                    <a:pt x="103" y="25"/>
                  </a:lnTo>
                  <a:lnTo>
                    <a:pt x="104" y="22"/>
                  </a:lnTo>
                  <a:lnTo>
                    <a:pt x="111" y="21"/>
                  </a:lnTo>
                  <a:lnTo>
                    <a:pt x="121" y="14"/>
                  </a:lnTo>
                  <a:lnTo>
                    <a:pt x="125" y="14"/>
                  </a:lnTo>
                  <a:lnTo>
                    <a:pt x="133" y="11"/>
                  </a:lnTo>
                  <a:lnTo>
                    <a:pt x="137" y="12"/>
                  </a:lnTo>
                  <a:lnTo>
                    <a:pt x="137" y="10"/>
                  </a:lnTo>
                  <a:lnTo>
                    <a:pt x="138" y="11"/>
                  </a:lnTo>
                  <a:lnTo>
                    <a:pt x="139" y="11"/>
                  </a:lnTo>
                  <a:lnTo>
                    <a:pt x="140" y="7"/>
                  </a:lnTo>
                  <a:lnTo>
                    <a:pt x="143" y="5"/>
                  </a:lnTo>
                  <a:lnTo>
                    <a:pt x="144" y="1"/>
                  </a:lnTo>
                  <a:lnTo>
                    <a:pt x="145" y="1"/>
                  </a:lnTo>
                  <a:lnTo>
                    <a:pt x="145" y="0"/>
                  </a:lnTo>
                  <a:lnTo>
                    <a:pt x="146" y="1"/>
                  </a:lnTo>
                  <a:lnTo>
                    <a:pt x="151" y="0"/>
                  </a:lnTo>
                  <a:lnTo>
                    <a:pt x="156" y="9"/>
                  </a:lnTo>
                  <a:lnTo>
                    <a:pt x="160" y="10"/>
                  </a:lnTo>
                  <a:lnTo>
                    <a:pt x="163" y="9"/>
                  </a:lnTo>
                  <a:lnTo>
                    <a:pt x="164" y="11"/>
                  </a:lnTo>
                  <a:lnTo>
                    <a:pt x="167" y="14"/>
                  </a:lnTo>
                  <a:lnTo>
                    <a:pt x="168" y="12"/>
                  </a:lnTo>
                  <a:lnTo>
                    <a:pt x="169" y="16"/>
                  </a:lnTo>
                  <a:lnTo>
                    <a:pt x="170" y="16"/>
                  </a:lnTo>
                  <a:lnTo>
                    <a:pt x="171" y="20"/>
                  </a:lnTo>
                  <a:lnTo>
                    <a:pt x="174" y="19"/>
                  </a:lnTo>
                  <a:lnTo>
                    <a:pt x="177" y="25"/>
                  </a:lnTo>
                  <a:lnTo>
                    <a:pt x="181" y="27"/>
                  </a:lnTo>
                  <a:lnTo>
                    <a:pt x="184" y="28"/>
                  </a:lnTo>
                  <a:lnTo>
                    <a:pt x="186" y="27"/>
                  </a:lnTo>
                  <a:lnTo>
                    <a:pt x="189" y="22"/>
                  </a:lnTo>
                  <a:lnTo>
                    <a:pt x="192" y="24"/>
                  </a:lnTo>
                  <a:lnTo>
                    <a:pt x="197" y="19"/>
                  </a:lnTo>
                  <a:lnTo>
                    <a:pt x="198" y="19"/>
                  </a:lnTo>
                  <a:lnTo>
                    <a:pt x="200" y="22"/>
                  </a:lnTo>
                  <a:lnTo>
                    <a:pt x="199" y="27"/>
                  </a:lnTo>
                  <a:lnTo>
                    <a:pt x="200" y="33"/>
                  </a:lnTo>
                  <a:lnTo>
                    <a:pt x="202" y="37"/>
                  </a:lnTo>
                  <a:lnTo>
                    <a:pt x="205" y="37"/>
                  </a:lnTo>
                  <a:lnTo>
                    <a:pt x="208" y="43"/>
                  </a:lnTo>
                  <a:lnTo>
                    <a:pt x="207" y="46"/>
                  </a:lnTo>
                  <a:lnTo>
                    <a:pt x="209" y="50"/>
                  </a:lnTo>
                  <a:lnTo>
                    <a:pt x="208" y="56"/>
                  </a:lnTo>
                  <a:lnTo>
                    <a:pt x="208" y="57"/>
                  </a:lnTo>
                  <a:lnTo>
                    <a:pt x="210" y="61"/>
                  </a:lnTo>
                  <a:lnTo>
                    <a:pt x="213" y="71"/>
                  </a:lnTo>
                  <a:lnTo>
                    <a:pt x="216" y="77"/>
                  </a:lnTo>
                  <a:lnTo>
                    <a:pt x="216" y="79"/>
                  </a:lnTo>
                  <a:lnTo>
                    <a:pt x="217" y="82"/>
                  </a:lnTo>
                  <a:lnTo>
                    <a:pt x="217" y="83"/>
                  </a:lnTo>
                  <a:lnTo>
                    <a:pt x="217" y="85"/>
                  </a:lnTo>
                  <a:lnTo>
                    <a:pt x="220" y="87"/>
                  </a:lnTo>
                  <a:lnTo>
                    <a:pt x="222" y="87"/>
                  </a:lnTo>
                  <a:lnTo>
                    <a:pt x="223" y="80"/>
                  </a:lnTo>
                  <a:lnTo>
                    <a:pt x="224" y="80"/>
                  </a:lnTo>
                  <a:lnTo>
                    <a:pt x="230" y="80"/>
                  </a:lnTo>
                  <a:lnTo>
                    <a:pt x="234" y="85"/>
                  </a:lnTo>
                  <a:lnTo>
                    <a:pt x="236" y="85"/>
                  </a:lnTo>
                  <a:lnTo>
                    <a:pt x="236" y="89"/>
                  </a:lnTo>
                  <a:lnTo>
                    <a:pt x="238" y="93"/>
                  </a:lnTo>
                  <a:lnTo>
                    <a:pt x="237" y="97"/>
                  </a:lnTo>
                  <a:lnTo>
                    <a:pt x="237" y="99"/>
                  </a:lnTo>
                  <a:lnTo>
                    <a:pt x="238" y="99"/>
                  </a:lnTo>
                  <a:lnTo>
                    <a:pt x="237" y="99"/>
                  </a:lnTo>
                  <a:lnTo>
                    <a:pt x="237" y="105"/>
                  </a:lnTo>
                  <a:lnTo>
                    <a:pt x="238" y="105"/>
                  </a:lnTo>
                  <a:lnTo>
                    <a:pt x="237" y="107"/>
                  </a:lnTo>
                  <a:lnTo>
                    <a:pt x="243" y="114"/>
                  </a:lnTo>
                  <a:lnTo>
                    <a:pt x="245" y="113"/>
                  </a:lnTo>
                  <a:lnTo>
                    <a:pt x="244" y="99"/>
                  </a:lnTo>
                  <a:lnTo>
                    <a:pt x="243" y="95"/>
                  </a:lnTo>
                  <a:lnTo>
                    <a:pt x="244" y="87"/>
                  </a:lnTo>
                  <a:lnTo>
                    <a:pt x="246" y="89"/>
                  </a:lnTo>
                  <a:lnTo>
                    <a:pt x="247" y="88"/>
                  </a:lnTo>
                  <a:lnTo>
                    <a:pt x="251" y="98"/>
                  </a:lnTo>
                  <a:lnTo>
                    <a:pt x="251" y="102"/>
                  </a:lnTo>
                  <a:lnTo>
                    <a:pt x="252" y="102"/>
                  </a:lnTo>
                  <a:lnTo>
                    <a:pt x="253" y="103"/>
                  </a:lnTo>
                  <a:lnTo>
                    <a:pt x="253" y="109"/>
                  </a:lnTo>
                  <a:lnTo>
                    <a:pt x="254" y="107"/>
                  </a:lnTo>
                  <a:lnTo>
                    <a:pt x="255" y="110"/>
                  </a:lnTo>
                  <a:lnTo>
                    <a:pt x="257" y="109"/>
                  </a:lnTo>
                  <a:lnTo>
                    <a:pt x="255" y="99"/>
                  </a:lnTo>
                  <a:lnTo>
                    <a:pt x="254" y="97"/>
                  </a:lnTo>
                  <a:lnTo>
                    <a:pt x="254" y="93"/>
                  </a:lnTo>
                  <a:lnTo>
                    <a:pt x="252" y="88"/>
                  </a:lnTo>
                  <a:lnTo>
                    <a:pt x="254" y="85"/>
                  </a:lnTo>
                  <a:lnTo>
                    <a:pt x="258" y="85"/>
                  </a:lnTo>
                  <a:lnTo>
                    <a:pt x="259" y="84"/>
                  </a:lnTo>
                  <a:lnTo>
                    <a:pt x="259" y="79"/>
                  </a:lnTo>
                  <a:lnTo>
                    <a:pt x="258" y="78"/>
                  </a:lnTo>
                  <a:lnTo>
                    <a:pt x="258" y="73"/>
                  </a:lnTo>
                  <a:lnTo>
                    <a:pt x="258" y="71"/>
                  </a:lnTo>
                  <a:lnTo>
                    <a:pt x="259" y="69"/>
                  </a:lnTo>
                  <a:lnTo>
                    <a:pt x="257" y="68"/>
                  </a:lnTo>
                  <a:lnTo>
                    <a:pt x="258" y="67"/>
                  </a:lnTo>
                  <a:lnTo>
                    <a:pt x="261" y="67"/>
                  </a:lnTo>
                  <a:lnTo>
                    <a:pt x="262" y="71"/>
                  </a:lnTo>
                  <a:lnTo>
                    <a:pt x="261" y="73"/>
                  </a:lnTo>
                  <a:lnTo>
                    <a:pt x="265" y="74"/>
                  </a:lnTo>
                  <a:lnTo>
                    <a:pt x="266" y="77"/>
                  </a:lnTo>
                  <a:lnTo>
                    <a:pt x="266" y="77"/>
                  </a:lnTo>
                  <a:lnTo>
                    <a:pt x="267" y="79"/>
                  </a:lnTo>
                  <a:lnTo>
                    <a:pt x="269" y="83"/>
                  </a:lnTo>
                  <a:lnTo>
                    <a:pt x="270" y="84"/>
                  </a:lnTo>
                  <a:lnTo>
                    <a:pt x="272" y="87"/>
                  </a:lnTo>
                  <a:lnTo>
                    <a:pt x="272" y="89"/>
                  </a:lnTo>
                  <a:lnTo>
                    <a:pt x="275" y="89"/>
                  </a:lnTo>
                  <a:lnTo>
                    <a:pt x="276" y="93"/>
                  </a:lnTo>
                  <a:lnTo>
                    <a:pt x="278" y="93"/>
                  </a:lnTo>
                  <a:lnTo>
                    <a:pt x="281" y="92"/>
                  </a:lnTo>
                  <a:lnTo>
                    <a:pt x="281" y="94"/>
                  </a:lnTo>
                  <a:lnTo>
                    <a:pt x="282" y="94"/>
                  </a:lnTo>
                  <a:lnTo>
                    <a:pt x="281" y="98"/>
                  </a:lnTo>
                  <a:lnTo>
                    <a:pt x="282" y="102"/>
                  </a:lnTo>
                  <a:lnTo>
                    <a:pt x="282" y="116"/>
                  </a:lnTo>
                  <a:lnTo>
                    <a:pt x="283" y="120"/>
                  </a:lnTo>
                  <a:lnTo>
                    <a:pt x="284" y="121"/>
                  </a:lnTo>
                  <a:lnTo>
                    <a:pt x="283" y="125"/>
                  </a:lnTo>
                  <a:lnTo>
                    <a:pt x="278" y="129"/>
                  </a:lnTo>
                  <a:lnTo>
                    <a:pt x="277" y="136"/>
                  </a:lnTo>
                  <a:lnTo>
                    <a:pt x="273" y="145"/>
                  </a:lnTo>
                  <a:lnTo>
                    <a:pt x="273" y="147"/>
                  </a:lnTo>
                  <a:lnTo>
                    <a:pt x="274" y="150"/>
                  </a:lnTo>
                  <a:lnTo>
                    <a:pt x="273" y="151"/>
                  </a:lnTo>
                  <a:lnTo>
                    <a:pt x="274" y="155"/>
                  </a:lnTo>
                  <a:lnTo>
                    <a:pt x="273" y="159"/>
                  </a:lnTo>
                  <a:lnTo>
                    <a:pt x="274" y="161"/>
                  </a:lnTo>
                  <a:lnTo>
                    <a:pt x="273" y="162"/>
                  </a:lnTo>
                  <a:lnTo>
                    <a:pt x="275" y="165"/>
                  </a:lnTo>
                  <a:lnTo>
                    <a:pt x="273" y="168"/>
                  </a:lnTo>
                  <a:lnTo>
                    <a:pt x="274" y="170"/>
                  </a:lnTo>
                  <a:lnTo>
                    <a:pt x="275" y="175"/>
                  </a:lnTo>
                  <a:lnTo>
                    <a:pt x="274" y="177"/>
                  </a:lnTo>
                  <a:lnTo>
                    <a:pt x="275" y="178"/>
                  </a:lnTo>
                  <a:lnTo>
                    <a:pt x="276" y="183"/>
                  </a:lnTo>
                  <a:lnTo>
                    <a:pt x="275" y="192"/>
                  </a:lnTo>
                  <a:lnTo>
                    <a:pt x="273" y="197"/>
                  </a:lnTo>
                  <a:lnTo>
                    <a:pt x="270" y="199"/>
                  </a:lnTo>
                  <a:lnTo>
                    <a:pt x="268" y="199"/>
                  </a:lnTo>
                  <a:lnTo>
                    <a:pt x="268" y="203"/>
                  </a:lnTo>
                  <a:lnTo>
                    <a:pt x="267" y="204"/>
                  </a:lnTo>
                  <a:lnTo>
                    <a:pt x="260" y="207"/>
                  </a:lnTo>
                  <a:lnTo>
                    <a:pt x="258" y="209"/>
                  </a:lnTo>
                  <a:lnTo>
                    <a:pt x="257" y="209"/>
                  </a:lnTo>
                  <a:lnTo>
                    <a:pt x="255" y="206"/>
                  </a:lnTo>
                  <a:lnTo>
                    <a:pt x="253" y="203"/>
                  </a:lnTo>
                  <a:lnTo>
                    <a:pt x="252" y="207"/>
                  </a:lnTo>
                  <a:lnTo>
                    <a:pt x="250" y="208"/>
                  </a:lnTo>
                  <a:lnTo>
                    <a:pt x="252" y="209"/>
                  </a:lnTo>
                  <a:lnTo>
                    <a:pt x="253" y="213"/>
                  </a:lnTo>
                  <a:lnTo>
                    <a:pt x="252" y="222"/>
                  </a:lnTo>
                  <a:lnTo>
                    <a:pt x="250" y="225"/>
                  </a:lnTo>
                  <a:lnTo>
                    <a:pt x="250" y="228"/>
                  </a:lnTo>
                  <a:lnTo>
                    <a:pt x="254" y="229"/>
                  </a:lnTo>
                  <a:lnTo>
                    <a:pt x="259" y="228"/>
                  </a:lnTo>
                  <a:lnTo>
                    <a:pt x="261" y="225"/>
                  </a:lnTo>
                  <a:lnTo>
                    <a:pt x="267" y="227"/>
                  </a:lnTo>
                  <a:lnTo>
                    <a:pt x="266" y="230"/>
                  </a:lnTo>
                  <a:lnTo>
                    <a:pt x="265" y="237"/>
                  </a:lnTo>
                  <a:lnTo>
                    <a:pt x="266" y="238"/>
                  </a:lnTo>
                  <a:lnTo>
                    <a:pt x="267" y="237"/>
                  </a:lnTo>
                  <a:lnTo>
                    <a:pt x="267" y="238"/>
                  </a:lnTo>
                  <a:lnTo>
                    <a:pt x="265" y="244"/>
                  </a:lnTo>
                  <a:lnTo>
                    <a:pt x="260" y="250"/>
                  </a:lnTo>
                  <a:lnTo>
                    <a:pt x="260" y="253"/>
                  </a:lnTo>
                  <a:lnTo>
                    <a:pt x="261" y="253"/>
                  </a:lnTo>
                  <a:lnTo>
                    <a:pt x="263" y="251"/>
                  </a:lnTo>
                  <a:lnTo>
                    <a:pt x="268" y="250"/>
                  </a:lnTo>
                  <a:lnTo>
                    <a:pt x="267" y="255"/>
                  </a:lnTo>
                  <a:lnTo>
                    <a:pt x="266" y="256"/>
                  </a:lnTo>
                  <a:lnTo>
                    <a:pt x="266" y="259"/>
                  </a:lnTo>
                  <a:lnTo>
                    <a:pt x="267" y="260"/>
                  </a:lnTo>
                  <a:lnTo>
                    <a:pt x="267" y="258"/>
                  </a:lnTo>
                  <a:lnTo>
                    <a:pt x="269" y="253"/>
                  </a:lnTo>
                  <a:lnTo>
                    <a:pt x="270" y="248"/>
                  </a:lnTo>
                  <a:lnTo>
                    <a:pt x="273" y="246"/>
                  </a:lnTo>
                  <a:lnTo>
                    <a:pt x="274" y="246"/>
                  </a:lnTo>
                  <a:lnTo>
                    <a:pt x="275" y="250"/>
                  </a:lnTo>
                  <a:lnTo>
                    <a:pt x="274" y="254"/>
                  </a:lnTo>
                  <a:lnTo>
                    <a:pt x="276" y="259"/>
                  </a:lnTo>
                  <a:lnTo>
                    <a:pt x="274" y="267"/>
                  </a:lnTo>
                  <a:lnTo>
                    <a:pt x="275" y="269"/>
                  </a:lnTo>
                  <a:lnTo>
                    <a:pt x="275" y="272"/>
                  </a:lnTo>
                  <a:lnTo>
                    <a:pt x="273" y="276"/>
                  </a:lnTo>
                  <a:lnTo>
                    <a:pt x="269" y="279"/>
                  </a:lnTo>
                  <a:lnTo>
                    <a:pt x="269" y="280"/>
                  </a:lnTo>
                  <a:lnTo>
                    <a:pt x="269" y="285"/>
                  </a:lnTo>
                  <a:lnTo>
                    <a:pt x="267" y="285"/>
                  </a:lnTo>
                  <a:lnTo>
                    <a:pt x="268" y="287"/>
                  </a:lnTo>
                  <a:lnTo>
                    <a:pt x="266" y="296"/>
                  </a:lnTo>
                  <a:lnTo>
                    <a:pt x="266" y="303"/>
                  </a:lnTo>
                  <a:lnTo>
                    <a:pt x="265" y="306"/>
                  </a:lnTo>
                  <a:lnTo>
                    <a:pt x="265" y="310"/>
                  </a:lnTo>
                  <a:lnTo>
                    <a:pt x="265" y="311"/>
                  </a:lnTo>
                  <a:lnTo>
                    <a:pt x="263" y="316"/>
                  </a:lnTo>
                  <a:lnTo>
                    <a:pt x="262" y="320"/>
                  </a:lnTo>
                  <a:lnTo>
                    <a:pt x="261" y="322"/>
                  </a:lnTo>
                  <a:lnTo>
                    <a:pt x="259" y="327"/>
                  </a:lnTo>
                  <a:lnTo>
                    <a:pt x="259" y="327"/>
                  </a:lnTo>
                  <a:lnTo>
                    <a:pt x="259" y="328"/>
                  </a:lnTo>
                  <a:lnTo>
                    <a:pt x="259" y="329"/>
                  </a:lnTo>
                  <a:lnTo>
                    <a:pt x="259" y="329"/>
                  </a:lnTo>
                  <a:lnTo>
                    <a:pt x="259" y="328"/>
                  </a:lnTo>
                  <a:lnTo>
                    <a:pt x="260" y="329"/>
                  </a:lnTo>
                  <a:lnTo>
                    <a:pt x="259" y="332"/>
                  </a:lnTo>
                  <a:lnTo>
                    <a:pt x="259" y="334"/>
                  </a:lnTo>
                  <a:lnTo>
                    <a:pt x="259" y="333"/>
                  </a:lnTo>
                  <a:lnTo>
                    <a:pt x="259" y="336"/>
                  </a:lnTo>
                  <a:lnTo>
                    <a:pt x="260" y="337"/>
                  </a:lnTo>
                  <a:lnTo>
                    <a:pt x="260" y="343"/>
                  </a:lnTo>
                  <a:lnTo>
                    <a:pt x="259" y="349"/>
                  </a:lnTo>
                  <a:lnTo>
                    <a:pt x="259" y="358"/>
                  </a:lnTo>
                  <a:lnTo>
                    <a:pt x="260" y="363"/>
                  </a:lnTo>
                  <a:lnTo>
                    <a:pt x="260" y="364"/>
                  </a:lnTo>
                  <a:lnTo>
                    <a:pt x="260" y="372"/>
                  </a:lnTo>
                  <a:lnTo>
                    <a:pt x="262" y="381"/>
                  </a:lnTo>
                  <a:lnTo>
                    <a:pt x="261" y="389"/>
                  </a:lnTo>
                  <a:lnTo>
                    <a:pt x="262" y="391"/>
                  </a:lnTo>
                  <a:lnTo>
                    <a:pt x="262" y="396"/>
                  </a:lnTo>
                  <a:lnTo>
                    <a:pt x="261" y="398"/>
                  </a:lnTo>
                  <a:lnTo>
                    <a:pt x="262" y="399"/>
                  </a:lnTo>
                  <a:lnTo>
                    <a:pt x="261" y="406"/>
                  </a:lnTo>
                  <a:lnTo>
                    <a:pt x="262" y="410"/>
                  </a:lnTo>
                  <a:lnTo>
                    <a:pt x="265" y="415"/>
                  </a:lnTo>
                  <a:lnTo>
                    <a:pt x="267" y="416"/>
                  </a:lnTo>
                  <a:lnTo>
                    <a:pt x="266" y="416"/>
                  </a:lnTo>
                  <a:lnTo>
                    <a:pt x="263" y="412"/>
                  </a:lnTo>
                  <a:lnTo>
                    <a:pt x="261" y="414"/>
                  </a:lnTo>
                  <a:lnTo>
                    <a:pt x="262" y="422"/>
                  </a:lnTo>
                  <a:lnTo>
                    <a:pt x="265" y="424"/>
                  </a:lnTo>
                  <a:lnTo>
                    <a:pt x="266" y="422"/>
                  </a:lnTo>
                  <a:lnTo>
                    <a:pt x="266" y="421"/>
                  </a:lnTo>
                  <a:lnTo>
                    <a:pt x="267" y="420"/>
                  </a:lnTo>
                  <a:lnTo>
                    <a:pt x="266" y="427"/>
                  </a:lnTo>
                  <a:lnTo>
                    <a:pt x="267" y="432"/>
                  </a:lnTo>
                  <a:lnTo>
                    <a:pt x="267" y="440"/>
                  </a:lnTo>
                  <a:lnTo>
                    <a:pt x="267" y="448"/>
                  </a:lnTo>
                  <a:lnTo>
                    <a:pt x="266" y="453"/>
                  </a:lnTo>
                  <a:lnTo>
                    <a:pt x="266" y="463"/>
                  </a:lnTo>
                  <a:lnTo>
                    <a:pt x="266" y="468"/>
                  </a:lnTo>
                  <a:lnTo>
                    <a:pt x="266" y="468"/>
                  </a:lnTo>
                  <a:lnTo>
                    <a:pt x="266" y="471"/>
                  </a:lnTo>
                  <a:lnTo>
                    <a:pt x="268" y="477"/>
                  </a:lnTo>
                  <a:lnTo>
                    <a:pt x="270" y="48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7" name="Freeform 990" descr="30%"/>
            <p:cNvSpPr>
              <a:spLocks/>
            </p:cNvSpPr>
            <p:nvPr/>
          </p:nvSpPr>
          <p:spPr bwMode="auto">
            <a:xfrm>
              <a:off x="5368147" y="3111380"/>
              <a:ext cx="265772" cy="419112"/>
            </a:xfrm>
            <a:custGeom>
              <a:avLst/>
              <a:gdLst/>
              <a:ahLst/>
              <a:cxnLst>
                <a:cxn ang="0">
                  <a:pos x="114" y="765"/>
                </a:cxn>
                <a:cxn ang="0">
                  <a:pos x="101" y="739"/>
                </a:cxn>
                <a:cxn ang="0">
                  <a:pos x="84" y="732"/>
                </a:cxn>
                <a:cxn ang="0">
                  <a:pos x="77" y="715"/>
                </a:cxn>
                <a:cxn ang="0">
                  <a:pos x="69" y="691"/>
                </a:cxn>
                <a:cxn ang="0">
                  <a:pos x="61" y="691"/>
                </a:cxn>
                <a:cxn ang="0">
                  <a:pos x="50" y="687"/>
                </a:cxn>
                <a:cxn ang="0">
                  <a:pos x="49" y="658"/>
                </a:cxn>
                <a:cxn ang="0">
                  <a:pos x="34" y="648"/>
                </a:cxn>
                <a:cxn ang="0">
                  <a:pos x="28" y="630"/>
                </a:cxn>
                <a:cxn ang="0">
                  <a:pos x="38" y="589"/>
                </a:cxn>
                <a:cxn ang="0">
                  <a:pos x="62" y="566"/>
                </a:cxn>
                <a:cxn ang="0">
                  <a:pos x="76" y="550"/>
                </a:cxn>
                <a:cxn ang="0">
                  <a:pos x="83" y="563"/>
                </a:cxn>
                <a:cxn ang="0">
                  <a:pos x="90" y="545"/>
                </a:cxn>
                <a:cxn ang="0">
                  <a:pos x="96" y="546"/>
                </a:cxn>
                <a:cxn ang="0">
                  <a:pos x="115" y="551"/>
                </a:cxn>
                <a:cxn ang="0">
                  <a:pos x="116" y="511"/>
                </a:cxn>
                <a:cxn ang="0">
                  <a:pos x="122" y="488"/>
                </a:cxn>
                <a:cxn ang="0">
                  <a:pos x="132" y="464"/>
                </a:cxn>
                <a:cxn ang="0">
                  <a:pos x="134" y="433"/>
                </a:cxn>
                <a:cxn ang="0">
                  <a:pos x="137" y="406"/>
                </a:cxn>
                <a:cxn ang="0">
                  <a:pos x="132" y="390"/>
                </a:cxn>
                <a:cxn ang="0">
                  <a:pos x="115" y="358"/>
                </a:cxn>
                <a:cxn ang="0">
                  <a:pos x="110" y="338"/>
                </a:cxn>
                <a:cxn ang="0">
                  <a:pos x="109" y="308"/>
                </a:cxn>
                <a:cxn ang="0">
                  <a:pos x="98" y="279"/>
                </a:cxn>
                <a:cxn ang="0">
                  <a:pos x="76" y="239"/>
                </a:cxn>
                <a:cxn ang="0">
                  <a:pos x="63" y="235"/>
                </a:cxn>
                <a:cxn ang="0">
                  <a:pos x="46" y="220"/>
                </a:cxn>
                <a:cxn ang="0">
                  <a:pos x="24" y="193"/>
                </a:cxn>
                <a:cxn ang="0">
                  <a:pos x="13" y="155"/>
                </a:cxn>
                <a:cxn ang="0">
                  <a:pos x="2" y="99"/>
                </a:cxn>
                <a:cxn ang="0">
                  <a:pos x="33" y="37"/>
                </a:cxn>
                <a:cxn ang="0">
                  <a:pos x="90" y="31"/>
                </a:cxn>
                <a:cxn ang="0">
                  <a:pos x="137" y="12"/>
                </a:cxn>
                <a:cxn ang="0">
                  <a:pos x="151" y="0"/>
                </a:cxn>
                <a:cxn ang="0">
                  <a:pos x="174" y="19"/>
                </a:cxn>
                <a:cxn ang="0">
                  <a:pos x="199" y="27"/>
                </a:cxn>
                <a:cxn ang="0">
                  <a:pos x="213" y="71"/>
                </a:cxn>
                <a:cxn ang="0">
                  <a:pos x="230" y="80"/>
                </a:cxn>
                <a:cxn ang="0">
                  <a:pos x="238" y="105"/>
                </a:cxn>
                <a:cxn ang="0">
                  <a:pos x="251" y="102"/>
                </a:cxn>
                <a:cxn ang="0">
                  <a:pos x="252" y="88"/>
                </a:cxn>
                <a:cxn ang="0">
                  <a:pos x="258" y="67"/>
                </a:cxn>
                <a:cxn ang="0">
                  <a:pos x="272" y="87"/>
                </a:cxn>
                <a:cxn ang="0">
                  <a:pos x="282" y="116"/>
                </a:cxn>
                <a:cxn ang="0">
                  <a:pos x="274" y="155"/>
                </a:cxn>
                <a:cxn ang="0">
                  <a:pos x="276" y="183"/>
                </a:cxn>
                <a:cxn ang="0">
                  <a:pos x="255" y="206"/>
                </a:cxn>
                <a:cxn ang="0">
                  <a:pos x="259" y="228"/>
                </a:cxn>
                <a:cxn ang="0">
                  <a:pos x="260" y="253"/>
                </a:cxn>
                <a:cxn ang="0">
                  <a:pos x="270" y="248"/>
                </a:cxn>
                <a:cxn ang="0">
                  <a:pos x="269" y="279"/>
                </a:cxn>
                <a:cxn ang="0">
                  <a:pos x="263" y="316"/>
                </a:cxn>
                <a:cxn ang="0">
                  <a:pos x="259" y="332"/>
                </a:cxn>
                <a:cxn ang="0">
                  <a:pos x="260" y="372"/>
                </a:cxn>
                <a:cxn ang="0">
                  <a:pos x="267" y="416"/>
                </a:cxn>
                <a:cxn ang="0">
                  <a:pos x="267" y="432"/>
                </a:cxn>
              </a:cxnLst>
              <a:rect l="0" t="0" r="r" b="b"/>
              <a:pathLst>
                <a:path w="284" h="781">
                  <a:moveTo>
                    <a:pt x="119" y="781"/>
                  </a:moveTo>
                  <a:lnTo>
                    <a:pt x="119" y="779"/>
                  </a:lnTo>
                  <a:lnTo>
                    <a:pt x="118" y="780"/>
                  </a:lnTo>
                  <a:lnTo>
                    <a:pt x="117" y="779"/>
                  </a:lnTo>
                  <a:lnTo>
                    <a:pt x="118" y="776"/>
                  </a:lnTo>
                  <a:lnTo>
                    <a:pt x="117" y="773"/>
                  </a:lnTo>
                  <a:lnTo>
                    <a:pt x="117" y="769"/>
                  </a:lnTo>
                  <a:lnTo>
                    <a:pt x="115" y="769"/>
                  </a:lnTo>
                  <a:lnTo>
                    <a:pt x="114" y="765"/>
                  </a:lnTo>
                  <a:lnTo>
                    <a:pt x="114" y="765"/>
                  </a:lnTo>
                  <a:lnTo>
                    <a:pt x="113" y="768"/>
                  </a:lnTo>
                  <a:lnTo>
                    <a:pt x="113" y="768"/>
                  </a:lnTo>
                  <a:lnTo>
                    <a:pt x="110" y="762"/>
                  </a:lnTo>
                  <a:lnTo>
                    <a:pt x="109" y="755"/>
                  </a:lnTo>
                  <a:lnTo>
                    <a:pt x="107" y="753"/>
                  </a:lnTo>
                  <a:lnTo>
                    <a:pt x="104" y="753"/>
                  </a:lnTo>
                  <a:lnTo>
                    <a:pt x="103" y="748"/>
                  </a:lnTo>
                  <a:lnTo>
                    <a:pt x="102" y="749"/>
                  </a:lnTo>
                  <a:lnTo>
                    <a:pt x="101" y="744"/>
                  </a:lnTo>
                  <a:lnTo>
                    <a:pt x="101" y="739"/>
                  </a:lnTo>
                  <a:lnTo>
                    <a:pt x="103" y="732"/>
                  </a:lnTo>
                  <a:lnTo>
                    <a:pt x="103" y="731"/>
                  </a:lnTo>
                  <a:lnTo>
                    <a:pt x="96" y="729"/>
                  </a:lnTo>
                  <a:lnTo>
                    <a:pt x="92" y="726"/>
                  </a:lnTo>
                  <a:lnTo>
                    <a:pt x="90" y="728"/>
                  </a:lnTo>
                  <a:lnTo>
                    <a:pt x="88" y="732"/>
                  </a:lnTo>
                  <a:lnTo>
                    <a:pt x="86" y="734"/>
                  </a:lnTo>
                  <a:lnTo>
                    <a:pt x="85" y="734"/>
                  </a:lnTo>
                  <a:lnTo>
                    <a:pt x="85" y="732"/>
                  </a:lnTo>
                  <a:lnTo>
                    <a:pt x="84" y="732"/>
                  </a:lnTo>
                  <a:lnTo>
                    <a:pt x="81" y="734"/>
                  </a:lnTo>
                  <a:lnTo>
                    <a:pt x="81" y="734"/>
                  </a:lnTo>
                  <a:lnTo>
                    <a:pt x="80" y="729"/>
                  </a:lnTo>
                  <a:lnTo>
                    <a:pt x="79" y="729"/>
                  </a:lnTo>
                  <a:lnTo>
                    <a:pt x="78" y="718"/>
                  </a:lnTo>
                  <a:lnTo>
                    <a:pt x="81" y="710"/>
                  </a:lnTo>
                  <a:lnTo>
                    <a:pt x="80" y="708"/>
                  </a:lnTo>
                  <a:lnTo>
                    <a:pt x="80" y="711"/>
                  </a:lnTo>
                  <a:lnTo>
                    <a:pt x="77" y="711"/>
                  </a:lnTo>
                  <a:lnTo>
                    <a:pt x="77" y="715"/>
                  </a:lnTo>
                  <a:lnTo>
                    <a:pt x="76" y="716"/>
                  </a:lnTo>
                  <a:lnTo>
                    <a:pt x="73" y="708"/>
                  </a:lnTo>
                  <a:lnTo>
                    <a:pt x="71" y="706"/>
                  </a:lnTo>
                  <a:lnTo>
                    <a:pt x="68" y="705"/>
                  </a:lnTo>
                  <a:lnTo>
                    <a:pt x="66" y="698"/>
                  </a:lnTo>
                  <a:lnTo>
                    <a:pt x="68" y="697"/>
                  </a:lnTo>
                  <a:lnTo>
                    <a:pt x="70" y="697"/>
                  </a:lnTo>
                  <a:lnTo>
                    <a:pt x="70" y="695"/>
                  </a:lnTo>
                  <a:lnTo>
                    <a:pt x="69" y="695"/>
                  </a:lnTo>
                  <a:lnTo>
                    <a:pt x="69" y="691"/>
                  </a:lnTo>
                  <a:lnTo>
                    <a:pt x="71" y="685"/>
                  </a:lnTo>
                  <a:lnTo>
                    <a:pt x="71" y="682"/>
                  </a:lnTo>
                  <a:lnTo>
                    <a:pt x="68" y="682"/>
                  </a:lnTo>
                  <a:lnTo>
                    <a:pt x="68" y="685"/>
                  </a:lnTo>
                  <a:lnTo>
                    <a:pt x="66" y="685"/>
                  </a:lnTo>
                  <a:lnTo>
                    <a:pt x="66" y="681"/>
                  </a:lnTo>
                  <a:lnTo>
                    <a:pt x="64" y="681"/>
                  </a:lnTo>
                  <a:lnTo>
                    <a:pt x="62" y="684"/>
                  </a:lnTo>
                  <a:lnTo>
                    <a:pt x="62" y="689"/>
                  </a:lnTo>
                  <a:lnTo>
                    <a:pt x="61" y="691"/>
                  </a:lnTo>
                  <a:lnTo>
                    <a:pt x="60" y="690"/>
                  </a:lnTo>
                  <a:lnTo>
                    <a:pt x="61" y="684"/>
                  </a:lnTo>
                  <a:lnTo>
                    <a:pt x="60" y="682"/>
                  </a:lnTo>
                  <a:lnTo>
                    <a:pt x="55" y="687"/>
                  </a:lnTo>
                  <a:lnTo>
                    <a:pt x="53" y="682"/>
                  </a:lnTo>
                  <a:lnTo>
                    <a:pt x="54" y="679"/>
                  </a:lnTo>
                  <a:lnTo>
                    <a:pt x="54" y="679"/>
                  </a:lnTo>
                  <a:lnTo>
                    <a:pt x="51" y="680"/>
                  </a:lnTo>
                  <a:lnTo>
                    <a:pt x="50" y="682"/>
                  </a:lnTo>
                  <a:lnTo>
                    <a:pt x="50" y="687"/>
                  </a:lnTo>
                  <a:lnTo>
                    <a:pt x="50" y="691"/>
                  </a:lnTo>
                  <a:lnTo>
                    <a:pt x="48" y="695"/>
                  </a:lnTo>
                  <a:lnTo>
                    <a:pt x="49" y="690"/>
                  </a:lnTo>
                  <a:lnTo>
                    <a:pt x="48" y="687"/>
                  </a:lnTo>
                  <a:lnTo>
                    <a:pt x="49" y="684"/>
                  </a:lnTo>
                  <a:lnTo>
                    <a:pt x="49" y="679"/>
                  </a:lnTo>
                  <a:lnTo>
                    <a:pt x="50" y="676"/>
                  </a:lnTo>
                  <a:lnTo>
                    <a:pt x="49" y="669"/>
                  </a:lnTo>
                  <a:lnTo>
                    <a:pt x="47" y="664"/>
                  </a:lnTo>
                  <a:lnTo>
                    <a:pt x="49" y="658"/>
                  </a:lnTo>
                  <a:lnTo>
                    <a:pt x="48" y="653"/>
                  </a:lnTo>
                  <a:lnTo>
                    <a:pt x="49" y="648"/>
                  </a:lnTo>
                  <a:lnTo>
                    <a:pt x="46" y="641"/>
                  </a:lnTo>
                  <a:lnTo>
                    <a:pt x="41" y="640"/>
                  </a:lnTo>
                  <a:lnTo>
                    <a:pt x="40" y="640"/>
                  </a:lnTo>
                  <a:lnTo>
                    <a:pt x="38" y="643"/>
                  </a:lnTo>
                  <a:lnTo>
                    <a:pt x="38" y="646"/>
                  </a:lnTo>
                  <a:lnTo>
                    <a:pt x="37" y="645"/>
                  </a:lnTo>
                  <a:lnTo>
                    <a:pt x="35" y="649"/>
                  </a:lnTo>
                  <a:lnTo>
                    <a:pt x="34" y="648"/>
                  </a:lnTo>
                  <a:lnTo>
                    <a:pt x="33" y="650"/>
                  </a:lnTo>
                  <a:lnTo>
                    <a:pt x="32" y="646"/>
                  </a:lnTo>
                  <a:lnTo>
                    <a:pt x="30" y="648"/>
                  </a:lnTo>
                  <a:lnTo>
                    <a:pt x="30" y="644"/>
                  </a:lnTo>
                  <a:lnTo>
                    <a:pt x="28" y="644"/>
                  </a:lnTo>
                  <a:lnTo>
                    <a:pt x="30" y="640"/>
                  </a:lnTo>
                  <a:lnTo>
                    <a:pt x="30" y="638"/>
                  </a:lnTo>
                  <a:lnTo>
                    <a:pt x="27" y="637"/>
                  </a:lnTo>
                  <a:lnTo>
                    <a:pt x="30" y="634"/>
                  </a:lnTo>
                  <a:lnTo>
                    <a:pt x="28" y="630"/>
                  </a:lnTo>
                  <a:lnTo>
                    <a:pt x="31" y="625"/>
                  </a:lnTo>
                  <a:lnTo>
                    <a:pt x="31" y="622"/>
                  </a:lnTo>
                  <a:lnTo>
                    <a:pt x="34" y="618"/>
                  </a:lnTo>
                  <a:lnTo>
                    <a:pt x="34" y="615"/>
                  </a:lnTo>
                  <a:lnTo>
                    <a:pt x="35" y="612"/>
                  </a:lnTo>
                  <a:lnTo>
                    <a:pt x="34" y="606"/>
                  </a:lnTo>
                  <a:lnTo>
                    <a:pt x="37" y="603"/>
                  </a:lnTo>
                  <a:lnTo>
                    <a:pt x="38" y="598"/>
                  </a:lnTo>
                  <a:lnTo>
                    <a:pt x="39" y="596"/>
                  </a:lnTo>
                  <a:lnTo>
                    <a:pt x="38" y="589"/>
                  </a:lnTo>
                  <a:lnTo>
                    <a:pt x="42" y="591"/>
                  </a:lnTo>
                  <a:lnTo>
                    <a:pt x="43" y="591"/>
                  </a:lnTo>
                  <a:lnTo>
                    <a:pt x="43" y="588"/>
                  </a:lnTo>
                  <a:lnTo>
                    <a:pt x="49" y="587"/>
                  </a:lnTo>
                  <a:lnTo>
                    <a:pt x="51" y="581"/>
                  </a:lnTo>
                  <a:lnTo>
                    <a:pt x="55" y="573"/>
                  </a:lnTo>
                  <a:lnTo>
                    <a:pt x="57" y="572"/>
                  </a:lnTo>
                  <a:lnTo>
                    <a:pt x="58" y="572"/>
                  </a:lnTo>
                  <a:lnTo>
                    <a:pt x="60" y="567"/>
                  </a:lnTo>
                  <a:lnTo>
                    <a:pt x="62" y="566"/>
                  </a:lnTo>
                  <a:lnTo>
                    <a:pt x="61" y="565"/>
                  </a:lnTo>
                  <a:lnTo>
                    <a:pt x="60" y="565"/>
                  </a:lnTo>
                  <a:lnTo>
                    <a:pt x="60" y="561"/>
                  </a:lnTo>
                  <a:lnTo>
                    <a:pt x="62" y="565"/>
                  </a:lnTo>
                  <a:lnTo>
                    <a:pt x="65" y="565"/>
                  </a:lnTo>
                  <a:lnTo>
                    <a:pt x="66" y="561"/>
                  </a:lnTo>
                  <a:lnTo>
                    <a:pt x="69" y="559"/>
                  </a:lnTo>
                  <a:lnTo>
                    <a:pt x="70" y="554"/>
                  </a:lnTo>
                  <a:lnTo>
                    <a:pt x="72" y="554"/>
                  </a:lnTo>
                  <a:lnTo>
                    <a:pt x="76" y="550"/>
                  </a:lnTo>
                  <a:lnTo>
                    <a:pt x="75" y="544"/>
                  </a:lnTo>
                  <a:lnTo>
                    <a:pt x="78" y="541"/>
                  </a:lnTo>
                  <a:lnTo>
                    <a:pt x="79" y="540"/>
                  </a:lnTo>
                  <a:lnTo>
                    <a:pt x="81" y="545"/>
                  </a:lnTo>
                  <a:lnTo>
                    <a:pt x="79" y="551"/>
                  </a:lnTo>
                  <a:lnTo>
                    <a:pt x="78" y="556"/>
                  </a:lnTo>
                  <a:lnTo>
                    <a:pt x="79" y="559"/>
                  </a:lnTo>
                  <a:lnTo>
                    <a:pt x="79" y="560"/>
                  </a:lnTo>
                  <a:lnTo>
                    <a:pt x="80" y="563"/>
                  </a:lnTo>
                  <a:lnTo>
                    <a:pt x="83" y="563"/>
                  </a:lnTo>
                  <a:lnTo>
                    <a:pt x="84" y="567"/>
                  </a:lnTo>
                  <a:lnTo>
                    <a:pt x="85" y="565"/>
                  </a:lnTo>
                  <a:lnTo>
                    <a:pt x="86" y="563"/>
                  </a:lnTo>
                  <a:lnTo>
                    <a:pt x="84" y="559"/>
                  </a:lnTo>
                  <a:lnTo>
                    <a:pt x="84" y="555"/>
                  </a:lnTo>
                  <a:lnTo>
                    <a:pt x="85" y="549"/>
                  </a:lnTo>
                  <a:lnTo>
                    <a:pt x="85" y="544"/>
                  </a:lnTo>
                  <a:lnTo>
                    <a:pt x="86" y="542"/>
                  </a:lnTo>
                  <a:lnTo>
                    <a:pt x="88" y="542"/>
                  </a:lnTo>
                  <a:lnTo>
                    <a:pt x="90" y="545"/>
                  </a:lnTo>
                  <a:lnTo>
                    <a:pt x="90" y="549"/>
                  </a:lnTo>
                  <a:lnTo>
                    <a:pt x="91" y="550"/>
                  </a:lnTo>
                  <a:lnTo>
                    <a:pt x="91" y="554"/>
                  </a:lnTo>
                  <a:lnTo>
                    <a:pt x="92" y="555"/>
                  </a:lnTo>
                  <a:lnTo>
                    <a:pt x="93" y="555"/>
                  </a:lnTo>
                  <a:lnTo>
                    <a:pt x="94" y="552"/>
                  </a:lnTo>
                  <a:lnTo>
                    <a:pt x="94" y="549"/>
                  </a:lnTo>
                  <a:lnTo>
                    <a:pt x="95" y="545"/>
                  </a:lnTo>
                  <a:lnTo>
                    <a:pt x="96" y="546"/>
                  </a:lnTo>
                  <a:lnTo>
                    <a:pt x="96" y="546"/>
                  </a:lnTo>
                  <a:lnTo>
                    <a:pt x="102" y="549"/>
                  </a:lnTo>
                  <a:lnTo>
                    <a:pt x="103" y="555"/>
                  </a:lnTo>
                  <a:lnTo>
                    <a:pt x="104" y="555"/>
                  </a:lnTo>
                  <a:lnTo>
                    <a:pt x="106" y="555"/>
                  </a:lnTo>
                  <a:lnTo>
                    <a:pt x="107" y="552"/>
                  </a:lnTo>
                  <a:lnTo>
                    <a:pt x="108" y="551"/>
                  </a:lnTo>
                  <a:lnTo>
                    <a:pt x="110" y="547"/>
                  </a:lnTo>
                  <a:lnTo>
                    <a:pt x="114" y="552"/>
                  </a:lnTo>
                  <a:lnTo>
                    <a:pt x="115" y="551"/>
                  </a:lnTo>
                  <a:lnTo>
                    <a:pt x="115" y="551"/>
                  </a:lnTo>
                  <a:lnTo>
                    <a:pt x="114" y="546"/>
                  </a:lnTo>
                  <a:lnTo>
                    <a:pt x="114" y="545"/>
                  </a:lnTo>
                  <a:lnTo>
                    <a:pt x="116" y="542"/>
                  </a:lnTo>
                  <a:lnTo>
                    <a:pt x="115" y="540"/>
                  </a:lnTo>
                  <a:lnTo>
                    <a:pt x="116" y="536"/>
                  </a:lnTo>
                  <a:lnTo>
                    <a:pt x="118" y="534"/>
                  </a:lnTo>
                  <a:lnTo>
                    <a:pt x="118" y="530"/>
                  </a:lnTo>
                  <a:lnTo>
                    <a:pt x="122" y="525"/>
                  </a:lnTo>
                  <a:lnTo>
                    <a:pt x="118" y="514"/>
                  </a:lnTo>
                  <a:lnTo>
                    <a:pt x="116" y="511"/>
                  </a:lnTo>
                  <a:lnTo>
                    <a:pt x="117" y="508"/>
                  </a:lnTo>
                  <a:lnTo>
                    <a:pt x="118" y="505"/>
                  </a:lnTo>
                  <a:lnTo>
                    <a:pt x="122" y="505"/>
                  </a:lnTo>
                  <a:lnTo>
                    <a:pt x="122" y="502"/>
                  </a:lnTo>
                  <a:lnTo>
                    <a:pt x="121" y="500"/>
                  </a:lnTo>
                  <a:lnTo>
                    <a:pt x="119" y="497"/>
                  </a:lnTo>
                  <a:lnTo>
                    <a:pt x="122" y="494"/>
                  </a:lnTo>
                  <a:lnTo>
                    <a:pt x="121" y="492"/>
                  </a:lnTo>
                  <a:lnTo>
                    <a:pt x="122" y="490"/>
                  </a:lnTo>
                  <a:lnTo>
                    <a:pt x="122" y="488"/>
                  </a:lnTo>
                  <a:lnTo>
                    <a:pt x="124" y="487"/>
                  </a:lnTo>
                  <a:lnTo>
                    <a:pt x="128" y="489"/>
                  </a:lnTo>
                  <a:lnTo>
                    <a:pt x="129" y="487"/>
                  </a:lnTo>
                  <a:lnTo>
                    <a:pt x="132" y="488"/>
                  </a:lnTo>
                  <a:lnTo>
                    <a:pt x="131" y="485"/>
                  </a:lnTo>
                  <a:lnTo>
                    <a:pt x="132" y="482"/>
                  </a:lnTo>
                  <a:lnTo>
                    <a:pt x="131" y="478"/>
                  </a:lnTo>
                  <a:lnTo>
                    <a:pt x="132" y="474"/>
                  </a:lnTo>
                  <a:lnTo>
                    <a:pt x="131" y="468"/>
                  </a:lnTo>
                  <a:lnTo>
                    <a:pt x="132" y="464"/>
                  </a:lnTo>
                  <a:lnTo>
                    <a:pt x="134" y="464"/>
                  </a:lnTo>
                  <a:lnTo>
                    <a:pt x="136" y="469"/>
                  </a:lnTo>
                  <a:lnTo>
                    <a:pt x="137" y="471"/>
                  </a:lnTo>
                  <a:lnTo>
                    <a:pt x="140" y="468"/>
                  </a:lnTo>
                  <a:lnTo>
                    <a:pt x="140" y="463"/>
                  </a:lnTo>
                  <a:lnTo>
                    <a:pt x="141" y="461"/>
                  </a:lnTo>
                  <a:lnTo>
                    <a:pt x="141" y="454"/>
                  </a:lnTo>
                  <a:lnTo>
                    <a:pt x="139" y="436"/>
                  </a:lnTo>
                  <a:lnTo>
                    <a:pt x="137" y="432"/>
                  </a:lnTo>
                  <a:lnTo>
                    <a:pt x="134" y="433"/>
                  </a:lnTo>
                  <a:lnTo>
                    <a:pt x="132" y="431"/>
                  </a:lnTo>
                  <a:lnTo>
                    <a:pt x="133" y="427"/>
                  </a:lnTo>
                  <a:lnTo>
                    <a:pt x="134" y="426"/>
                  </a:lnTo>
                  <a:lnTo>
                    <a:pt x="137" y="430"/>
                  </a:lnTo>
                  <a:lnTo>
                    <a:pt x="138" y="428"/>
                  </a:lnTo>
                  <a:lnTo>
                    <a:pt x="139" y="425"/>
                  </a:lnTo>
                  <a:lnTo>
                    <a:pt x="138" y="417"/>
                  </a:lnTo>
                  <a:lnTo>
                    <a:pt x="140" y="414"/>
                  </a:lnTo>
                  <a:lnTo>
                    <a:pt x="138" y="414"/>
                  </a:lnTo>
                  <a:lnTo>
                    <a:pt x="137" y="406"/>
                  </a:lnTo>
                  <a:lnTo>
                    <a:pt x="136" y="405"/>
                  </a:lnTo>
                  <a:lnTo>
                    <a:pt x="136" y="402"/>
                  </a:lnTo>
                  <a:lnTo>
                    <a:pt x="133" y="404"/>
                  </a:lnTo>
                  <a:lnTo>
                    <a:pt x="133" y="399"/>
                  </a:lnTo>
                  <a:lnTo>
                    <a:pt x="134" y="399"/>
                  </a:lnTo>
                  <a:lnTo>
                    <a:pt x="136" y="395"/>
                  </a:lnTo>
                  <a:lnTo>
                    <a:pt x="138" y="384"/>
                  </a:lnTo>
                  <a:lnTo>
                    <a:pt x="138" y="381"/>
                  </a:lnTo>
                  <a:lnTo>
                    <a:pt x="134" y="380"/>
                  </a:lnTo>
                  <a:lnTo>
                    <a:pt x="132" y="390"/>
                  </a:lnTo>
                  <a:lnTo>
                    <a:pt x="130" y="389"/>
                  </a:lnTo>
                  <a:lnTo>
                    <a:pt x="129" y="386"/>
                  </a:lnTo>
                  <a:lnTo>
                    <a:pt x="129" y="384"/>
                  </a:lnTo>
                  <a:lnTo>
                    <a:pt x="128" y="378"/>
                  </a:lnTo>
                  <a:lnTo>
                    <a:pt x="123" y="365"/>
                  </a:lnTo>
                  <a:lnTo>
                    <a:pt x="119" y="362"/>
                  </a:lnTo>
                  <a:lnTo>
                    <a:pt x="118" y="363"/>
                  </a:lnTo>
                  <a:lnTo>
                    <a:pt x="116" y="367"/>
                  </a:lnTo>
                  <a:lnTo>
                    <a:pt x="117" y="358"/>
                  </a:lnTo>
                  <a:lnTo>
                    <a:pt x="115" y="358"/>
                  </a:lnTo>
                  <a:lnTo>
                    <a:pt x="114" y="362"/>
                  </a:lnTo>
                  <a:lnTo>
                    <a:pt x="111" y="362"/>
                  </a:lnTo>
                  <a:lnTo>
                    <a:pt x="110" y="358"/>
                  </a:lnTo>
                  <a:lnTo>
                    <a:pt x="110" y="354"/>
                  </a:lnTo>
                  <a:lnTo>
                    <a:pt x="113" y="353"/>
                  </a:lnTo>
                  <a:lnTo>
                    <a:pt x="114" y="352"/>
                  </a:lnTo>
                  <a:lnTo>
                    <a:pt x="114" y="349"/>
                  </a:lnTo>
                  <a:lnTo>
                    <a:pt x="110" y="343"/>
                  </a:lnTo>
                  <a:lnTo>
                    <a:pt x="111" y="341"/>
                  </a:lnTo>
                  <a:lnTo>
                    <a:pt x="110" y="338"/>
                  </a:lnTo>
                  <a:lnTo>
                    <a:pt x="113" y="336"/>
                  </a:lnTo>
                  <a:lnTo>
                    <a:pt x="113" y="333"/>
                  </a:lnTo>
                  <a:lnTo>
                    <a:pt x="111" y="332"/>
                  </a:lnTo>
                  <a:lnTo>
                    <a:pt x="106" y="332"/>
                  </a:lnTo>
                  <a:lnTo>
                    <a:pt x="106" y="329"/>
                  </a:lnTo>
                  <a:lnTo>
                    <a:pt x="106" y="327"/>
                  </a:lnTo>
                  <a:lnTo>
                    <a:pt x="106" y="321"/>
                  </a:lnTo>
                  <a:lnTo>
                    <a:pt x="107" y="318"/>
                  </a:lnTo>
                  <a:lnTo>
                    <a:pt x="107" y="313"/>
                  </a:lnTo>
                  <a:lnTo>
                    <a:pt x="109" y="308"/>
                  </a:lnTo>
                  <a:lnTo>
                    <a:pt x="109" y="306"/>
                  </a:lnTo>
                  <a:lnTo>
                    <a:pt x="108" y="303"/>
                  </a:lnTo>
                  <a:lnTo>
                    <a:pt x="108" y="300"/>
                  </a:lnTo>
                  <a:lnTo>
                    <a:pt x="108" y="291"/>
                  </a:lnTo>
                  <a:lnTo>
                    <a:pt x="103" y="280"/>
                  </a:lnTo>
                  <a:lnTo>
                    <a:pt x="101" y="279"/>
                  </a:lnTo>
                  <a:lnTo>
                    <a:pt x="100" y="281"/>
                  </a:lnTo>
                  <a:lnTo>
                    <a:pt x="100" y="282"/>
                  </a:lnTo>
                  <a:lnTo>
                    <a:pt x="98" y="280"/>
                  </a:lnTo>
                  <a:lnTo>
                    <a:pt x="98" y="279"/>
                  </a:lnTo>
                  <a:lnTo>
                    <a:pt x="98" y="275"/>
                  </a:lnTo>
                  <a:lnTo>
                    <a:pt x="99" y="270"/>
                  </a:lnTo>
                  <a:lnTo>
                    <a:pt x="98" y="266"/>
                  </a:lnTo>
                  <a:lnTo>
                    <a:pt x="96" y="263"/>
                  </a:lnTo>
                  <a:lnTo>
                    <a:pt x="95" y="259"/>
                  </a:lnTo>
                  <a:lnTo>
                    <a:pt x="88" y="249"/>
                  </a:lnTo>
                  <a:lnTo>
                    <a:pt x="79" y="241"/>
                  </a:lnTo>
                  <a:lnTo>
                    <a:pt x="77" y="243"/>
                  </a:lnTo>
                  <a:lnTo>
                    <a:pt x="77" y="240"/>
                  </a:lnTo>
                  <a:lnTo>
                    <a:pt x="76" y="239"/>
                  </a:lnTo>
                  <a:lnTo>
                    <a:pt x="75" y="239"/>
                  </a:lnTo>
                  <a:lnTo>
                    <a:pt x="73" y="241"/>
                  </a:lnTo>
                  <a:lnTo>
                    <a:pt x="72" y="241"/>
                  </a:lnTo>
                  <a:lnTo>
                    <a:pt x="72" y="238"/>
                  </a:lnTo>
                  <a:lnTo>
                    <a:pt x="69" y="239"/>
                  </a:lnTo>
                  <a:lnTo>
                    <a:pt x="69" y="237"/>
                  </a:lnTo>
                  <a:lnTo>
                    <a:pt x="68" y="234"/>
                  </a:lnTo>
                  <a:lnTo>
                    <a:pt x="65" y="233"/>
                  </a:lnTo>
                  <a:lnTo>
                    <a:pt x="64" y="235"/>
                  </a:lnTo>
                  <a:lnTo>
                    <a:pt x="63" y="235"/>
                  </a:lnTo>
                  <a:lnTo>
                    <a:pt x="62" y="230"/>
                  </a:lnTo>
                  <a:lnTo>
                    <a:pt x="58" y="232"/>
                  </a:lnTo>
                  <a:lnTo>
                    <a:pt x="56" y="230"/>
                  </a:lnTo>
                  <a:lnTo>
                    <a:pt x="55" y="228"/>
                  </a:lnTo>
                  <a:lnTo>
                    <a:pt x="54" y="229"/>
                  </a:lnTo>
                  <a:lnTo>
                    <a:pt x="53" y="232"/>
                  </a:lnTo>
                  <a:lnTo>
                    <a:pt x="51" y="233"/>
                  </a:lnTo>
                  <a:lnTo>
                    <a:pt x="48" y="228"/>
                  </a:lnTo>
                  <a:lnTo>
                    <a:pt x="48" y="224"/>
                  </a:lnTo>
                  <a:lnTo>
                    <a:pt x="46" y="220"/>
                  </a:lnTo>
                  <a:lnTo>
                    <a:pt x="43" y="220"/>
                  </a:lnTo>
                  <a:lnTo>
                    <a:pt x="42" y="218"/>
                  </a:lnTo>
                  <a:lnTo>
                    <a:pt x="38" y="213"/>
                  </a:lnTo>
                  <a:lnTo>
                    <a:pt x="35" y="206"/>
                  </a:lnTo>
                  <a:lnTo>
                    <a:pt x="33" y="206"/>
                  </a:lnTo>
                  <a:lnTo>
                    <a:pt x="32" y="202"/>
                  </a:lnTo>
                  <a:lnTo>
                    <a:pt x="30" y="203"/>
                  </a:lnTo>
                  <a:lnTo>
                    <a:pt x="27" y="201"/>
                  </a:lnTo>
                  <a:lnTo>
                    <a:pt x="27" y="196"/>
                  </a:lnTo>
                  <a:lnTo>
                    <a:pt x="24" y="193"/>
                  </a:lnTo>
                  <a:lnTo>
                    <a:pt x="24" y="189"/>
                  </a:lnTo>
                  <a:lnTo>
                    <a:pt x="23" y="189"/>
                  </a:lnTo>
                  <a:lnTo>
                    <a:pt x="23" y="186"/>
                  </a:lnTo>
                  <a:lnTo>
                    <a:pt x="23" y="181"/>
                  </a:lnTo>
                  <a:lnTo>
                    <a:pt x="20" y="178"/>
                  </a:lnTo>
                  <a:lnTo>
                    <a:pt x="19" y="176"/>
                  </a:lnTo>
                  <a:lnTo>
                    <a:pt x="18" y="175"/>
                  </a:lnTo>
                  <a:lnTo>
                    <a:pt x="18" y="167"/>
                  </a:lnTo>
                  <a:lnTo>
                    <a:pt x="17" y="163"/>
                  </a:lnTo>
                  <a:lnTo>
                    <a:pt x="13" y="155"/>
                  </a:lnTo>
                  <a:lnTo>
                    <a:pt x="15" y="150"/>
                  </a:lnTo>
                  <a:lnTo>
                    <a:pt x="13" y="147"/>
                  </a:lnTo>
                  <a:lnTo>
                    <a:pt x="13" y="144"/>
                  </a:lnTo>
                  <a:lnTo>
                    <a:pt x="11" y="134"/>
                  </a:lnTo>
                  <a:lnTo>
                    <a:pt x="5" y="121"/>
                  </a:lnTo>
                  <a:lnTo>
                    <a:pt x="1" y="118"/>
                  </a:lnTo>
                  <a:lnTo>
                    <a:pt x="0" y="114"/>
                  </a:lnTo>
                  <a:lnTo>
                    <a:pt x="1" y="111"/>
                  </a:lnTo>
                  <a:lnTo>
                    <a:pt x="1" y="104"/>
                  </a:lnTo>
                  <a:lnTo>
                    <a:pt x="2" y="99"/>
                  </a:lnTo>
                  <a:lnTo>
                    <a:pt x="8" y="93"/>
                  </a:lnTo>
                  <a:lnTo>
                    <a:pt x="10" y="87"/>
                  </a:lnTo>
                  <a:lnTo>
                    <a:pt x="12" y="79"/>
                  </a:lnTo>
                  <a:lnTo>
                    <a:pt x="12" y="67"/>
                  </a:lnTo>
                  <a:lnTo>
                    <a:pt x="16" y="57"/>
                  </a:lnTo>
                  <a:lnTo>
                    <a:pt x="17" y="51"/>
                  </a:lnTo>
                  <a:lnTo>
                    <a:pt x="23" y="43"/>
                  </a:lnTo>
                  <a:lnTo>
                    <a:pt x="26" y="43"/>
                  </a:lnTo>
                  <a:lnTo>
                    <a:pt x="30" y="41"/>
                  </a:lnTo>
                  <a:lnTo>
                    <a:pt x="33" y="37"/>
                  </a:lnTo>
                  <a:lnTo>
                    <a:pt x="39" y="33"/>
                  </a:lnTo>
                  <a:lnTo>
                    <a:pt x="43" y="33"/>
                  </a:lnTo>
                  <a:lnTo>
                    <a:pt x="46" y="31"/>
                  </a:lnTo>
                  <a:lnTo>
                    <a:pt x="47" y="32"/>
                  </a:lnTo>
                  <a:lnTo>
                    <a:pt x="51" y="28"/>
                  </a:lnTo>
                  <a:lnTo>
                    <a:pt x="57" y="28"/>
                  </a:lnTo>
                  <a:lnTo>
                    <a:pt x="60" y="27"/>
                  </a:lnTo>
                  <a:lnTo>
                    <a:pt x="77" y="30"/>
                  </a:lnTo>
                  <a:lnTo>
                    <a:pt x="85" y="27"/>
                  </a:lnTo>
                  <a:lnTo>
                    <a:pt x="90" y="31"/>
                  </a:lnTo>
                  <a:lnTo>
                    <a:pt x="92" y="30"/>
                  </a:lnTo>
                  <a:lnTo>
                    <a:pt x="96" y="26"/>
                  </a:lnTo>
                  <a:lnTo>
                    <a:pt x="101" y="26"/>
                  </a:lnTo>
                  <a:lnTo>
                    <a:pt x="103" y="25"/>
                  </a:lnTo>
                  <a:lnTo>
                    <a:pt x="104" y="22"/>
                  </a:lnTo>
                  <a:lnTo>
                    <a:pt x="111" y="21"/>
                  </a:lnTo>
                  <a:lnTo>
                    <a:pt x="121" y="14"/>
                  </a:lnTo>
                  <a:lnTo>
                    <a:pt x="125" y="14"/>
                  </a:lnTo>
                  <a:lnTo>
                    <a:pt x="133" y="11"/>
                  </a:lnTo>
                  <a:lnTo>
                    <a:pt x="137" y="12"/>
                  </a:lnTo>
                  <a:lnTo>
                    <a:pt x="137" y="10"/>
                  </a:lnTo>
                  <a:lnTo>
                    <a:pt x="138" y="11"/>
                  </a:lnTo>
                  <a:lnTo>
                    <a:pt x="139" y="11"/>
                  </a:lnTo>
                  <a:lnTo>
                    <a:pt x="140" y="7"/>
                  </a:lnTo>
                  <a:lnTo>
                    <a:pt x="143" y="5"/>
                  </a:lnTo>
                  <a:lnTo>
                    <a:pt x="144" y="1"/>
                  </a:lnTo>
                  <a:lnTo>
                    <a:pt x="145" y="1"/>
                  </a:lnTo>
                  <a:lnTo>
                    <a:pt x="145" y="0"/>
                  </a:lnTo>
                  <a:lnTo>
                    <a:pt x="146" y="1"/>
                  </a:lnTo>
                  <a:lnTo>
                    <a:pt x="151" y="0"/>
                  </a:lnTo>
                  <a:lnTo>
                    <a:pt x="156" y="9"/>
                  </a:lnTo>
                  <a:lnTo>
                    <a:pt x="160" y="10"/>
                  </a:lnTo>
                  <a:lnTo>
                    <a:pt x="163" y="9"/>
                  </a:lnTo>
                  <a:lnTo>
                    <a:pt x="164" y="11"/>
                  </a:lnTo>
                  <a:lnTo>
                    <a:pt x="167" y="14"/>
                  </a:lnTo>
                  <a:lnTo>
                    <a:pt x="168" y="12"/>
                  </a:lnTo>
                  <a:lnTo>
                    <a:pt x="169" y="16"/>
                  </a:lnTo>
                  <a:lnTo>
                    <a:pt x="170" y="16"/>
                  </a:lnTo>
                  <a:lnTo>
                    <a:pt x="171" y="20"/>
                  </a:lnTo>
                  <a:lnTo>
                    <a:pt x="174" y="19"/>
                  </a:lnTo>
                  <a:lnTo>
                    <a:pt x="177" y="25"/>
                  </a:lnTo>
                  <a:lnTo>
                    <a:pt x="181" y="27"/>
                  </a:lnTo>
                  <a:lnTo>
                    <a:pt x="184" y="28"/>
                  </a:lnTo>
                  <a:lnTo>
                    <a:pt x="186" y="27"/>
                  </a:lnTo>
                  <a:lnTo>
                    <a:pt x="189" y="22"/>
                  </a:lnTo>
                  <a:lnTo>
                    <a:pt x="192" y="24"/>
                  </a:lnTo>
                  <a:lnTo>
                    <a:pt x="197" y="19"/>
                  </a:lnTo>
                  <a:lnTo>
                    <a:pt x="198" y="19"/>
                  </a:lnTo>
                  <a:lnTo>
                    <a:pt x="200" y="22"/>
                  </a:lnTo>
                  <a:lnTo>
                    <a:pt x="199" y="27"/>
                  </a:lnTo>
                  <a:lnTo>
                    <a:pt x="200" y="33"/>
                  </a:lnTo>
                  <a:lnTo>
                    <a:pt x="202" y="37"/>
                  </a:lnTo>
                  <a:lnTo>
                    <a:pt x="205" y="37"/>
                  </a:lnTo>
                  <a:lnTo>
                    <a:pt x="208" y="43"/>
                  </a:lnTo>
                  <a:lnTo>
                    <a:pt x="207" y="46"/>
                  </a:lnTo>
                  <a:lnTo>
                    <a:pt x="209" y="50"/>
                  </a:lnTo>
                  <a:lnTo>
                    <a:pt x="208" y="56"/>
                  </a:lnTo>
                  <a:lnTo>
                    <a:pt x="208" y="57"/>
                  </a:lnTo>
                  <a:lnTo>
                    <a:pt x="210" y="61"/>
                  </a:lnTo>
                  <a:lnTo>
                    <a:pt x="213" y="71"/>
                  </a:lnTo>
                  <a:lnTo>
                    <a:pt x="216" y="77"/>
                  </a:lnTo>
                  <a:lnTo>
                    <a:pt x="216" y="79"/>
                  </a:lnTo>
                  <a:lnTo>
                    <a:pt x="217" y="82"/>
                  </a:lnTo>
                  <a:lnTo>
                    <a:pt x="217" y="83"/>
                  </a:lnTo>
                  <a:lnTo>
                    <a:pt x="217" y="85"/>
                  </a:lnTo>
                  <a:lnTo>
                    <a:pt x="220" y="87"/>
                  </a:lnTo>
                  <a:lnTo>
                    <a:pt x="222" y="87"/>
                  </a:lnTo>
                  <a:lnTo>
                    <a:pt x="223" y="80"/>
                  </a:lnTo>
                  <a:lnTo>
                    <a:pt x="224" y="80"/>
                  </a:lnTo>
                  <a:lnTo>
                    <a:pt x="230" y="80"/>
                  </a:lnTo>
                  <a:lnTo>
                    <a:pt x="234" y="85"/>
                  </a:lnTo>
                  <a:lnTo>
                    <a:pt x="236" y="85"/>
                  </a:lnTo>
                  <a:lnTo>
                    <a:pt x="236" y="89"/>
                  </a:lnTo>
                  <a:lnTo>
                    <a:pt x="238" y="93"/>
                  </a:lnTo>
                  <a:lnTo>
                    <a:pt x="237" y="97"/>
                  </a:lnTo>
                  <a:lnTo>
                    <a:pt x="237" y="99"/>
                  </a:lnTo>
                  <a:lnTo>
                    <a:pt x="238" y="99"/>
                  </a:lnTo>
                  <a:lnTo>
                    <a:pt x="237" y="99"/>
                  </a:lnTo>
                  <a:lnTo>
                    <a:pt x="237" y="105"/>
                  </a:lnTo>
                  <a:lnTo>
                    <a:pt x="238" y="105"/>
                  </a:lnTo>
                  <a:lnTo>
                    <a:pt x="237" y="107"/>
                  </a:lnTo>
                  <a:lnTo>
                    <a:pt x="243" y="114"/>
                  </a:lnTo>
                  <a:lnTo>
                    <a:pt x="245" y="113"/>
                  </a:lnTo>
                  <a:lnTo>
                    <a:pt x="244" y="99"/>
                  </a:lnTo>
                  <a:lnTo>
                    <a:pt x="243" y="95"/>
                  </a:lnTo>
                  <a:lnTo>
                    <a:pt x="244" y="87"/>
                  </a:lnTo>
                  <a:lnTo>
                    <a:pt x="246" y="89"/>
                  </a:lnTo>
                  <a:lnTo>
                    <a:pt x="247" y="88"/>
                  </a:lnTo>
                  <a:lnTo>
                    <a:pt x="251" y="98"/>
                  </a:lnTo>
                  <a:lnTo>
                    <a:pt x="251" y="102"/>
                  </a:lnTo>
                  <a:lnTo>
                    <a:pt x="252" y="102"/>
                  </a:lnTo>
                  <a:lnTo>
                    <a:pt x="253" y="103"/>
                  </a:lnTo>
                  <a:lnTo>
                    <a:pt x="253" y="109"/>
                  </a:lnTo>
                  <a:lnTo>
                    <a:pt x="254" y="107"/>
                  </a:lnTo>
                  <a:lnTo>
                    <a:pt x="255" y="110"/>
                  </a:lnTo>
                  <a:lnTo>
                    <a:pt x="257" y="109"/>
                  </a:lnTo>
                  <a:lnTo>
                    <a:pt x="255" y="99"/>
                  </a:lnTo>
                  <a:lnTo>
                    <a:pt x="254" y="97"/>
                  </a:lnTo>
                  <a:lnTo>
                    <a:pt x="254" y="93"/>
                  </a:lnTo>
                  <a:lnTo>
                    <a:pt x="252" y="88"/>
                  </a:lnTo>
                  <a:lnTo>
                    <a:pt x="254" y="85"/>
                  </a:lnTo>
                  <a:lnTo>
                    <a:pt x="258" y="85"/>
                  </a:lnTo>
                  <a:lnTo>
                    <a:pt x="259" y="84"/>
                  </a:lnTo>
                  <a:lnTo>
                    <a:pt x="259" y="79"/>
                  </a:lnTo>
                  <a:lnTo>
                    <a:pt x="258" y="78"/>
                  </a:lnTo>
                  <a:lnTo>
                    <a:pt x="258" y="73"/>
                  </a:lnTo>
                  <a:lnTo>
                    <a:pt x="258" y="71"/>
                  </a:lnTo>
                  <a:lnTo>
                    <a:pt x="259" y="69"/>
                  </a:lnTo>
                  <a:lnTo>
                    <a:pt x="257" y="68"/>
                  </a:lnTo>
                  <a:lnTo>
                    <a:pt x="258" y="67"/>
                  </a:lnTo>
                  <a:lnTo>
                    <a:pt x="261" y="67"/>
                  </a:lnTo>
                  <a:lnTo>
                    <a:pt x="262" y="71"/>
                  </a:lnTo>
                  <a:lnTo>
                    <a:pt x="261" y="73"/>
                  </a:lnTo>
                  <a:lnTo>
                    <a:pt x="265" y="74"/>
                  </a:lnTo>
                  <a:lnTo>
                    <a:pt x="266" y="77"/>
                  </a:lnTo>
                  <a:lnTo>
                    <a:pt x="266" y="77"/>
                  </a:lnTo>
                  <a:lnTo>
                    <a:pt x="267" y="79"/>
                  </a:lnTo>
                  <a:lnTo>
                    <a:pt x="269" y="83"/>
                  </a:lnTo>
                  <a:lnTo>
                    <a:pt x="270" y="84"/>
                  </a:lnTo>
                  <a:lnTo>
                    <a:pt x="272" y="87"/>
                  </a:lnTo>
                  <a:lnTo>
                    <a:pt x="272" y="89"/>
                  </a:lnTo>
                  <a:lnTo>
                    <a:pt x="275" y="89"/>
                  </a:lnTo>
                  <a:lnTo>
                    <a:pt x="276" y="93"/>
                  </a:lnTo>
                  <a:lnTo>
                    <a:pt x="278" y="93"/>
                  </a:lnTo>
                  <a:lnTo>
                    <a:pt x="281" y="92"/>
                  </a:lnTo>
                  <a:lnTo>
                    <a:pt x="281" y="94"/>
                  </a:lnTo>
                  <a:lnTo>
                    <a:pt x="282" y="94"/>
                  </a:lnTo>
                  <a:lnTo>
                    <a:pt x="281" y="98"/>
                  </a:lnTo>
                  <a:lnTo>
                    <a:pt x="282" y="102"/>
                  </a:lnTo>
                  <a:lnTo>
                    <a:pt x="282" y="116"/>
                  </a:lnTo>
                  <a:lnTo>
                    <a:pt x="283" y="120"/>
                  </a:lnTo>
                  <a:lnTo>
                    <a:pt x="284" y="121"/>
                  </a:lnTo>
                  <a:lnTo>
                    <a:pt x="283" y="125"/>
                  </a:lnTo>
                  <a:lnTo>
                    <a:pt x="278" y="129"/>
                  </a:lnTo>
                  <a:lnTo>
                    <a:pt x="277" y="136"/>
                  </a:lnTo>
                  <a:lnTo>
                    <a:pt x="273" y="145"/>
                  </a:lnTo>
                  <a:lnTo>
                    <a:pt x="273" y="147"/>
                  </a:lnTo>
                  <a:lnTo>
                    <a:pt x="274" y="150"/>
                  </a:lnTo>
                  <a:lnTo>
                    <a:pt x="273" y="151"/>
                  </a:lnTo>
                  <a:lnTo>
                    <a:pt x="274" y="155"/>
                  </a:lnTo>
                  <a:lnTo>
                    <a:pt x="273" y="159"/>
                  </a:lnTo>
                  <a:lnTo>
                    <a:pt x="274" y="161"/>
                  </a:lnTo>
                  <a:lnTo>
                    <a:pt x="273" y="162"/>
                  </a:lnTo>
                  <a:lnTo>
                    <a:pt x="275" y="165"/>
                  </a:lnTo>
                  <a:lnTo>
                    <a:pt x="273" y="168"/>
                  </a:lnTo>
                  <a:lnTo>
                    <a:pt x="274" y="170"/>
                  </a:lnTo>
                  <a:lnTo>
                    <a:pt x="275" y="175"/>
                  </a:lnTo>
                  <a:lnTo>
                    <a:pt x="274" y="177"/>
                  </a:lnTo>
                  <a:lnTo>
                    <a:pt x="275" y="178"/>
                  </a:lnTo>
                  <a:lnTo>
                    <a:pt x="276" y="183"/>
                  </a:lnTo>
                  <a:lnTo>
                    <a:pt x="275" y="192"/>
                  </a:lnTo>
                  <a:lnTo>
                    <a:pt x="273" y="197"/>
                  </a:lnTo>
                  <a:lnTo>
                    <a:pt x="270" y="199"/>
                  </a:lnTo>
                  <a:lnTo>
                    <a:pt x="268" y="199"/>
                  </a:lnTo>
                  <a:lnTo>
                    <a:pt x="268" y="203"/>
                  </a:lnTo>
                  <a:lnTo>
                    <a:pt x="267" y="204"/>
                  </a:lnTo>
                  <a:lnTo>
                    <a:pt x="260" y="207"/>
                  </a:lnTo>
                  <a:lnTo>
                    <a:pt x="258" y="209"/>
                  </a:lnTo>
                  <a:lnTo>
                    <a:pt x="257" y="209"/>
                  </a:lnTo>
                  <a:lnTo>
                    <a:pt x="255" y="206"/>
                  </a:lnTo>
                  <a:lnTo>
                    <a:pt x="253" y="203"/>
                  </a:lnTo>
                  <a:lnTo>
                    <a:pt x="252" y="207"/>
                  </a:lnTo>
                  <a:lnTo>
                    <a:pt x="250" y="208"/>
                  </a:lnTo>
                  <a:lnTo>
                    <a:pt x="252" y="209"/>
                  </a:lnTo>
                  <a:lnTo>
                    <a:pt x="253" y="213"/>
                  </a:lnTo>
                  <a:lnTo>
                    <a:pt x="252" y="222"/>
                  </a:lnTo>
                  <a:lnTo>
                    <a:pt x="250" y="225"/>
                  </a:lnTo>
                  <a:lnTo>
                    <a:pt x="250" y="228"/>
                  </a:lnTo>
                  <a:lnTo>
                    <a:pt x="254" y="229"/>
                  </a:lnTo>
                  <a:lnTo>
                    <a:pt x="259" y="228"/>
                  </a:lnTo>
                  <a:lnTo>
                    <a:pt x="261" y="225"/>
                  </a:lnTo>
                  <a:lnTo>
                    <a:pt x="267" y="227"/>
                  </a:lnTo>
                  <a:lnTo>
                    <a:pt x="266" y="230"/>
                  </a:lnTo>
                  <a:lnTo>
                    <a:pt x="265" y="237"/>
                  </a:lnTo>
                  <a:lnTo>
                    <a:pt x="266" y="238"/>
                  </a:lnTo>
                  <a:lnTo>
                    <a:pt x="267" y="237"/>
                  </a:lnTo>
                  <a:lnTo>
                    <a:pt x="267" y="238"/>
                  </a:lnTo>
                  <a:lnTo>
                    <a:pt x="265" y="244"/>
                  </a:lnTo>
                  <a:lnTo>
                    <a:pt x="260" y="250"/>
                  </a:lnTo>
                  <a:lnTo>
                    <a:pt x="260" y="253"/>
                  </a:lnTo>
                  <a:lnTo>
                    <a:pt x="261" y="253"/>
                  </a:lnTo>
                  <a:lnTo>
                    <a:pt x="263" y="251"/>
                  </a:lnTo>
                  <a:lnTo>
                    <a:pt x="268" y="250"/>
                  </a:lnTo>
                  <a:lnTo>
                    <a:pt x="267" y="255"/>
                  </a:lnTo>
                  <a:lnTo>
                    <a:pt x="266" y="256"/>
                  </a:lnTo>
                  <a:lnTo>
                    <a:pt x="266" y="259"/>
                  </a:lnTo>
                  <a:lnTo>
                    <a:pt x="267" y="260"/>
                  </a:lnTo>
                  <a:lnTo>
                    <a:pt x="267" y="258"/>
                  </a:lnTo>
                  <a:lnTo>
                    <a:pt x="269" y="253"/>
                  </a:lnTo>
                  <a:lnTo>
                    <a:pt x="270" y="248"/>
                  </a:lnTo>
                  <a:lnTo>
                    <a:pt x="273" y="246"/>
                  </a:lnTo>
                  <a:lnTo>
                    <a:pt x="274" y="246"/>
                  </a:lnTo>
                  <a:lnTo>
                    <a:pt x="275" y="250"/>
                  </a:lnTo>
                  <a:lnTo>
                    <a:pt x="274" y="254"/>
                  </a:lnTo>
                  <a:lnTo>
                    <a:pt x="276" y="259"/>
                  </a:lnTo>
                  <a:lnTo>
                    <a:pt x="274" y="267"/>
                  </a:lnTo>
                  <a:lnTo>
                    <a:pt x="275" y="269"/>
                  </a:lnTo>
                  <a:lnTo>
                    <a:pt x="275" y="272"/>
                  </a:lnTo>
                  <a:lnTo>
                    <a:pt x="273" y="276"/>
                  </a:lnTo>
                  <a:lnTo>
                    <a:pt x="269" y="279"/>
                  </a:lnTo>
                  <a:lnTo>
                    <a:pt x="269" y="280"/>
                  </a:lnTo>
                  <a:lnTo>
                    <a:pt x="269" y="285"/>
                  </a:lnTo>
                  <a:lnTo>
                    <a:pt x="267" y="285"/>
                  </a:lnTo>
                  <a:lnTo>
                    <a:pt x="268" y="287"/>
                  </a:lnTo>
                  <a:lnTo>
                    <a:pt x="266" y="296"/>
                  </a:lnTo>
                  <a:lnTo>
                    <a:pt x="266" y="303"/>
                  </a:lnTo>
                  <a:lnTo>
                    <a:pt x="265" y="306"/>
                  </a:lnTo>
                  <a:lnTo>
                    <a:pt x="265" y="310"/>
                  </a:lnTo>
                  <a:lnTo>
                    <a:pt x="265" y="311"/>
                  </a:lnTo>
                  <a:lnTo>
                    <a:pt x="263" y="316"/>
                  </a:lnTo>
                  <a:lnTo>
                    <a:pt x="262" y="320"/>
                  </a:lnTo>
                  <a:lnTo>
                    <a:pt x="261" y="322"/>
                  </a:lnTo>
                  <a:lnTo>
                    <a:pt x="259" y="327"/>
                  </a:lnTo>
                  <a:lnTo>
                    <a:pt x="259" y="327"/>
                  </a:lnTo>
                  <a:lnTo>
                    <a:pt x="259" y="328"/>
                  </a:lnTo>
                  <a:lnTo>
                    <a:pt x="259" y="329"/>
                  </a:lnTo>
                  <a:lnTo>
                    <a:pt x="259" y="329"/>
                  </a:lnTo>
                  <a:lnTo>
                    <a:pt x="259" y="328"/>
                  </a:lnTo>
                  <a:lnTo>
                    <a:pt x="260" y="329"/>
                  </a:lnTo>
                  <a:lnTo>
                    <a:pt x="259" y="332"/>
                  </a:lnTo>
                  <a:lnTo>
                    <a:pt x="259" y="334"/>
                  </a:lnTo>
                  <a:lnTo>
                    <a:pt x="259" y="333"/>
                  </a:lnTo>
                  <a:lnTo>
                    <a:pt x="259" y="336"/>
                  </a:lnTo>
                  <a:lnTo>
                    <a:pt x="260" y="337"/>
                  </a:lnTo>
                  <a:lnTo>
                    <a:pt x="260" y="343"/>
                  </a:lnTo>
                  <a:lnTo>
                    <a:pt x="259" y="349"/>
                  </a:lnTo>
                  <a:lnTo>
                    <a:pt x="259" y="358"/>
                  </a:lnTo>
                  <a:lnTo>
                    <a:pt x="260" y="363"/>
                  </a:lnTo>
                  <a:lnTo>
                    <a:pt x="260" y="364"/>
                  </a:lnTo>
                  <a:lnTo>
                    <a:pt x="260" y="372"/>
                  </a:lnTo>
                  <a:lnTo>
                    <a:pt x="262" y="381"/>
                  </a:lnTo>
                  <a:lnTo>
                    <a:pt x="261" y="389"/>
                  </a:lnTo>
                  <a:lnTo>
                    <a:pt x="262" y="391"/>
                  </a:lnTo>
                  <a:lnTo>
                    <a:pt x="262" y="396"/>
                  </a:lnTo>
                  <a:lnTo>
                    <a:pt x="261" y="398"/>
                  </a:lnTo>
                  <a:lnTo>
                    <a:pt x="262" y="399"/>
                  </a:lnTo>
                  <a:lnTo>
                    <a:pt x="261" y="406"/>
                  </a:lnTo>
                  <a:lnTo>
                    <a:pt x="262" y="410"/>
                  </a:lnTo>
                  <a:lnTo>
                    <a:pt x="265" y="415"/>
                  </a:lnTo>
                  <a:lnTo>
                    <a:pt x="267" y="416"/>
                  </a:lnTo>
                  <a:lnTo>
                    <a:pt x="266" y="416"/>
                  </a:lnTo>
                  <a:lnTo>
                    <a:pt x="263" y="412"/>
                  </a:lnTo>
                  <a:lnTo>
                    <a:pt x="261" y="414"/>
                  </a:lnTo>
                  <a:lnTo>
                    <a:pt x="262" y="422"/>
                  </a:lnTo>
                  <a:lnTo>
                    <a:pt x="265" y="424"/>
                  </a:lnTo>
                  <a:lnTo>
                    <a:pt x="266" y="422"/>
                  </a:lnTo>
                  <a:lnTo>
                    <a:pt x="266" y="421"/>
                  </a:lnTo>
                  <a:lnTo>
                    <a:pt x="267" y="420"/>
                  </a:lnTo>
                  <a:lnTo>
                    <a:pt x="266" y="427"/>
                  </a:lnTo>
                  <a:lnTo>
                    <a:pt x="267" y="432"/>
                  </a:lnTo>
                  <a:lnTo>
                    <a:pt x="267" y="440"/>
                  </a:lnTo>
                  <a:lnTo>
                    <a:pt x="267" y="448"/>
                  </a:lnTo>
                  <a:lnTo>
                    <a:pt x="266" y="453"/>
                  </a:lnTo>
                  <a:lnTo>
                    <a:pt x="266" y="463"/>
                  </a:lnTo>
                  <a:lnTo>
                    <a:pt x="266" y="468"/>
                  </a:lnTo>
                  <a:lnTo>
                    <a:pt x="266" y="468"/>
                  </a:lnTo>
                  <a:lnTo>
                    <a:pt x="266" y="471"/>
                  </a:lnTo>
                  <a:lnTo>
                    <a:pt x="268" y="477"/>
                  </a:lnTo>
                  <a:lnTo>
                    <a:pt x="270" y="480"/>
                  </a:lnTo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8" name="Freeform 991" descr="30%"/>
            <p:cNvSpPr>
              <a:spLocks/>
            </p:cNvSpPr>
            <p:nvPr/>
          </p:nvSpPr>
          <p:spPr bwMode="auto">
            <a:xfrm>
              <a:off x="5479661" y="3368306"/>
              <a:ext cx="150543" cy="179849"/>
            </a:xfrm>
            <a:custGeom>
              <a:avLst/>
              <a:gdLst/>
              <a:ahLst/>
              <a:cxnLst>
                <a:cxn ang="0">
                  <a:pos x="158" y="7"/>
                </a:cxn>
                <a:cxn ang="0">
                  <a:pos x="163" y="10"/>
                </a:cxn>
                <a:cxn ang="0">
                  <a:pos x="162" y="15"/>
                </a:cxn>
                <a:cxn ang="0">
                  <a:pos x="156" y="27"/>
                </a:cxn>
                <a:cxn ang="0">
                  <a:pos x="162" y="40"/>
                </a:cxn>
                <a:cxn ang="0">
                  <a:pos x="156" y="57"/>
                </a:cxn>
                <a:cxn ang="0">
                  <a:pos x="151" y="62"/>
                </a:cxn>
                <a:cxn ang="0">
                  <a:pos x="146" y="64"/>
                </a:cxn>
                <a:cxn ang="0">
                  <a:pos x="139" y="72"/>
                </a:cxn>
                <a:cxn ang="0">
                  <a:pos x="138" y="79"/>
                </a:cxn>
                <a:cxn ang="0">
                  <a:pos x="134" y="83"/>
                </a:cxn>
                <a:cxn ang="0">
                  <a:pos x="125" y="95"/>
                </a:cxn>
                <a:cxn ang="0">
                  <a:pos x="120" y="101"/>
                </a:cxn>
                <a:cxn ang="0">
                  <a:pos x="112" y="118"/>
                </a:cxn>
                <a:cxn ang="0">
                  <a:pos x="113" y="126"/>
                </a:cxn>
                <a:cxn ang="0">
                  <a:pos x="113" y="126"/>
                </a:cxn>
                <a:cxn ang="0">
                  <a:pos x="115" y="140"/>
                </a:cxn>
                <a:cxn ang="0">
                  <a:pos x="115" y="155"/>
                </a:cxn>
                <a:cxn ang="0">
                  <a:pos x="116" y="166"/>
                </a:cxn>
                <a:cxn ang="0">
                  <a:pos x="117" y="166"/>
                </a:cxn>
                <a:cxn ang="0">
                  <a:pos x="120" y="175"/>
                </a:cxn>
                <a:cxn ang="0">
                  <a:pos x="125" y="183"/>
                </a:cxn>
                <a:cxn ang="0">
                  <a:pos x="121" y="191"/>
                </a:cxn>
                <a:cxn ang="0">
                  <a:pos x="113" y="206"/>
                </a:cxn>
                <a:cxn ang="0">
                  <a:pos x="111" y="216"/>
                </a:cxn>
                <a:cxn ang="0">
                  <a:pos x="108" y="227"/>
                </a:cxn>
                <a:cxn ang="0">
                  <a:pos x="91" y="230"/>
                </a:cxn>
                <a:cxn ang="0">
                  <a:pos x="81" y="228"/>
                </a:cxn>
                <a:cxn ang="0">
                  <a:pos x="67" y="238"/>
                </a:cxn>
                <a:cxn ang="0">
                  <a:pos x="63" y="240"/>
                </a:cxn>
                <a:cxn ang="0">
                  <a:pos x="56" y="248"/>
                </a:cxn>
                <a:cxn ang="0">
                  <a:pos x="53" y="261"/>
                </a:cxn>
                <a:cxn ang="0">
                  <a:pos x="52" y="264"/>
                </a:cxn>
                <a:cxn ang="0">
                  <a:pos x="49" y="264"/>
                </a:cxn>
                <a:cxn ang="0">
                  <a:pos x="50" y="268"/>
                </a:cxn>
                <a:cxn ang="0">
                  <a:pos x="49" y="272"/>
                </a:cxn>
                <a:cxn ang="0">
                  <a:pos x="45" y="283"/>
                </a:cxn>
                <a:cxn ang="0">
                  <a:pos x="47" y="289"/>
                </a:cxn>
                <a:cxn ang="0">
                  <a:pos x="45" y="293"/>
                </a:cxn>
                <a:cxn ang="0">
                  <a:pos x="45" y="306"/>
                </a:cxn>
                <a:cxn ang="0">
                  <a:pos x="44" y="314"/>
                </a:cxn>
                <a:cxn ang="0">
                  <a:pos x="40" y="325"/>
                </a:cxn>
                <a:cxn ang="0">
                  <a:pos x="35" y="336"/>
                </a:cxn>
                <a:cxn ang="0">
                  <a:pos x="35" y="330"/>
                </a:cxn>
                <a:cxn ang="0">
                  <a:pos x="32" y="319"/>
                </a:cxn>
                <a:cxn ang="0">
                  <a:pos x="27" y="321"/>
                </a:cxn>
                <a:cxn ang="0">
                  <a:pos x="24" y="321"/>
                </a:cxn>
                <a:cxn ang="0">
                  <a:pos x="21" y="318"/>
                </a:cxn>
                <a:cxn ang="0">
                  <a:pos x="20" y="310"/>
                </a:cxn>
                <a:cxn ang="0">
                  <a:pos x="19" y="309"/>
                </a:cxn>
                <a:cxn ang="0">
                  <a:pos x="20" y="305"/>
                </a:cxn>
                <a:cxn ang="0">
                  <a:pos x="17" y="309"/>
                </a:cxn>
                <a:cxn ang="0">
                  <a:pos x="13" y="304"/>
                </a:cxn>
                <a:cxn ang="0">
                  <a:pos x="11" y="303"/>
                </a:cxn>
                <a:cxn ang="0">
                  <a:pos x="10" y="305"/>
                </a:cxn>
                <a:cxn ang="0">
                  <a:pos x="4" y="300"/>
                </a:cxn>
                <a:cxn ang="0">
                  <a:pos x="3" y="296"/>
                </a:cxn>
                <a:cxn ang="0">
                  <a:pos x="0" y="301"/>
                </a:cxn>
              </a:cxnLst>
              <a:rect l="0" t="0" r="r" b="b"/>
              <a:pathLst>
                <a:path w="163" h="336">
                  <a:moveTo>
                    <a:pt x="151" y="0"/>
                  </a:moveTo>
                  <a:lnTo>
                    <a:pt x="158" y="7"/>
                  </a:lnTo>
                  <a:lnTo>
                    <a:pt x="162" y="8"/>
                  </a:lnTo>
                  <a:lnTo>
                    <a:pt x="163" y="10"/>
                  </a:lnTo>
                  <a:lnTo>
                    <a:pt x="162" y="13"/>
                  </a:lnTo>
                  <a:lnTo>
                    <a:pt x="162" y="15"/>
                  </a:lnTo>
                  <a:lnTo>
                    <a:pt x="157" y="20"/>
                  </a:lnTo>
                  <a:lnTo>
                    <a:pt x="156" y="27"/>
                  </a:lnTo>
                  <a:lnTo>
                    <a:pt x="157" y="30"/>
                  </a:lnTo>
                  <a:lnTo>
                    <a:pt x="162" y="40"/>
                  </a:lnTo>
                  <a:lnTo>
                    <a:pt x="161" y="45"/>
                  </a:lnTo>
                  <a:lnTo>
                    <a:pt x="156" y="57"/>
                  </a:lnTo>
                  <a:lnTo>
                    <a:pt x="151" y="62"/>
                  </a:lnTo>
                  <a:lnTo>
                    <a:pt x="151" y="62"/>
                  </a:lnTo>
                  <a:lnTo>
                    <a:pt x="147" y="62"/>
                  </a:lnTo>
                  <a:lnTo>
                    <a:pt x="146" y="64"/>
                  </a:lnTo>
                  <a:lnTo>
                    <a:pt x="143" y="69"/>
                  </a:lnTo>
                  <a:lnTo>
                    <a:pt x="139" y="72"/>
                  </a:lnTo>
                  <a:lnTo>
                    <a:pt x="139" y="76"/>
                  </a:lnTo>
                  <a:lnTo>
                    <a:pt x="138" y="79"/>
                  </a:lnTo>
                  <a:lnTo>
                    <a:pt x="135" y="81"/>
                  </a:lnTo>
                  <a:lnTo>
                    <a:pt x="134" y="83"/>
                  </a:lnTo>
                  <a:lnTo>
                    <a:pt x="127" y="91"/>
                  </a:lnTo>
                  <a:lnTo>
                    <a:pt x="125" y="95"/>
                  </a:lnTo>
                  <a:lnTo>
                    <a:pt x="121" y="98"/>
                  </a:lnTo>
                  <a:lnTo>
                    <a:pt x="120" y="101"/>
                  </a:lnTo>
                  <a:lnTo>
                    <a:pt x="113" y="111"/>
                  </a:lnTo>
                  <a:lnTo>
                    <a:pt x="112" y="118"/>
                  </a:lnTo>
                  <a:lnTo>
                    <a:pt x="112" y="122"/>
                  </a:lnTo>
                  <a:lnTo>
                    <a:pt x="113" y="126"/>
                  </a:lnTo>
                  <a:lnTo>
                    <a:pt x="113" y="126"/>
                  </a:lnTo>
                  <a:lnTo>
                    <a:pt x="113" y="126"/>
                  </a:lnTo>
                  <a:lnTo>
                    <a:pt x="113" y="135"/>
                  </a:lnTo>
                  <a:lnTo>
                    <a:pt x="115" y="140"/>
                  </a:lnTo>
                  <a:lnTo>
                    <a:pt x="113" y="149"/>
                  </a:lnTo>
                  <a:lnTo>
                    <a:pt x="115" y="155"/>
                  </a:lnTo>
                  <a:lnTo>
                    <a:pt x="113" y="160"/>
                  </a:lnTo>
                  <a:lnTo>
                    <a:pt x="116" y="166"/>
                  </a:lnTo>
                  <a:lnTo>
                    <a:pt x="116" y="168"/>
                  </a:lnTo>
                  <a:lnTo>
                    <a:pt x="117" y="166"/>
                  </a:lnTo>
                  <a:lnTo>
                    <a:pt x="117" y="169"/>
                  </a:lnTo>
                  <a:lnTo>
                    <a:pt x="120" y="175"/>
                  </a:lnTo>
                  <a:lnTo>
                    <a:pt x="124" y="180"/>
                  </a:lnTo>
                  <a:lnTo>
                    <a:pt x="125" y="183"/>
                  </a:lnTo>
                  <a:lnTo>
                    <a:pt x="124" y="186"/>
                  </a:lnTo>
                  <a:lnTo>
                    <a:pt x="121" y="191"/>
                  </a:lnTo>
                  <a:lnTo>
                    <a:pt x="116" y="200"/>
                  </a:lnTo>
                  <a:lnTo>
                    <a:pt x="113" y="206"/>
                  </a:lnTo>
                  <a:lnTo>
                    <a:pt x="112" y="215"/>
                  </a:lnTo>
                  <a:lnTo>
                    <a:pt x="111" y="216"/>
                  </a:lnTo>
                  <a:lnTo>
                    <a:pt x="110" y="223"/>
                  </a:lnTo>
                  <a:lnTo>
                    <a:pt x="108" y="227"/>
                  </a:lnTo>
                  <a:lnTo>
                    <a:pt x="102" y="226"/>
                  </a:lnTo>
                  <a:lnTo>
                    <a:pt x="91" y="230"/>
                  </a:lnTo>
                  <a:lnTo>
                    <a:pt x="86" y="228"/>
                  </a:lnTo>
                  <a:lnTo>
                    <a:pt x="81" y="228"/>
                  </a:lnTo>
                  <a:lnTo>
                    <a:pt x="72" y="233"/>
                  </a:lnTo>
                  <a:lnTo>
                    <a:pt x="67" y="238"/>
                  </a:lnTo>
                  <a:lnTo>
                    <a:pt x="66" y="237"/>
                  </a:lnTo>
                  <a:lnTo>
                    <a:pt x="63" y="240"/>
                  </a:lnTo>
                  <a:lnTo>
                    <a:pt x="57" y="244"/>
                  </a:lnTo>
                  <a:lnTo>
                    <a:pt x="56" y="248"/>
                  </a:lnTo>
                  <a:lnTo>
                    <a:pt x="57" y="249"/>
                  </a:lnTo>
                  <a:lnTo>
                    <a:pt x="53" y="261"/>
                  </a:lnTo>
                  <a:lnTo>
                    <a:pt x="53" y="262"/>
                  </a:lnTo>
                  <a:lnTo>
                    <a:pt x="52" y="264"/>
                  </a:lnTo>
                  <a:lnTo>
                    <a:pt x="50" y="262"/>
                  </a:lnTo>
                  <a:lnTo>
                    <a:pt x="49" y="264"/>
                  </a:lnTo>
                  <a:lnTo>
                    <a:pt x="51" y="267"/>
                  </a:lnTo>
                  <a:lnTo>
                    <a:pt x="50" y="268"/>
                  </a:lnTo>
                  <a:lnTo>
                    <a:pt x="49" y="270"/>
                  </a:lnTo>
                  <a:lnTo>
                    <a:pt x="49" y="272"/>
                  </a:lnTo>
                  <a:lnTo>
                    <a:pt x="44" y="279"/>
                  </a:lnTo>
                  <a:lnTo>
                    <a:pt x="45" y="283"/>
                  </a:lnTo>
                  <a:lnTo>
                    <a:pt x="45" y="285"/>
                  </a:lnTo>
                  <a:lnTo>
                    <a:pt x="47" y="289"/>
                  </a:lnTo>
                  <a:lnTo>
                    <a:pt x="45" y="292"/>
                  </a:lnTo>
                  <a:lnTo>
                    <a:pt x="45" y="293"/>
                  </a:lnTo>
                  <a:lnTo>
                    <a:pt x="45" y="295"/>
                  </a:lnTo>
                  <a:lnTo>
                    <a:pt x="45" y="306"/>
                  </a:lnTo>
                  <a:lnTo>
                    <a:pt x="45" y="310"/>
                  </a:lnTo>
                  <a:lnTo>
                    <a:pt x="44" y="314"/>
                  </a:lnTo>
                  <a:lnTo>
                    <a:pt x="44" y="319"/>
                  </a:lnTo>
                  <a:lnTo>
                    <a:pt x="40" y="325"/>
                  </a:lnTo>
                  <a:lnTo>
                    <a:pt x="37" y="332"/>
                  </a:lnTo>
                  <a:lnTo>
                    <a:pt x="35" y="336"/>
                  </a:lnTo>
                  <a:lnTo>
                    <a:pt x="34" y="334"/>
                  </a:lnTo>
                  <a:lnTo>
                    <a:pt x="35" y="330"/>
                  </a:lnTo>
                  <a:lnTo>
                    <a:pt x="34" y="322"/>
                  </a:lnTo>
                  <a:lnTo>
                    <a:pt x="32" y="319"/>
                  </a:lnTo>
                  <a:lnTo>
                    <a:pt x="29" y="321"/>
                  </a:lnTo>
                  <a:lnTo>
                    <a:pt x="27" y="321"/>
                  </a:lnTo>
                  <a:lnTo>
                    <a:pt x="27" y="320"/>
                  </a:lnTo>
                  <a:lnTo>
                    <a:pt x="24" y="321"/>
                  </a:lnTo>
                  <a:lnTo>
                    <a:pt x="22" y="319"/>
                  </a:lnTo>
                  <a:lnTo>
                    <a:pt x="21" y="318"/>
                  </a:lnTo>
                  <a:lnTo>
                    <a:pt x="21" y="311"/>
                  </a:lnTo>
                  <a:lnTo>
                    <a:pt x="20" y="310"/>
                  </a:lnTo>
                  <a:lnTo>
                    <a:pt x="20" y="309"/>
                  </a:lnTo>
                  <a:lnTo>
                    <a:pt x="19" y="309"/>
                  </a:lnTo>
                  <a:lnTo>
                    <a:pt x="20" y="306"/>
                  </a:lnTo>
                  <a:lnTo>
                    <a:pt x="20" y="305"/>
                  </a:lnTo>
                  <a:lnTo>
                    <a:pt x="18" y="305"/>
                  </a:lnTo>
                  <a:lnTo>
                    <a:pt x="17" y="309"/>
                  </a:lnTo>
                  <a:lnTo>
                    <a:pt x="15" y="305"/>
                  </a:lnTo>
                  <a:lnTo>
                    <a:pt x="13" y="304"/>
                  </a:lnTo>
                  <a:lnTo>
                    <a:pt x="12" y="303"/>
                  </a:lnTo>
                  <a:lnTo>
                    <a:pt x="11" y="303"/>
                  </a:lnTo>
                  <a:lnTo>
                    <a:pt x="11" y="305"/>
                  </a:lnTo>
                  <a:lnTo>
                    <a:pt x="10" y="305"/>
                  </a:lnTo>
                  <a:lnTo>
                    <a:pt x="7" y="300"/>
                  </a:lnTo>
                  <a:lnTo>
                    <a:pt x="4" y="300"/>
                  </a:lnTo>
                  <a:lnTo>
                    <a:pt x="3" y="296"/>
                  </a:lnTo>
                  <a:lnTo>
                    <a:pt x="3" y="296"/>
                  </a:lnTo>
                  <a:lnTo>
                    <a:pt x="2" y="303"/>
                  </a:lnTo>
                  <a:lnTo>
                    <a:pt x="0" y="301"/>
                  </a:lnTo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9" name="Freeform 992" descr="30%"/>
            <p:cNvSpPr>
              <a:spLocks/>
            </p:cNvSpPr>
            <p:nvPr/>
          </p:nvSpPr>
          <p:spPr bwMode="auto">
            <a:xfrm>
              <a:off x="6124568" y="4036311"/>
              <a:ext cx="16725" cy="11239"/>
            </a:xfrm>
            <a:custGeom>
              <a:avLst/>
              <a:gdLst/>
              <a:ahLst/>
              <a:cxnLst>
                <a:cxn ang="0">
                  <a:pos x="13" y="21"/>
                </a:cxn>
                <a:cxn ang="0">
                  <a:pos x="9" y="23"/>
                </a:cxn>
                <a:cxn ang="0">
                  <a:pos x="8" y="20"/>
                </a:cxn>
                <a:cxn ang="0">
                  <a:pos x="5" y="20"/>
                </a:cxn>
                <a:cxn ang="0">
                  <a:pos x="3" y="18"/>
                </a:cxn>
                <a:cxn ang="0">
                  <a:pos x="2" y="14"/>
                </a:cxn>
                <a:cxn ang="0">
                  <a:pos x="1" y="13"/>
                </a:cxn>
                <a:cxn ang="0">
                  <a:pos x="5" y="11"/>
                </a:cxn>
                <a:cxn ang="0">
                  <a:pos x="5" y="10"/>
                </a:cxn>
                <a:cxn ang="0">
                  <a:pos x="2" y="8"/>
                </a:cxn>
                <a:cxn ang="0">
                  <a:pos x="0" y="8"/>
                </a:cxn>
                <a:cxn ang="0">
                  <a:pos x="0" y="7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5" y="3"/>
                </a:cxn>
                <a:cxn ang="0">
                  <a:pos x="3" y="5"/>
                </a:cxn>
                <a:cxn ang="0">
                  <a:pos x="3" y="7"/>
                </a:cxn>
                <a:cxn ang="0">
                  <a:pos x="8" y="9"/>
                </a:cxn>
                <a:cxn ang="0">
                  <a:pos x="13" y="15"/>
                </a:cxn>
                <a:cxn ang="0">
                  <a:pos x="14" y="14"/>
                </a:cxn>
                <a:cxn ang="0">
                  <a:pos x="17" y="20"/>
                </a:cxn>
                <a:cxn ang="0">
                  <a:pos x="16" y="23"/>
                </a:cxn>
                <a:cxn ang="0">
                  <a:pos x="13" y="21"/>
                </a:cxn>
              </a:cxnLst>
              <a:rect l="0" t="0" r="r" b="b"/>
              <a:pathLst>
                <a:path w="17" h="23">
                  <a:moveTo>
                    <a:pt x="13" y="21"/>
                  </a:moveTo>
                  <a:lnTo>
                    <a:pt x="9" y="23"/>
                  </a:lnTo>
                  <a:lnTo>
                    <a:pt x="8" y="20"/>
                  </a:lnTo>
                  <a:lnTo>
                    <a:pt x="5" y="20"/>
                  </a:lnTo>
                  <a:lnTo>
                    <a:pt x="3" y="18"/>
                  </a:lnTo>
                  <a:lnTo>
                    <a:pt x="2" y="14"/>
                  </a:lnTo>
                  <a:lnTo>
                    <a:pt x="1" y="13"/>
                  </a:lnTo>
                  <a:lnTo>
                    <a:pt x="5" y="11"/>
                  </a:lnTo>
                  <a:lnTo>
                    <a:pt x="5" y="10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2"/>
                  </a:lnTo>
                  <a:lnTo>
                    <a:pt x="3" y="0"/>
                  </a:lnTo>
                  <a:lnTo>
                    <a:pt x="5" y="3"/>
                  </a:lnTo>
                  <a:lnTo>
                    <a:pt x="3" y="5"/>
                  </a:lnTo>
                  <a:lnTo>
                    <a:pt x="3" y="7"/>
                  </a:lnTo>
                  <a:lnTo>
                    <a:pt x="8" y="9"/>
                  </a:lnTo>
                  <a:lnTo>
                    <a:pt x="13" y="15"/>
                  </a:lnTo>
                  <a:lnTo>
                    <a:pt x="14" y="14"/>
                  </a:lnTo>
                  <a:lnTo>
                    <a:pt x="17" y="20"/>
                  </a:lnTo>
                  <a:lnTo>
                    <a:pt x="16" y="23"/>
                  </a:lnTo>
                  <a:lnTo>
                    <a:pt x="13" y="2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0" name="Freeform 993" descr="30%"/>
            <p:cNvSpPr>
              <a:spLocks/>
            </p:cNvSpPr>
            <p:nvPr/>
          </p:nvSpPr>
          <p:spPr bwMode="auto">
            <a:xfrm>
              <a:off x="5838357" y="4065218"/>
              <a:ext cx="7432" cy="8029"/>
            </a:xfrm>
            <a:custGeom>
              <a:avLst/>
              <a:gdLst/>
              <a:ahLst/>
              <a:cxnLst>
                <a:cxn ang="0">
                  <a:pos x="2" y="7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6" y="3"/>
                </a:cxn>
                <a:cxn ang="0">
                  <a:pos x="7" y="12"/>
                </a:cxn>
                <a:cxn ang="0">
                  <a:pos x="4" y="16"/>
                </a:cxn>
                <a:cxn ang="0">
                  <a:pos x="2" y="7"/>
                </a:cxn>
              </a:cxnLst>
              <a:rect l="0" t="0" r="r" b="b"/>
              <a:pathLst>
                <a:path w="7" h="16">
                  <a:moveTo>
                    <a:pt x="2" y="7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6" y="3"/>
                  </a:lnTo>
                  <a:lnTo>
                    <a:pt x="7" y="12"/>
                  </a:lnTo>
                  <a:lnTo>
                    <a:pt x="4" y="16"/>
                  </a:lnTo>
                  <a:lnTo>
                    <a:pt x="2" y="7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1" name="Freeform 994" descr="30%"/>
            <p:cNvSpPr>
              <a:spLocks/>
            </p:cNvSpPr>
            <p:nvPr/>
          </p:nvSpPr>
          <p:spPr bwMode="auto">
            <a:xfrm>
              <a:off x="5829064" y="4132657"/>
              <a:ext cx="7432" cy="4819"/>
            </a:xfrm>
            <a:custGeom>
              <a:avLst/>
              <a:gdLst/>
              <a:ahLst/>
              <a:cxnLst>
                <a:cxn ang="0">
                  <a:pos x="7" y="5"/>
                </a:cxn>
                <a:cxn ang="0">
                  <a:pos x="7" y="6"/>
                </a:cxn>
                <a:cxn ang="0">
                  <a:pos x="7" y="8"/>
                </a:cxn>
                <a:cxn ang="0">
                  <a:pos x="6" y="10"/>
                </a:cxn>
                <a:cxn ang="0">
                  <a:pos x="0" y="6"/>
                </a:cxn>
                <a:cxn ang="0">
                  <a:pos x="1" y="0"/>
                </a:cxn>
                <a:cxn ang="0">
                  <a:pos x="8" y="3"/>
                </a:cxn>
                <a:cxn ang="0">
                  <a:pos x="7" y="5"/>
                </a:cxn>
              </a:cxnLst>
              <a:rect l="0" t="0" r="r" b="b"/>
              <a:pathLst>
                <a:path w="8" h="10">
                  <a:moveTo>
                    <a:pt x="7" y="5"/>
                  </a:moveTo>
                  <a:lnTo>
                    <a:pt x="7" y="6"/>
                  </a:lnTo>
                  <a:lnTo>
                    <a:pt x="7" y="8"/>
                  </a:lnTo>
                  <a:lnTo>
                    <a:pt x="6" y="10"/>
                  </a:lnTo>
                  <a:lnTo>
                    <a:pt x="0" y="6"/>
                  </a:lnTo>
                  <a:lnTo>
                    <a:pt x="1" y="0"/>
                  </a:lnTo>
                  <a:lnTo>
                    <a:pt x="8" y="3"/>
                  </a:lnTo>
                  <a:lnTo>
                    <a:pt x="7" y="5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" name="Freeform 995" descr="30%"/>
            <p:cNvSpPr>
              <a:spLocks/>
            </p:cNvSpPr>
            <p:nvPr/>
          </p:nvSpPr>
          <p:spPr bwMode="auto">
            <a:xfrm>
              <a:off x="5827205" y="4079667"/>
              <a:ext cx="1859" cy="160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3" name="Freeform 996" descr="30%"/>
            <p:cNvSpPr>
              <a:spLocks/>
            </p:cNvSpPr>
            <p:nvPr/>
          </p:nvSpPr>
          <p:spPr bwMode="auto">
            <a:xfrm>
              <a:off x="5481515" y="3983321"/>
              <a:ext cx="310374" cy="175029"/>
            </a:xfrm>
            <a:custGeom>
              <a:avLst/>
              <a:gdLst/>
              <a:ahLst/>
              <a:cxnLst>
                <a:cxn ang="0">
                  <a:pos x="30" y="209"/>
                </a:cxn>
                <a:cxn ang="0">
                  <a:pos x="40" y="185"/>
                </a:cxn>
                <a:cxn ang="0">
                  <a:pos x="50" y="168"/>
                </a:cxn>
                <a:cxn ang="0">
                  <a:pos x="56" y="154"/>
                </a:cxn>
                <a:cxn ang="0">
                  <a:pos x="60" y="144"/>
                </a:cxn>
                <a:cxn ang="0">
                  <a:pos x="71" y="123"/>
                </a:cxn>
                <a:cxn ang="0">
                  <a:pos x="78" y="116"/>
                </a:cxn>
                <a:cxn ang="0">
                  <a:pos x="92" y="100"/>
                </a:cxn>
                <a:cxn ang="0">
                  <a:pos x="99" y="101"/>
                </a:cxn>
                <a:cxn ang="0">
                  <a:pos x="103" y="106"/>
                </a:cxn>
                <a:cxn ang="0">
                  <a:pos x="113" y="105"/>
                </a:cxn>
                <a:cxn ang="0">
                  <a:pos x="126" y="98"/>
                </a:cxn>
                <a:cxn ang="0">
                  <a:pos x="138" y="97"/>
                </a:cxn>
                <a:cxn ang="0">
                  <a:pos x="144" y="97"/>
                </a:cxn>
                <a:cxn ang="0">
                  <a:pos x="158" y="106"/>
                </a:cxn>
                <a:cxn ang="0">
                  <a:pos x="174" y="102"/>
                </a:cxn>
                <a:cxn ang="0">
                  <a:pos x="179" y="111"/>
                </a:cxn>
                <a:cxn ang="0">
                  <a:pos x="189" y="116"/>
                </a:cxn>
                <a:cxn ang="0">
                  <a:pos x="206" y="103"/>
                </a:cxn>
                <a:cxn ang="0">
                  <a:pos x="217" y="90"/>
                </a:cxn>
                <a:cxn ang="0">
                  <a:pos x="232" y="72"/>
                </a:cxn>
                <a:cxn ang="0">
                  <a:pos x="237" y="62"/>
                </a:cxn>
                <a:cxn ang="0">
                  <a:pos x="253" y="49"/>
                </a:cxn>
                <a:cxn ang="0">
                  <a:pos x="266" y="31"/>
                </a:cxn>
                <a:cxn ang="0">
                  <a:pos x="280" y="19"/>
                </a:cxn>
                <a:cxn ang="0">
                  <a:pos x="290" y="17"/>
                </a:cxn>
                <a:cxn ang="0">
                  <a:pos x="307" y="17"/>
                </a:cxn>
                <a:cxn ang="0">
                  <a:pos x="313" y="8"/>
                </a:cxn>
                <a:cxn ang="0">
                  <a:pos x="322" y="4"/>
                </a:cxn>
                <a:cxn ang="0">
                  <a:pos x="327" y="4"/>
                </a:cxn>
                <a:cxn ang="0">
                  <a:pos x="334" y="4"/>
                </a:cxn>
                <a:cxn ang="0">
                  <a:pos x="330" y="19"/>
                </a:cxn>
                <a:cxn ang="0">
                  <a:pos x="314" y="43"/>
                </a:cxn>
                <a:cxn ang="0">
                  <a:pos x="312" y="66"/>
                </a:cxn>
                <a:cxn ang="0">
                  <a:pos x="303" y="86"/>
                </a:cxn>
                <a:cxn ang="0">
                  <a:pos x="298" y="103"/>
                </a:cxn>
                <a:cxn ang="0">
                  <a:pos x="290" y="108"/>
                </a:cxn>
                <a:cxn ang="0">
                  <a:pos x="281" y="129"/>
                </a:cxn>
                <a:cxn ang="0">
                  <a:pos x="274" y="142"/>
                </a:cxn>
                <a:cxn ang="0">
                  <a:pos x="254" y="160"/>
                </a:cxn>
                <a:cxn ang="0">
                  <a:pos x="230" y="187"/>
                </a:cxn>
                <a:cxn ang="0">
                  <a:pos x="219" y="206"/>
                </a:cxn>
                <a:cxn ang="0">
                  <a:pos x="207" y="218"/>
                </a:cxn>
                <a:cxn ang="0">
                  <a:pos x="194" y="226"/>
                </a:cxn>
                <a:cxn ang="0">
                  <a:pos x="176" y="231"/>
                </a:cxn>
                <a:cxn ang="0">
                  <a:pos x="167" y="230"/>
                </a:cxn>
                <a:cxn ang="0">
                  <a:pos x="152" y="237"/>
                </a:cxn>
                <a:cxn ang="0">
                  <a:pos x="143" y="235"/>
                </a:cxn>
                <a:cxn ang="0">
                  <a:pos x="122" y="240"/>
                </a:cxn>
                <a:cxn ang="0">
                  <a:pos x="110" y="256"/>
                </a:cxn>
                <a:cxn ang="0">
                  <a:pos x="94" y="290"/>
                </a:cxn>
                <a:cxn ang="0">
                  <a:pos x="71" y="315"/>
                </a:cxn>
                <a:cxn ang="0">
                  <a:pos x="65" y="314"/>
                </a:cxn>
                <a:cxn ang="0">
                  <a:pos x="48" y="311"/>
                </a:cxn>
                <a:cxn ang="0">
                  <a:pos x="32" y="315"/>
                </a:cxn>
                <a:cxn ang="0">
                  <a:pos x="14" y="326"/>
                </a:cxn>
                <a:cxn ang="0">
                  <a:pos x="3" y="321"/>
                </a:cxn>
                <a:cxn ang="0">
                  <a:pos x="3" y="296"/>
                </a:cxn>
                <a:cxn ang="0">
                  <a:pos x="6" y="273"/>
                </a:cxn>
                <a:cxn ang="0">
                  <a:pos x="9" y="268"/>
                </a:cxn>
                <a:cxn ang="0">
                  <a:pos x="18" y="240"/>
                </a:cxn>
              </a:cxnLst>
              <a:rect l="0" t="0" r="r" b="b"/>
              <a:pathLst>
                <a:path w="334" h="326">
                  <a:moveTo>
                    <a:pt x="22" y="228"/>
                  </a:moveTo>
                  <a:lnTo>
                    <a:pt x="23" y="226"/>
                  </a:lnTo>
                  <a:lnTo>
                    <a:pt x="24" y="223"/>
                  </a:lnTo>
                  <a:lnTo>
                    <a:pt x="26" y="215"/>
                  </a:lnTo>
                  <a:lnTo>
                    <a:pt x="30" y="209"/>
                  </a:lnTo>
                  <a:lnTo>
                    <a:pt x="30" y="207"/>
                  </a:lnTo>
                  <a:lnTo>
                    <a:pt x="32" y="204"/>
                  </a:lnTo>
                  <a:lnTo>
                    <a:pt x="35" y="195"/>
                  </a:lnTo>
                  <a:lnTo>
                    <a:pt x="39" y="190"/>
                  </a:lnTo>
                  <a:lnTo>
                    <a:pt x="40" y="185"/>
                  </a:lnTo>
                  <a:lnTo>
                    <a:pt x="46" y="176"/>
                  </a:lnTo>
                  <a:lnTo>
                    <a:pt x="46" y="174"/>
                  </a:lnTo>
                  <a:lnTo>
                    <a:pt x="47" y="174"/>
                  </a:lnTo>
                  <a:lnTo>
                    <a:pt x="47" y="171"/>
                  </a:lnTo>
                  <a:lnTo>
                    <a:pt x="50" y="168"/>
                  </a:lnTo>
                  <a:lnTo>
                    <a:pt x="50" y="164"/>
                  </a:lnTo>
                  <a:lnTo>
                    <a:pt x="52" y="163"/>
                  </a:lnTo>
                  <a:lnTo>
                    <a:pt x="52" y="160"/>
                  </a:lnTo>
                  <a:lnTo>
                    <a:pt x="55" y="155"/>
                  </a:lnTo>
                  <a:lnTo>
                    <a:pt x="56" y="154"/>
                  </a:lnTo>
                  <a:lnTo>
                    <a:pt x="56" y="154"/>
                  </a:lnTo>
                  <a:lnTo>
                    <a:pt x="56" y="152"/>
                  </a:lnTo>
                  <a:lnTo>
                    <a:pt x="59" y="148"/>
                  </a:lnTo>
                  <a:lnTo>
                    <a:pt x="59" y="147"/>
                  </a:lnTo>
                  <a:lnTo>
                    <a:pt x="60" y="144"/>
                  </a:lnTo>
                  <a:lnTo>
                    <a:pt x="62" y="143"/>
                  </a:lnTo>
                  <a:lnTo>
                    <a:pt x="63" y="138"/>
                  </a:lnTo>
                  <a:lnTo>
                    <a:pt x="67" y="134"/>
                  </a:lnTo>
                  <a:lnTo>
                    <a:pt x="69" y="127"/>
                  </a:lnTo>
                  <a:lnTo>
                    <a:pt x="71" y="123"/>
                  </a:lnTo>
                  <a:lnTo>
                    <a:pt x="73" y="123"/>
                  </a:lnTo>
                  <a:lnTo>
                    <a:pt x="72" y="121"/>
                  </a:lnTo>
                  <a:lnTo>
                    <a:pt x="75" y="119"/>
                  </a:lnTo>
                  <a:lnTo>
                    <a:pt x="77" y="116"/>
                  </a:lnTo>
                  <a:lnTo>
                    <a:pt x="78" y="116"/>
                  </a:lnTo>
                  <a:lnTo>
                    <a:pt x="83" y="112"/>
                  </a:lnTo>
                  <a:lnTo>
                    <a:pt x="87" y="103"/>
                  </a:lnTo>
                  <a:lnTo>
                    <a:pt x="88" y="103"/>
                  </a:lnTo>
                  <a:lnTo>
                    <a:pt x="88" y="102"/>
                  </a:lnTo>
                  <a:lnTo>
                    <a:pt x="92" y="100"/>
                  </a:lnTo>
                  <a:lnTo>
                    <a:pt x="93" y="97"/>
                  </a:lnTo>
                  <a:lnTo>
                    <a:pt x="95" y="100"/>
                  </a:lnTo>
                  <a:lnTo>
                    <a:pt x="98" y="98"/>
                  </a:lnTo>
                  <a:lnTo>
                    <a:pt x="98" y="100"/>
                  </a:lnTo>
                  <a:lnTo>
                    <a:pt x="99" y="101"/>
                  </a:lnTo>
                  <a:lnTo>
                    <a:pt x="98" y="103"/>
                  </a:lnTo>
                  <a:lnTo>
                    <a:pt x="99" y="105"/>
                  </a:lnTo>
                  <a:lnTo>
                    <a:pt x="99" y="107"/>
                  </a:lnTo>
                  <a:lnTo>
                    <a:pt x="101" y="107"/>
                  </a:lnTo>
                  <a:lnTo>
                    <a:pt x="103" y="106"/>
                  </a:lnTo>
                  <a:lnTo>
                    <a:pt x="103" y="107"/>
                  </a:lnTo>
                  <a:lnTo>
                    <a:pt x="105" y="108"/>
                  </a:lnTo>
                  <a:lnTo>
                    <a:pt x="109" y="105"/>
                  </a:lnTo>
                  <a:lnTo>
                    <a:pt x="112" y="107"/>
                  </a:lnTo>
                  <a:lnTo>
                    <a:pt x="113" y="105"/>
                  </a:lnTo>
                  <a:lnTo>
                    <a:pt x="113" y="107"/>
                  </a:lnTo>
                  <a:lnTo>
                    <a:pt x="114" y="107"/>
                  </a:lnTo>
                  <a:lnTo>
                    <a:pt x="121" y="103"/>
                  </a:lnTo>
                  <a:lnTo>
                    <a:pt x="126" y="101"/>
                  </a:lnTo>
                  <a:lnTo>
                    <a:pt x="126" y="98"/>
                  </a:lnTo>
                  <a:lnTo>
                    <a:pt x="129" y="97"/>
                  </a:lnTo>
                  <a:lnTo>
                    <a:pt x="130" y="100"/>
                  </a:lnTo>
                  <a:lnTo>
                    <a:pt x="132" y="98"/>
                  </a:lnTo>
                  <a:lnTo>
                    <a:pt x="136" y="98"/>
                  </a:lnTo>
                  <a:lnTo>
                    <a:pt x="138" y="97"/>
                  </a:lnTo>
                  <a:lnTo>
                    <a:pt x="140" y="98"/>
                  </a:lnTo>
                  <a:lnTo>
                    <a:pt x="141" y="97"/>
                  </a:lnTo>
                  <a:lnTo>
                    <a:pt x="143" y="98"/>
                  </a:lnTo>
                  <a:lnTo>
                    <a:pt x="143" y="97"/>
                  </a:lnTo>
                  <a:lnTo>
                    <a:pt x="144" y="97"/>
                  </a:lnTo>
                  <a:lnTo>
                    <a:pt x="151" y="95"/>
                  </a:lnTo>
                  <a:lnTo>
                    <a:pt x="153" y="96"/>
                  </a:lnTo>
                  <a:lnTo>
                    <a:pt x="153" y="100"/>
                  </a:lnTo>
                  <a:lnTo>
                    <a:pt x="156" y="102"/>
                  </a:lnTo>
                  <a:lnTo>
                    <a:pt x="158" y="106"/>
                  </a:lnTo>
                  <a:lnTo>
                    <a:pt x="165" y="106"/>
                  </a:lnTo>
                  <a:lnTo>
                    <a:pt x="166" y="105"/>
                  </a:lnTo>
                  <a:lnTo>
                    <a:pt x="168" y="107"/>
                  </a:lnTo>
                  <a:lnTo>
                    <a:pt x="170" y="103"/>
                  </a:lnTo>
                  <a:lnTo>
                    <a:pt x="174" y="102"/>
                  </a:lnTo>
                  <a:lnTo>
                    <a:pt x="176" y="103"/>
                  </a:lnTo>
                  <a:lnTo>
                    <a:pt x="175" y="105"/>
                  </a:lnTo>
                  <a:lnTo>
                    <a:pt x="175" y="107"/>
                  </a:lnTo>
                  <a:lnTo>
                    <a:pt x="176" y="111"/>
                  </a:lnTo>
                  <a:lnTo>
                    <a:pt x="179" y="111"/>
                  </a:lnTo>
                  <a:lnTo>
                    <a:pt x="179" y="108"/>
                  </a:lnTo>
                  <a:lnTo>
                    <a:pt x="183" y="114"/>
                  </a:lnTo>
                  <a:lnTo>
                    <a:pt x="188" y="116"/>
                  </a:lnTo>
                  <a:lnTo>
                    <a:pt x="188" y="114"/>
                  </a:lnTo>
                  <a:lnTo>
                    <a:pt x="189" y="116"/>
                  </a:lnTo>
                  <a:lnTo>
                    <a:pt x="191" y="116"/>
                  </a:lnTo>
                  <a:lnTo>
                    <a:pt x="197" y="111"/>
                  </a:lnTo>
                  <a:lnTo>
                    <a:pt x="200" y="109"/>
                  </a:lnTo>
                  <a:lnTo>
                    <a:pt x="201" y="106"/>
                  </a:lnTo>
                  <a:lnTo>
                    <a:pt x="206" y="103"/>
                  </a:lnTo>
                  <a:lnTo>
                    <a:pt x="207" y="102"/>
                  </a:lnTo>
                  <a:lnTo>
                    <a:pt x="211" y="100"/>
                  </a:lnTo>
                  <a:lnTo>
                    <a:pt x="213" y="96"/>
                  </a:lnTo>
                  <a:lnTo>
                    <a:pt x="214" y="96"/>
                  </a:lnTo>
                  <a:lnTo>
                    <a:pt x="217" y="90"/>
                  </a:lnTo>
                  <a:lnTo>
                    <a:pt x="221" y="85"/>
                  </a:lnTo>
                  <a:lnTo>
                    <a:pt x="223" y="83"/>
                  </a:lnTo>
                  <a:lnTo>
                    <a:pt x="223" y="81"/>
                  </a:lnTo>
                  <a:lnTo>
                    <a:pt x="230" y="74"/>
                  </a:lnTo>
                  <a:lnTo>
                    <a:pt x="232" y="72"/>
                  </a:lnTo>
                  <a:lnTo>
                    <a:pt x="232" y="71"/>
                  </a:lnTo>
                  <a:lnTo>
                    <a:pt x="235" y="66"/>
                  </a:lnTo>
                  <a:lnTo>
                    <a:pt x="236" y="65"/>
                  </a:lnTo>
                  <a:lnTo>
                    <a:pt x="237" y="65"/>
                  </a:lnTo>
                  <a:lnTo>
                    <a:pt x="237" y="62"/>
                  </a:lnTo>
                  <a:lnTo>
                    <a:pt x="244" y="55"/>
                  </a:lnTo>
                  <a:lnTo>
                    <a:pt x="246" y="50"/>
                  </a:lnTo>
                  <a:lnTo>
                    <a:pt x="252" y="48"/>
                  </a:lnTo>
                  <a:lnTo>
                    <a:pt x="253" y="49"/>
                  </a:lnTo>
                  <a:lnTo>
                    <a:pt x="253" y="49"/>
                  </a:lnTo>
                  <a:lnTo>
                    <a:pt x="254" y="46"/>
                  </a:lnTo>
                  <a:lnTo>
                    <a:pt x="262" y="38"/>
                  </a:lnTo>
                  <a:lnTo>
                    <a:pt x="262" y="35"/>
                  </a:lnTo>
                  <a:lnTo>
                    <a:pt x="262" y="34"/>
                  </a:lnTo>
                  <a:lnTo>
                    <a:pt x="266" y="31"/>
                  </a:lnTo>
                  <a:lnTo>
                    <a:pt x="268" y="33"/>
                  </a:lnTo>
                  <a:lnTo>
                    <a:pt x="268" y="29"/>
                  </a:lnTo>
                  <a:lnTo>
                    <a:pt x="270" y="25"/>
                  </a:lnTo>
                  <a:lnTo>
                    <a:pt x="276" y="19"/>
                  </a:lnTo>
                  <a:lnTo>
                    <a:pt x="280" y="19"/>
                  </a:lnTo>
                  <a:lnTo>
                    <a:pt x="282" y="15"/>
                  </a:lnTo>
                  <a:lnTo>
                    <a:pt x="285" y="15"/>
                  </a:lnTo>
                  <a:lnTo>
                    <a:pt x="288" y="19"/>
                  </a:lnTo>
                  <a:lnTo>
                    <a:pt x="289" y="17"/>
                  </a:lnTo>
                  <a:lnTo>
                    <a:pt x="290" y="17"/>
                  </a:lnTo>
                  <a:lnTo>
                    <a:pt x="295" y="14"/>
                  </a:lnTo>
                  <a:lnTo>
                    <a:pt x="304" y="17"/>
                  </a:lnTo>
                  <a:lnTo>
                    <a:pt x="304" y="15"/>
                  </a:lnTo>
                  <a:lnTo>
                    <a:pt x="305" y="18"/>
                  </a:lnTo>
                  <a:lnTo>
                    <a:pt x="307" y="17"/>
                  </a:lnTo>
                  <a:lnTo>
                    <a:pt x="310" y="17"/>
                  </a:lnTo>
                  <a:lnTo>
                    <a:pt x="311" y="12"/>
                  </a:lnTo>
                  <a:lnTo>
                    <a:pt x="312" y="13"/>
                  </a:lnTo>
                  <a:lnTo>
                    <a:pt x="313" y="13"/>
                  </a:lnTo>
                  <a:lnTo>
                    <a:pt x="313" y="8"/>
                  </a:lnTo>
                  <a:lnTo>
                    <a:pt x="315" y="9"/>
                  </a:lnTo>
                  <a:lnTo>
                    <a:pt x="315" y="4"/>
                  </a:lnTo>
                  <a:lnTo>
                    <a:pt x="318" y="5"/>
                  </a:lnTo>
                  <a:lnTo>
                    <a:pt x="321" y="3"/>
                  </a:lnTo>
                  <a:lnTo>
                    <a:pt x="322" y="4"/>
                  </a:lnTo>
                  <a:lnTo>
                    <a:pt x="323" y="5"/>
                  </a:lnTo>
                  <a:lnTo>
                    <a:pt x="322" y="8"/>
                  </a:lnTo>
                  <a:lnTo>
                    <a:pt x="322" y="9"/>
                  </a:lnTo>
                  <a:lnTo>
                    <a:pt x="326" y="4"/>
                  </a:lnTo>
                  <a:lnTo>
                    <a:pt x="327" y="4"/>
                  </a:lnTo>
                  <a:lnTo>
                    <a:pt x="328" y="2"/>
                  </a:lnTo>
                  <a:lnTo>
                    <a:pt x="330" y="0"/>
                  </a:lnTo>
                  <a:lnTo>
                    <a:pt x="334" y="3"/>
                  </a:lnTo>
                  <a:lnTo>
                    <a:pt x="333" y="4"/>
                  </a:lnTo>
                  <a:lnTo>
                    <a:pt x="334" y="4"/>
                  </a:lnTo>
                  <a:lnTo>
                    <a:pt x="334" y="5"/>
                  </a:lnTo>
                  <a:lnTo>
                    <a:pt x="334" y="8"/>
                  </a:lnTo>
                  <a:lnTo>
                    <a:pt x="332" y="9"/>
                  </a:lnTo>
                  <a:lnTo>
                    <a:pt x="330" y="14"/>
                  </a:lnTo>
                  <a:lnTo>
                    <a:pt x="330" y="19"/>
                  </a:lnTo>
                  <a:lnTo>
                    <a:pt x="330" y="23"/>
                  </a:lnTo>
                  <a:lnTo>
                    <a:pt x="329" y="29"/>
                  </a:lnTo>
                  <a:lnTo>
                    <a:pt x="319" y="34"/>
                  </a:lnTo>
                  <a:lnTo>
                    <a:pt x="315" y="38"/>
                  </a:lnTo>
                  <a:lnTo>
                    <a:pt x="314" y="43"/>
                  </a:lnTo>
                  <a:lnTo>
                    <a:pt x="314" y="46"/>
                  </a:lnTo>
                  <a:lnTo>
                    <a:pt x="313" y="51"/>
                  </a:lnTo>
                  <a:lnTo>
                    <a:pt x="313" y="55"/>
                  </a:lnTo>
                  <a:lnTo>
                    <a:pt x="311" y="59"/>
                  </a:lnTo>
                  <a:lnTo>
                    <a:pt x="312" y="66"/>
                  </a:lnTo>
                  <a:lnTo>
                    <a:pt x="310" y="69"/>
                  </a:lnTo>
                  <a:lnTo>
                    <a:pt x="307" y="76"/>
                  </a:lnTo>
                  <a:lnTo>
                    <a:pt x="305" y="80"/>
                  </a:lnTo>
                  <a:lnTo>
                    <a:pt x="305" y="83"/>
                  </a:lnTo>
                  <a:lnTo>
                    <a:pt x="303" y="86"/>
                  </a:lnTo>
                  <a:lnTo>
                    <a:pt x="303" y="90"/>
                  </a:lnTo>
                  <a:lnTo>
                    <a:pt x="299" y="92"/>
                  </a:lnTo>
                  <a:lnTo>
                    <a:pt x="298" y="96"/>
                  </a:lnTo>
                  <a:lnTo>
                    <a:pt x="297" y="102"/>
                  </a:lnTo>
                  <a:lnTo>
                    <a:pt x="298" y="103"/>
                  </a:lnTo>
                  <a:lnTo>
                    <a:pt x="298" y="105"/>
                  </a:lnTo>
                  <a:lnTo>
                    <a:pt x="298" y="107"/>
                  </a:lnTo>
                  <a:lnTo>
                    <a:pt x="294" y="108"/>
                  </a:lnTo>
                  <a:lnTo>
                    <a:pt x="291" y="107"/>
                  </a:lnTo>
                  <a:lnTo>
                    <a:pt x="290" y="108"/>
                  </a:lnTo>
                  <a:lnTo>
                    <a:pt x="289" y="113"/>
                  </a:lnTo>
                  <a:lnTo>
                    <a:pt x="283" y="122"/>
                  </a:lnTo>
                  <a:lnTo>
                    <a:pt x="283" y="126"/>
                  </a:lnTo>
                  <a:lnTo>
                    <a:pt x="282" y="129"/>
                  </a:lnTo>
                  <a:lnTo>
                    <a:pt x="281" y="129"/>
                  </a:lnTo>
                  <a:lnTo>
                    <a:pt x="277" y="132"/>
                  </a:lnTo>
                  <a:lnTo>
                    <a:pt x="274" y="138"/>
                  </a:lnTo>
                  <a:lnTo>
                    <a:pt x="274" y="140"/>
                  </a:lnTo>
                  <a:lnTo>
                    <a:pt x="275" y="140"/>
                  </a:lnTo>
                  <a:lnTo>
                    <a:pt x="274" y="142"/>
                  </a:lnTo>
                  <a:lnTo>
                    <a:pt x="272" y="145"/>
                  </a:lnTo>
                  <a:lnTo>
                    <a:pt x="262" y="153"/>
                  </a:lnTo>
                  <a:lnTo>
                    <a:pt x="260" y="158"/>
                  </a:lnTo>
                  <a:lnTo>
                    <a:pt x="258" y="160"/>
                  </a:lnTo>
                  <a:lnTo>
                    <a:pt x="254" y="160"/>
                  </a:lnTo>
                  <a:lnTo>
                    <a:pt x="251" y="161"/>
                  </a:lnTo>
                  <a:lnTo>
                    <a:pt x="250" y="166"/>
                  </a:lnTo>
                  <a:lnTo>
                    <a:pt x="244" y="171"/>
                  </a:lnTo>
                  <a:lnTo>
                    <a:pt x="239" y="179"/>
                  </a:lnTo>
                  <a:lnTo>
                    <a:pt x="230" y="187"/>
                  </a:lnTo>
                  <a:lnTo>
                    <a:pt x="228" y="194"/>
                  </a:lnTo>
                  <a:lnTo>
                    <a:pt x="222" y="200"/>
                  </a:lnTo>
                  <a:lnTo>
                    <a:pt x="222" y="202"/>
                  </a:lnTo>
                  <a:lnTo>
                    <a:pt x="220" y="202"/>
                  </a:lnTo>
                  <a:lnTo>
                    <a:pt x="219" y="206"/>
                  </a:lnTo>
                  <a:lnTo>
                    <a:pt x="213" y="213"/>
                  </a:lnTo>
                  <a:lnTo>
                    <a:pt x="213" y="213"/>
                  </a:lnTo>
                  <a:lnTo>
                    <a:pt x="209" y="216"/>
                  </a:lnTo>
                  <a:lnTo>
                    <a:pt x="208" y="216"/>
                  </a:lnTo>
                  <a:lnTo>
                    <a:pt x="207" y="218"/>
                  </a:lnTo>
                  <a:lnTo>
                    <a:pt x="205" y="221"/>
                  </a:lnTo>
                  <a:lnTo>
                    <a:pt x="203" y="220"/>
                  </a:lnTo>
                  <a:lnTo>
                    <a:pt x="200" y="222"/>
                  </a:lnTo>
                  <a:lnTo>
                    <a:pt x="198" y="222"/>
                  </a:lnTo>
                  <a:lnTo>
                    <a:pt x="194" y="226"/>
                  </a:lnTo>
                  <a:lnTo>
                    <a:pt x="193" y="226"/>
                  </a:lnTo>
                  <a:lnTo>
                    <a:pt x="191" y="228"/>
                  </a:lnTo>
                  <a:lnTo>
                    <a:pt x="185" y="228"/>
                  </a:lnTo>
                  <a:lnTo>
                    <a:pt x="182" y="231"/>
                  </a:lnTo>
                  <a:lnTo>
                    <a:pt x="176" y="231"/>
                  </a:lnTo>
                  <a:lnTo>
                    <a:pt x="174" y="231"/>
                  </a:lnTo>
                  <a:lnTo>
                    <a:pt x="173" y="233"/>
                  </a:lnTo>
                  <a:lnTo>
                    <a:pt x="170" y="232"/>
                  </a:lnTo>
                  <a:lnTo>
                    <a:pt x="169" y="233"/>
                  </a:lnTo>
                  <a:lnTo>
                    <a:pt x="167" y="230"/>
                  </a:lnTo>
                  <a:lnTo>
                    <a:pt x="163" y="232"/>
                  </a:lnTo>
                  <a:lnTo>
                    <a:pt x="161" y="232"/>
                  </a:lnTo>
                  <a:lnTo>
                    <a:pt x="159" y="236"/>
                  </a:lnTo>
                  <a:lnTo>
                    <a:pt x="155" y="236"/>
                  </a:lnTo>
                  <a:lnTo>
                    <a:pt x="152" y="237"/>
                  </a:lnTo>
                  <a:lnTo>
                    <a:pt x="151" y="237"/>
                  </a:lnTo>
                  <a:lnTo>
                    <a:pt x="147" y="235"/>
                  </a:lnTo>
                  <a:lnTo>
                    <a:pt x="145" y="235"/>
                  </a:lnTo>
                  <a:lnTo>
                    <a:pt x="144" y="236"/>
                  </a:lnTo>
                  <a:lnTo>
                    <a:pt x="143" y="235"/>
                  </a:lnTo>
                  <a:lnTo>
                    <a:pt x="139" y="236"/>
                  </a:lnTo>
                  <a:lnTo>
                    <a:pt x="131" y="235"/>
                  </a:lnTo>
                  <a:lnTo>
                    <a:pt x="128" y="238"/>
                  </a:lnTo>
                  <a:lnTo>
                    <a:pt x="125" y="237"/>
                  </a:lnTo>
                  <a:lnTo>
                    <a:pt x="122" y="240"/>
                  </a:lnTo>
                  <a:lnTo>
                    <a:pt x="120" y="243"/>
                  </a:lnTo>
                  <a:lnTo>
                    <a:pt x="115" y="244"/>
                  </a:lnTo>
                  <a:lnTo>
                    <a:pt x="113" y="249"/>
                  </a:lnTo>
                  <a:lnTo>
                    <a:pt x="110" y="251"/>
                  </a:lnTo>
                  <a:lnTo>
                    <a:pt x="110" y="256"/>
                  </a:lnTo>
                  <a:lnTo>
                    <a:pt x="106" y="259"/>
                  </a:lnTo>
                  <a:lnTo>
                    <a:pt x="103" y="268"/>
                  </a:lnTo>
                  <a:lnTo>
                    <a:pt x="99" y="273"/>
                  </a:lnTo>
                  <a:lnTo>
                    <a:pt x="99" y="275"/>
                  </a:lnTo>
                  <a:lnTo>
                    <a:pt x="94" y="290"/>
                  </a:lnTo>
                  <a:lnTo>
                    <a:pt x="91" y="292"/>
                  </a:lnTo>
                  <a:lnTo>
                    <a:pt x="87" y="295"/>
                  </a:lnTo>
                  <a:lnTo>
                    <a:pt x="87" y="303"/>
                  </a:lnTo>
                  <a:lnTo>
                    <a:pt x="73" y="314"/>
                  </a:lnTo>
                  <a:lnTo>
                    <a:pt x="71" y="315"/>
                  </a:lnTo>
                  <a:lnTo>
                    <a:pt x="72" y="311"/>
                  </a:lnTo>
                  <a:lnTo>
                    <a:pt x="70" y="309"/>
                  </a:lnTo>
                  <a:lnTo>
                    <a:pt x="70" y="310"/>
                  </a:lnTo>
                  <a:lnTo>
                    <a:pt x="67" y="311"/>
                  </a:lnTo>
                  <a:lnTo>
                    <a:pt x="65" y="314"/>
                  </a:lnTo>
                  <a:lnTo>
                    <a:pt x="64" y="310"/>
                  </a:lnTo>
                  <a:lnTo>
                    <a:pt x="63" y="309"/>
                  </a:lnTo>
                  <a:lnTo>
                    <a:pt x="57" y="313"/>
                  </a:lnTo>
                  <a:lnTo>
                    <a:pt x="56" y="311"/>
                  </a:lnTo>
                  <a:lnTo>
                    <a:pt x="48" y="311"/>
                  </a:lnTo>
                  <a:lnTo>
                    <a:pt x="45" y="310"/>
                  </a:lnTo>
                  <a:lnTo>
                    <a:pt x="44" y="313"/>
                  </a:lnTo>
                  <a:lnTo>
                    <a:pt x="39" y="311"/>
                  </a:lnTo>
                  <a:lnTo>
                    <a:pt x="32" y="314"/>
                  </a:lnTo>
                  <a:lnTo>
                    <a:pt x="32" y="315"/>
                  </a:lnTo>
                  <a:lnTo>
                    <a:pt x="30" y="315"/>
                  </a:lnTo>
                  <a:lnTo>
                    <a:pt x="25" y="318"/>
                  </a:lnTo>
                  <a:lnTo>
                    <a:pt x="17" y="318"/>
                  </a:lnTo>
                  <a:lnTo>
                    <a:pt x="15" y="320"/>
                  </a:lnTo>
                  <a:lnTo>
                    <a:pt x="14" y="326"/>
                  </a:lnTo>
                  <a:lnTo>
                    <a:pt x="9" y="324"/>
                  </a:lnTo>
                  <a:lnTo>
                    <a:pt x="7" y="321"/>
                  </a:lnTo>
                  <a:lnTo>
                    <a:pt x="7" y="320"/>
                  </a:lnTo>
                  <a:lnTo>
                    <a:pt x="4" y="322"/>
                  </a:lnTo>
                  <a:lnTo>
                    <a:pt x="3" y="321"/>
                  </a:lnTo>
                  <a:lnTo>
                    <a:pt x="3" y="318"/>
                  </a:lnTo>
                  <a:lnTo>
                    <a:pt x="2" y="313"/>
                  </a:lnTo>
                  <a:lnTo>
                    <a:pt x="1" y="310"/>
                  </a:lnTo>
                  <a:lnTo>
                    <a:pt x="0" y="301"/>
                  </a:lnTo>
                  <a:lnTo>
                    <a:pt x="3" y="296"/>
                  </a:lnTo>
                  <a:lnTo>
                    <a:pt x="2" y="292"/>
                  </a:lnTo>
                  <a:lnTo>
                    <a:pt x="1" y="289"/>
                  </a:lnTo>
                  <a:lnTo>
                    <a:pt x="3" y="288"/>
                  </a:lnTo>
                  <a:lnTo>
                    <a:pt x="3" y="277"/>
                  </a:lnTo>
                  <a:lnTo>
                    <a:pt x="6" y="273"/>
                  </a:lnTo>
                  <a:lnTo>
                    <a:pt x="7" y="274"/>
                  </a:lnTo>
                  <a:lnTo>
                    <a:pt x="8" y="272"/>
                  </a:lnTo>
                  <a:lnTo>
                    <a:pt x="8" y="268"/>
                  </a:lnTo>
                  <a:lnTo>
                    <a:pt x="9" y="269"/>
                  </a:lnTo>
                  <a:lnTo>
                    <a:pt x="9" y="268"/>
                  </a:lnTo>
                  <a:lnTo>
                    <a:pt x="10" y="258"/>
                  </a:lnTo>
                  <a:lnTo>
                    <a:pt x="11" y="258"/>
                  </a:lnTo>
                  <a:lnTo>
                    <a:pt x="15" y="247"/>
                  </a:lnTo>
                  <a:lnTo>
                    <a:pt x="15" y="246"/>
                  </a:lnTo>
                  <a:lnTo>
                    <a:pt x="18" y="240"/>
                  </a:lnTo>
                  <a:lnTo>
                    <a:pt x="19" y="235"/>
                  </a:lnTo>
                  <a:lnTo>
                    <a:pt x="22" y="228"/>
                  </a:lnTo>
                  <a:lnTo>
                    <a:pt x="22" y="228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4" name="Freeform 997" descr="30%"/>
            <p:cNvSpPr>
              <a:spLocks/>
            </p:cNvSpPr>
            <p:nvPr/>
          </p:nvSpPr>
          <p:spPr bwMode="auto">
            <a:xfrm>
              <a:off x="5468509" y="3387575"/>
              <a:ext cx="9292" cy="4819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2" y="9"/>
                </a:cxn>
                <a:cxn ang="0">
                  <a:pos x="1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2" y="3"/>
                </a:cxn>
                <a:cxn ang="0">
                  <a:pos x="5" y="2"/>
                </a:cxn>
                <a:cxn ang="0">
                  <a:pos x="8" y="3"/>
                </a:cxn>
                <a:cxn ang="0">
                  <a:pos x="8" y="4"/>
                </a:cxn>
                <a:cxn ang="0">
                  <a:pos x="8" y="9"/>
                </a:cxn>
                <a:cxn ang="0">
                  <a:pos x="7" y="7"/>
                </a:cxn>
              </a:cxnLst>
              <a:rect l="0" t="0" r="r" b="b"/>
              <a:pathLst>
                <a:path w="8" h="9">
                  <a:moveTo>
                    <a:pt x="7" y="7"/>
                  </a:moveTo>
                  <a:lnTo>
                    <a:pt x="7" y="4"/>
                  </a:lnTo>
                  <a:lnTo>
                    <a:pt x="6" y="4"/>
                  </a:lnTo>
                  <a:lnTo>
                    <a:pt x="2" y="9"/>
                  </a:lnTo>
                  <a:lnTo>
                    <a:pt x="1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2" y="3"/>
                  </a:lnTo>
                  <a:lnTo>
                    <a:pt x="5" y="2"/>
                  </a:lnTo>
                  <a:lnTo>
                    <a:pt x="8" y="3"/>
                  </a:lnTo>
                  <a:lnTo>
                    <a:pt x="8" y="4"/>
                  </a:lnTo>
                  <a:lnTo>
                    <a:pt x="8" y="9"/>
                  </a:lnTo>
                  <a:lnTo>
                    <a:pt x="7" y="7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5" name="Freeform 998" descr="30%"/>
            <p:cNvSpPr>
              <a:spLocks/>
            </p:cNvSpPr>
            <p:nvPr/>
          </p:nvSpPr>
          <p:spPr bwMode="auto">
            <a:xfrm>
              <a:off x="5823486" y="4137477"/>
              <a:ext cx="1859" cy="160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6" name="Freeform 999" descr="30%"/>
            <p:cNvSpPr>
              <a:spLocks/>
            </p:cNvSpPr>
            <p:nvPr/>
          </p:nvSpPr>
          <p:spPr bwMode="auto">
            <a:xfrm>
              <a:off x="5858801" y="4106964"/>
              <a:ext cx="1859" cy="1605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" y="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7" name="Freeform 1000" descr="30%"/>
            <p:cNvSpPr>
              <a:spLocks/>
            </p:cNvSpPr>
            <p:nvPr/>
          </p:nvSpPr>
          <p:spPr bwMode="auto">
            <a:xfrm>
              <a:off x="5466650" y="3390785"/>
              <a:ext cx="1859" cy="1605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" y="5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2" y="4"/>
                </a:cxn>
              </a:cxnLst>
              <a:rect l="0" t="0" r="r" b="b"/>
              <a:pathLst>
                <a:path w="2" h="5">
                  <a:moveTo>
                    <a:pt x="2" y="4"/>
                  </a:moveTo>
                  <a:lnTo>
                    <a:pt x="2" y="5"/>
                  </a:lnTo>
                  <a:lnTo>
                    <a:pt x="0" y="3"/>
                  </a:lnTo>
                  <a:lnTo>
                    <a:pt x="1" y="0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8" name="Freeform 1001" descr="30%"/>
            <p:cNvSpPr>
              <a:spLocks/>
            </p:cNvSpPr>
            <p:nvPr/>
          </p:nvSpPr>
          <p:spPr bwMode="auto">
            <a:xfrm>
              <a:off x="5817913" y="4068428"/>
              <a:ext cx="48321" cy="36932"/>
            </a:xfrm>
            <a:custGeom>
              <a:avLst/>
              <a:gdLst/>
              <a:ahLst/>
              <a:cxnLst>
                <a:cxn ang="0">
                  <a:pos x="19" y="24"/>
                </a:cxn>
                <a:cxn ang="0">
                  <a:pos x="20" y="21"/>
                </a:cxn>
                <a:cxn ang="0">
                  <a:pos x="23" y="26"/>
                </a:cxn>
                <a:cxn ang="0">
                  <a:pos x="27" y="24"/>
                </a:cxn>
                <a:cxn ang="0">
                  <a:pos x="26" y="16"/>
                </a:cxn>
                <a:cxn ang="0">
                  <a:pos x="27" y="16"/>
                </a:cxn>
                <a:cxn ang="0">
                  <a:pos x="29" y="20"/>
                </a:cxn>
                <a:cxn ang="0">
                  <a:pos x="28" y="11"/>
                </a:cxn>
                <a:cxn ang="0">
                  <a:pos x="31" y="9"/>
                </a:cxn>
                <a:cxn ang="0">
                  <a:pos x="34" y="6"/>
                </a:cxn>
                <a:cxn ang="0">
                  <a:pos x="35" y="4"/>
                </a:cxn>
                <a:cxn ang="0">
                  <a:pos x="34" y="0"/>
                </a:cxn>
                <a:cxn ang="0">
                  <a:pos x="40" y="4"/>
                </a:cxn>
                <a:cxn ang="0">
                  <a:pos x="45" y="5"/>
                </a:cxn>
                <a:cxn ang="0">
                  <a:pos x="48" y="10"/>
                </a:cxn>
                <a:cxn ang="0">
                  <a:pos x="48" y="12"/>
                </a:cxn>
                <a:cxn ang="0">
                  <a:pos x="49" y="15"/>
                </a:cxn>
                <a:cxn ang="0">
                  <a:pos x="49" y="20"/>
                </a:cxn>
                <a:cxn ang="0">
                  <a:pos x="50" y="26"/>
                </a:cxn>
                <a:cxn ang="0">
                  <a:pos x="49" y="37"/>
                </a:cxn>
                <a:cxn ang="0">
                  <a:pos x="51" y="37"/>
                </a:cxn>
                <a:cxn ang="0">
                  <a:pos x="52" y="40"/>
                </a:cxn>
                <a:cxn ang="0">
                  <a:pos x="53" y="46"/>
                </a:cxn>
                <a:cxn ang="0">
                  <a:pos x="50" y="50"/>
                </a:cxn>
                <a:cxn ang="0">
                  <a:pos x="51" y="53"/>
                </a:cxn>
                <a:cxn ang="0">
                  <a:pos x="49" y="53"/>
                </a:cxn>
                <a:cxn ang="0">
                  <a:pos x="45" y="69"/>
                </a:cxn>
                <a:cxn ang="0">
                  <a:pos x="41" y="67"/>
                </a:cxn>
                <a:cxn ang="0">
                  <a:pos x="42" y="64"/>
                </a:cxn>
                <a:cxn ang="0">
                  <a:pos x="35" y="67"/>
                </a:cxn>
                <a:cxn ang="0">
                  <a:pos x="34" y="64"/>
                </a:cxn>
                <a:cxn ang="0">
                  <a:pos x="38" y="53"/>
                </a:cxn>
                <a:cxn ang="0">
                  <a:pos x="36" y="50"/>
                </a:cxn>
                <a:cxn ang="0">
                  <a:pos x="38" y="45"/>
                </a:cxn>
                <a:cxn ang="0">
                  <a:pos x="34" y="45"/>
                </a:cxn>
                <a:cxn ang="0">
                  <a:pos x="30" y="42"/>
                </a:cxn>
                <a:cxn ang="0">
                  <a:pos x="29" y="41"/>
                </a:cxn>
                <a:cxn ang="0">
                  <a:pos x="25" y="42"/>
                </a:cxn>
                <a:cxn ang="0">
                  <a:pos x="20" y="43"/>
                </a:cxn>
                <a:cxn ang="0">
                  <a:pos x="19" y="38"/>
                </a:cxn>
                <a:cxn ang="0">
                  <a:pos x="18" y="40"/>
                </a:cxn>
                <a:cxn ang="0">
                  <a:pos x="12" y="50"/>
                </a:cxn>
                <a:cxn ang="0">
                  <a:pos x="7" y="48"/>
                </a:cxn>
                <a:cxn ang="0">
                  <a:pos x="7" y="40"/>
                </a:cxn>
                <a:cxn ang="0">
                  <a:pos x="4" y="41"/>
                </a:cxn>
                <a:cxn ang="0">
                  <a:pos x="3" y="48"/>
                </a:cxn>
                <a:cxn ang="0">
                  <a:pos x="0" y="43"/>
                </a:cxn>
                <a:cxn ang="0">
                  <a:pos x="3" y="40"/>
                </a:cxn>
              </a:cxnLst>
              <a:rect l="0" t="0" r="r" b="b"/>
              <a:pathLst>
                <a:path w="53" h="69">
                  <a:moveTo>
                    <a:pt x="13" y="25"/>
                  </a:moveTo>
                  <a:lnTo>
                    <a:pt x="19" y="24"/>
                  </a:lnTo>
                  <a:lnTo>
                    <a:pt x="19" y="21"/>
                  </a:lnTo>
                  <a:lnTo>
                    <a:pt x="20" y="21"/>
                  </a:lnTo>
                  <a:lnTo>
                    <a:pt x="23" y="22"/>
                  </a:lnTo>
                  <a:lnTo>
                    <a:pt x="23" y="26"/>
                  </a:lnTo>
                  <a:lnTo>
                    <a:pt x="26" y="30"/>
                  </a:lnTo>
                  <a:lnTo>
                    <a:pt x="27" y="24"/>
                  </a:lnTo>
                  <a:lnTo>
                    <a:pt x="26" y="19"/>
                  </a:lnTo>
                  <a:lnTo>
                    <a:pt x="26" y="16"/>
                  </a:lnTo>
                  <a:lnTo>
                    <a:pt x="26" y="15"/>
                  </a:lnTo>
                  <a:lnTo>
                    <a:pt x="27" y="16"/>
                  </a:lnTo>
                  <a:lnTo>
                    <a:pt x="28" y="19"/>
                  </a:lnTo>
                  <a:lnTo>
                    <a:pt x="29" y="20"/>
                  </a:lnTo>
                  <a:lnTo>
                    <a:pt x="28" y="15"/>
                  </a:lnTo>
                  <a:lnTo>
                    <a:pt x="28" y="11"/>
                  </a:lnTo>
                  <a:lnTo>
                    <a:pt x="29" y="9"/>
                  </a:lnTo>
                  <a:lnTo>
                    <a:pt x="31" y="9"/>
                  </a:lnTo>
                  <a:lnTo>
                    <a:pt x="33" y="5"/>
                  </a:lnTo>
                  <a:lnTo>
                    <a:pt x="34" y="6"/>
                  </a:lnTo>
                  <a:lnTo>
                    <a:pt x="35" y="5"/>
                  </a:lnTo>
                  <a:lnTo>
                    <a:pt x="35" y="4"/>
                  </a:lnTo>
                  <a:lnTo>
                    <a:pt x="34" y="2"/>
                  </a:lnTo>
                  <a:lnTo>
                    <a:pt x="34" y="0"/>
                  </a:lnTo>
                  <a:lnTo>
                    <a:pt x="40" y="0"/>
                  </a:lnTo>
                  <a:lnTo>
                    <a:pt x="40" y="4"/>
                  </a:lnTo>
                  <a:lnTo>
                    <a:pt x="41" y="6"/>
                  </a:lnTo>
                  <a:lnTo>
                    <a:pt x="45" y="5"/>
                  </a:lnTo>
                  <a:lnTo>
                    <a:pt x="46" y="7"/>
                  </a:lnTo>
                  <a:lnTo>
                    <a:pt x="48" y="10"/>
                  </a:lnTo>
                  <a:lnTo>
                    <a:pt x="49" y="10"/>
                  </a:lnTo>
                  <a:lnTo>
                    <a:pt x="48" y="12"/>
                  </a:lnTo>
                  <a:lnTo>
                    <a:pt x="50" y="14"/>
                  </a:lnTo>
                  <a:lnTo>
                    <a:pt x="49" y="15"/>
                  </a:lnTo>
                  <a:lnTo>
                    <a:pt x="49" y="17"/>
                  </a:lnTo>
                  <a:lnTo>
                    <a:pt x="49" y="20"/>
                  </a:lnTo>
                  <a:lnTo>
                    <a:pt x="49" y="22"/>
                  </a:lnTo>
                  <a:lnTo>
                    <a:pt x="50" y="26"/>
                  </a:lnTo>
                  <a:lnTo>
                    <a:pt x="50" y="27"/>
                  </a:lnTo>
                  <a:lnTo>
                    <a:pt x="49" y="37"/>
                  </a:lnTo>
                  <a:lnTo>
                    <a:pt x="50" y="40"/>
                  </a:lnTo>
                  <a:lnTo>
                    <a:pt x="51" y="37"/>
                  </a:lnTo>
                  <a:lnTo>
                    <a:pt x="52" y="35"/>
                  </a:lnTo>
                  <a:lnTo>
                    <a:pt x="52" y="40"/>
                  </a:lnTo>
                  <a:lnTo>
                    <a:pt x="53" y="42"/>
                  </a:lnTo>
                  <a:lnTo>
                    <a:pt x="53" y="46"/>
                  </a:lnTo>
                  <a:lnTo>
                    <a:pt x="50" y="47"/>
                  </a:lnTo>
                  <a:lnTo>
                    <a:pt x="50" y="50"/>
                  </a:lnTo>
                  <a:lnTo>
                    <a:pt x="51" y="51"/>
                  </a:lnTo>
                  <a:lnTo>
                    <a:pt x="51" y="53"/>
                  </a:lnTo>
                  <a:lnTo>
                    <a:pt x="50" y="52"/>
                  </a:lnTo>
                  <a:lnTo>
                    <a:pt x="49" y="53"/>
                  </a:lnTo>
                  <a:lnTo>
                    <a:pt x="48" y="64"/>
                  </a:lnTo>
                  <a:lnTo>
                    <a:pt x="45" y="69"/>
                  </a:lnTo>
                  <a:lnTo>
                    <a:pt x="43" y="67"/>
                  </a:lnTo>
                  <a:lnTo>
                    <a:pt x="41" y="67"/>
                  </a:lnTo>
                  <a:lnTo>
                    <a:pt x="41" y="66"/>
                  </a:lnTo>
                  <a:lnTo>
                    <a:pt x="42" y="64"/>
                  </a:lnTo>
                  <a:lnTo>
                    <a:pt x="41" y="63"/>
                  </a:lnTo>
                  <a:lnTo>
                    <a:pt x="35" y="67"/>
                  </a:lnTo>
                  <a:lnTo>
                    <a:pt x="34" y="66"/>
                  </a:lnTo>
                  <a:lnTo>
                    <a:pt x="34" y="64"/>
                  </a:lnTo>
                  <a:lnTo>
                    <a:pt x="34" y="59"/>
                  </a:lnTo>
                  <a:lnTo>
                    <a:pt x="38" y="53"/>
                  </a:lnTo>
                  <a:lnTo>
                    <a:pt x="36" y="52"/>
                  </a:lnTo>
                  <a:lnTo>
                    <a:pt x="36" y="50"/>
                  </a:lnTo>
                  <a:lnTo>
                    <a:pt x="36" y="46"/>
                  </a:lnTo>
                  <a:lnTo>
                    <a:pt x="38" y="45"/>
                  </a:lnTo>
                  <a:lnTo>
                    <a:pt x="35" y="43"/>
                  </a:lnTo>
                  <a:lnTo>
                    <a:pt x="34" y="45"/>
                  </a:lnTo>
                  <a:lnTo>
                    <a:pt x="31" y="45"/>
                  </a:lnTo>
                  <a:lnTo>
                    <a:pt x="30" y="42"/>
                  </a:lnTo>
                  <a:lnTo>
                    <a:pt x="30" y="41"/>
                  </a:lnTo>
                  <a:lnTo>
                    <a:pt x="29" y="41"/>
                  </a:lnTo>
                  <a:lnTo>
                    <a:pt x="27" y="42"/>
                  </a:lnTo>
                  <a:lnTo>
                    <a:pt x="25" y="42"/>
                  </a:lnTo>
                  <a:lnTo>
                    <a:pt x="22" y="41"/>
                  </a:lnTo>
                  <a:lnTo>
                    <a:pt x="20" y="43"/>
                  </a:lnTo>
                  <a:lnTo>
                    <a:pt x="20" y="40"/>
                  </a:lnTo>
                  <a:lnTo>
                    <a:pt x="19" y="38"/>
                  </a:lnTo>
                  <a:lnTo>
                    <a:pt x="19" y="40"/>
                  </a:lnTo>
                  <a:lnTo>
                    <a:pt x="18" y="40"/>
                  </a:lnTo>
                  <a:lnTo>
                    <a:pt x="15" y="43"/>
                  </a:lnTo>
                  <a:lnTo>
                    <a:pt x="12" y="50"/>
                  </a:lnTo>
                  <a:lnTo>
                    <a:pt x="10" y="46"/>
                  </a:lnTo>
                  <a:lnTo>
                    <a:pt x="7" y="48"/>
                  </a:lnTo>
                  <a:lnTo>
                    <a:pt x="7" y="43"/>
                  </a:lnTo>
                  <a:lnTo>
                    <a:pt x="7" y="40"/>
                  </a:lnTo>
                  <a:lnTo>
                    <a:pt x="6" y="40"/>
                  </a:lnTo>
                  <a:lnTo>
                    <a:pt x="4" y="41"/>
                  </a:lnTo>
                  <a:lnTo>
                    <a:pt x="3" y="43"/>
                  </a:lnTo>
                  <a:lnTo>
                    <a:pt x="3" y="48"/>
                  </a:lnTo>
                  <a:lnTo>
                    <a:pt x="1" y="48"/>
                  </a:lnTo>
                  <a:lnTo>
                    <a:pt x="0" y="43"/>
                  </a:lnTo>
                  <a:lnTo>
                    <a:pt x="1" y="40"/>
                  </a:lnTo>
                  <a:lnTo>
                    <a:pt x="3" y="40"/>
                  </a:lnTo>
                  <a:lnTo>
                    <a:pt x="13" y="25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9" name="Freeform 1002" descr="30%"/>
            <p:cNvSpPr>
              <a:spLocks/>
            </p:cNvSpPr>
            <p:nvPr/>
          </p:nvSpPr>
          <p:spPr bwMode="auto">
            <a:xfrm>
              <a:off x="5457357" y="3384365"/>
              <a:ext cx="3719" cy="3210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1"/>
                </a:cxn>
                <a:cxn ang="0">
                  <a:pos x="5" y="0"/>
                </a:cxn>
                <a:cxn ang="0">
                  <a:pos x="5" y="4"/>
                </a:cxn>
                <a:cxn ang="0">
                  <a:pos x="1" y="5"/>
                </a:cxn>
              </a:cxnLst>
              <a:rect l="0" t="0" r="r" b="b"/>
              <a:pathLst>
                <a:path w="5" h="5">
                  <a:moveTo>
                    <a:pt x="1" y="5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1"/>
                  </a:lnTo>
                  <a:lnTo>
                    <a:pt x="5" y="0"/>
                  </a:lnTo>
                  <a:lnTo>
                    <a:pt x="5" y="4"/>
                  </a:lnTo>
                  <a:lnTo>
                    <a:pt x="1" y="5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0" name="Freeform 1003" descr="30%"/>
            <p:cNvSpPr>
              <a:spLocks/>
            </p:cNvSpPr>
            <p:nvPr/>
          </p:nvSpPr>
          <p:spPr bwMode="auto">
            <a:xfrm>
              <a:off x="5868093" y="4087696"/>
              <a:ext cx="9292" cy="2087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5"/>
                </a:cxn>
                <a:cxn ang="0">
                  <a:pos x="3" y="6"/>
                </a:cxn>
                <a:cxn ang="0">
                  <a:pos x="3" y="10"/>
                </a:cxn>
                <a:cxn ang="0">
                  <a:pos x="4" y="12"/>
                </a:cxn>
                <a:cxn ang="0">
                  <a:pos x="4" y="17"/>
                </a:cxn>
                <a:cxn ang="0">
                  <a:pos x="5" y="23"/>
                </a:cxn>
                <a:cxn ang="0">
                  <a:pos x="7" y="20"/>
                </a:cxn>
                <a:cxn ang="0">
                  <a:pos x="9" y="20"/>
                </a:cxn>
                <a:cxn ang="0">
                  <a:pos x="9" y="22"/>
                </a:cxn>
                <a:cxn ang="0">
                  <a:pos x="8" y="25"/>
                </a:cxn>
                <a:cxn ang="0">
                  <a:pos x="7" y="26"/>
                </a:cxn>
                <a:cxn ang="0">
                  <a:pos x="5" y="32"/>
                </a:cxn>
                <a:cxn ang="0">
                  <a:pos x="4" y="38"/>
                </a:cxn>
                <a:cxn ang="0">
                  <a:pos x="3" y="36"/>
                </a:cxn>
                <a:cxn ang="0">
                  <a:pos x="3" y="33"/>
                </a:cxn>
                <a:cxn ang="0">
                  <a:pos x="2" y="31"/>
                </a:cxn>
                <a:cxn ang="0">
                  <a:pos x="4" y="23"/>
                </a:cxn>
                <a:cxn ang="0">
                  <a:pos x="3" y="20"/>
                </a:cxn>
                <a:cxn ang="0">
                  <a:pos x="2" y="16"/>
                </a:cxn>
                <a:cxn ang="0">
                  <a:pos x="0" y="9"/>
                </a:cxn>
                <a:cxn ang="0">
                  <a:pos x="0" y="5"/>
                </a:cxn>
              </a:cxnLst>
              <a:rect l="0" t="0" r="r" b="b"/>
              <a:pathLst>
                <a:path w="9" h="38">
                  <a:moveTo>
                    <a:pt x="0" y="5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5"/>
                  </a:lnTo>
                  <a:lnTo>
                    <a:pt x="3" y="6"/>
                  </a:lnTo>
                  <a:lnTo>
                    <a:pt x="3" y="10"/>
                  </a:lnTo>
                  <a:lnTo>
                    <a:pt x="4" y="12"/>
                  </a:lnTo>
                  <a:lnTo>
                    <a:pt x="4" y="17"/>
                  </a:lnTo>
                  <a:lnTo>
                    <a:pt x="5" y="23"/>
                  </a:lnTo>
                  <a:lnTo>
                    <a:pt x="7" y="20"/>
                  </a:lnTo>
                  <a:lnTo>
                    <a:pt x="9" y="20"/>
                  </a:lnTo>
                  <a:lnTo>
                    <a:pt x="9" y="22"/>
                  </a:lnTo>
                  <a:lnTo>
                    <a:pt x="8" y="25"/>
                  </a:lnTo>
                  <a:lnTo>
                    <a:pt x="7" y="26"/>
                  </a:lnTo>
                  <a:lnTo>
                    <a:pt x="5" y="32"/>
                  </a:lnTo>
                  <a:lnTo>
                    <a:pt x="4" y="38"/>
                  </a:lnTo>
                  <a:lnTo>
                    <a:pt x="3" y="36"/>
                  </a:lnTo>
                  <a:lnTo>
                    <a:pt x="3" y="33"/>
                  </a:lnTo>
                  <a:lnTo>
                    <a:pt x="2" y="31"/>
                  </a:lnTo>
                  <a:lnTo>
                    <a:pt x="4" y="23"/>
                  </a:lnTo>
                  <a:lnTo>
                    <a:pt x="3" y="20"/>
                  </a:lnTo>
                  <a:lnTo>
                    <a:pt x="2" y="16"/>
                  </a:lnTo>
                  <a:lnTo>
                    <a:pt x="0" y="9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1" name="Freeform 1004" descr="30%"/>
            <p:cNvSpPr>
              <a:spLocks/>
            </p:cNvSpPr>
            <p:nvPr/>
          </p:nvSpPr>
          <p:spPr bwMode="auto">
            <a:xfrm>
              <a:off x="6327147" y="3933540"/>
              <a:ext cx="3719" cy="3210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2" y="0"/>
                </a:cxn>
                <a:cxn ang="0">
                  <a:pos x="3" y="3"/>
                </a:cxn>
                <a:cxn ang="0">
                  <a:pos x="3" y="7"/>
                </a:cxn>
                <a:cxn ang="0">
                  <a:pos x="2" y="7"/>
                </a:cxn>
                <a:cxn ang="0">
                  <a:pos x="0" y="3"/>
                </a:cxn>
                <a:cxn ang="0">
                  <a:pos x="1" y="2"/>
                </a:cxn>
              </a:cxnLst>
              <a:rect l="0" t="0" r="r" b="b"/>
              <a:pathLst>
                <a:path w="3" h="7">
                  <a:moveTo>
                    <a:pt x="1" y="2"/>
                  </a:moveTo>
                  <a:lnTo>
                    <a:pt x="2" y="0"/>
                  </a:lnTo>
                  <a:lnTo>
                    <a:pt x="3" y="3"/>
                  </a:lnTo>
                  <a:lnTo>
                    <a:pt x="3" y="7"/>
                  </a:lnTo>
                  <a:lnTo>
                    <a:pt x="2" y="7"/>
                  </a:lnTo>
                  <a:lnTo>
                    <a:pt x="0" y="3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2" name="Freeform 1005" descr="30%"/>
            <p:cNvSpPr>
              <a:spLocks/>
            </p:cNvSpPr>
            <p:nvPr/>
          </p:nvSpPr>
          <p:spPr bwMode="auto">
            <a:xfrm>
              <a:off x="5724982" y="3218970"/>
              <a:ext cx="9292" cy="6424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7" y="8"/>
                </a:cxn>
                <a:cxn ang="0">
                  <a:pos x="6" y="7"/>
                </a:cxn>
                <a:cxn ang="0">
                  <a:pos x="4" y="8"/>
                </a:cxn>
                <a:cxn ang="0">
                  <a:pos x="0" y="6"/>
                </a:cxn>
                <a:cxn ang="0">
                  <a:pos x="4" y="2"/>
                </a:cxn>
                <a:cxn ang="0">
                  <a:pos x="5" y="2"/>
                </a:cxn>
                <a:cxn ang="0">
                  <a:pos x="6" y="1"/>
                </a:cxn>
                <a:cxn ang="0">
                  <a:pos x="7" y="2"/>
                </a:cxn>
                <a:cxn ang="0">
                  <a:pos x="8" y="0"/>
                </a:cxn>
                <a:cxn ang="0">
                  <a:pos x="10" y="10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12"/>
                </a:cxn>
              </a:cxnLst>
              <a:rect l="0" t="0" r="r" b="b"/>
              <a:pathLst>
                <a:path w="10" h="12">
                  <a:moveTo>
                    <a:pt x="7" y="12"/>
                  </a:moveTo>
                  <a:lnTo>
                    <a:pt x="7" y="8"/>
                  </a:lnTo>
                  <a:lnTo>
                    <a:pt x="6" y="7"/>
                  </a:lnTo>
                  <a:lnTo>
                    <a:pt x="4" y="8"/>
                  </a:lnTo>
                  <a:lnTo>
                    <a:pt x="0" y="6"/>
                  </a:lnTo>
                  <a:lnTo>
                    <a:pt x="4" y="2"/>
                  </a:lnTo>
                  <a:lnTo>
                    <a:pt x="5" y="2"/>
                  </a:lnTo>
                  <a:lnTo>
                    <a:pt x="6" y="1"/>
                  </a:lnTo>
                  <a:lnTo>
                    <a:pt x="7" y="2"/>
                  </a:lnTo>
                  <a:lnTo>
                    <a:pt x="8" y="0"/>
                  </a:lnTo>
                  <a:lnTo>
                    <a:pt x="10" y="10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7" y="1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3" name="Freeform 1006" descr="30%"/>
            <p:cNvSpPr>
              <a:spLocks/>
            </p:cNvSpPr>
            <p:nvPr/>
          </p:nvSpPr>
          <p:spPr bwMode="auto">
            <a:xfrm>
              <a:off x="6308562" y="3970477"/>
              <a:ext cx="1859" cy="160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4" name="Freeform 1007" descr="30%"/>
            <p:cNvSpPr>
              <a:spLocks/>
            </p:cNvSpPr>
            <p:nvPr/>
          </p:nvSpPr>
          <p:spPr bwMode="auto">
            <a:xfrm>
              <a:off x="5433193" y="3490345"/>
              <a:ext cx="1859" cy="3210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4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2"/>
                </a:cxn>
              </a:cxnLst>
              <a:rect l="0" t="0" r="r" b="b"/>
              <a:pathLst>
                <a:path w="1" h="4">
                  <a:moveTo>
                    <a:pt x="1" y="2"/>
                  </a:moveTo>
                  <a:lnTo>
                    <a:pt x="1" y="4"/>
                  </a:lnTo>
                  <a:lnTo>
                    <a:pt x="0" y="3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5" name="Freeform 1008" descr="30%"/>
            <p:cNvSpPr>
              <a:spLocks/>
            </p:cNvSpPr>
            <p:nvPr/>
          </p:nvSpPr>
          <p:spPr bwMode="auto">
            <a:xfrm>
              <a:off x="5723123" y="3220575"/>
              <a:ext cx="1859" cy="160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6" name="Freeform 1009" descr="30%"/>
            <p:cNvSpPr>
              <a:spLocks/>
            </p:cNvSpPr>
            <p:nvPr/>
          </p:nvSpPr>
          <p:spPr bwMode="auto">
            <a:xfrm>
              <a:off x="5877386" y="4017043"/>
              <a:ext cx="59474" cy="123644"/>
            </a:xfrm>
            <a:custGeom>
              <a:avLst/>
              <a:gdLst/>
              <a:ahLst/>
              <a:cxnLst>
                <a:cxn ang="0">
                  <a:pos x="33" y="55"/>
                </a:cxn>
                <a:cxn ang="0">
                  <a:pos x="25" y="52"/>
                </a:cxn>
                <a:cxn ang="0">
                  <a:pos x="21" y="51"/>
                </a:cxn>
                <a:cxn ang="0">
                  <a:pos x="22" y="30"/>
                </a:cxn>
                <a:cxn ang="0">
                  <a:pos x="22" y="21"/>
                </a:cxn>
                <a:cxn ang="0">
                  <a:pos x="28" y="10"/>
                </a:cxn>
                <a:cxn ang="0">
                  <a:pos x="38" y="2"/>
                </a:cxn>
                <a:cxn ang="0">
                  <a:pos x="41" y="10"/>
                </a:cxn>
                <a:cxn ang="0">
                  <a:pos x="46" y="20"/>
                </a:cxn>
                <a:cxn ang="0">
                  <a:pos x="52" y="24"/>
                </a:cxn>
                <a:cxn ang="0">
                  <a:pos x="46" y="45"/>
                </a:cxn>
                <a:cxn ang="0">
                  <a:pos x="49" y="59"/>
                </a:cxn>
                <a:cxn ang="0">
                  <a:pos x="55" y="67"/>
                </a:cxn>
                <a:cxn ang="0">
                  <a:pos x="60" y="73"/>
                </a:cxn>
                <a:cxn ang="0">
                  <a:pos x="55" y="88"/>
                </a:cxn>
                <a:cxn ang="0">
                  <a:pos x="51" y="103"/>
                </a:cxn>
                <a:cxn ang="0">
                  <a:pos x="45" y="113"/>
                </a:cxn>
                <a:cxn ang="0">
                  <a:pos x="41" y="127"/>
                </a:cxn>
                <a:cxn ang="0">
                  <a:pos x="34" y="133"/>
                </a:cxn>
                <a:cxn ang="0">
                  <a:pos x="28" y="137"/>
                </a:cxn>
                <a:cxn ang="0">
                  <a:pos x="19" y="145"/>
                </a:cxn>
                <a:cxn ang="0">
                  <a:pos x="25" y="161"/>
                </a:cxn>
                <a:cxn ang="0">
                  <a:pos x="23" y="166"/>
                </a:cxn>
                <a:cxn ang="0">
                  <a:pos x="28" y="175"/>
                </a:cxn>
                <a:cxn ang="0">
                  <a:pos x="30" y="187"/>
                </a:cxn>
                <a:cxn ang="0">
                  <a:pos x="33" y="197"/>
                </a:cxn>
                <a:cxn ang="0">
                  <a:pos x="34" y="205"/>
                </a:cxn>
                <a:cxn ang="0">
                  <a:pos x="34" y="225"/>
                </a:cxn>
                <a:cxn ang="0">
                  <a:pos x="29" y="220"/>
                </a:cxn>
                <a:cxn ang="0">
                  <a:pos x="23" y="223"/>
                </a:cxn>
                <a:cxn ang="0">
                  <a:pos x="23" y="215"/>
                </a:cxn>
                <a:cxn ang="0">
                  <a:pos x="21" y="213"/>
                </a:cxn>
                <a:cxn ang="0">
                  <a:pos x="17" y="211"/>
                </a:cxn>
                <a:cxn ang="0">
                  <a:pos x="14" y="205"/>
                </a:cxn>
                <a:cxn ang="0">
                  <a:pos x="14" y="192"/>
                </a:cxn>
                <a:cxn ang="0">
                  <a:pos x="13" y="181"/>
                </a:cxn>
                <a:cxn ang="0">
                  <a:pos x="13" y="171"/>
                </a:cxn>
                <a:cxn ang="0">
                  <a:pos x="6" y="176"/>
                </a:cxn>
                <a:cxn ang="0">
                  <a:pos x="8" y="166"/>
                </a:cxn>
                <a:cxn ang="0">
                  <a:pos x="2" y="161"/>
                </a:cxn>
                <a:cxn ang="0">
                  <a:pos x="2" y="153"/>
                </a:cxn>
                <a:cxn ang="0">
                  <a:pos x="6" y="144"/>
                </a:cxn>
                <a:cxn ang="0">
                  <a:pos x="1" y="130"/>
                </a:cxn>
                <a:cxn ang="0">
                  <a:pos x="4" y="119"/>
                </a:cxn>
                <a:cxn ang="0">
                  <a:pos x="7" y="111"/>
                </a:cxn>
                <a:cxn ang="0">
                  <a:pos x="1" y="96"/>
                </a:cxn>
                <a:cxn ang="0">
                  <a:pos x="11" y="93"/>
                </a:cxn>
                <a:cxn ang="0">
                  <a:pos x="14" y="102"/>
                </a:cxn>
                <a:cxn ang="0">
                  <a:pos x="14" y="116"/>
                </a:cxn>
                <a:cxn ang="0">
                  <a:pos x="18" y="128"/>
                </a:cxn>
                <a:cxn ang="0">
                  <a:pos x="25" y="128"/>
                </a:cxn>
                <a:cxn ang="0">
                  <a:pos x="29" y="114"/>
                </a:cxn>
                <a:cxn ang="0">
                  <a:pos x="29" y="111"/>
                </a:cxn>
                <a:cxn ang="0">
                  <a:pos x="39" y="106"/>
                </a:cxn>
                <a:cxn ang="0">
                  <a:pos x="36" y="96"/>
                </a:cxn>
                <a:cxn ang="0">
                  <a:pos x="33" y="77"/>
                </a:cxn>
              </a:cxnLst>
              <a:rect l="0" t="0" r="r" b="b"/>
              <a:pathLst>
                <a:path w="63" h="232">
                  <a:moveTo>
                    <a:pt x="37" y="66"/>
                  </a:moveTo>
                  <a:lnTo>
                    <a:pt x="37" y="60"/>
                  </a:lnTo>
                  <a:lnTo>
                    <a:pt x="36" y="59"/>
                  </a:lnTo>
                  <a:lnTo>
                    <a:pt x="34" y="60"/>
                  </a:lnTo>
                  <a:lnTo>
                    <a:pt x="33" y="55"/>
                  </a:lnTo>
                  <a:lnTo>
                    <a:pt x="30" y="55"/>
                  </a:lnTo>
                  <a:lnTo>
                    <a:pt x="31" y="52"/>
                  </a:lnTo>
                  <a:lnTo>
                    <a:pt x="29" y="51"/>
                  </a:lnTo>
                  <a:lnTo>
                    <a:pt x="28" y="50"/>
                  </a:lnTo>
                  <a:lnTo>
                    <a:pt x="25" y="52"/>
                  </a:lnTo>
                  <a:lnTo>
                    <a:pt x="24" y="57"/>
                  </a:lnTo>
                  <a:lnTo>
                    <a:pt x="23" y="54"/>
                  </a:lnTo>
                  <a:lnTo>
                    <a:pt x="21" y="55"/>
                  </a:lnTo>
                  <a:lnTo>
                    <a:pt x="21" y="54"/>
                  </a:lnTo>
                  <a:lnTo>
                    <a:pt x="21" y="51"/>
                  </a:lnTo>
                  <a:lnTo>
                    <a:pt x="22" y="47"/>
                  </a:lnTo>
                  <a:lnTo>
                    <a:pt x="21" y="40"/>
                  </a:lnTo>
                  <a:lnTo>
                    <a:pt x="22" y="40"/>
                  </a:lnTo>
                  <a:lnTo>
                    <a:pt x="24" y="38"/>
                  </a:lnTo>
                  <a:lnTo>
                    <a:pt x="22" y="30"/>
                  </a:lnTo>
                  <a:lnTo>
                    <a:pt x="22" y="28"/>
                  </a:lnTo>
                  <a:lnTo>
                    <a:pt x="23" y="28"/>
                  </a:lnTo>
                  <a:lnTo>
                    <a:pt x="23" y="26"/>
                  </a:lnTo>
                  <a:lnTo>
                    <a:pt x="22" y="24"/>
                  </a:lnTo>
                  <a:lnTo>
                    <a:pt x="22" y="21"/>
                  </a:lnTo>
                  <a:lnTo>
                    <a:pt x="24" y="19"/>
                  </a:lnTo>
                  <a:lnTo>
                    <a:pt x="26" y="23"/>
                  </a:lnTo>
                  <a:lnTo>
                    <a:pt x="26" y="14"/>
                  </a:lnTo>
                  <a:lnTo>
                    <a:pt x="28" y="13"/>
                  </a:lnTo>
                  <a:lnTo>
                    <a:pt x="28" y="10"/>
                  </a:lnTo>
                  <a:lnTo>
                    <a:pt x="30" y="9"/>
                  </a:lnTo>
                  <a:lnTo>
                    <a:pt x="30" y="5"/>
                  </a:lnTo>
                  <a:lnTo>
                    <a:pt x="33" y="0"/>
                  </a:lnTo>
                  <a:lnTo>
                    <a:pt x="37" y="3"/>
                  </a:lnTo>
                  <a:lnTo>
                    <a:pt x="38" y="2"/>
                  </a:lnTo>
                  <a:lnTo>
                    <a:pt x="39" y="9"/>
                  </a:lnTo>
                  <a:lnTo>
                    <a:pt x="39" y="13"/>
                  </a:lnTo>
                  <a:lnTo>
                    <a:pt x="40" y="15"/>
                  </a:lnTo>
                  <a:lnTo>
                    <a:pt x="40" y="13"/>
                  </a:lnTo>
                  <a:lnTo>
                    <a:pt x="41" y="10"/>
                  </a:lnTo>
                  <a:lnTo>
                    <a:pt x="41" y="7"/>
                  </a:lnTo>
                  <a:lnTo>
                    <a:pt x="42" y="7"/>
                  </a:lnTo>
                  <a:lnTo>
                    <a:pt x="42" y="12"/>
                  </a:lnTo>
                  <a:lnTo>
                    <a:pt x="46" y="17"/>
                  </a:lnTo>
                  <a:lnTo>
                    <a:pt x="46" y="20"/>
                  </a:lnTo>
                  <a:lnTo>
                    <a:pt x="47" y="20"/>
                  </a:lnTo>
                  <a:lnTo>
                    <a:pt x="48" y="25"/>
                  </a:lnTo>
                  <a:lnTo>
                    <a:pt x="49" y="21"/>
                  </a:lnTo>
                  <a:lnTo>
                    <a:pt x="49" y="21"/>
                  </a:lnTo>
                  <a:lnTo>
                    <a:pt x="52" y="24"/>
                  </a:lnTo>
                  <a:lnTo>
                    <a:pt x="53" y="28"/>
                  </a:lnTo>
                  <a:lnTo>
                    <a:pt x="53" y="30"/>
                  </a:lnTo>
                  <a:lnTo>
                    <a:pt x="52" y="36"/>
                  </a:lnTo>
                  <a:lnTo>
                    <a:pt x="48" y="44"/>
                  </a:lnTo>
                  <a:lnTo>
                    <a:pt x="46" y="45"/>
                  </a:lnTo>
                  <a:lnTo>
                    <a:pt x="46" y="47"/>
                  </a:lnTo>
                  <a:lnTo>
                    <a:pt x="47" y="50"/>
                  </a:lnTo>
                  <a:lnTo>
                    <a:pt x="47" y="55"/>
                  </a:lnTo>
                  <a:lnTo>
                    <a:pt x="49" y="55"/>
                  </a:lnTo>
                  <a:lnTo>
                    <a:pt x="49" y="59"/>
                  </a:lnTo>
                  <a:lnTo>
                    <a:pt x="48" y="66"/>
                  </a:lnTo>
                  <a:lnTo>
                    <a:pt x="53" y="60"/>
                  </a:lnTo>
                  <a:lnTo>
                    <a:pt x="56" y="56"/>
                  </a:lnTo>
                  <a:lnTo>
                    <a:pt x="56" y="57"/>
                  </a:lnTo>
                  <a:lnTo>
                    <a:pt x="55" y="67"/>
                  </a:lnTo>
                  <a:lnTo>
                    <a:pt x="55" y="70"/>
                  </a:lnTo>
                  <a:lnTo>
                    <a:pt x="57" y="67"/>
                  </a:lnTo>
                  <a:lnTo>
                    <a:pt x="61" y="64"/>
                  </a:lnTo>
                  <a:lnTo>
                    <a:pt x="63" y="65"/>
                  </a:lnTo>
                  <a:lnTo>
                    <a:pt x="60" y="73"/>
                  </a:lnTo>
                  <a:lnTo>
                    <a:pt x="59" y="80"/>
                  </a:lnTo>
                  <a:lnTo>
                    <a:pt x="54" y="86"/>
                  </a:lnTo>
                  <a:lnTo>
                    <a:pt x="54" y="88"/>
                  </a:lnTo>
                  <a:lnTo>
                    <a:pt x="54" y="90"/>
                  </a:lnTo>
                  <a:lnTo>
                    <a:pt x="55" y="88"/>
                  </a:lnTo>
                  <a:lnTo>
                    <a:pt x="54" y="92"/>
                  </a:lnTo>
                  <a:lnTo>
                    <a:pt x="54" y="97"/>
                  </a:lnTo>
                  <a:lnTo>
                    <a:pt x="53" y="97"/>
                  </a:lnTo>
                  <a:lnTo>
                    <a:pt x="53" y="102"/>
                  </a:lnTo>
                  <a:lnTo>
                    <a:pt x="51" y="103"/>
                  </a:lnTo>
                  <a:lnTo>
                    <a:pt x="49" y="109"/>
                  </a:lnTo>
                  <a:lnTo>
                    <a:pt x="47" y="112"/>
                  </a:lnTo>
                  <a:lnTo>
                    <a:pt x="47" y="114"/>
                  </a:lnTo>
                  <a:lnTo>
                    <a:pt x="46" y="114"/>
                  </a:lnTo>
                  <a:lnTo>
                    <a:pt x="45" y="113"/>
                  </a:lnTo>
                  <a:lnTo>
                    <a:pt x="44" y="114"/>
                  </a:lnTo>
                  <a:lnTo>
                    <a:pt x="41" y="116"/>
                  </a:lnTo>
                  <a:lnTo>
                    <a:pt x="44" y="123"/>
                  </a:lnTo>
                  <a:lnTo>
                    <a:pt x="42" y="125"/>
                  </a:lnTo>
                  <a:lnTo>
                    <a:pt x="41" y="127"/>
                  </a:lnTo>
                  <a:lnTo>
                    <a:pt x="38" y="124"/>
                  </a:lnTo>
                  <a:lnTo>
                    <a:pt x="38" y="127"/>
                  </a:lnTo>
                  <a:lnTo>
                    <a:pt x="37" y="133"/>
                  </a:lnTo>
                  <a:lnTo>
                    <a:pt x="37" y="133"/>
                  </a:lnTo>
                  <a:lnTo>
                    <a:pt x="34" y="133"/>
                  </a:lnTo>
                  <a:lnTo>
                    <a:pt x="34" y="129"/>
                  </a:lnTo>
                  <a:lnTo>
                    <a:pt x="32" y="127"/>
                  </a:lnTo>
                  <a:lnTo>
                    <a:pt x="31" y="129"/>
                  </a:lnTo>
                  <a:lnTo>
                    <a:pt x="29" y="130"/>
                  </a:lnTo>
                  <a:lnTo>
                    <a:pt x="28" y="137"/>
                  </a:lnTo>
                  <a:lnTo>
                    <a:pt x="26" y="138"/>
                  </a:lnTo>
                  <a:lnTo>
                    <a:pt x="24" y="138"/>
                  </a:lnTo>
                  <a:lnTo>
                    <a:pt x="24" y="140"/>
                  </a:lnTo>
                  <a:lnTo>
                    <a:pt x="19" y="143"/>
                  </a:lnTo>
                  <a:lnTo>
                    <a:pt x="19" y="145"/>
                  </a:lnTo>
                  <a:lnTo>
                    <a:pt x="21" y="148"/>
                  </a:lnTo>
                  <a:lnTo>
                    <a:pt x="23" y="149"/>
                  </a:lnTo>
                  <a:lnTo>
                    <a:pt x="24" y="151"/>
                  </a:lnTo>
                  <a:lnTo>
                    <a:pt x="26" y="160"/>
                  </a:lnTo>
                  <a:lnTo>
                    <a:pt x="25" y="161"/>
                  </a:lnTo>
                  <a:lnTo>
                    <a:pt x="24" y="160"/>
                  </a:lnTo>
                  <a:lnTo>
                    <a:pt x="23" y="161"/>
                  </a:lnTo>
                  <a:lnTo>
                    <a:pt x="23" y="163"/>
                  </a:lnTo>
                  <a:lnTo>
                    <a:pt x="24" y="164"/>
                  </a:lnTo>
                  <a:lnTo>
                    <a:pt x="23" y="166"/>
                  </a:lnTo>
                  <a:lnTo>
                    <a:pt x="25" y="168"/>
                  </a:lnTo>
                  <a:lnTo>
                    <a:pt x="24" y="171"/>
                  </a:lnTo>
                  <a:lnTo>
                    <a:pt x="24" y="174"/>
                  </a:lnTo>
                  <a:lnTo>
                    <a:pt x="28" y="174"/>
                  </a:lnTo>
                  <a:lnTo>
                    <a:pt x="28" y="175"/>
                  </a:lnTo>
                  <a:lnTo>
                    <a:pt x="31" y="176"/>
                  </a:lnTo>
                  <a:lnTo>
                    <a:pt x="32" y="178"/>
                  </a:lnTo>
                  <a:lnTo>
                    <a:pt x="30" y="179"/>
                  </a:lnTo>
                  <a:lnTo>
                    <a:pt x="31" y="184"/>
                  </a:lnTo>
                  <a:lnTo>
                    <a:pt x="30" y="187"/>
                  </a:lnTo>
                  <a:lnTo>
                    <a:pt x="36" y="187"/>
                  </a:lnTo>
                  <a:lnTo>
                    <a:pt x="36" y="189"/>
                  </a:lnTo>
                  <a:lnTo>
                    <a:pt x="36" y="195"/>
                  </a:lnTo>
                  <a:lnTo>
                    <a:pt x="33" y="195"/>
                  </a:lnTo>
                  <a:lnTo>
                    <a:pt x="33" y="197"/>
                  </a:lnTo>
                  <a:lnTo>
                    <a:pt x="32" y="197"/>
                  </a:lnTo>
                  <a:lnTo>
                    <a:pt x="30" y="197"/>
                  </a:lnTo>
                  <a:lnTo>
                    <a:pt x="31" y="200"/>
                  </a:lnTo>
                  <a:lnTo>
                    <a:pt x="29" y="201"/>
                  </a:lnTo>
                  <a:lnTo>
                    <a:pt x="34" y="205"/>
                  </a:lnTo>
                  <a:lnTo>
                    <a:pt x="33" y="208"/>
                  </a:lnTo>
                  <a:lnTo>
                    <a:pt x="33" y="208"/>
                  </a:lnTo>
                  <a:lnTo>
                    <a:pt x="34" y="210"/>
                  </a:lnTo>
                  <a:lnTo>
                    <a:pt x="34" y="215"/>
                  </a:lnTo>
                  <a:lnTo>
                    <a:pt x="34" y="225"/>
                  </a:lnTo>
                  <a:lnTo>
                    <a:pt x="32" y="228"/>
                  </a:lnTo>
                  <a:lnTo>
                    <a:pt x="31" y="232"/>
                  </a:lnTo>
                  <a:lnTo>
                    <a:pt x="31" y="232"/>
                  </a:lnTo>
                  <a:lnTo>
                    <a:pt x="30" y="222"/>
                  </a:lnTo>
                  <a:lnTo>
                    <a:pt x="29" y="220"/>
                  </a:lnTo>
                  <a:lnTo>
                    <a:pt x="26" y="220"/>
                  </a:lnTo>
                  <a:lnTo>
                    <a:pt x="26" y="228"/>
                  </a:lnTo>
                  <a:lnTo>
                    <a:pt x="26" y="232"/>
                  </a:lnTo>
                  <a:lnTo>
                    <a:pt x="24" y="230"/>
                  </a:lnTo>
                  <a:lnTo>
                    <a:pt x="23" y="223"/>
                  </a:lnTo>
                  <a:lnTo>
                    <a:pt x="24" y="222"/>
                  </a:lnTo>
                  <a:lnTo>
                    <a:pt x="24" y="220"/>
                  </a:lnTo>
                  <a:lnTo>
                    <a:pt x="25" y="218"/>
                  </a:lnTo>
                  <a:lnTo>
                    <a:pt x="25" y="217"/>
                  </a:lnTo>
                  <a:lnTo>
                    <a:pt x="23" y="215"/>
                  </a:lnTo>
                  <a:lnTo>
                    <a:pt x="23" y="217"/>
                  </a:lnTo>
                  <a:lnTo>
                    <a:pt x="19" y="221"/>
                  </a:lnTo>
                  <a:lnTo>
                    <a:pt x="18" y="217"/>
                  </a:lnTo>
                  <a:lnTo>
                    <a:pt x="21" y="215"/>
                  </a:lnTo>
                  <a:lnTo>
                    <a:pt x="21" y="213"/>
                  </a:lnTo>
                  <a:lnTo>
                    <a:pt x="22" y="211"/>
                  </a:lnTo>
                  <a:lnTo>
                    <a:pt x="22" y="207"/>
                  </a:lnTo>
                  <a:lnTo>
                    <a:pt x="21" y="206"/>
                  </a:lnTo>
                  <a:lnTo>
                    <a:pt x="18" y="212"/>
                  </a:lnTo>
                  <a:lnTo>
                    <a:pt x="17" y="211"/>
                  </a:lnTo>
                  <a:lnTo>
                    <a:pt x="16" y="211"/>
                  </a:lnTo>
                  <a:lnTo>
                    <a:pt x="16" y="210"/>
                  </a:lnTo>
                  <a:lnTo>
                    <a:pt x="14" y="208"/>
                  </a:lnTo>
                  <a:lnTo>
                    <a:pt x="15" y="206"/>
                  </a:lnTo>
                  <a:lnTo>
                    <a:pt x="14" y="205"/>
                  </a:lnTo>
                  <a:lnTo>
                    <a:pt x="15" y="201"/>
                  </a:lnTo>
                  <a:lnTo>
                    <a:pt x="13" y="196"/>
                  </a:lnTo>
                  <a:lnTo>
                    <a:pt x="11" y="195"/>
                  </a:lnTo>
                  <a:lnTo>
                    <a:pt x="11" y="194"/>
                  </a:lnTo>
                  <a:lnTo>
                    <a:pt x="14" y="192"/>
                  </a:lnTo>
                  <a:lnTo>
                    <a:pt x="15" y="190"/>
                  </a:lnTo>
                  <a:lnTo>
                    <a:pt x="15" y="185"/>
                  </a:lnTo>
                  <a:lnTo>
                    <a:pt x="13" y="187"/>
                  </a:lnTo>
                  <a:lnTo>
                    <a:pt x="10" y="185"/>
                  </a:lnTo>
                  <a:lnTo>
                    <a:pt x="13" y="181"/>
                  </a:lnTo>
                  <a:lnTo>
                    <a:pt x="11" y="180"/>
                  </a:lnTo>
                  <a:lnTo>
                    <a:pt x="11" y="179"/>
                  </a:lnTo>
                  <a:lnTo>
                    <a:pt x="14" y="175"/>
                  </a:lnTo>
                  <a:lnTo>
                    <a:pt x="14" y="171"/>
                  </a:lnTo>
                  <a:lnTo>
                    <a:pt x="13" y="171"/>
                  </a:lnTo>
                  <a:lnTo>
                    <a:pt x="9" y="176"/>
                  </a:lnTo>
                  <a:lnTo>
                    <a:pt x="8" y="175"/>
                  </a:lnTo>
                  <a:lnTo>
                    <a:pt x="7" y="182"/>
                  </a:lnTo>
                  <a:lnTo>
                    <a:pt x="4" y="179"/>
                  </a:lnTo>
                  <a:lnTo>
                    <a:pt x="6" y="176"/>
                  </a:lnTo>
                  <a:lnTo>
                    <a:pt x="4" y="173"/>
                  </a:lnTo>
                  <a:lnTo>
                    <a:pt x="6" y="170"/>
                  </a:lnTo>
                  <a:lnTo>
                    <a:pt x="8" y="170"/>
                  </a:lnTo>
                  <a:lnTo>
                    <a:pt x="9" y="168"/>
                  </a:lnTo>
                  <a:lnTo>
                    <a:pt x="8" y="166"/>
                  </a:lnTo>
                  <a:lnTo>
                    <a:pt x="8" y="164"/>
                  </a:lnTo>
                  <a:lnTo>
                    <a:pt x="7" y="161"/>
                  </a:lnTo>
                  <a:lnTo>
                    <a:pt x="4" y="161"/>
                  </a:lnTo>
                  <a:lnTo>
                    <a:pt x="2" y="166"/>
                  </a:lnTo>
                  <a:lnTo>
                    <a:pt x="2" y="161"/>
                  </a:lnTo>
                  <a:lnTo>
                    <a:pt x="3" y="160"/>
                  </a:lnTo>
                  <a:lnTo>
                    <a:pt x="4" y="156"/>
                  </a:lnTo>
                  <a:lnTo>
                    <a:pt x="3" y="154"/>
                  </a:lnTo>
                  <a:lnTo>
                    <a:pt x="2" y="155"/>
                  </a:lnTo>
                  <a:lnTo>
                    <a:pt x="2" y="153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4" y="145"/>
                  </a:lnTo>
                  <a:lnTo>
                    <a:pt x="4" y="144"/>
                  </a:lnTo>
                  <a:lnTo>
                    <a:pt x="6" y="144"/>
                  </a:lnTo>
                  <a:lnTo>
                    <a:pt x="7" y="142"/>
                  </a:lnTo>
                  <a:lnTo>
                    <a:pt x="6" y="139"/>
                  </a:lnTo>
                  <a:lnTo>
                    <a:pt x="4" y="138"/>
                  </a:lnTo>
                  <a:lnTo>
                    <a:pt x="3" y="130"/>
                  </a:lnTo>
                  <a:lnTo>
                    <a:pt x="1" y="130"/>
                  </a:lnTo>
                  <a:lnTo>
                    <a:pt x="1" y="128"/>
                  </a:lnTo>
                  <a:lnTo>
                    <a:pt x="2" y="124"/>
                  </a:lnTo>
                  <a:lnTo>
                    <a:pt x="3" y="124"/>
                  </a:lnTo>
                  <a:lnTo>
                    <a:pt x="6" y="122"/>
                  </a:lnTo>
                  <a:lnTo>
                    <a:pt x="4" y="119"/>
                  </a:lnTo>
                  <a:lnTo>
                    <a:pt x="3" y="118"/>
                  </a:lnTo>
                  <a:lnTo>
                    <a:pt x="2" y="114"/>
                  </a:lnTo>
                  <a:lnTo>
                    <a:pt x="6" y="114"/>
                  </a:lnTo>
                  <a:lnTo>
                    <a:pt x="7" y="116"/>
                  </a:lnTo>
                  <a:lnTo>
                    <a:pt x="7" y="111"/>
                  </a:lnTo>
                  <a:lnTo>
                    <a:pt x="3" y="108"/>
                  </a:lnTo>
                  <a:lnTo>
                    <a:pt x="3" y="106"/>
                  </a:lnTo>
                  <a:lnTo>
                    <a:pt x="6" y="103"/>
                  </a:lnTo>
                  <a:lnTo>
                    <a:pt x="4" y="101"/>
                  </a:lnTo>
                  <a:lnTo>
                    <a:pt x="1" y="96"/>
                  </a:lnTo>
                  <a:lnTo>
                    <a:pt x="2" y="92"/>
                  </a:lnTo>
                  <a:lnTo>
                    <a:pt x="3" y="93"/>
                  </a:lnTo>
                  <a:lnTo>
                    <a:pt x="6" y="90"/>
                  </a:lnTo>
                  <a:lnTo>
                    <a:pt x="10" y="91"/>
                  </a:lnTo>
                  <a:lnTo>
                    <a:pt x="11" y="93"/>
                  </a:lnTo>
                  <a:lnTo>
                    <a:pt x="10" y="96"/>
                  </a:lnTo>
                  <a:lnTo>
                    <a:pt x="11" y="99"/>
                  </a:lnTo>
                  <a:lnTo>
                    <a:pt x="13" y="102"/>
                  </a:lnTo>
                  <a:lnTo>
                    <a:pt x="11" y="103"/>
                  </a:lnTo>
                  <a:lnTo>
                    <a:pt x="14" y="102"/>
                  </a:lnTo>
                  <a:lnTo>
                    <a:pt x="14" y="106"/>
                  </a:lnTo>
                  <a:lnTo>
                    <a:pt x="14" y="108"/>
                  </a:lnTo>
                  <a:lnTo>
                    <a:pt x="15" y="111"/>
                  </a:lnTo>
                  <a:lnTo>
                    <a:pt x="14" y="112"/>
                  </a:lnTo>
                  <a:lnTo>
                    <a:pt x="14" y="116"/>
                  </a:lnTo>
                  <a:lnTo>
                    <a:pt x="14" y="122"/>
                  </a:lnTo>
                  <a:lnTo>
                    <a:pt x="15" y="124"/>
                  </a:lnTo>
                  <a:lnTo>
                    <a:pt x="17" y="124"/>
                  </a:lnTo>
                  <a:lnTo>
                    <a:pt x="18" y="127"/>
                  </a:lnTo>
                  <a:lnTo>
                    <a:pt x="18" y="128"/>
                  </a:lnTo>
                  <a:lnTo>
                    <a:pt x="18" y="130"/>
                  </a:lnTo>
                  <a:lnTo>
                    <a:pt x="21" y="133"/>
                  </a:lnTo>
                  <a:lnTo>
                    <a:pt x="23" y="129"/>
                  </a:lnTo>
                  <a:lnTo>
                    <a:pt x="25" y="129"/>
                  </a:lnTo>
                  <a:lnTo>
                    <a:pt x="25" y="128"/>
                  </a:lnTo>
                  <a:lnTo>
                    <a:pt x="26" y="125"/>
                  </a:lnTo>
                  <a:lnTo>
                    <a:pt x="26" y="123"/>
                  </a:lnTo>
                  <a:lnTo>
                    <a:pt x="29" y="121"/>
                  </a:lnTo>
                  <a:lnTo>
                    <a:pt x="28" y="117"/>
                  </a:lnTo>
                  <a:lnTo>
                    <a:pt x="29" y="114"/>
                  </a:lnTo>
                  <a:lnTo>
                    <a:pt x="29" y="113"/>
                  </a:lnTo>
                  <a:lnTo>
                    <a:pt x="25" y="113"/>
                  </a:lnTo>
                  <a:lnTo>
                    <a:pt x="25" y="109"/>
                  </a:lnTo>
                  <a:lnTo>
                    <a:pt x="26" y="108"/>
                  </a:lnTo>
                  <a:lnTo>
                    <a:pt x="29" y="111"/>
                  </a:lnTo>
                  <a:lnTo>
                    <a:pt x="30" y="108"/>
                  </a:lnTo>
                  <a:lnTo>
                    <a:pt x="33" y="108"/>
                  </a:lnTo>
                  <a:lnTo>
                    <a:pt x="36" y="111"/>
                  </a:lnTo>
                  <a:lnTo>
                    <a:pt x="37" y="107"/>
                  </a:lnTo>
                  <a:lnTo>
                    <a:pt x="39" y="106"/>
                  </a:lnTo>
                  <a:lnTo>
                    <a:pt x="38" y="102"/>
                  </a:lnTo>
                  <a:lnTo>
                    <a:pt x="37" y="98"/>
                  </a:lnTo>
                  <a:lnTo>
                    <a:pt x="36" y="98"/>
                  </a:lnTo>
                  <a:lnTo>
                    <a:pt x="36" y="97"/>
                  </a:lnTo>
                  <a:lnTo>
                    <a:pt x="36" y="96"/>
                  </a:lnTo>
                  <a:lnTo>
                    <a:pt x="38" y="93"/>
                  </a:lnTo>
                  <a:lnTo>
                    <a:pt x="36" y="90"/>
                  </a:lnTo>
                  <a:lnTo>
                    <a:pt x="36" y="83"/>
                  </a:lnTo>
                  <a:lnTo>
                    <a:pt x="33" y="81"/>
                  </a:lnTo>
                  <a:lnTo>
                    <a:pt x="33" y="77"/>
                  </a:lnTo>
                  <a:lnTo>
                    <a:pt x="33" y="75"/>
                  </a:lnTo>
                  <a:lnTo>
                    <a:pt x="36" y="73"/>
                  </a:lnTo>
                  <a:lnTo>
                    <a:pt x="36" y="70"/>
                  </a:lnTo>
                  <a:lnTo>
                    <a:pt x="37" y="66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7" name="Freeform 1010" descr="30%"/>
            <p:cNvSpPr>
              <a:spLocks/>
            </p:cNvSpPr>
            <p:nvPr/>
          </p:nvSpPr>
          <p:spPr bwMode="auto">
            <a:xfrm>
              <a:off x="5888533" y="4148716"/>
              <a:ext cx="1859" cy="3210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3" y="4"/>
                </a:cxn>
                <a:cxn ang="0">
                  <a:pos x="3" y="5"/>
                </a:cxn>
                <a:cxn ang="0">
                  <a:pos x="2" y="5"/>
                </a:cxn>
              </a:cxnLst>
              <a:rect l="0" t="0" r="r" b="b"/>
              <a:pathLst>
                <a:path w="3" h="5">
                  <a:moveTo>
                    <a:pt x="2" y="5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3" y="4"/>
                  </a:lnTo>
                  <a:lnTo>
                    <a:pt x="3" y="5"/>
                  </a:lnTo>
                  <a:lnTo>
                    <a:pt x="2" y="5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8" name="Freeform 1011" descr="30%"/>
            <p:cNvSpPr>
              <a:spLocks/>
            </p:cNvSpPr>
            <p:nvPr/>
          </p:nvSpPr>
          <p:spPr bwMode="auto">
            <a:xfrm>
              <a:off x="5403457" y="3426116"/>
              <a:ext cx="1859" cy="160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9" name="Freeform 1012" descr="30%"/>
            <p:cNvSpPr>
              <a:spLocks/>
            </p:cNvSpPr>
            <p:nvPr/>
          </p:nvSpPr>
          <p:spPr bwMode="auto">
            <a:xfrm>
              <a:off x="5892252" y="4148716"/>
              <a:ext cx="9292" cy="14454"/>
            </a:xfrm>
            <a:custGeom>
              <a:avLst/>
              <a:gdLst/>
              <a:ahLst/>
              <a:cxnLst>
                <a:cxn ang="0">
                  <a:pos x="3" y="26"/>
                </a:cxn>
                <a:cxn ang="0">
                  <a:pos x="2" y="27"/>
                </a:cxn>
                <a:cxn ang="0">
                  <a:pos x="0" y="25"/>
                </a:cxn>
                <a:cxn ang="0">
                  <a:pos x="2" y="20"/>
                </a:cxn>
                <a:cxn ang="0">
                  <a:pos x="2" y="17"/>
                </a:cxn>
                <a:cxn ang="0">
                  <a:pos x="0" y="16"/>
                </a:cxn>
                <a:cxn ang="0">
                  <a:pos x="1" y="12"/>
                </a:cxn>
                <a:cxn ang="0">
                  <a:pos x="6" y="6"/>
                </a:cxn>
                <a:cxn ang="0">
                  <a:pos x="3" y="1"/>
                </a:cxn>
                <a:cxn ang="0">
                  <a:pos x="5" y="0"/>
                </a:cxn>
                <a:cxn ang="0">
                  <a:pos x="8" y="4"/>
                </a:cxn>
                <a:cxn ang="0">
                  <a:pos x="9" y="2"/>
                </a:cxn>
                <a:cxn ang="0">
                  <a:pos x="8" y="5"/>
                </a:cxn>
                <a:cxn ang="0">
                  <a:pos x="8" y="11"/>
                </a:cxn>
                <a:cxn ang="0">
                  <a:pos x="6" y="15"/>
                </a:cxn>
                <a:cxn ang="0">
                  <a:pos x="5" y="23"/>
                </a:cxn>
                <a:cxn ang="0">
                  <a:pos x="5" y="26"/>
                </a:cxn>
                <a:cxn ang="0">
                  <a:pos x="3" y="26"/>
                </a:cxn>
              </a:cxnLst>
              <a:rect l="0" t="0" r="r" b="b"/>
              <a:pathLst>
                <a:path w="9" h="27">
                  <a:moveTo>
                    <a:pt x="3" y="26"/>
                  </a:moveTo>
                  <a:lnTo>
                    <a:pt x="2" y="27"/>
                  </a:lnTo>
                  <a:lnTo>
                    <a:pt x="0" y="25"/>
                  </a:lnTo>
                  <a:lnTo>
                    <a:pt x="2" y="20"/>
                  </a:lnTo>
                  <a:lnTo>
                    <a:pt x="2" y="17"/>
                  </a:lnTo>
                  <a:lnTo>
                    <a:pt x="0" y="16"/>
                  </a:lnTo>
                  <a:lnTo>
                    <a:pt x="1" y="12"/>
                  </a:lnTo>
                  <a:lnTo>
                    <a:pt x="6" y="6"/>
                  </a:lnTo>
                  <a:lnTo>
                    <a:pt x="3" y="1"/>
                  </a:lnTo>
                  <a:lnTo>
                    <a:pt x="5" y="0"/>
                  </a:lnTo>
                  <a:lnTo>
                    <a:pt x="8" y="4"/>
                  </a:lnTo>
                  <a:lnTo>
                    <a:pt x="9" y="2"/>
                  </a:lnTo>
                  <a:lnTo>
                    <a:pt x="8" y="5"/>
                  </a:lnTo>
                  <a:lnTo>
                    <a:pt x="8" y="11"/>
                  </a:lnTo>
                  <a:lnTo>
                    <a:pt x="6" y="15"/>
                  </a:lnTo>
                  <a:lnTo>
                    <a:pt x="5" y="23"/>
                  </a:lnTo>
                  <a:lnTo>
                    <a:pt x="5" y="26"/>
                  </a:lnTo>
                  <a:lnTo>
                    <a:pt x="3" y="26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0" name="Freeform 1013" descr="30%"/>
            <p:cNvSpPr>
              <a:spLocks/>
            </p:cNvSpPr>
            <p:nvPr/>
          </p:nvSpPr>
          <p:spPr bwMode="auto">
            <a:xfrm>
              <a:off x="6291836" y="3878945"/>
              <a:ext cx="3719" cy="160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" y="0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1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3" y="0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1" name="Freeform 1014" descr="30%"/>
            <p:cNvSpPr>
              <a:spLocks/>
            </p:cNvSpPr>
            <p:nvPr/>
          </p:nvSpPr>
          <p:spPr bwMode="auto">
            <a:xfrm>
              <a:off x="5894112" y="4142296"/>
              <a:ext cx="1859" cy="3210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5"/>
                </a:cxn>
                <a:cxn ang="0">
                  <a:pos x="1" y="5"/>
                </a:cxn>
              </a:cxnLst>
              <a:rect l="0" t="0" r="r" b="b"/>
              <a:pathLst>
                <a:path w="1" h="5">
                  <a:moveTo>
                    <a:pt x="1" y="5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5"/>
                  </a:lnTo>
                  <a:lnTo>
                    <a:pt x="1" y="5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2" name="Freeform 1015" descr="30%"/>
            <p:cNvSpPr>
              <a:spLocks/>
            </p:cNvSpPr>
            <p:nvPr/>
          </p:nvSpPr>
          <p:spPr bwMode="auto">
            <a:xfrm>
              <a:off x="5719410" y="3191668"/>
              <a:ext cx="18585" cy="25693"/>
            </a:xfrm>
            <a:custGeom>
              <a:avLst/>
              <a:gdLst/>
              <a:ahLst/>
              <a:cxnLst>
                <a:cxn ang="0">
                  <a:pos x="8" y="47"/>
                </a:cxn>
                <a:cxn ang="0">
                  <a:pos x="8" y="44"/>
                </a:cxn>
                <a:cxn ang="0">
                  <a:pos x="4" y="44"/>
                </a:cxn>
                <a:cxn ang="0">
                  <a:pos x="3" y="42"/>
                </a:cxn>
                <a:cxn ang="0">
                  <a:pos x="8" y="41"/>
                </a:cxn>
                <a:cxn ang="0">
                  <a:pos x="8" y="38"/>
                </a:cxn>
                <a:cxn ang="0">
                  <a:pos x="5" y="35"/>
                </a:cxn>
                <a:cxn ang="0">
                  <a:pos x="5" y="32"/>
                </a:cxn>
                <a:cxn ang="0">
                  <a:pos x="6" y="32"/>
                </a:cxn>
                <a:cxn ang="0">
                  <a:pos x="8" y="30"/>
                </a:cxn>
                <a:cxn ang="0">
                  <a:pos x="5" y="27"/>
                </a:cxn>
                <a:cxn ang="0">
                  <a:pos x="4" y="26"/>
                </a:cxn>
                <a:cxn ang="0">
                  <a:pos x="5" y="25"/>
                </a:cxn>
                <a:cxn ang="0">
                  <a:pos x="4" y="23"/>
                </a:cxn>
                <a:cxn ang="0">
                  <a:pos x="2" y="23"/>
                </a:cxn>
                <a:cxn ang="0">
                  <a:pos x="2" y="21"/>
                </a:cxn>
                <a:cxn ang="0">
                  <a:pos x="1" y="18"/>
                </a:cxn>
                <a:cxn ang="0">
                  <a:pos x="3" y="17"/>
                </a:cxn>
                <a:cxn ang="0">
                  <a:pos x="3" y="13"/>
                </a:cxn>
                <a:cxn ang="0">
                  <a:pos x="2" y="11"/>
                </a:cxn>
                <a:cxn ang="0">
                  <a:pos x="0" y="11"/>
                </a:cxn>
                <a:cxn ang="0">
                  <a:pos x="0" y="9"/>
                </a:cxn>
                <a:cxn ang="0">
                  <a:pos x="2" y="6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8" y="9"/>
                </a:cxn>
                <a:cxn ang="0">
                  <a:pos x="10" y="11"/>
                </a:cxn>
                <a:cxn ang="0">
                  <a:pos x="9" y="16"/>
                </a:cxn>
                <a:cxn ang="0">
                  <a:pos x="11" y="17"/>
                </a:cxn>
                <a:cxn ang="0">
                  <a:pos x="11" y="21"/>
                </a:cxn>
                <a:cxn ang="0">
                  <a:pos x="12" y="23"/>
                </a:cxn>
                <a:cxn ang="0">
                  <a:pos x="13" y="23"/>
                </a:cxn>
                <a:cxn ang="0">
                  <a:pos x="12" y="27"/>
                </a:cxn>
                <a:cxn ang="0">
                  <a:pos x="12" y="28"/>
                </a:cxn>
                <a:cxn ang="0">
                  <a:pos x="16" y="30"/>
                </a:cxn>
                <a:cxn ang="0">
                  <a:pos x="17" y="33"/>
                </a:cxn>
                <a:cxn ang="0">
                  <a:pos x="18" y="35"/>
                </a:cxn>
                <a:cxn ang="0">
                  <a:pos x="19" y="37"/>
                </a:cxn>
                <a:cxn ang="0">
                  <a:pos x="16" y="41"/>
                </a:cxn>
                <a:cxn ang="0">
                  <a:pos x="17" y="44"/>
                </a:cxn>
                <a:cxn ang="0">
                  <a:pos x="17" y="48"/>
                </a:cxn>
                <a:cxn ang="0">
                  <a:pos x="14" y="44"/>
                </a:cxn>
                <a:cxn ang="0">
                  <a:pos x="13" y="48"/>
                </a:cxn>
                <a:cxn ang="0">
                  <a:pos x="11" y="47"/>
                </a:cxn>
                <a:cxn ang="0">
                  <a:pos x="9" y="44"/>
                </a:cxn>
                <a:cxn ang="0">
                  <a:pos x="8" y="47"/>
                </a:cxn>
              </a:cxnLst>
              <a:rect l="0" t="0" r="r" b="b"/>
              <a:pathLst>
                <a:path w="19" h="48">
                  <a:moveTo>
                    <a:pt x="8" y="47"/>
                  </a:moveTo>
                  <a:lnTo>
                    <a:pt x="8" y="44"/>
                  </a:lnTo>
                  <a:lnTo>
                    <a:pt x="4" y="44"/>
                  </a:lnTo>
                  <a:lnTo>
                    <a:pt x="3" y="42"/>
                  </a:lnTo>
                  <a:lnTo>
                    <a:pt x="8" y="41"/>
                  </a:lnTo>
                  <a:lnTo>
                    <a:pt x="8" y="38"/>
                  </a:lnTo>
                  <a:lnTo>
                    <a:pt x="5" y="35"/>
                  </a:lnTo>
                  <a:lnTo>
                    <a:pt x="5" y="32"/>
                  </a:lnTo>
                  <a:lnTo>
                    <a:pt x="6" y="32"/>
                  </a:lnTo>
                  <a:lnTo>
                    <a:pt x="8" y="30"/>
                  </a:lnTo>
                  <a:lnTo>
                    <a:pt x="5" y="27"/>
                  </a:lnTo>
                  <a:lnTo>
                    <a:pt x="4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2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3" y="17"/>
                  </a:lnTo>
                  <a:lnTo>
                    <a:pt x="3" y="13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2" y="6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1"/>
                  </a:lnTo>
                  <a:lnTo>
                    <a:pt x="8" y="9"/>
                  </a:lnTo>
                  <a:lnTo>
                    <a:pt x="10" y="11"/>
                  </a:lnTo>
                  <a:lnTo>
                    <a:pt x="9" y="16"/>
                  </a:lnTo>
                  <a:lnTo>
                    <a:pt x="11" y="17"/>
                  </a:lnTo>
                  <a:lnTo>
                    <a:pt x="11" y="21"/>
                  </a:lnTo>
                  <a:lnTo>
                    <a:pt x="12" y="23"/>
                  </a:lnTo>
                  <a:lnTo>
                    <a:pt x="13" y="23"/>
                  </a:lnTo>
                  <a:lnTo>
                    <a:pt x="12" y="27"/>
                  </a:lnTo>
                  <a:lnTo>
                    <a:pt x="12" y="28"/>
                  </a:lnTo>
                  <a:lnTo>
                    <a:pt x="16" y="30"/>
                  </a:lnTo>
                  <a:lnTo>
                    <a:pt x="17" y="33"/>
                  </a:lnTo>
                  <a:lnTo>
                    <a:pt x="18" y="35"/>
                  </a:lnTo>
                  <a:lnTo>
                    <a:pt x="19" y="37"/>
                  </a:lnTo>
                  <a:lnTo>
                    <a:pt x="16" y="41"/>
                  </a:lnTo>
                  <a:lnTo>
                    <a:pt x="17" y="44"/>
                  </a:lnTo>
                  <a:lnTo>
                    <a:pt x="17" y="48"/>
                  </a:lnTo>
                  <a:lnTo>
                    <a:pt x="14" y="44"/>
                  </a:lnTo>
                  <a:lnTo>
                    <a:pt x="13" y="48"/>
                  </a:lnTo>
                  <a:lnTo>
                    <a:pt x="11" y="47"/>
                  </a:lnTo>
                  <a:lnTo>
                    <a:pt x="9" y="44"/>
                  </a:lnTo>
                  <a:lnTo>
                    <a:pt x="8" y="47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3" name="Freeform 1016" descr="30%"/>
            <p:cNvSpPr>
              <a:spLocks/>
            </p:cNvSpPr>
            <p:nvPr/>
          </p:nvSpPr>
          <p:spPr bwMode="auto">
            <a:xfrm>
              <a:off x="6289977" y="3882155"/>
              <a:ext cx="1859" cy="160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2" y="0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4" name="Freeform 1017" descr="30%"/>
            <p:cNvSpPr>
              <a:spLocks/>
            </p:cNvSpPr>
            <p:nvPr/>
          </p:nvSpPr>
          <p:spPr bwMode="auto">
            <a:xfrm>
              <a:off x="5514971" y="3567423"/>
              <a:ext cx="1859" cy="160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1" y="0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lnTo>
                    <a:pt x="1" y="0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5" name="Freeform 1018" descr="30%"/>
            <p:cNvSpPr>
              <a:spLocks/>
            </p:cNvSpPr>
            <p:nvPr/>
          </p:nvSpPr>
          <p:spPr bwMode="auto">
            <a:xfrm>
              <a:off x="5717550" y="3204516"/>
              <a:ext cx="3719" cy="321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3" y="7"/>
                </a:cxn>
                <a:cxn ang="0">
                  <a:pos x="1" y="4"/>
                </a:cxn>
                <a:cxn ang="0">
                  <a:pos x="0" y="3"/>
                </a:cxn>
              </a:cxnLst>
              <a:rect l="0" t="0" r="r" b="b"/>
              <a:pathLst>
                <a:path w="5" h="7">
                  <a:moveTo>
                    <a:pt x="0" y="3"/>
                  </a:moveTo>
                  <a:lnTo>
                    <a:pt x="1" y="2"/>
                  </a:lnTo>
                  <a:lnTo>
                    <a:pt x="3" y="0"/>
                  </a:lnTo>
                  <a:lnTo>
                    <a:pt x="5" y="2"/>
                  </a:lnTo>
                  <a:lnTo>
                    <a:pt x="5" y="4"/>
                  </a:lnTo>
                  <a:lnTo>
                    <a:pt x="3" y="7"/>
                  </a:lnTo>
                  <a:lnTo>
                    <a:pt x="1" y="4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6" name="Freeform 1019" descr="30%"/>
            <p:cNvSpPr>
              <a:spLocks/>
            </p:cNvSpPr>
            <p:nvPr/>
          </p:nvSpPr>
          <p:spPr bwMode="auto">
            <a:xfrm>
              <a:off x="4935111" y="3530492"/>
              <a:ext cx="1859" cy="160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7" name="Freeform 1020" descr="30%"/>
            <p:cNvSpPr>
              <a:spLocks/>
            </p:cNvSpPr>
            <p:nvPr/>
          </p:nvSpPr>
          <p:spPr bwMode="auto">
            <a:xfrm>
              <a:off x="6275111" y="3885369"/>
              <a:ext cx="1859" cy="160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0" y="1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lnTo>
                    <a:pt x="2" y="0"/>
                  </a:lnTo>
                  <a:lnTo>
                    <a:pt x="3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8" name="Freeform 1021" descr="30%"/>
            <p:cNvSpPr>
              <a:spLocks/>
            </p:cNvSpPr>
            <p:nvPr/>
          </p:nvSpPr>
          <p:spPr bwMode="auto">
            <a:xfrm>
              <a:off x="5710118" y="3204516"/>
              <a:ext cx="1859" cy="160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3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1" h="4">
                  <a:moveTo>
                    <a:pt x="1" y="0"/>
                  </a:moveTo>
                  <a:lnTo>
                    <a:pt x="1" y="3"/>
                  </a:lnTo>
                  <a:lnTo>
                    <a:pt x="0" y="4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9" name="Freeform 1022" descr="30%"/>
            <p:cNvSpPr>
              <a:spLocks/>
            </p:cNvSpPr>
            <p:nvPr/>
          </p:nvSpPr>
          <p:spPr bwMode="auto">
            <a:xfrm>
              <a:off x="6269532" y="3883765"/>
              <a:ext cx="5573" cy="160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2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4" h="5">
                  <a:moveTo>
                    <a:pt x="2" y="0"/>
                  </a:moveTo>
                  <a:lnTo>
                    <a:pt x="4" y="2"/>
                  </a:lnTo>
                  <a:lnTo>
                    <a:pt x="4" y="4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60" name="Freeform 1023" descr="30%"/>
            <p:cNvSpPr>
              <a:spLocks/>
            </p:cNvSpPr>
            <p:nvPr/>
          </p:nvSpPr>
          <p:spPr bwMode="auto">
            <a:xfrm>
              <a:off x="6263959" y="3882155"/>
              <a:ext cx="3719" cy="160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lnTo>
                    <a:pt x="2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61" name="Freeform 1025" descr="30%"/>
            <p:cNvSpPr>
              <a:spLocks/>
            </p:cNvSpPr>
            <p:nvPr/>
          </p:nvSpPr>
          <p:spPr bwMode="auto">
            <a:xfrm>
              <a:off x="5909281" y="4142572"/>
              <a:ext cx="1859" cy="1605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" y="1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62" name="Freeform 1026" descr="30%"/>
            <p:cNvSpPr>
              <a:spLocks/>
            </p:cNvSpPr>
            <p:nvPr/>
          </p:nvSpPr>
          <p:spPr bwMode="auto">
            <a:xfrm>
              <a:off x="5926022" y="4060627"/>
              <a:ext cx="27898" cy="22497"/>
            </a:xfrm>
            <a:custGeom>
              <a:avLst/>
              <a:gdLst/>
              <a:ahLst/>
              <a:cxnLst>
                <a:cxn ang="0">
                  <a:pos x="29" y="25"/>
                </a:cxn>
                <a:cxn ang="0">
                  <a:pos x="24" y="25"/>
                </a:cxn>
                <a:cxn ang="0">
                  <a:pos x="23" y="21"/>
                </a:cxn>
                <a:cxn ang="0">
                  <a:pos x="22" y="24"/>
                </a:cxn>
                <a:cxn ang="0">
                  <a:pos x="18" y="24"/>
                </a:cxn>
                <a:cxn ang="0">
                  <a:pos x="18" y="26"/>
                </a:cxn>
                <a:cxn ang="0">
                  <a:pos x="15" y="29"/>
                </a:cxn>
                <a:cxn ang="0">
                  <a:pos x="15" y="34"/>
                </a:cxn>
                <a:cxn ang="0">
                  <a:pos x="16" y="36"/>
                </a:cxn>
                <a:cxn ang="0">
                  <a:pos x="14" y="36"/>
                </a:cxn>
                <a:cxn ang="0">
                  <a:pos x="11" y="34"/>
                </a:cxn>
                <a:cxn ang="0">
                  <a:pos x="10" y="36"/>
                </a:cxn>
                <a:cxn ang="0">
                  <a:pos x="8" y="41"/>
                </a:cxn>
                <a:cxn ang="0">
                  <a:pos x="6" y="35"/>
                </a:cxn>
                <a:cxn ang="0">
                  <a:pos x="3" y="35"/>
                </a:cxn>
                <a:cxn ang="0">
                  <a:pos x="1" y="31"/>
                </a:cxn>
                <a:cxn ang="0">
                  <a:pos x="0" y="31"/>
                </a:cxn>
                <a:cxn ang="0">
                  <a:pos x="4" y="29"/>
                </a:cxn>
                <a:cxn ang="0">
                  <a:pos x="7" y="30"/>
                </a:cxn>
                <a:cxn ang="0">
                  <a:pos x="8" y="34"/>
                </a:cxn>
                <a:cxn ang="0">
                  <a:pos x="9" y="34"/>
                </a:cxn>
                <a:cxn ang="0">
                  <a:pos x="9" y="27"/>
                </a:cxn>
                <a:cxn ang="0">
                  <a:pos x="8" y="26"/>
                </a:cxn>
                <a:cxn ang="0">
                  <a:pos x="8" y="22"/>
                </a:cxn>
                <a:cxn ang="0">
                  <a:pos x="10" y="25"/>
                </a:cxn>
                <a:cxn ang="0">
                  <a:pos x="11" y="22"/>
                </a:cxn>
                <a:cxn ang="0">
                  <a:pos x="13" y="24"/>
                </a:cxn>
                <a:cxn ang="0">
                  <a:pos x="14" y="20"/>
                </a:cxn>
                <a:cxn ang="0">
                  <a:pos x="15" y="15"/>
                </a:cxn>
                <a:cxn ang="0">
                  <a:pos x="17" y="19"/>
                </a:cxn>
                <a:cxn ang="0">
                  <a:pos x="19" y="16"/>
                </a:cxn>
                <a:cxn ang="0">
                  <a:pos x="18" y="13"/>
                </a:cxn>
                <a:cxn ang="0">
                  <a:pos x="16" y="10"/>
                </a:cxn>
                <a:cxn ang="0">
                  <a:pos x="15" y="4"/>
                </a:cxn>
                <a:cxn ang="0">
                  <a:pos x="18" y="6"/>
                </a:cxn>
                <a:cxn ang="0">
                  <a:pos x="18" y="1"/>
                </a:cxn>
                <a:cxn ang="0">
                  <a:pos x="23" y="4"/>
                </a:cxn>
                <a:cxn ang="0">
                  <a:pos x="24" y="1"/>
                </a:cxn>
                <a:cxn ang="0">
                  <a:pos x="26" y="0"/>
                </a:cxn>
                <a:cxn ang="0">
                  <a:pos x="29" y="0"/>
                </a:cxn>
                <a:cxn ang="0">
                  <a:pos x="30" y="5"/>
                </a:cxn>
                <a:cxn ang="0">
                  <a:pos x="25" y="10"/>
                </a:cxn>
                <a:cxn ang="0">
                  <a:pos x="26" y="15"/>
                </a:cxn>
                <a:cxn ang="0">
                  <a:pos x="25" y="17"/>
                </a:cxn>
                <a:cxn ang="0">
                  <a:pos x="25" y="20"/>
                </a:cxn>
                <a:cxn ang="0">
                  <a:pos x="29" y="24"/>
                </a:cxn>
                <a:cxn ang="0">
                  <a:pos x="29" y="25"/>
                </a:cxn>
              </a:cxnLst>
              <a:rect l="0" t="0" r="r" b="b"/>
              <a:pathLst>
                <a:path w="30" h="41">
                  <a:moveTo>
                    <a:pt x="29" y="25"/>
                  </a:moveTo>
                  <a:lnTo>
                    <a:pt x="24" y="25"/>
                  </a:lnTo>
                  <a:lnTo>
                    <a:pt x="23" y="21"/>
                  </a:lnTo>
                  <a:lnTo>
                    <a:pt x="22" y="24"/>
                  </a:lnTo>
                  <a:lnTo>
                    <a:pt x="18" y="24"/>
                  </a:lnTo>
                  <a:lnTo>
                    <a:pt x="18" y="26"/>
                  </a:lnTo>
                  <a:lnTo>
                    <a:pt x="15" y="29"/>
                  </a:lnTo>
                  <a:lnTo>
                    <a:pt x="15" y="34"/>
                  </a:lnTo>
                  <a:lnTo>
                    <a:pt x="16" y="36"/>
                  </a:lnTo>
                  <a:lnTo>
                    <a:pt x="14" y="36"/>
                  </a:lnTo>
                  <a:lnTo>
                    <a:pt x="11" y="34"/>
                  </a:lnTo>
                  <a:lnTo>
                    <a:pt x="10" y="36"/>
                  </a:lnTo>
                  <a:lnTo>
                    <a:pt x="8" y="41"/>
                  </a:lnTo>
                  <a:lnTo>
                    <a:pt x="6" y="35"/>
                  </a:lnTo>
                  <a:lnTo>
                    <a:pt x="3" y="35"/>
                  </a:lnTo>
                  <a:lnTo>
                    <a:pt x="1" y="31"/>
                  </a:lnTo>
                  <a:lnTo>
                    <a:pt x="0" y="31"/>
                  </a:lnTo>
                  <a:lnTo>
                    <a:pt x="4" y="29"/>
                  </a:lnTo>
                  <a:lnTo>
                    <a:pt x="7" y="30"/>
                  </a:lnTo>
                  <a:lnTo>
                    <a:pt x="8" y="34"/>
                  </a:lnTo>
                  <a:lnTo>
                    <a:pt x="9" y="34"/>
                  </a:lnTo>
                  <a:lnTo>
                    <a:pt x="9" y="27"/>
                  </a:lnTo>
                  <a:lnTo>
                    <a:pt x="8" y="26"/>
                  </a:lnTo>
                  <a:lnTo>
                    <a:pt x="8" y="22"/>
                  </a:lnTo>
                  <a:lnTo>
                    <a:pt x="10" y="25"/>
                  </a:lnTo>
                  <a:lnTo>
                    <a:pt x="11" y="22"/>
                  </a:lnTo>
                  <a:lnTo>
                    <a:pt x="13" y="24"/>
                  </a:lnTo>
                  <a:lnTo>
                    <a:pt x="14" y="20"/>
                  </a:lnTo>
                  <a:lnTo>
                    <a:pt x="15" y="15"/>
                  </a:lnTo>
                  <a:lnTo>
                    <a:pt x="17" y="19"/>
                  </a:lnTo>
                  <a:lnTo>
                    <a:pt x="19" y="16"/>
                  </a:lnTo>
                  <a:lnTo>
                    <a:pt x="18" y="13"/>
                  </a:lnTo>
                  <a:lnTo>
                    <a:pt x="16" y="10"/>
                  </a:lnTo>
                  <a:lnTo>
                    <a:pt x="15" y="4"/>
                  </a:lnTo>
                  <a:lnTo>
                    <a:pt x="18" y="6"/>
                  </a:lnTo>
                  <a:lnTo>
                    <a:pt x="18" y="1"/>
                  </a:lnTo>
                  <a:lnTo>
                    <a:pt x="23" y="4"/>
                  </a:lnTo>
                  <a:lnTo>
                    <a:pt x="24" y="1"/>
                  </a:lnTo>
                  <a:lnTo>
                    <a:pt x="26" y="0"/>
                  </a:lnTo>
                  <a:lnTo>
                    <a:pt x="29" y="0"/>
                  </a:lnTo>
                  <a:lnTo>
                    <a:pt x="30" y="5"/>
                  </a:lnTo>
                  <a:lnTo>
                    <a:pt x="25" y="10"/>
                  </a:lnTo>
                  <a:lnTo>
                    <a:pt x="26" y="15"/>
                  </a:lnTo>
                  <a:lnTo>
                    <a:pt x="25" y="17"/>
                  </a:lnTo>
                  <a:lnTo>
                    <a:pt x="25" y="20"/>
                  </a:lnTo>
                  <a:lnTo>
                    <a:pt x="29" y="24"/>
                  </a:lnTo>
                  <a:lnTo>
                    <a:pt x="29" y="25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63" name="Freeform 1027" descr="30%"/>
            <p:cNvSpPr>
              <a:spLocks/>
            </p:cNvSpPr>
            <p:nvPr/>
          </p:nvSpPr>
          <p:spPr bwMode="auto">
            <a:xfrm>
              <a:off x="5673081" y="3200988"/>
              <a:ext cx="3719" cy="3215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3" y="6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3" y="4"/>
                </a:cxn>
                <a:cxn ang="0">
                  <a:pos x="3" y="6"/>
                </a:cxn>
              </a:cxnLst>
              <a:rect l="0" t="0" r="r" b="b"/>
              <a:pathLst>
                <a:path w="3" h="6">
                  <a:moveTo>
                    <a:pt x="3" y="6"/>
                  </a:moveTo>
                  <a:lnTo>
                    <a:pt x="3" y="6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1"/>
                  </a:lnTo>
                  <a:lnTo>
                    <a:pt x="3" y="4"/>
                  </a:lnTo>
                  <a:lnTo>
                    <a:pt x="3" y="6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64" name="Freeform 1028" descr="30%"/>
            <p:cNvSpPr>
              <a:spLocks/>
            </p:cNvSpPr>
            <p:nvPr/>
          </p:nvSpPr>
          <p:spPr bwMode="auto">
            <a:xfrm>
              <a:off x="5526155" y="3111008"/>
              <a:ext cx="1859" cy="160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65" name="Freeform 1029" descr="30%"/>
            <p:cNvSpPr>
              <a:spLocks/>
            </p:cNvSpPr>
            <p:nvPr/>
          </p:nvSpPr>
          <p:spPr bwMode="auto">
            <a:xfrm>
              <a:off x="5673081" y="3197773"/>
              <a:ext cx="1859" cy="160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66" name="Freeform 1030" descr="30%"/>
            <p:cNvSpPr>
              <a:spLocks/>
            </p:cNvSpPr>
            <p:nvPr/>
          </p:nvSpPr>
          <p:spPr bwMode="auto">
            <a:xfrm>
              <a:off x="5583812" y="4038130"/>
              <a:ext cx="1859" cy="160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67" name="Freeform 1031" descr="30%"/>
            <p:cNvSpPr>
              <a:spLocks/>
            </p:cNvSpPr>
            <p:nvPr/>
          </p:nvSpPr>
          <p:spPr bwMode="auto">
            <a:xfrm>
              <a:off x="5929741" y="4145787"/>
              <a:ext cx="9297" cy="11249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5" y="7"/>
                </a:cxn>
                <a:cxn ang="0">
                  <a:pos x="5" y="18"/>
                </a:cxn>
                <a:cxn ang="0">
                  <a:pos x="4" y="21"/>
                </a:cxn>
                <a:cxn ang="0">
                  <a:pos x="4" y="20"/>
                </a:cxn>
                <a:cxn ang="0">
                  <a:pos x="1" y="14"/>
                </a:cxn>
                <a:cxn ang="0">
                  <a:pos x="0" y="6"/>
                </a:cxn>
                <a:cxn ang="0">
                  <a:pos x="4" y="4"/>
                </a:cxn>
                <a:cxn ang="0">
                  <a:pos x="6" y="0"/>
                </a:cxn>
                <a:cxn ang="0">
                  <a:pos x="11" y="7"/>
                </a:cxn>
                <a:cxn ang="0">
                  <a:pos x="8" y="10"/>
                </a:cxn>
                <a:cxn ang="0">
                  <a:pos x="6" y="7"/>
                </a:cxn>
              </a:cxnLst>
              <a:rect l="0" t="0" r="r" b="b"/>
              <a:pathLst>
                <a:path w="11" h="21">
                  <a:moveTo>
                    <a:pt x="6" y="7"/>
                  </a:moveTo>
                  <a:lnTo>
                    <a:pt x="5" y="7"/>
                  </a:lnTo>
                  <a:lnTo>
                    <a:pt x="5" y="18"/>
                  </a:lnTo>
                  <a:lnTo>
                    <a:pt x="4" y="21"/>
                  </a:lnTo>
                  <a:lnTo>
                    <a:pt x="4" y="20"/>
                  </a:lnTo>
                  <a:lnTo>
                    <a:pt x="1" y="14"/>
                  </a:lnTo>
                  <a:lnTo>
                    <a:pt x="0" y="6"/>
                  </a:lnTo>
                  <a:lnTo>
                    <a:pt x="4" y="4"/>
                  </a:lnTo>
                  <a:lnTo>
                    <a:pt x="6" y="0"/>
                  </a:lnTo>
                  <a:lnTo>
                    <a:pt x="11" y="7"/>
                  </a:lnTo>
                  <a:lnTo>
                    <a:pt x="8" y="10"/>
                  </a:lnTo>
                  <a:lnTo>
                    <a:pt x="6" y="7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68" name="Freeform 1032" descr="30%"/>
            <p:cNvSpPr>
              <a:spLocks/>
            </p:cNvSpPr>
            <p:nvPr/>
          </p:nvSpPr>
          <p:spPr bwMode="auto">
            <a:xfrm>
              <a:off x="5594969" y="3151179"/>
              <a:ext cx="3719" cy="6429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3" y="2"/>
                </a:cxn>
                <a:cxn ang="0">
                  <a:pos x="4" y="11"/>
                </a:cxn>
                <a:cxn ang="0">
                  <a:pos x="2" y="8"/>
                </a:cxn>
                <a:cxn ang="0">
                  <a:pos x="1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2" y="2"/>
                </a:cxn>
              </a:cxnLst>
              <a:rect l="0" t="0" r="r" b="b"/>
              <a:pathLst>
                <a:path w="4" h="11">
                  <a:moveTo>
                    <a:pt x="2" y="2"/>
                  </a:moveTo>
                  <a:lnTo>
                    <a:pt x="3" y="2"/>
                  </a:lnTo>
                  <a:lnTo>
                    <a:pt x="4" y="11"/>
                  </a:lnTo>
                  <a:lnTo>
                    <a:pt x="2" y="8"/>
                  </a:lnTo>
                  <a:lnTo>
                    <a:pt x="1" y="8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69" name="Freeform 1033" descr="30%"/>
            <p:cNvSpPr>
              <a:spLocks/>
            </p:cNvSpPr>
            <p:nvPr/>
          </p:nvSpPr>
          <p:spPr bwMode="auto">
            <a:xfrm>
              <a:off x="5648906" y="3186524"/>
              <a:ext cx="1859" cy="160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70" name="Freeform 1034" descr="30%"/>
            <p:cNvSpPr>
              <a:spLocks/>
            </p:cNvSpPr>
            <p:nvPr/>
          </p:nvSpPr>
          <p:spPr bwMode="auto">
            <a:xfrm>
              <a:off x="5648906" y="3168851"/>
              <a:ext cx="70673" cy="40170"/>
            </a:xfrm>
            <a:custGeom>
              <a:avLst/>
              <a:gdLst/>
              <a:ahLst/>
              <a:cxnLst>
                <a:cxn ang="0">
                  <a:pos x="43" y="17"/>
                </a:cxn>
                <a:cxn ang="0">
                  <a:pos x="48" y="21"/>
                </a:cxn>
                <a:cxn ang="0">
                  <a:pos x="46" y="30"/>
                </a:cxn>
                <a:cxn ang="0">
                  <a:pos x="53" y="33"/>
                </a:cxn>
                <a:cxn ang="0">
                  <a:pos x="60" y="38"/>
                </a:cxn>
                <a:cxn ang="0">
                  <a:pos x="71" y="45"/>
                </a:cxn>
                <a:cxn ang="0">
                  <a:pos x="74" y="40"/>
                </a:cxn>
                <a:cxn ang="0">
                  <a:pos x="75" y="42"/>
                </a:cxn>
                <a:cxn ang="0">
                  <a:pos x="75" y="45"/>
                </a:cxn>
                <a:cxn ang="0">
                  <a:pos x="74" y="58"/>
                </a:cxn>
                <a:cxn ang="0">
                  <a:pos x="71" y="59"/>
                </a:cxn>
                <a:cxn ang="0">
                  <a:pos x="68" y="54"/>
                </a:cxn>
                <a:cxn ang="0">
                  <a:pos x="64" y="60"/>
                </a:cxn>
                <a:cxn ang="0">
                  <a:pos x="63" y="73"/>
                </a:cxn>
                <a:cxn ang="0">
                  <a:pos x="57" y="75"/>
                </a:cxn>
                <a:cxn ang="0">
                  <a:pos x="57" y="69"/>
                </a:cxn>
                <a:cxn ang="0">
                  <a:pos x="53" y="74"/>
                </a:cxn>
                <a:cxn ang="0">
                  <a:pos x="58" y="59"/>
                </a:cxn>
                <a:cxn ang="0">
                  <a:pos x="58" y="54"/>
                </a:cxn>
                <a:cxn ang="0">
                  <a:pos x="51" y="61"/>
                </a:cxn>
                <a:cxn ang="0">
                  <a:pos x="48" y="68"/>
                </a:cxn>
                <a:cxn ang="0">
                  <a:pos x="44" y="65"/>
                </a:cxn>
                <a:cxn ang="0">
                  <a:pos x="42" y="59"/>
                </a:cxn>
                <a:cxn ang="0">
                  <a:pos x="38" y="54"/>
                </a:cxn>
                <a:cxn ang="0">
                  <a:pos x="36" y="56"/>
                </a:cxn>
                <a:cxn ang="0">
                  <a:pos x="31" y="58"/>
                </a:cxn>
                <a:cxn ang="0">
                  <a:pos x="29" y="53"/>
                </a:cxn>
                <a:cxn ang="0">
                  <a:pos x="27" y="54"/>
                </a:cxn>
                <a:cxn ang="0">
                  <a:pos x="25" y="45"/>
                </a:cxn>
                <a:cxn ang="0">
                  <a:pos x="20" y="47"/>
                </a:cxn>
                <a:cxn ang="0">
                  <a:pos x="20" y="54"/>
                </a:cxn>
                <a:cxn ang="0">
                  <a:pos x="18" y="49"/>
                </a:cxn>
                <a:cxn ang="0">
                  <a:pos x="16" y="43"/>
                </a:cxn>
                <a:cxn ang="0">
                  <a:pos x="15" y="30"/>
                </a:cxn>
                <a:cxn ang="0">
                  <a:pos x="12" y="23"/>
                </a:cxn>
                <a:cxn ang="0">
                  <a:pos x="10" y="19"/>
                </a:cxn>
                <a:cxn ang="0">
                  <a:pos x="5" y="16"/>
                </a:cxn>
                <a:cxn ang="0">
                  <a:pos x="1" y="9"/>
                </a:cxn>
                <a:cxn ang="0">
                  <a:pos x="0" y="1"/>
                </a:cxn>
                <a:cxn ang="0">
                  <a:pos x="7" y="4"/>
                </a:cxn>
                <a:cxn ang="0">
                  <a:pos x="13" y="6"/>
                </a:cxn>
                <a:cxn ang="0">
                  <a:pos x="23" y="6"/>
                </a:cxn>
                <a:cxn ang="0">
                  <a:pos x="22" y="11"/>
                </a:cxn>
                <a:cxn ang="0">
                  <a:pos x="26" y="16"/>
                </a:cxn>
                <a:cxn ang="0">
                  <a:pos x="28" y="16"/>
                </a:cxn>
                <a:cxn ang="0">
                  <a:pos x="34" y="12"/>
                </a:cxn>
                <a:cxn ang="0">
                  <a:pos x="38" y="19"/>
                </a:cxn>
              </a:cxnLst>
              <a:rect l="0" t="0" r="r" b="b"/>
              <a:pathLst>
                <a:path w="76" h="75">
                  <a:moveTo>
                    <a:pt x="38" y="19"/>
                  </a:moveTo>
                  <a:lnTo>
                    <a:pt x="39" y="17"/>
                  </a:lnTo>
                  <a:lnTo>
                    <a:pt x="43" y="17"/>
                  </a:lnTo>
                  <a:lnTo>
                    <a:pt x="45" y="19"/>
                  </a:lnTo>
                  <a:lnTo>
                    <a:pt x="46" y="18"/>
                  </a:lnTo>
                  <a:lnTo>
                    <a:pt x="48" y="21"/>
                  </a:lnTo>
                  <a:lnTo>
                    <a:pt x="45" y="24"/>
                  </a:lnTo>
                  <a:lnTo>
                    <a:pt x="46" y="27"/>
                  </a:lnTo>
                  <a:lnTo>
                    <a:pt x="46" y="30"/>
                  </a:lnTo>
                  <a:lnTo>
                    <a:pt x="48" y="33"/>
                  </a:lnTo>
                  <a:lnTo>
                    <a:pt x="50" y="30"/>
                  </a:lnTo>
                  <a:lnTo>
                    <a:pt x="53" y="33"/>
                  </a:lnTo>
                  <a:lnTo>
                    <a:pt x="54" y="29"/>
                  </a:lnTo>
                  <a:lnTo>
                    <a:pt x="56" y="33"/>
                  </a:lnTo>
                  <a:lnTo>
                    <a:pt x="60" y="38"/>
                  </a:lnTo>
                  <a:lnTo>
                    <a:pt x="65" y="37"/>
                  </a:lnTo>
                  <a:lnTo>
                    <a:pt x="69" y="42"/>
                  </a:lnTo>
                  <a:lnTo>
                    <a:pt x="71" y="45"/>
                  </a:lnTo>
                  <a:lnTo>
                    <a:pt x="72" y="44"/>
                  </a:lnTo>
                  <a:lnTo>
                    <a:pt x="72" y="42"/>
                  </a:lnTo>
                  <a:lnTo>
                    <a:pt x="74" y="40"/>
                  </a:lnTo>
                  <a:lnTo>
                    <a:pt x="74" y="38"/>
                  </a:lnTo>
                  <a:lnTo>
                    <a:pt x="75" y="39"/>
                  </a:lnTo>
                  <a:lnTo>
                    <a:pt x="75" y="42"/>
                  </a:lnTo>
                  <a:lnTo>
                    <a:pt x="76" y="40"/>
                  </a:lnTo>
                  <a:lnTo>
                    <a:pt x="76" y="44"/>
                  </a:lnTo>
                  <a:lnTo>
                    <a:pt x="75" y="45"/>
                  </a:lnTo>
                  <a:lnTo>
                    <a:pt x="75" y="50"/>
                  </a:lnTo>
                  <a:lnTo>
                    <a:pt x="74" y="55"/>
                  </a:lnTo>
                  <a:lnTo>
                    <a:pt x="74" y="58"/>
                  </a:lnTo>
                  <a:lnTo>
                    <a:pt x="74" y="61"/>
                  </a:lnTo>
                  <a:lnTo>
                    <a:pt x="72" y="60"/>
                  </a:lnTo>
                  <a:lnTo>
                    <a:pt x="71" y="59"/>
                  </a:lnTo>
                  <a:lnTo>
                    <a:pt x="71" y="56"/>
                  </a:lnTo>
                  <a:lnTo>
                    <a:pt x="68" y="56"/>
                  </a:lnTo>
                  <a:lnTo>
                    <a:pt x="68" y="54"/>
                  </a:lnTo>
                  <a:lnTo>
                    <a:pt x="66" y="54"/>
                  </a:lnTo>
                  <a:lnTo>
                    <a:pt x="66" y="58"/>
                  </a:lnTo>
                  <a:lnTo>
                    <a:pt x="64" y="60"/>
                  </a:lnTo>
                  <a:lnTo>
                    <a:pt x="64" y="69"/>
                  </a:lnTo>
                  <a:lnTo>
                    <a:pt x="64" y="73"/>
                  </a:lnTo>
                  <a:lnTo>
                    <a:pt x="63" y="73"/>
                  </a:lnTo>
                  <a:lnTo>
                    <a:pt x="59" y="70"/>
                  </a:lnTo>
                  <a:lnTo>
                    <a:pt x="58" y="74"/>
                  </a:lnTo>
                  <a:lnTo>
                    <a:pt x="57" y="75"/>
                  </a:lnTo>
                  <a:lnTo>
                    <a:pt x="57" y="74"/>
                  </a:lnTo>
                  <a:lnTo>
                    <a:pt x="58" y="70"/>
                  </a:lnTo>
                  <a:lnTo>
                    <a:pt x="57" y="69"/>
                  </a:lnTo>
                  <a:lnTo>
                    <a:pt x="56" y="69"/>
                  </a:lnTo>
                  <a:lnTo>
                    <a:pt x="56" y="71"/>
                  </a:lnTo>
                  <a:lnTo>
                    <a:pt x="53" y="74"/>
                  </a:lnTo>
                  <a:lnTo>
                    <a:pt x="53" y="71"/>
                  </a:lnTo>
                  <a:lnTo>
                    <a:pt x="57" y="65"/>
                  </a:lnTo>
                  <a:lnTo>
                    <a:pt x="58" y="59"/>
                  </a:lnTo>
                  <a:lnTo>
                    <a:pt x="60" y="58"/>
                  </a:lnTo>
                  <a:lnTo>
                    <a:pt x="58" y="56"/>
                  </a:lnTo>
                  <a:lnTo>
                    <a:pt x="58" y="54"/>
                  </a:lnTo>
                  <a:lnTo>
                    <a:pt x="53" y="65"/>
                  </a:lnTo>
                  <a:lnTo>
                    <a:pt x="52" y="66"/>
                  </a:lnTo>
                  <a:lnTo>
                    <a:pt x="51" y="61"/>
                  </a:lnTo>
                  <a:lnTo>
                    <a:pt x="51" y="61"/>
                  </a:lnTo>
                  <a:lnTo>
                    <a:pt x="50" y="66"/>
                  </a:lnTo>
                  <a:lnTo>
                    <a:pt x="48" y="68"/>
                  </a:lnTo>
                  <a:lnTo>
                    <a:pt x="46" y="66"/>
                  </a:lnTo>
                  <a:lnTo>
                    <a:pt x="46" y="65"/>
                  </a:lnTo>
                  <a:lnTo>
                    <a:pt x="44" y="65"/>
                  </a:lnTo>
                  <a:lnTo>
                    <a:pt x="43" y="61"/>
                  </a:lnTo>
                  <a:lnTo>
                    <a:pt x="43" y="59"/>
                  </a:lnTo>
                  <a:lnTo>
                    <a:pt x="42" y="59"/>
                  </a:lnTo>
                  <a:lnTo>
                    <a:pt x="42" y="56"/>
                  </a:lnTo>
                  <a:lnTo>
                    <a:pt x="41" y="53"/>
                  </a:lnTo>
                  <a:lnTo>
                    <a:pt x="38" y="54"/>
                  </a:lnTo>
                  <a:lnTo>
                    <a:pt x="39" y="59"/>
                  </a:lnTo>
                  <a:lnTo>
                    <a:pt x="38" y="60"/>
                  </a:lnTo>
                  <a:lnTo>
                    <a:pt x="36" y="56"/>
                  </a:lnTo>
                  <a:lnTo>
                    <a:pt x="34" y="55"/>
                  </a:lnTo>
                  <a:lnTo>
                    <a:pt x="33" y="58"/>
                  </a:lnTo>
                  <a:lnTo>
                    <a:pt x="31" y="58"/>
                  </a:lnTo>
                  <a:lnTo>
                    <a:pt x="31" y="54"/>
                  </a:lnTo>
                  <a:lnTo>
                    <a:pt x="29" y="54"/>
                  </a:lnTo>
                  <a:lnTo>
                    <a:pt x="29" y="53"/>
                  </a:lnTo>
                  <a:lnTo>
                    <a:pt x="28" y="53"/>
                  </a:lnTo>
                  <a:lnTo>
                    <a:pt x="28" y="53"/>
                  </a:lnTo>
                  <a:lnTo>
                    <a:pt x="27" y="54"/>
                  </a:lnTo>
                  <a:lnTo>
                    <a:pt x="26" y="49"/>
                  </a:lnTo>
                  <a:lnTo>
                    <a:pt x="25" y="48"/>
                  </a:lnTo>
                  <a:lnTo>
                    <a:pt x="25" y="45"/>
                  </a:lnTo>
                  <a:lnTo>
                    <a:pt x="23" y="44"/>
                  </a:lnTo>
                  <a:lnTo>
                    <a:pt x="22" y="48"/>
                  </a:lnTo>
                  <a:lnTo>
                    <a:pt x="20" y="47"/>
                  </a:lnTo>
                  <a:lnTo>
                    <a:pt x="20" y="49"/>
                  </a:lnTo>
                  <a:lnTo>
                    <a:pt x="20" y="52"/>
                  </a:lnTo>
                  <a:lnTo>
                    <a:pt x="20" y="54"/>
                  </a:lnTo>
                  <a:lnTo>
                    <a:pt x="19" y="50"/>
                  </a:lnTo>
                  <a:lnTo>
                    <a:pt x="18" y="52"/>
                  </a:lnTo>
                  <a:lnTo>
                    <a:pt x="18" y="49"/>
                  </a:lnTo>
                  <a:lnTo>
                    <a:pt x="16" y="47"/>
                  </a:lnTo>
                  <a:lnTo>
                    <a:pt x="16" y="44"/>
                  </a:lnTo>
                  <a:lnTo>
                    <a:pt x="16" y="43"/>
                  </a:lnTo>
                  <a:lnTo>
                    <a:pt x="18" y="40"/>
                  </a:lnTo>
                  <a:lnTo>
                    <a:pt x="15" y="34"/>
                  </a:lnTo>
                  <a:lnTo>
                    <a:pt x="15" y="30"/>
                  </a:lnTo>
                  <a:lnTo>
                    <a:pt x="14" y="28"/>
                  </a:lnTo>
                  <a:lnTo>
                    <a:pt x="14" y="27"/>
                  </a:lnTo>
                  <a:lnTo>
                    <a:pt x="12" y="23"/>
                  </a:lnTo>
                  <a:lnTo>
                    <a:pt x="11" y="21"/>
                  </a:lnTo>
                  <a:lnTo>
                    <a:pt x="8" y="22"/>
                  </a:lnTo>
                  <a:lnTo>
                    <a:pt x="10" y="19"/>
                  </a:lnTo>
                  <a:lnTo>
                    <a:pt x="8" y="18"/>
                  </a:lnTo>
                  <a:lnTo>
                    <a:pt x="6" y="18"/>
                  </a:lnTo>
                  <a:lnTo>
                    <a:pt x="5" y="16"/>
                  </a:lnTo>
                  <a:lnTo>
                    <a:pt x="4" y="13"/>
                  </a:lnTo>
                  <a:lnTo>
                    <a:pt x="5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3" y="1"/>
                  </a:lnTo>
                  <a:lnTo>
                    <a:pt x="7" y="4"/>
                  </a:lnTo>
                  <a:lnTo>
                    <a:pt x="8" y="4"/>
                  </a:lnTo>
                  <a:lnTo>
                    <a:pt x="10" y="6"/>
                  </a:lnTo>
                  <a:lnTo>
                    <a:pt x="13" y="6"/>
                  </a:lnTo>
                  <a:lnTo>
                    <a:pt x="15" y="3"/>
                  </a:lnTo>
                  <a:lnTo>
                    <a:pt x="18" y="6"/>
                  </a:lnTo>
                  <a:lnTo>
                    <a:pt x="23" y="6"/>
                  </a:lnTo>
                  <a:lnTo>
                    <a:pt x="21" y="7"/>
                  </a:lnTo>
                  <a:lnTo>
                    <a:pt x="21" y="11"/>
                  </a:lnTo>
                  <a:lnTo>
                    <a:pt x="22" y="11"/>
                  </a:lnTo>
                  <a:lnTo>
                    <a:pt x="22" y="11"/>
                  </a:lnTo>
                  <a:lnTo>
                    <a:pt x="26" y="11"/>
                  </a:lnTo>
                  <a:lnTo>
                    <a:pt x="26" y="16"/>
                  </a:lnTo>
                  <a:lnTo>
                    <a:pt x="27" y="19"/>
                  </a:lnTo>
                  <a:lnTo>
                    <a:pt x="28" y="18"/>
                  </a:lnTo>
                  <a:lnTo>
                    <a:pt x="28" y="16"/>
                  </a:lnTo>
                  <a:lnTo>
                    <a:pt x="29" y="14"/>
                  </a:lnTo>
                  <a:lnTo>
                    <a:pt x="31" y="14"/>
                  </a:lnTo>
                  <a:lnTo>
                    <a:pt x="34" y="12"/>
                  </a:lnTo>
                  <a:lnTo>
                    <a:pt x="36" y="11"/>
                  </a:lnTo>
                  <a:lnTo>
                    <a:pt x="37" y="16"/>
                  </a:lnTo>
                  <a:lnTo>
                    <a:pt x="38" y="19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71" name="Freeform 1035" descr="30%"/>
            <p:cNvSpPr>
              <a:spLocks/>
            </p:cNvSpPr>
            <p:nvPr/>
          </p:nvSpPr>
          <p:spPr bwMode="auto">
            <a:xfrm>
              <a:off x="5102113" y="3159213"/>
              <a:ext cx="26039" cy="24102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0" y="35"/>
                </a:cxn>
                <a:cxn ang="0">
                  <a:pos x="2" y="34"/>
                </a:cxn>
                <a:cxn ang="0">
                  <a:pos x="2" y="26"/>
                </a:cxn>
                <a:cxn ang="0">
                  <a:pos x="3" y="24"/>
                </a:cxn>
                <a:cxn ang="0">
                  <a:pos x="6" y="21"/>
                </a:cxn>
                <a:cxn ang="0">
                  <a:pos x="8" y="13"/>
                </a:cxn>
                <a:cxn ang="0">
                  <a:pos x="10" y="13"/>
                </a:cxn>
                <a:cxn ang="0">
                  <a:pos x="10" y="9"/>
                </a:cxn>
                <a:cxn ang="0">
                  <a:pos x="10" y="5"/>
                </a:cxn>
                <a:cxn ang="0">
                  <a:pos x="11" y="5"/>
                </a:cxn>
                <a:cxn ang="0">
                  <a:pos x="13" y="2"/>
                </a:cxn>
                <a:cxn ang="0">
                  <a:pos x="15" y="2"/>
                </a:cxn>
                <a:cxn ang="0">
                  <a:pos x="17" y="5"/>
                </a:cxn>
                <a:cxn ang="0">
                  <a:pos x="17" y="5"/>
                </a:cxn>
                <a:cxn ang="0">
                  <a:pos x="17" y="4"/>
                </a:cxn>
                <a:cxn ang="0">
                  <a:pos x="18" y="0"/>
                </a:cxn>
                <a:cxn ang="0">
                  <a:pos x="22" y="4"/>
                </a:cxn>
                <a:cxn ang="0">
                  <a:pos x="23" y="8"/>
                </a:cxn>
                <a:cxn ang="0">
                  <a:pos x="26" y="4"/>
                </a:cxn>
                <a:cxn ang="0">
                  <a:pos x="28" y="7"/>
                </a:cxn>
                <a:cxn ang="0">
                  <a:pos x="26" y="13"/>
                </a:cxn>
                <a:cxn ang="0">
                  <a:pos x="25" y="17"/>
                </a:cxn>
                <a:cxn ang="0">
                  <a:pos x="22" y="21"/>
                </a:cxn>
                <a:cxn ang="0">
                  <a:pos x="21" y="24"/>
                </a:cxn>
                <a:cxn ang="0">
                  <a:pos x="22" y="26"/>
                </a:cxn>
                <a:cxn ang="0">
                  <a:pos x="23" y="26"/>
                </a:cxn>
                <a:cxn ang="0">
                  <a:pos x="23" y="30"/>
                </a:cxn>
                <a:cxn ang="0">
                  <a:pos x="24" y="35"/>
                </a:cxn>
                <a:cxn ang="0">
                  <a:pos x="26" y="36"/>
                </a:cxn>
                <a:cxn ang="0">
                  <a:pos x="25" y="40"/>
                </a:cxn>
                <a:cxn ang="0">
                  <a:pos x="24" y="41"/>
                </a:cxn>
                <a:cxn ang="0">
                  <a:pos x="23" y="39"/>
                </a:cxn>
                <a:cxn ang="0">
                  <a:pos x="22" y="40"/>
                </a:cxn>
                <a:cxn ang="0">
                  <a:pos x="22" y="44"/>
                </a:cxn>
                <a:cxn ang="0">
                  <a:pos x="21" y="44"/>
                </a:cxn>
                <a:cxn ang="0">
                  <a:pos x="18" y="38"/>
                </a:cxn>
                <a:cxn ang="0">
                  <a:pos x="14" y="41"/>
                </a:cxn>
                <a:cxn ang="0">
                  <a:pos x="13" y="39"/>
                </a:cxn>
                <a:cxn ang="0">
                  <a:pos x="10" y="41"/>
                </a:cxn>
                <a:cxn ang="0">
                  <a:pos x="8" y="39"/>
                </a:cxn>
                <a:cxn ang="0">
                  <a:pos x="7" y="41"/>
                </a:cxn>
                <a:cxn ang="0">
                  <a:pos x="7" y="44"/>
                </a:cxn>
                <a:cxn ang="0">
                  <a:pos x="3" y="38"/>
                </a:cxn>
                <a:cxn ang="0">
                  <a:pos x="0" y="39"/>
                </a:cxn>
              </a:cxnLst>
              <a:rect l="0" t="0" r="r" b="b"/>
              <a:pathLst>
                <a:path w="28" h="44">
                  <a:moveTo>
                    <a:pt x="0" y="39"/>
                  </a:moveTo>
                  <a:lnTo>
                    <a:pt x="0" y="35"/>
                  </a:lnTo>
                  <a:lnTo>
                    <a:pt x="2" y="34"/>
                  </a:lnTo>
                  <a:lnTo>
                    <a:pt x="2" y="26"/>
                  </a:lnTo>
                  <a:lnTo>
                    <a:pt x="3" y="24"/>
                  </a:lnTo>
                  <a:lnTo>
                    <a:pt x="6" y="21"/>
                  </a:lnTo>
                  <a:lnTo>
                    <a:pt x="8" y="13"/>
                  </a:lnTo>
                  <a:lnTo>
                    <a:pt x="10" y="13"/>
                  </a:lnTo>
                  <a:lnTo>
                    <a:pt x="10" y="9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18" y="0"/>
                  </a:lnTo>
                  <a:lnTo>
                    <a:pt x="22" y="4"/>
                  </a:lnTo>
                  <a:lnTo>
                    <a:pt x="23" y="8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6" y="13"/>
                  </a:lnTo>
                  <a:lnTo>
                    <a:pt x="25" y="17"/>
                  </a:lnTo>
                  <a:lnTo>
                    <a:pt x="22" y="21"/>
                  </a:lnTo>
                  <a:lnTo>
                    <a:pt x="21" y="24"/>
                  </a:lnTo>
                  <a:lnTo>
                    <a:pt x="22" y="26"/>
                  </a:lnTo>
                  <a:lnTo>
                    <a:pt x="23" y="26"/>
                  </a:lnTo>
                  <a:lnTo>
                    <a:pt x="23" y="30"/>
                  </a:lnTo>
                  <a:lnTo>
                    <a:pt x="24" y="35"/>
                  </a:lnTo>
                  <a:lnTo>
                    <a:pt x="26" y="36"/>
                  </a:lnTo>
                  <a:lnTo>
                    <a:pt x="25" y="40"/>
                  </a:lnTo>
                  <a:lnTo>
                    <a:pt x="24" y="41"/>
                  </a:lnTo>
                  <a:lnTo>
                    <a:pt x="23" y="39"/>
                  </a:lnTo>
                  <a:lnTo>
                    <a:pt x="22" y="40"/>
                  </a:lnTo>
                  <a:lnTo>
                    <a:pt x="22" y="44"/>
                  </a:lnTo>
                  <a:lnTo>
                    <a:pt x="21" y="44"/>
                  </a:lnTo>
                  <a:lnTo>
                    <a:pt x="18" y="38"/>
                  </a:lnTo>
                  <a:lnTo>
                    <a:pt x="14" y="41"/>
                  </a:lnTo>
                  <a:lnTo>
                    <a:pt x="13" y="39"/>
                  </a:lnTo>
                  <a:lnTo>
                    <a:pt x="10" y="41"/>
                  </a:lnTo>
                  <a:lnTo>
                    <a:pt x="8" y="39"/>
                  </a:lnTo>
                  <a:lnTo>
                    <a:pt x="7" y="41"/>
                  </a:lnTo>
                  <a:lnTo>
                    <a:pt x="7" y="44"/>
                  </a:lnTo>
                  <a:lnTo>
                    <a:pt x="3" y="38"/>
                  </a:lnTo>
                  <a:lnTo>
                    <a:pt x="0" y="39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72" name="Freeform 1036" descr="30%"/>
            <p:cNvSpPr>
              <a:spLocks/>
            </p:cNvSpPr>
            <p:nvPr/>
          </p:nvSpPr>
          <p:spPr bwMode="auto">
            <a:xfrm>
              <a:off x="5604266" y="3223485"/>
              <a:ext cx="1859" cy="160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73" name="Freeform 1037" descr="30%"/>
            <p:cNvSpPr>
              <a:spLocks/>
            </p:cNvSpPr>
            <p:nvPr/>
          </p:nvSpPr>
          <p:spPr bwMode="auto">
            <a:xfrm>
              <a:off x="5118850" y="3186524"/>
              <a:ext cx="7438" cy="6429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5" y="5"/>
                </a:cxn>
                <a:cxn ang="0">
                  <a:pos x="4" y="7"/>
                </a:cxn>
                <a:cxn ang="0">
                  <a:pos x="2" y="9"/>
                </a:cxn>
                <a:cxn ang="0">
                  <a:pos x="1" y="11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4" y="4"/>
                </a:cxn>
                <a:cxn ang="0">
                  <a:pos x="5" y="0"/>
                </a:cxn>
                <a:cxn ang="0">
                  <a:pos x="7" y="1"/>
                </a:cxn>
                <a:cxn ang="0">
                  <a:pos x="8" y="4"/>
                </a:cxn>
                <a:cxn ang="0">
                  <a:pos x="6" y="5"/>
                </a:cxn>
              </a:cxnLst>
              <a:rect l="0" t="0" r="r" b="b"/>
              <a:pathLst>
                <a:path w="8" h="11">
                  <a:moveTo>
                    <a:pt x="6" y="5"/>
                  </a:moveTo>
                  <a:lnTo>
                    <a:pt x="5" y="5"/>
                  </a:lnTo>
                  <a:lnTo>
                    <a:pt x="4" y="7"/>
                  </a:lnTo>
                  <a:lnTo>
                    <a:pt x="2" y="9"/>
                  </a:lnTo>
                  <a:lnTo>
                    <a:pt x="1" y="11"/>
                  </a:lnTo>
                  <a:lnTo>
                    <a:pt x="0" y="9"/>
                  </a:lnTo>
                  <a:lnTo>
                    <a:pt x="1" y="6"/>
                  </a:lnTo>
                  <a:lnTo>
                    <a:pt x="4" y="4"/>
                  </a:lnTo>
                  <a:lnTo>
                    <a:pt x="5" y="0"/>
                  </a:lnTo>
                  <a:lnTo>
                    <a:pt x="7" y="1"/>
                  </a:lnTo>
                  <a:lnTo>
                    <a:pt x="8" y="4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74" name="Freeform 1038" descr="30%"/>
            <p:cNvSpPr>
              <a:spLocks/>
            </p:cNvSpPr>
            <p:nvPr/>
          </p:nvSpPr>
          <p:spPr bwMode="auto">
            <a:xfrm>
              <a:off x="5632165" y="3159213"/>
              <a:ext cx="1859" cy="1605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1" y="4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2" y="3"/>
                </a:cxn>
              </a:cxnLst>
              <a:rect l="0" t="0" r="r" b="b"/>
              <a:pathLst>
                <a:path w="2" h="4">
                  <a:moveTo>
                    <a:pt x="2" y="3"/>
                  </a:moveTo>
                  <a:lnTo>
                    <a:pt x="1" y="4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3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75" name="Freeform 1039" descr="30%"/>
            <p:cNvSpPr>
              <a:spLocks/>
            </p:cNvSpPr>
            <p:nvPr/>
          </p:nvSpPr>
          <p:spPr bwMode="auto">
            <a:xfrm>
              <a:off x="5931600" y="4083120"/>
              <a:ext cx="1859" cy="3215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1" y="4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lnTo>
                    <a:pt x="0" y="3"/>
                  </a:lnTo>
                  <a:lnTo>
                    <a:pt x="1" y="0"/>
                  </a:lnTo>
                  <a:lnTo>
                    <a:pt x="1" y="4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76" name="Freeform 1040" descr="30%"/>
            <p:cNvSpPr>
              <a:spLocks/>
            </p:cNvSpPr>
            <p:nvPr/>
          </p:nvSpPr>
          <p:spPr bwMode="auto">
            <a:xfrm>
              <a:off x="5152326" y="3155998"/>
              <a:ext cx="1859" cy="160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0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77" name="Freeform 1041" descr="30%"/>
            <p:cNvSpPr>
              <a:spLocks/>
            </p:cNvSpPr>
            <p:nvPr/>
          </p:nvSpPr>
          <p:spPr bwMode="auto">
            <a:xfrm>
              <a:off x="5120709" y="3184919"/>
              <a:ext cx="1859" cy="1605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2" y="1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78" name="Rectangle 1042" descr="30%"/>
            <p:cNvSpPr>
              <a:spLocks noChangeArrowheads="1"/>
            </p:cNvSpPr>
            <p:nvPr/>
          </p:nvSpPr>
          <p:spPr bwMode="auto">
            <a:xfrm>
              <a:off x="5196967" y="3120647"/>
              <a:ext cx="0" cy="1605"/>
            </a:xfrm>
            <a:prstGeom prst="rect">
              <a:avLst/>
            </a:prstGeom>
            <a:grpFill/>
            <a:ln w="3175">
              <a:solidFill>
                <a:schemeClr val="tx1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79" name="Freeform 1043" descr="30%"/>
            <p:cNvSpPr>
              <a:spLocks/>
            </p:cNvSpPr>
            <p:nvPr/>
          </p:nvSpPr>
          <p:spPr bwMode="auto">
            <a:xfrm>
              <a:off x="5172788" y="3107794"/>
              <a:ext cx="1859" cy="160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80" name="Freeform 1044" descr="30%"/>
            <p:cNvSpPr>
              <a:spLocks/>
            </p:cNvSpPr>
            <p:nvPr/>
          </p:nvSpPr>
          <p:spPr bwMode="auto">
            <a:xfrm>
              <a:off x="5130012" y="3104579"/>
              <a:ext cx="76252" cy="77126"/>
            </a:xfrm>
            <a:custGeom>
              <a:avLst/>
              <a:gdLst/>
              <a:ahLst/>
              <a:cxnLst>
                <a:cxn ang="0">
                  <a:pos x="14" y="22"/>
                </a:cxn>
                <a:cxn ang="0">
                  <a:pos x="17" y="22"/>
                </a:cxn>
                <a:cxn ang="0">
                  <a:pos x="24" y="18"/>
                </a:cxn>
                <a:cxn ang="0">
                  <a:pos x="29" y="10"/>
                </a:cxn>
                <a:cxn ang="0">
                  <a:pos x="30" y="16"/>
                </a:cxn>
                <a:cxn ang="0">
                  <a:pos x="33" y="10"/>
                </a:cxn>
                <a:cxn ang="0">
                  <a:pos x="33" y="3"/>
                </a:cxn>
                <a:cxn ang="0">
                  <a:pos x="34" y="2"/>
                </a:cxn>
                <a:cxn ang="0">
                  <a:pos x="36" y="10"/>
                </a:cxn>
                <a:cxn ang="0">
                  <a:pos x="38" y="3"/>
                </a:cxn>
                <a:cxn ang="0">
                  <a:pos x="40" y="5"/>
                </a:cxn>
                <a:cxn ang="0">
                  <a:pos x="43" y="13"/>
                </a:cxn>
                <a:cxn ang="0">
                  <a:pos x="47" y="6"/>
                </a:cxn>
                <a:cxn ang="0">
                  <a:pos x="54" y="5"/>
                </a:cxn>
                <a:cxn ang="0">
                  <a:pos x="56" y="12"/>
                </a:cxn>
                <a:cxn ang="0">
                  <a:pos x="58" y="19"/>
                </a:cxn>
                <a:cxn ang="0">
                  <a:pos x="63" y="21"/>
                </a:cxn>
                <a:cxn ang="0">
                  <a:pos x="64" y="27"/>
                </a:cxn>
                <a:cxn ang="0">
                  <a:pos x="70" y="32"/>
                </a:cxn>
                <a:cxn ang="0">
                  <a:pos x="77" y="45"/>
                </a:cxn>
                <a:cxn ang="0">
                  <a:pos x="77" y="59"/>
                </a:cxn>
                <a:cxn ang="0">
                  <a:pos x="76" y="69"/>
                </a:cxn>
                <a:cxn ang="0">
                  <a:pos x="74" y="85"/>
                </a:cxn>
                <a:cxn ang="0">
                  <a:pos x="69" y="95"/>
                </a:cxn>
                <a:cxn ang="0">
                  <a:pos x="69" y="107"/>
                </a:cxn>
                <a:cxn ang="0">
                  <a:pos x="70" y="117"/>
                </a:cxn>
                <a:cxn ang="0">
                  <a:pos x="69" y="132"/>
                </a:cxn>
                <a:cxn ang="0">
                  <a:pos x="64" y="137"/>
                </a:cxn>
                <a:cxn ang="0">
                  <a:pos x="63" y="140"/>
                </a:cxn>
                <a:cxn ang="0">
                  <a:pos x="53" y="132"/>
                </a:cxn>
                <a:cxn ang="0">
                  <a:pos x="48" y="136"/>
                </a:cxn>
                <a:cxn ang="0">
                  <a:pos x="46" y="137"/>
                </a:cxn>
                <a:cxn ang="0">
                  <a:pos x="45" y="130"/>
                </a:cxn>
                <a:cxn ang="0">
                  <a:pos x="38" y="127"/>
                </a:cxn>
                <a:cxn ang="0">
                  <a:pos x="33" y="119"/>
                </a:cxn>
                <a:cxn ang="0">
                  <a:pos x="30" y="122"/>
                </a:cxn>
                <a:cxn ang="0">
                  <a:pos x="29" y="130"/>
                </a:cxn>
                <a:cxn ang="0">
                  <a:pos x="31" y="128"/>
                </a:cxn>
                <a:cxn ang="0">
                  <a:pos x="30" y="141"/>
                </a:cxn>
                <a:cxn ang="0">
                  <a:pos x="26" y="136"/>
                </a:cxn>
                <a:cxn ang="0">
                  <a:pos x="25" y="123"/>
                </a:cxn>
                <a:cxn ang="0">
                  <a:pos x="22" y="111"/>
                </a:cxn>
                <a:cxn ang="0">
                  <a:pos x="26" y="106"/>
                </a:cxn>
                <a:cxn ang="0">
                  <a:pos x="28" y="101"/>
                </a:cxn>
                <a:cxn ang="0">
                  <a:pos x="30" y="85"/>
                </a:cxn>
                <a:cxn ang="0">
                  <a:pos x="25" y="78"/>
                </a:cxn>
                <a:cxn ang="0">
                  <a:pos x="19" y="71"/>
                </a:cxn>
                <a:cxn ang="0">
                  <a:pos x="16" y="57"/>
                </a:cxn>
                <a:cxn ang="0">
                  <a:pos x="10" y="49"/>
                </a:cxn>
                <a:cxn ang="0">
                  <a:pos x="7" y="38"/>
                </a:cxn>
                <a:cxn ang="0">
                  <a:pos x="0" y="29"/>
                </a:cxn>
                <a:cxn ang="0">
                  <a:pos x="2" y="28"/>
                </a:cxn>
                <a:cxn ang="0">
                  <a:pos x="2" y="21"/>
                </a:cxn>
                <a:cxn ang="0">
                  <a:pos x="3" y="17"/>
                </a:cxn>
                <a:cxn ang="0">
                  <a:pos x="7" y="18"/>
                </a:cxn>
                <a:cxn ang="0">
                  <a:pos x="10" y="14"/>
                </a:cxn>
              </a:cxnLst>
              <a:rect l="0" t="0" r="r" b="b"/>
              <a:pathLst>
                <a:path w="81" h="142">
                  <a:moveTo>
                    <a:pt x="10" y="14"/>
                  </a:moveTo>
                  <a:lnTo>
                    <a:pt x="13" y="21"/>
                  </a:lnTo>
                  <a:lnTo>
                    <a:pt x="14" y="22"/>
                  </a:lnTo>
                  <a:lnTo>
                    <a:pt x="15" y="18"/>
                  </a:lnTo>
                  <a:lnTo>
                    <a:pt x="16" y="23"/>
                  </a:lnTo>
                  <a:lnTo>
                    <a:pt x="17" y="22"/>
                  </a:lnTo>
                  <a:lnTo>
                    <a:pt x="19" y="26"/>
                  </a:lnTo>
                  <a:lnTo>
                    <a:pt x="23" y="22"/>
                  </a:lnTo>
                  <a:lnTo>
                    <a:pt x="24" y="18"/>
                  </a:lnTo>
                  <a:lnTo>
                    <a:pt x="26" y="18"/>
                  </a:lnTo>
                  <a:lnTo>
                    <a:pt x="26" y="13"/>
                  </a:lnTo>
                  <a:lnTo>
                    <a:pt x="29" y="10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30" y="16"/>
                  </a:lnTo>
                  <a:lnTo>
                    <a:pt x="31" y="18"/>
                  </a:lnTo>
                  <a:lnTo>
                    <a:pt x="32" y="19"/>
                  </a:lnTo>
                  <a:lnTo>
                    <a:pt x="33" y="10"/>
                  </a:lnTo>
                  <a:lnTo>
                    <a:pt x="33" y="7"/>
                  </a:lnTo>
                  <a:lnTo>
                    <a:pt x="33" y="6"/>
                  </a:lnTo>
                  <a:lnTo>
                    <a:pt x="33" y="3"/>
                  </a:lnTo>
                  <a:lnTo>
                    <a:pt x="34" y="1"/>
                  </a:lnTo>
                  <a:lnTo>
                    <a:pt x="34" y="0"/>
                  </a:lnTo>
                  <a:lnTo>
                    <a:pt x="34" y="2"/>
                  </a:lnTo>
                  <a:lnTo>
                    <a:pt x="34" y="3"/>
                  </a:lnTo>
                  <a:lnTo>
                    <a:pt x="34" y="7"/>
                  </a:lnTo>
                  <a:lnTo>
                    <a:pt x="36" y="10"/>
                  </a:lnTo>
                  <a:lnTo>
                    <a:pt x="38" y="10"/>
                  </a:lnTo>
                  <a:lnTo>
                    <a:pt x="37" y="6"/>
                  </a:lnTo>
                  <a:lnTo>
                    <a:pt x="38" y="3"/>
                  </a:lnTo>
                  <a:lnTo>
                    <a:pt x="39" y="7"/>
                  </a:lnTo>
                  <a:lnTo>
                    <a:pt x="40" y="7"/>
                  </a:lnTo>
                  <a:lnTo>
                    <a:pt x="40" y="5"/>
                  </a:lnTo>
                  <a:lnTo>
                    <a:pt x="41" y="5"/>
                  </a:lnTo>
                  <a:lnTo>
                    <a:pt x="41" y="6"/>
                  </a:lnTo>
                  <a:lnTo>
                    <a:pt x="43" y="13"/>
                  </a:lnTo>
                  <a:lnTo>
                    <a:pt x="45" y="14"/>
                  </a:lnTo>
                  <a:lnTo>
                    <a:pt x="47" y="10"/>
                  </a:lnTo>
                  <a:lnTo>
                    <a:pt x="47" y="6"/>
                  </a:lnTo>
                  <a:lnTo>
                    <a:pt x="49" y="7"/>
                  </a:lnTo>
                  <a:lnTo>
                    <a:pt x="52" y="3"/>
                  </a:lnTo>
                  <a:lnTo>
                    <a:pt x="54" y="5"/>
                  </a:lnTo>
                  <a:lnTo>
                    <a:pt x="54" y="11"/>
                  </a:lnTo>
                  <a:lnTo>
                    <a:pt x="55" y="14"/>
                  </a:lnTo>
                  <a:lnTo>
                    <a:pt x="56" y="12"/>
                  </a:lnTo>
                  <a:lnTo>
                    <a:pt x="58" y="13"/>
                  </a:lnTo>
                  <a:lnTo>
                    <a:pt x="58" y="16"/>
                  </a:lnTo>
                  <a:lnTo>
                    <a:pt x="58" y="19"/>
                  </a:lnTo>
                  <a:lnTo>
                    <a:pt x="60" y="22"/>
                  </a:lnTo>
                  <a:lnTo>
                    <a:pt x="61" y="18"/>
                  </a:lnTo>
                  <a:lnTo>
                    <a:pt x="63" y="21"/>
                  </a:lnTo>
                  <a:lnTo>
                    <a:pt x="64" y="21"/>
                  </a:lnTo>
                  <a:lnTo>
                    <a:pt x="66" y="24"/>
                  </a:lnTo>
                  <a:lnTo>
                    <a:pt x="64" y="27"/>
                  </a:lnTo>
                  <a:lnTo>
                    <a:pt x="66" y="32"/>
                  </a:lnTo>
                  <a:lnTo>
                    <a:pt x="69" y="33"/>
                  </a:lnTo>
                  <a:lnTo>
                    <a:pt x="70" y="32"/>
                  </a:lnTo>
                  <a:lnTo>
                    <a:pt x="72" y="32"/>
                  </a:lnTo>
                  <a:lnTo>
                    <a:pt x="77" y="38"/>
                  </a:lnTo>
                  <a:lnTo>
                    <a:pt x="77" y="45"/>
                  </a:lnTo>
                  <a:lnTo>
                    <a:pt x="77" y="47"/>
                  </a:lnTo>
                  <a:lnTo>
                    <a:pt x="76" y="48"/>
                  </a:lnTo>
                  <a:lnTo>
                    <a:pt x="77" y="59"/>
                  </a:lnTo>
                  <a:lnTo>
                    <a:pt x="78" y="64"/>
                  </a:lnTo>
                  <a:lnTo>
                    <a:pt x="81" y="66"/>
                  </a:lnTo>
                  <a:lnTo>
                    <a:pt x="76" y="69"/>
                  </a:lnTo>
                  <a:lnTo>
                    <a:pt x="72" y="75"/>
                  </a:lnTo>
                  <a:lnTo>
                    <a:pt x="72" y="79"/>
                  </a:lnTo>
                  <a:lnTo>
                    <a:pt x="74" y="85"/>
                  </a:lnTo>
                  <a:lnTo>
                    <a:pt x="74" y="88"/>
                  </a:lnTo>
                  <a:lnTo>
                    <a:pt x="72" y="88"/>
                  </a:lnTo>
                  <a:lnTo>
                    <a:pt x="69" y="95"/>
                  </a:lnTo>
                  <a:lnTo>
                    <a:pt x="69" y="97"/>
                  </a:lnTo>
                  <a:lnTo>
                    <a:pt x="68" y="101"/>
                  </a:lnTo>
                  <a:lnTo>
                    <a:pt x="69" y="107"/>
                  </a:lnTo>
                  <a:lnTo>
                    <a:pt x="68" y="111"/>
                  </a:lnTo>
                  <a:lnTo>
                    <a:pt x="69" y="115"/>
                  </a:lnTo>
                  <a:lnTo>
                    <a:pt x="70" y="117"/>
                  </a:lnTo>
                  <a:lnTo>
                    <a:pt x="69" y="119"/>
                  </a:lnTo>
                  <a:lnTo>
                    <a:pt x="68" y="131"/>
                  </a:lnTo>
                  <a:lnTo>
                    <a:pt x="69" y="132"/>
                  </a:lnTo>
                  <a:lnTo>
                    <a:pt x="68" y="137"/>
                  </a:lnTo>
                  <a:lnTo>
                    <a:pt x="66" y="136"/>
                  </a:lnTo>
                  <a:lnTo>
                    <a:pt x="64" y="137"/>
                  </a:lnTo>
                  <a:lnTo>
                    <a:pt x="64" y="138"/>
                  </a:lnTo>
                  <a:lnTo>
                    <a:pt x="64" y="138"/>
                  </a:lnTo>
                  <a:lnTo>
                    <a:pt x="63" y="140"/>
                  </a:lnTo>
                  <a:lnTo>
                    <a:pt x="58" y="140"/>
                  </a:lnTo>
                  <a:lnTo>
                    <a:pt x="55" y="137"/>
                  </a:lnTo>
                  <a:lnTo>
                    <a:pt x="53" y="132"/>
                  </a:lnTo>
                  <a:lnTo>
                    <a:pt x="51" y="135"/>
                  </a:lnTo>
                  <a:lnTo>
                    <a:pt x="51" y="138"/>
                  </a:lnTo>
                  <a:lnTo>
                    <a:pt x="48" y="136"/>
                  </a:lnTo>
                  <a:lnTo>
                    <a:pt x="48" y="138"/>
                  </a:lnTo>
                  <a:lnTo>
                    <a:pt x="46" y="136"/>
                  </a:lnTo>
                  <a:lnTo>
                    <a:pt x="46" y="137"/>
                  </a:lnTo>
                  <a:lnTo>
                    <a:pt x="44" y="132"/>
                  </a:lnTo>
                  <a:lnTo>
                    <a:pt x="44" y="131"/>
                  </a:lnTo>
                  <a:lnTo>
                    <a:pt x="45" y="130"/>
                  </a:lnTo>
                  <a:lnTo>
                    <a:pt x="44" y="127"/>
                  </a:lnTo>
                  <a:lnTo>
                    <a:pt x="39" y="125"/>
                  </a:lnTo>
                  <a:lnTo>
                    <a:pt x="38" y="127"/>
                  </a:lnTo>
                  <a:lnTo>
                    <a:pt x="36" y="120"/>
                  </a:lnTo>
                  <a:lnTo>
                    <a:pt x="34" y="121"/>
                  </a:lnTo>
                  <a:lnTo>
                    <a:pt x="33" y="119"/>
                  </a:lnTo>
                  <a:lnTo>
                    <a:pt x="32" y="119"/>
                  </a:lnTo>
                  <a:lnTo>
                    <a:pt x="31" y="123"/>
                  </a:lnTo>
                  <a:lnTo>
                    <a:pt x="30" y="122"/>
                  </a:lnTo>
                  <a:lnTo>
                    <a:pt x="30" y="125"/>
                  </a:lnTo>
                  <a:lnTo>
                    <a:pt x="29" y="126"/>
                  </a:lnTo>
                  <a:lnTo>
                    <a:pt x="29" y="130"/>
                  </a:lnTo>
                  <a:lnTo>
                    <a:pt x="30" y="127"/>
                  </a:lnTo>
                  <a:lnTo>
                    <a:pt x="30" y="128"/>
                  </a:lnTo>
                  <a:lnTo>
                    <a:pt x="31" y="128"/>
                  </a:lnTo>
                  <a:lnTo>
                    <a:pt x="30" y="130"/>
                  </a:lnTo>
                  <a:lnTo>
                    <a:pt x="29" y="135"/>
                  </a:lnTo>
                  <a:lnTo>
                    <a:pt x="30" y="141"/>
                  </a:lnTo>
                  <a:lnTo>
                    <a:pt x="30" y="142"/>
                  </a:lnTo>
                  <a:lnTo>
                    <a:pt x="28" y="140"/>
                  </a:lnTo>
                  <a:lnTo>
                    <a:pt x="26" y="136"/>
                  </a:lnTo>
                  <a:lnTo>
                    <a:pt x="28" y="130"/>
                  </a:lnTo>
                  <a:lnTo>
                    <a:pt x="24" y="127"/>
                  </a:lnTo>
                  <a:lnTo>
                    <a:pt x="25" y="123"/>
                  </a:lnTo>
                  <a:lnTo>
                    <a:pt x="23" y="116"/>
                  </a:lnTo>
                  <a:lnTo>
                    <a:pt x="22" y="115"/>
                  </a:lnTo>
                  <a:lnTo>
                    <a:pt x="22" y="111"/>
                  </a:lnTo>
                  <a:lnTo>
                    <a:pt x="23" y="110"/>
                  </a:lnTo>
                  <a:lnTo>
                    <a:pt x="23" y="106"/>
                  </a:lnTo>
                  <a:lnTo>
                    <a:pt x="26" y="106"/>
                  </a:lnTo>
                  <a:lnTo>
                    <a:pt x="28" y="105"/>
                  </a:lnTo>
                  <a:lnTo>
                    <a:pt x="26" y="102"/>
                  </a:lnTo>
                  <a:lnTo>
                    <a:pt x="28" y="101"/>
                  </a:lnTo>
                  <a:lnTo>
                    <a:pt x="29" y="99"/>
                  </a:lnTo>
                  <a:lnTo>
                    <a:pt x="31" y="89"/>
                  </a:lnTo>
                  <a:lnTo>
                    <a:pt x="30" y="85"/>
                  </a:lnTo>
                  <a:lnTo>
                    <a:pt x="28" y="81"/>
                  </a:lnTo>
                  <a:lnTo>
                    <a:pt x="28" y="80"/>
                  </a:lnTo>
                  <a:lnTo>
                    <a:pt x="25" y="78"/>
                  </a:lnTo>
                  <a:lnTo>
                    <a:pt x="24" y="78"/>
                  </a:lnTo>
                  <a:lnTo>
                    <a:pt x="21" y="74"/>
                  </a:lnTo>
                  <a:lnTo>
                    <a:pt x="19" y="71"/>
                  </a:lnTo>
                  <a:lnTo>
                    <a:pt x="21" y="69"/>
                  </a:lnTo>
                  <a:lnTo>
                    <a:pt x="21" y="65"/>
                  </a:lnTo>
                  <a:lnTo>
                    <a:pt x="16" y="57"/>
                  </a:lnTo>
                  <a:lnTo>
                    <a:pt x="13" y="55"/>
                  </a:lnTo>
                  <a:lnTo>
                    <a:pt x="11" y="53"/>
                  </a:lnTo>
                  <a:lnTo>
                    <a:pt x="10" y="49"/>
                  </a:lnTo>
                  <a:lnTo>
                    <a:pt x="10" y="44"/>
                  </a:lnTo>
                  <a:lnTo>
                    <a:pt x="9" y="40"/>
                  </a:lnTo>
                  <a:lnTo>
                    <a:pt x="7" y="38"/>
                  </a:lnTo>
                  <a:lnTo>
                    <a:pt x="3" y="33"/>
                  </a:lnTo>
                  <a:lnTo>
                    <a:pt x="1" y="33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1" y="24"/>
                  </a:lnTo>
                  <a:lnTo>
                    <a:pt x="2" y="28"/>
                  </a:lnTo>
                  <a:lnTo>
                    <a:pt x="3" y="27"/>
                  </a:lnTo>
                  <a:lnTo>
                    <a:pt x="3" y="23"/>
                  </a:lnTo>
                  <a:lnTo>
                    <a:pt x="2" y="21"/>
                  </a:lnTo>
                  <a:lnTo>
                    <a:pt x="3" y="19"/>
                  </a:lnTo>
                  <a:lnTo>
                    <a:pt x="5" y="21"/>
                  </a:lnTo>
                  <a:lnTo>
                    <a:pt x="3" y="17"/>
                  </a:lnTo>
                  <a:lnTo>
                    <a:pt x="5" y="16"/>
                  </a:lnTo>
                  <a:lnTo>
                    <a:pt x="6" y="16"/>
                  </a:lnTo>
                  <a:lnTo>
                    <a:pt x="7" y="18"/>
                  </a:lnTo>
                  <a:lnTo>
                    <a:pt x="9" y="16"/>
                  </a:lnTo>
                  <a:lnTo>
                    <a:pt x="10" y="12"/>
                  </a:lnTo>
                  <a:lnTo>
                    <a:pt x="10" y="14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81" name="Freeform 1045" descr="30%"/>
            <p:cNvSpPr>
              <a:spLocks/>
            </p:cNvSpPr>
            <p:nvPr/>
          </p:nvSpPr>
          <p:spPr bwMode="auto">
            <a:xfrm>
              <a:off x="5952056" y="3867811"/>
              <a:ext cx="399867" cy="168714"/>
            </a:xfrm>
            <a:custGeom>
              <a:avLst/>
              <a:gdLst/>
              <a:ahLst/>
              <a:cxnLst>
                <a:cxn ang="0">
                  <a:pos x="406" y="150"/>
                </a:cxn>
                <a:cxn ang="0">
                  <a:pos x="428" y="155"/>
                </a:cxn>
                <a:cxn ang="0">
                  <a:pos x="426" y="173"/>
                </a:cxn>
                <a:cxn ang="0">
                  <a:pos x="420" y="177"/>
                </a:cxn>
                <a:cxn ang="0">
                  <a:pos x="409" y="184"/>
                </a:cxn>
                <a:cxn ang="0">
                  <a:pos x="396" y="192"/>
                </a:cxn>
                <a:cxn ang="0">
                  <a:pos x="380" y="195"/>
                </a:cxn>
                <a:cxn ang="0">
                  <a:pos x="346" y="199"/>
                </a:cxn>
                <a:cxn ang="0">
                  <a:pos x="332" y="215"/>
                </a:cxn>
                <a:cxn ang="0">
                  <a:pos x="322" y="218"/>
                </a:cxn>
                <a:cxn ang="0">
                  <a:pos x="293" y="231"/>
                </a:cxn>
                <a:cxn ang="0">
                  <a:pos x="270" y="292"/>
                </a:cxn>
                <a:cxn ang="0">
                  <a:pos x="257" y="313"/>
                </a:cxn>
                <a:cxn ang="0">
                  <a:pos x="229" y="311"/>
                </a:cxn>
                <a:cxn ang="0">
                  <a:pos x="208" y="311"/>
                </a:cxn>
                <a:cxn ang="0">
                  <a:pos x="197" y="306"/>
                </a:cxn>
                <a:cxn ang="0">
                  <a:pos x="184" y="278"/>
                </a:cxn>
                <a:cxn ang="0">
                  <a:pos x="174" y="252"/>
                </a:cxn>
                <a:cxn ang="0">
                  <a:pos x="163" y="221"/>
                </a:cxn>
                <a:cxn ang="0">
                  <a:pos x="139" y="188"/>
                </a:cxn>
                <a:cxn ang="0">
                  <a:pos x="106" y="184"/>
                </a:cxn>
                <a:cxn ang="0">
                  <a:pos x="71" y="195"/>
                </a:cxn>
                <a:cxn ang="0">
                  <a:pos x="57" y="221"/>
                </a:cxn>
                <a:cxn ang="0">
                  <a:pos x="49" y="236"/>
                </a:cxn>
                <a:cxn ang="0">
                  <a:pos x="33" y="240"/>
                </a:cxn>
                <a:cxn ang="0">
                  <a:pos x="21" y="238"/>
                </a:cxn>
                <a:cxn ang="0">
                  <a:pos x="14" y="221"/>
                </a:cxn>
                <a:cxn ang="0">
                  <a:pos x="14" y="203"/>
                </a:cxn>
                <a:cxn ang="0">
                  <a:pos x="12" y="182"/>
                </a:cxn>
                <a:cxn ang="0">
                  <a:pos x="0" y="147"/>
                </a:cxn>
                <a:cxn ang="0">
                  <a:pos x="12" y="120"/>
                </a:cxn>
                <a:cxn ang="0">
                  <a:pos x="22" y="103"/>
                </a:cxn>
                <a:cxn ang="0">
                  <a:pos x="41" y="79"/>
                </a:cxn>
                <a:cxn ang="0">
                  <a:pos x="58" y="77"/>
                </a:cxn>
                <a:cxn ang="0">
                  <a:pos x="75" y="49"/>
                </a:cxn>
                <a:cxn ang="0">
                  <a:pos x="90" y="29"/>
                </a:cxn>
                <a:cxn ang="0">
                  <a:pos x="100" y="31"/>
                </a:cxn>
                <a:cxn ang="0">
                  <a:pos x="146" y="1"/>
                </a:cxn>
                <a:cxn ang="0">
                  <a:pos x="188" y="5"/>
                </a:cxn>
                <a:cxn ang="0">
                  <a:pos x="227" y="13"/>
                </a:cxn>
                <a:cxn ang="0">
                  <a:pos x="252" y="32"/>
                </a:cxn>
                <a:cxn ang="0">
                  <a:pos x="275" y="59"/>
                </a:cxn>
                <a:cxn ang="0">
                  <a:pos x="282" y="60"/>
                </a:cxn>
                <a:cxn ang="0">
                  <a:pos x="292" y="69"/>
                </a:cxn>
                <a:cxn ang="0">
                  <a:pos x="315" y="80"/>
                </a:cxn>
                <a:cxn ang="0">
                  <a:pos x="333" y="103"/>
                </a:cxn>
                <a:cxn ang="0">
                  <a:pos x="346" y="114"/>
                </a:cxn>
                <a:cxn ang="0">
                  <a:pos x="339" y="84"/>
                </a:cxn>
                <a:cxn ang="0">
                  <a:pos x="338" y="73"/>
                </a:cxn>
                <a:cxn ang="0">
                  <a:pos x="330" y="44"/>
                </a:cxn>
                <a:cxn ang="0">
                  <a:pos x="344" y="51"/>
                </a:cxn>
                <a:cxn ang="0">
                  <a:pos x="350" y="48"/>
                </a:cxn>
                <a:cxn ang="0">
                  <a:pos x="355" y="32"/>
                </a:cxn>
                <a:cxn ang="0">
                  <a:pos x="358" y="42"/>
                </a:cxn>
                <a:cxn ang="0">
                  <a:pos x="369" y="63"/>
                </a:cxn>
                <a:cxn ang="0">
                  <a:pos x="391" y="67"/>
                </a:cxn>
                <a:cxn ang="0">
                  <a:pos x="415" y="60"/>
                </a:cxn>
                <a:cxn ang="0">
                  <a:pos x="420" y="73"/>
                </a:cxn>
                <a:cxn ang="0">
                  <a:pos x="394" y="90"/>
                </a:cxn>
                <a:cxn ang="0">
                  <a:pos x="393" y="110"/>
                </a:cxn>
              </a:cxnLst>
              <a:rect l="0" t="0" r="r" b="b"/>
              <a:pathLst>
                <a:path w="429" h="314">
                  <a:moveTo>
                    <a:pt x="404" y="125"/>
                  </a:moveTo>
                  <a:lnTo>
                    <a:pt x="405" y="134"/>
                  </a:lnTo>
                  <a:lnTo>
                    <a:pt x="401" y="141"/>
                  </a:lnTo>
                  <a:lnTo>
                    <a:pt x="401" y="145"/>
                  </a:lnTo>
                  <a:lnTo>
                    <a:pt x="400" y="146"/>
                  </a:lnTo>
                  <a:lnTo>
                    <a:pt x="400" y="148"/>
                  </a:lnTo>
                  <a:lnTo>
                    <a:pt x="405" y="152"/>
                  </a:lnTo>
                  <a:lnTo>
                    <a:pt x="406" y="150"/>
                  </a:lnTo>
                  <a:lnTo>
                    <a:pt x="408" y="148"/>
                  </a:lnTo>
                  <a:lnTo>
                    <a:pt x="409" y="150"/>
                  </a:lnTo>
                  <a:lnTo>
                    <a:pt x="412" y="148"/>
                  </a:lnTo>
                  <a:lnTo>
                    <a:pt x="418" y="147"/>
                  </a:lnTo>
                  <a:lnTo>
                    <a:pt x="421" y="150"/>
                  </a:lnTo>
                  <a:lnTo>
                    <a:pt x="423" y="148"/>
                  </a:lnTo>
                  <a:lnTo>
                    <a:pt x="427" y="152"/>
                  </a:lnTo>
                  <a:lnTo>
                    <a:pt x="428" y="155"/>
                  </a:lnTo>
                  <a:lnTo>
                    <a:pt x="428" y="158"/>
                  </a:lnTo>
                  <a:lnTo>
                    <a:pt x="428" y="158"/>
                  </a:lnTo>
                  <a:lnTo>
                    <a:pt x="428" y="161"/>
                  </a:lnTo>
                  <a:lnTo>
                    <a:pt x="427" y="164"/>
                  </a:lnTo>
                  <a:lnTo>
                    <a:pt x="429" y="166"/>
                  </a:lnTo>
                  <a:lnTo>
                    <a:pt x="429" y="169"/>
                  </a:lnTo>
                  <a:lnTo>
                    <a:pt x="429" y="172"/>
                  </a:lnTo>
                  <a:lnTo>
                    <a:pt x="426" y="173"/>
                  </a:lnTo>
                  <a:lnTo>
                    <a:pt x="428" y="181"/>
                  </a:lnTo>
                  <a:lnTo>
                    <a:pt x="427" y="181"/>
                  </a:lnTo>
                  <a:lnTo>
                    <a:pt x="423" y="184"/>
                  </a:lnTo>
                  <a:lnTo>
                    <a:pt x="422" y="184"/>
                  </a:lnTo>
                  <a:lnTo>
                    <a:pt x="419" y="182"/>
                  </a:lnTo>
                  <a:lnTo>
                    <a:pt x="419" y="181"/>
                  </a:lnTo>
                  <a:lnTo>
                    <a:pt x="420" y="179"/>
                  </a:lnTo>
                  <a:lnTo>
                    <a:pt x="420" y="177"/>
                  </a:lnTo>
                  <a:lnTo>
                    <a:pt x="419" y="176"/>
                  </a:lnTo>
                  <a:lnTo>
                    <a:pt x="416" y="179"/>
                  </a:lnTo>
                  <a:lnTo>
                    <a:pt x="414" y="181"/>
                  </a:lnTo>
                  <a:lnTo>
                    <a:pt x="413" y="186"/>
                  </a:lnTo>
                  <a:lnTo>
                    <a:pt x="413" y="188"/>
                  </a:lnTo>
                  <a:lnTo>
                    <a:pt x="412" y="190"/>
                  </a:lnTo>
                  <a:lnTo>
                    <a:pt x="409" y="188"/>
                  </a:lnTo>
                  <a:lnTo>
                    <a:pt x="409" y="184"/>
                  </a:lnTo>
                  <a:lnTo>
                    <a:pt x="407" y="183"/>
                  </a:lnTo>
                  <a:lnTo>
                    <a:pt x="404" y="187"/>
                  </a:lnTo>
                  <a:lnTo>
                    <a:pt x="403" y="190"/>
                  </a:lnTo>
                  <a:lnTo>
                    <a:pt x="403" y="193"/>
                  </a:lnTo>
                  <a:lnTo>
                    <a:pt x="400" y="193"/>
                  </a:lnTo>
                  <a:lnTo>
                    <a:pt x="399" y="188"/>
                  </a:lnTo>
                  <a:lnTo>
                    <a:pt x="397" y="188"/>
                  </a:lnTo>
                  <a:lnTo>
                    <a:pt x="396" y="192"/>
                  </a:lnTo>
                  <a:lnTo>
                    <a:pt x="394" y="190"/>
                  </a:lnTo>
                  <a:lnTo>
                    <a:pt x="393" y="192"/>
                  </a:lnTo>
                  <a:lnTo>
                    <a:pt x="391" y="192"/>
                  </a:lnTo>
                  <a:lnTo>
                    <a:pt x="390" y="189"/>
                  </a:lnTo>
                  <a:lnTo>
                    <a:pt x="386" y="187"/>
                  </a:lnTo>
                  <a:lnTo>
                    <a:pt x="384" y="188"/>
                  </a:lnTo>
                  <a:lnTo>
                    <a:pt x="383" y="192"/>
                  </a:lnTo>
                  <a:lnTo>
                    <a:pt x="380" y="195"/>
                  </a:lnTo>
                  <a:lnTo>
                    <a:pt x="374" y="190"/>
                  </a:lnTo>
                  <a:lnTo>
                    <a:pt x="367" y="187"/>
                  </a:lnTo>
                  <a:lnTo>
                    <a:pt x="361" y="187"/>
                  </a:lnTo>
                  <a:lnTo>
                    <a:pt x="355" y="188"/>
                  </a:lnTo>
                  <a:lnTo>
                    <a:pt x="352" y="190"/>
                  </a:lnTo>
                  <a:lnTo>
                    <a:pt x="350" y="193"/>
                  </a:lnTo>
                  <a:lnTo>
                    <a:pt x="350" y="198"/>
                  </a:lnTo>
                  <a:lnTo>
                    <a:pt x="346" y="199"/>
                  </a:lnTo>
                  <a:lnTo>
                    <a:pt x="343" y="205"/>
                  </a:lnTo>
                  <a:lnTo>
                    <a:pt x="340" y="209"/>
                  </a:lnTo>
                  <a:lnTo>
                    <a:pt x="340" y="214"/>
                  </a:lnTo>
                  <a:lnTo>
                    <a:pt x="338" y="212"/>
                  </a:lnTo>
                  <a:lnTo>
                    <a:pt x="337" y="216"/>
                  </a:lnTo>
                  <a:lnTo>
                    <a:pt x="336" y="218"/>
                  </a:lnTo>
                  <a:lnTo>
                    <a:pt x="333" y="218"/>
                  </a:lnTo>
                  <a:lnTo>
                    <a:pt x="332" y="215"/>
                  </a:lnTo>
                  <a:lnTo>
                    <a:pt x="330" y="216"/>
                  </a:lnTo>
                  <a:lnTo>
                    <a:pt x="331" y="219"/>
                  </a:lnTo>
                  <a:lnTo>
                    <a:pt x="330" y="223"/>
                  </a:lnTo>
                  <a:lnTo>
                    <a:pt x="325" y="216"/>
                  </a:lnTo>
                  <a:lnTo>
                    <a:pt x="323" y="218"/>
                  </a:lnTo>
                  <a:lnTo>
                    <a:pt x="323" y="219"/>
                  </a:lnTo>
                  <a:lnTo>
                    <a:pt x="323" y="218"/>
                  </a:lnTo>
                  <a:lnTo>
                    <a:pt x="322" y="218"/>
                  </a:lnTo>
                  <a:lnTo>
                    <a:pt x="322" y="220"/>
                  </a:lnTo>
                  <a:lnTo>
                    <a:pt x="323" y="223"/>
                  </a:lnTo>
                  <a:lnTo>
                    <a:pt x="325" y="224"/>
                  </a:lnTo>
                  <a:lnTo>
                    <a:pt x="322" y="221"/>
                  </a:lnTo>
                  <a:lnTo>
                    <a:pt x="318" y="221"/>
                  </a:lnTo>
                  <a:lnTo>
                    <a:pt x="315" y="219"/>
                  </a:lnTo>
                  <a:lnTo>
                    <a:pt x="306" y="224"/>
                  </a:lnTo>
                  <a:lnTo>
                    <a:pt x="293" y="231"/>
                  </a:lnTo>
                  <a:lnTo>
                    <a:pt x="284" y="240"/>
                  </a:lnTo>
                  <a:lnTo>
                    <a:pt x="277" y="247"/>
                  </a:lnTo>
                  <a:lnTo>
                    <a:pt x="274" y="254"/>
                  </a:lnTo>
                  <a:lnTo>
                    <a:pt x="272" y="261"/>
                  </a:lnTo>
                  <a:lnTo>
                    <a:pt x="270" y="267"/>
                  </a:lnTo>
                  <a:lnTo>
                    <a:pt x="270" y="277"/>
                  </a:lnTo>
                  <a:lnTo>
                    <a:pt x="269" y="282"/>
                  </a:lnTo>
                  <a:lnTo>
                    <a:pt x="270" y="292"/>
                  </a:lnTo>
                  <a:lnTo>
                    <a:pt x="270" y="295"/>
                  </a:lnTo>
                  <a:lnTo>
                    <a:pt x="270" y="298"/>
                  </a:lnTo>
                  <a:lnTo>
                    <a:pt x="267" y="302"/>
                  </a:lnTo>
                  <a:lnTo>
                    <a:pt x="267" y="307"/>
                  </a:lnTo>
                  <a:lnTo>
                    <a:pt x="264" y="307"/>
                  </a:lnTo>
                  <a:lnTo>
                    <a:pt x="262" y="311"/>
                  </a:lnTo>
                  <a:lnTo>
                    <a:pt x="260" y="311"/>
                  </a:lnTo>
                  <a:lnTo>
                    <a:pt x="257" y="313"/>
                  </a:lnTo>
                  <a:lnTo>
                    <a:pt x="255" y="309"/>
                  </a:lnTo>
                  <a:lnTo>
                    <a:pt x="252" y="309"/>
                  </a:lnTo>
                  <a:lnTo>
                    <a:pt x="250" y="314"/>
                  </a:lnTo>
                  <a:lnTo>
                    <a:pt x="247" y="312"/>
                  </a:lnTo>
                  <a:lnTo>
                    <a:pt x="246" y="313"/>
                  </a:lnTo>
                  <a:lnTo>
                    <a:pt x="234" y="313"/>
                  </a:lnTo>
                  <a:lnTo>
                    <a:pt x="231" y="309"/>
                  </a:lnTo>
                  <a:lnTo>
                    <a:pt x="229" y="311"/>
                  </a:lnTo>
                  <a:lnTo>
                    <a:pt x="229" y="312"/>
                  </a:lnTo>
                  <a:lnTo>
                    <a:pt x="226" y="308"/>
                  </a:lnTo>
                  <a:lnTo>
                    <a:pt x="224" y="311"/>
                  </a:lnTo>
                  <a:lnTo>
                    <a:pt x="218" y="309"/>
                  </a:lnTo>
                  <a:lnTo>
                    <a:pt x="217" y="312"/>
                  </a:lnTo>
                  <a:lnTo>
                    <a:pt x="216" y="311"/>
                  </a:lnTo>
                  <a:lnTo>
                    <a:pt x="214" y="313"/>
                  </a:lnTo>
                  <a:lnTo>
                    <a:pt x="208" y="311"/>
                  </a:lnTo>
                  <a:lnTo>
                    <a:pt x="207" y="309"/>
                  </a:lnTo>
                  <a:lnTo>
                    <a:pt x="206" y="309"/>
                  </a:lnTo>
                  <a:lnTo>
                    <a:pt x="204" y="308"/>
                  </a:lnTo>
                  <a:lnTo>
                    <a:pt x="203" y="308"/>
                  </a:lnTo>
                  <a:lnTo>
                    <a:pt x="202" y="308"/>
                  </a:lnTo>
                  <a:lnTo>
                    <a:pt x="201" y="307"/>
                  </a:lnTo>
                  <a:lnTo>
                    <a:pt x="199" y="307"/>
                  </a:lnTo>
                  <a:lnTo>
                    <a:pt x="197" y="306"/>
                  </a:lnTo>
                  <a:lnTo>
                    <a:pt x="194" y="303"/>
                  </a:lnTo>
                  <a:lnTo>
                    <a:pt x="193" y="299"/>
                  </a:lnTo>
                  <a:lnTo>
                    <a:pt x="189" y="293"/>
                  </a:lnTo>
                  <a:lnTo>
                    <a:pt x="188" y="290"/>
                  </a:lnTo>
                  <a:lnTo>
                    <a:pt x="187" y="290"/>
                  </a:lnTo>
                  <a:lnTo>
                    <a:pt x="186" y="283"/>
                  </a:lnTo>
                  <a:lnTo>
                    <a:pt x="184" y="280"/>
                  </a:lnTo>
                  <a:lnTo>
                    <a:pt x="184" y="278"/>
                  </a:lnTo>
                  <a:lnTo>
                    <a:pt x="184" y="276"/>
                  </a:lnTo>
                  <a:lnTo>
                    <a:pt x="181" y="273"/>
                  </a:lnTo>
                  <a:lnTo>
                    <a:pt x="181" y="269"/>
                  </a:lnTo>
                  <a:lnTo>
                    <a:pt x="180" y="269"/>
                  </a:lnTo>
                  <a:lnTo>
                    <a:pt x="180" y="266"/>
                  </a:lnTo>
                  <a:lnTo>
                    <a:pt x="178" y="260"/>
                  </a:lnTo>
                  <a:lnTo>
                    <a:pt x="178" y="256"/>
                  </a:lnTo>
                  <a:lnTo>
                    <a:pt x="174" y="252"/>
                  </a:lnTo>
                  <a:lnTo>
                    <a:pt x="174" y="249"/>
                  </a:lnTo>
                  <a:lnTo>
                    <a:pt x="173" y="245"/>
                  </a:lnTo>
                  <a:lnTo>
                    <a:pt x="171" y="243"/>
                  </a:lnTo>
                  <a:lnTo>
                    <a:pt x="171" y="238"/>
                  </a:lnTo>
                  <a:lnTo>
                    <a:pt x="169" y="234"/>
                  </a:lnTo>
                  <a:lnTo>
                    <a:pt x="165" y="231"/>
                  </a:lnTo>
                  <a:lnTo>
                    <a:pt x="163" y="228"/>
                  </a:lnTo>
                  <a:lnTo>
                    <a:pt x="163" y="221"/>
                  </a:lnTo>
                  <a:lnTo>
                    <a:pt x="162" y="218"/>
                  </a:lnTo>
                  <a:lnTo>
                    <a:pt x="162" y="214"/>
                  </a:lnTo>
                  <a:lnTo>
                    <a:pt x="158" y="208"/>
                  </a:lnTo>
                  <a:lnTo>
                    <a:pt x="155" y="204"/>
                  </a:lnTo>
                  <a:lnTo>
                    <a:pt x="149" y="203"/>
                  </a:lnTo>
                  <a:lnTo>
                    <a:pt x="140" y="195"/>
                  </a:lnTo>
                  <a:lnTo>
                    <a:pt x="140" y="194"/>
                  </a:lnTo>
                  <a:lnTo>
                    <a:pt x="139" y="188"/>
                  </a:lnTo>
                  <a:lnTo>
                    <a:pt x="133" y="183"/>
                  </a:lnTo>
                  <a:lnTo>
                    <a:pt x="115" y="183"/>
                  </a:lnTo>
                  <a:lnTo>
                    <a:pt x="113" y="184"/>
                  </a:lnTo>
                  <a:lnTo>
                    <a:pt x="115" y="187"/>
                  </a:lnTo>
                  <a:lnTo>
                    <a:pt x="113" y="184"/>
                  </a:lnTo>
                  <a:lnTo>
                    <a:pt x="111" y="183"/>
                  </a:lnTo>
                  <a:lnTo>
                    <a:pt x="109" y="186"/>
                  </a:lnTo>
                  <a:lnTo>
                    <a:pt x="106" y="184"/>
                  </a:lnTo>
                  <a:lnTo>
                    <a:pt x="106" y="186"/>
                  </a:lnTo>
                  <a:lnTo>
                    <a:pt x="98" y="186"/>
                  </a:lnTo>
                  <a:lnTo>
                    <a:pt x="89" y="188"/>
                  </a:lnTo>
                  <a:lnTo>
                    <a:pt x="88" y="189"/>
                  </a:lnTo>
                  <a:lnTo>
                    <a:pt x="83" y="190"/>
                  </a:lnTo>
                  <a:lnTo>
                    <a:pt x="80" y="192"/>
                  </a:lnTo>
                  <a:lnTo>
                    <a:pt x="74" y="192"/>
                  </a:lnTo>
                  <a:lnTo>
                    <a:pt x="71" y="195"/>
                  </a:lnTo>
                  <a:lnTo>
                    <a:pt x="67" y="194"/>
                  </a:lnTo>
                  <a:lnTo>
                    <a:pt x="64" y="197"/>
                  </a:lnTo>
                  <a:lnTo>
                    <a:pt x="62" y="200"/>
                  </a:lnTo>
                  <a:lnTo>
                    <a:pt x="60" y="208"/>
                  </a:lnTo>
                  <a:lnTo>
                    <a:pt x="56" y="213"/>
                  </a:lnTo>
                  <a:lnTo>
                    <a:pt x="55" y="215"/>
                  </a:lnTo>
                  <a:lnTo>
                    <a:pt x="57" y="219"/>
                  </a:lnTo>
                  <a:lnTo>
                    <a:pt x="57" y="221"/>
                  </a:lnTo>
                  <a:lnTo>
                    <a:pt x="56" y="221"/>
                  </a:lnTo>
                  <a:lnTo>
                    <a:pt x="53" y="218"/>
                  </a:lnTo>
                  <a:lnTo>
                    <a:pt x="53" y="218"/>
                  </a:lnTo>
                  <a:lnTo>
                    <a:pt x="48" y="221"/>
                  </a:lnTo>
                  <a:lnTo>
                    <a:pt x="47" y="228"/>
                  </a:lnTo>
                  <a:lnTo>
                    <a:pt x="48" y="231"/>
                  </a:lnTo>
                  <a:lnTo>
                    <a:pt x="50" y="233"/>
                  </a:lnTo>
                  <a:lnTo>
                    <a:pt x="49" y="236"/>
                  </a:lnTo>
                  <a:lnTo>
                    <a:pt x="48" y="236"/>
                  </a:lnTo>
                  <a:lnTo>
                    <a:pt x="45" y="231"/>
                  </a:lnTo>
                  <a:lnTo>
                    <a:pt x="43" y="230"/>
                  </a:lnTo>
                  <a:lnTo>
                    <a:pt x="42" y="230"/>
                  </a:lnTo>
                  <a:lnTo>
                    <a:pt x="36" y="233"/>
                  </a:lnTo>
                  <a:lnTo>
                    <a:pt x="35" y="239"/>
                  </a:lnTo>
                  <a:lnTo>
                    <a:pt x="33" y="241"/>
                  </a:lnTo>
                  <a:lnTo>
                    <a:pt x="33" y="240"/>
                  </a:lnTo>
                  <a:lnTo>
                    <a:pt x="33" y="236"/>
                  </a:lnTo>
                  <a:lnTo>
                    <a:pt x="32" y="234"/>
                  </a:lnTo>
                  <a:lnTo>
                    <a:pt x="29" y="233"/>
                  </a:lnTo>
                  <a:lnTo>
                    <a:pt x="29" y="234"/>
                  </a:lnTo>
                  <a:lnTo>
                    <a:pt x="25" y="238"/>
                  </a:lnTo>
                  <a:lnTo>
                    <a:pt x="21" y="245"/>
                  </a:lnTo>
                  <a:lnTo>
                    <a:pt x="20" y="239"/>
                  </a:lnTo>
                  <a:lnTo>
                    <a:pt x="21" y="238"/>
                  </a:lnTo>
                  <a:lnTo>
                    <a:pt x="21" y="234"/>
                  </a:lnTo>
                  <a:lnTo>
                    <a:pt x="20" y="235"/>
                  </a:lnTo>
                  <a:lnTo>
                    <a:pt x="19" y="234"/>
                  </a:lnTo>
                  <a:lnTo>
                    <a:pt x="19" y="234"/>
                  </a:lnTo>
                  <a:lnTo>
                    <a:pt x="15" y="231"/>
                  </a:lnTo>
                  <a:lnTo>
                    <a:pt x="15" y="228"/>
                  </a:lnTo>
                  <a:lnTo>
                    <a:pt x="13" y="223"/>
                  </a:lnTo>
                  <a:lnTo>
                    <a:pt x="14" y="221"/>
                  </a:lnTo>
                  <a:lnTo>
                    <a:pt x="14" y="218"/>
                  </a:lnTo>
                  <a:lnTo>
                    <a:pt x="13" y="216"/>
                  </a:lnTo>
                  <a:lnTo>
                    <a:pt x="12" y="218"/>
                  </a:lnTo>
                  <a:lnTo>
                    <a:pt x="10" y="215"/>
                  </a:lnTo>
                  <a:lnTo>
                    <a:pt x="11" y="212"/>
                  </a:lnTo>
                  <a:lnTo>
                    <a:pt x="13" y="207"/>
                  </a:lnTo>
                  <a:lnTo>
                    <a:pt x="13" y="205"/>
                  </a:lnTo>
                  <a:lnTo>
                    <a:pt x="14" y="203"/>
                  </a:lnTo>
                  <a:lnTo>
                    <a:pt x="13" y="199"/>
                  </a:lnTo>
                  <a:lnTo>
                    <a:pt x="15" y="197"/>
                  </a:lnTo>
                  <a:lnTo>
                    <a:pt x="17" y="193"/>
                  </a:lnTo>
                  <a:lnTo>
                    <a:pt x="14" y="188"/>
                  </a:lnTo>
                  <a:lnTo>
                    <a:pt x="13" y="188"/>
                  </a:lnTo>
                  <a:lnTo>
                    <a:pt x="13" y="186"/>
                  </a:lnTo>
                  <a:lnTo>
                    <a:pt x="11" y="184"/>
                  </a:lnTo>
                  <a:lnTo>
                    <a:pt x="12" y="182"/>
                  </a:lnTo>
                  <a:lnTo>
                    <a:pt x="11" y="176"/>
                  </a:lnTo>
                  <a:lnTo>
                    <a:pt x="9" y="173"/>
                  </a:lnTo>
                  <a:lnTo>
                    <a:pt x="6" y="166"/>
                  </a:lnTo>
                  <a:lnTo>
                    <a:pt x="5" y="163"/>
                  </a:lnTo>
                  <a:lnTo>
                    <a:pt x="4" y="162"/>
                  </a:lnTo>
                  <a:lnTo>
                    <a:pt x="4" y="158"/>
                  </a:lnTo>
                  <a:lnTo>
                    <a:pt x="4" y="152"/>
                  </a:lnTo>
                  <a:lnTo>
                    <a:pt x="0" y="147"/>
                  </a:lnTo>
                  <a:lnTo>
                    <a:pt x="0" y="145"/>
                  </a:lnTo>
                  <a:lnTo>
                    <a:pt x="3" y="140"/>
                  </a:lnTo>
                  <a:lnTo>
                    <a:pt x="5" y="137"/>
                  </a:lnTo>
                  <a:lnTo>
                    <a:pt x="5" y="135"/>
                  </a:lnTo>
                  <a:lnTo>
                    <a:pt x="9" y="131"/>
                  </a:lnTo>
                  <a:lnTo>
                    <a:pt x="9" y="126"/>
                  </a:lnTo>
                  <a:lnTo>
                    <a:pt x="12" y="121"/>
                  </a:lnTo>
                  <a:lnTo>
                    <a:pt x="12" y="120"/>
                  </a:lnTo>
                  <a:lnTo>
                    <a:pt x="15" y="112"/>
                  </a:lnTo>
                  <a:lnTo>
                    <a:pt x="17" y="114"/>
                  </a:lnTo>
                  <a:lnTo>
                    <a:pt x="19" y="109"/>
                  </a:lnTo>
                  <a:lnTo>
                    <a:pt x="21" y="109"/>
                  </a:lnTo>
                  <a:lnTo>
                    <a:pt x="22" y="106"/>
                  </a:lnTo>
                  <a:lnTo>
                    <a:pt x="20" y="103"/>
                  </a:lnTo>
                  <a:lnTo>
                    <a:pt x="21" y="103"/>
                  </a:lnTo>
                  <a:lnTo>
                    <a:pt x="22" y="103"/>
                  </a:lnTo>
                  <a:lnTo>
                    <a:pt x="24" y="101"/>
                  </a:lnTo>
                  <a:lnTo>
                    <a:pt x="24" y="96"/>
                  </a:lnTo>
                  <a:lnTo>
                    <a:pt x="26" y="90"/>
                  </a:lnTo>
                  <a:lnTo>
                    <a:pt x="32" y="88"/>
                  </a:lnTo>
                  <a:lnTo>
                    <a:pt x="32" y="84"/>
                  </a:lnTo>
                  <a:lnTo>
                    <a:pt x="36" y="79"/>
                  </a:lnTo>
                  <a:lnTo>
                    <a:pt x="39" y="78"/>
                  </a:lnTo>
                  <a:lnTo>
                    <a:pt x="41" y="79"/>
                  </a:lnTo>
                  <a:lnTo>
                    <a:pt x="42" y="79"/>
                  </a:lnTo>
                  <a:lnTo>
                    <a:pt x="45" y="80"/>
                  </a:lnTo>
                  <a:lnTo>
                    <a:pt x="47" y="79"/>
                  </a:lnTo>
                  <a:lnTo>
                    <a:pt x="50" y="80"/>
                  </a:lnTo>
                  <a:lnTo>
                    <a:pt x="53" y="79"/>
                  </a:lnTo>
                  <a:lnTo>
                    <a:pt x="53" y="77"/>
                  </a:lnTo>
                  <a:lnTo>
                    <a:pt x="57" y="74"/>
                  </a:lnTo>
                  <a:lnTo>
                    <a:pt x="58" y="77"/>
                  </a:lnTo>
                  <a:lnTo>
                    <a:pt x="60" y="75"/>
                  </a:lnTo>
                  <a:lnTo>
                    <a:pt x="62" y="74"/>
                  </a:lnTo>
                  <a:lnTo>
                    <a:pt x="65" y="72"/>
                  </a:lnTo>
                  <a:lnTo>
                    <a:pt x="70" y="59"/>
                  </a:lnTo>
                  <a:lnTo>
                    <a:pt x="71" y="57"/>
                  </a:lnTo>
                  <a:lnTo>
                    <a:pt x="73" y="57"/>
                  </a:lnTo>
                  <a:lnTo>
                    <a:pt x="72" y="51"/>
                  </a:lnTo>
                  <a:lnTo>
                    <a:pt x="75" y="49"/>
                  </a:lnTo>
                  <a:lnTo>
                    <a:pt x="77" y="44"/>
                  </a:lnTo>
                  <a:lnTo>
                    <a:pt x="78" y="43"/>
                  </a:lnTo>
                  <a:lnTo>
                    <a:pt x="79" y="39"/>
                  </a:lnTo>
                  <a:lnTo>
                    <a:pt x="80" y="42"/>
                  </a:lnTo>
                  <a:lnTo>
                    <a:pt x="85" y="39"/>
                  </a:lnTo>
                  <a:lnTo>
                    <a:pt x="86" y="36"/>
                  </a:lnTo>
                  <a:lnTo>
                    <a:pt x="87" y="36"/>
                  </a:lnTo>
                  <a:lnTo>
                    <a:pt x="90" y="29"/>
                  </a:lnTo>
                  <a:lnTo>
                    <a:pt x="95" y="31"/>
                  </a:lnTo>
                  <a:lnTo>
                    <a:pt x="96" y="26"/>
                  </a:lnTo>
                  <a:lnTo>
                    <a:pt x="98" y="25"/>
                  </a:lnTo>
                  <a:lnTo>
                    <a:pt x="96" y="26"/>
                  </a:lnTo>
                  <a:lnTo>
                    <a:pt x="95" y="29"/>
                  </a:lnTo>
                  <a:lnTo>
                    <a:pt x="100" y="31"/>
                  </a:lnTo>
                  <a:lnTo>
                    <a:pt x="98" y="27"/>
                  </a:lnTo>
                  <a:lnTo>
                    <a:pt x="100" y="31"/>
                  </a:lnTo>
                  <a:lnTo>
                    <a:pt x="100" y="31"/>
                  </a:lnTo>
                  <a:lnTo>
                    <a:pt x="105" y="29"/>
                  </a:lnTo>
                  <a:lnTo>
                    <a:pt x="118" y="21"/>
                  </a:lnTo>
                  <a:lnTo>
                    <a:pt x="123" y="20"/>
                  </a:lnTo>
                  <a:lnTo>
                    <a:pt x="128" y="12"/>
                  </a:lnTo>
                  <a:lnTo>
                    <a:pt x="133" y="10"/>
                  </a:lnTo>
                  <a:lnTo>
                    <a:pt x="141" y="2"/>
                  </a:lnTo>
                  <a:lnTo>
                    <a:pt x="146" y="1"/>
                  </a:lnTo>
                  <a:lnTo>
                    <a:pt x="147" y="1"/>
                  </a:lnTo>
                  <a:lnTo>
                    <a:pt x="149" y="0"/>
                  </a:lnTo>
                  <a:lnTo>
                    <a:pt x="153" y="2"/>
                  </a:lnTo>
                  <a:lnTo>
                    <a:pt x="159" y="0"/>
                  </a:lnTo>
                  <a:lnTo>
                    <a:pt x="172" y="3"/>
                  </a:lnTo>
                  <a:lnTo>
                    <a:pt x="177" y="3"/>
                  </a:lnTo>
                  <a:lnTo>
                    <a:pt x="180" y="6"/>
                  </a:lnTo>
                  <a:lnTo>
                    <a:pt x="188" y="5"/>
                  </a:lnTo>
                  <a:lnTo>
                    <a:pt x="196" y="7"/>
                  </a:lnTo>
                  <a:lnTo>
                    <a:pt x="200" y="6"/>
                  </a:lnTo>
                  <a:lnTo>
                    <a:pt x="207" y="8"/>
                  </a:lnTo>
                  <a:lnTo>
                    <a:pt x="210" y="6"/>
                  </a:lnTo>
                  <a:lnTo>
                    <a:pt x="212" y="6"/>
                  </a:lnTo>
                  <a:lnTo>
                    <a:pt x="216" y="11"/>
                  </a:lnTo>
                  <a:lnTo>
                    <a:pt x="223" y="11"/>
                  </a:lnTo>
                  <a:lnTo>
                    <a:pt x="227" y="13"/>
                  </a:lnTo>
                  <a:lnTo>
                    <a:pt x="240" y="11"/>
                  </a:lnTo>
                  <a:lnTo>
                    <a:pt x="245" y="17"/>
                  </a:lnTo>
                  <a:lnTo>
                    <a:pt x="247" y="17"/>
                  </a:lnTo>
                  <a:lnTo>
                    <a:pt x="248" y="18"/>
                  </a:lnTo>
                  <a:lnTo>
                    <a:pt x="249" y="21"/>
                  </a:lnTo>
                  <a:lnTo>
                    <a:pt x="248" y="25"/>
                  </a:lnTo>
                  <a:lnTo>
                    <a:pt x="248" y="28"/>
                  </a:lnTo>
                  <a:lnTo>
                    <a:pt x="252" y="32"/>
                  </a:lnTo>
                  <a:lnTo>
                    <a:pt x="257" y="41"/>
                  </a:lnTo>
                  <a:lnTo>
                    <a:pt x="260" y="42"/>
                  </a:lnTo>
                  <a:lnTo>
                    <a:pt x="261" y="47"/>
                  </a:lnTo>
                  <a:lnTo>
                    <a:pt x="263" y="48"/>
                  </a:lnTo>
                  <a:lnTo>
                    <a:pt x="263" y="52"/>
                  </a:lnTo>
                  <a:lnTo>
                    <a:pt x="265" y="54"/>
                  </a:lnTo>
                  <a:lnTo>
                    <a:pt x="269" y="60"/>
                  </a:lnTo>
                  <a:lnTo>
                    <a:pt x="275" y="59"/>
                  </a:lnTo>
                  <a:lnTo>
                    <a:pt x="278" y="57"/>
                  </a:lnTo>
                  <a:lnTo>
                    <a:pt x="278" y="56"/>
                  </a:lnTo>
                  <a:lnTo>
                    <a:pt x="279" y="57"/>
                  </a:lnTo>
                  <a:lnTo>
                    <a:pt x="279" y="59"/>
                  </a:lnTo>
                  <a:lnTo>
                    <a:pt x="279" y="62"/>
                  </a:lnTo>
                  <a:lnTo>
                    <a:pt x="282" y="62"/>
                  </a:lnTo>
                  <a:lnTo>
                    <a:pt x="282" y="59"/>
                  </a:lnTo>
                  <a:lnTo>
                    <a:pt x="282" y="60"/>
                  </a:lnTo>
                  <a:lnTo>
                    <a:pt x="283" y="62"/>
                  </a:lnTo>
                  <a:lnTo>
                    <a:pt x="284" y="62"/>
                  </a:lnTo>
                  <a:lnTo>
                    <a:pt x="286" y="64"/>
                  </a:lnTo>
                  <a:lnTo>
                    <a:pt x="288" y="68"/>
                  </a:lnTo>
                  <a:lnTo>
                    <a:pt x="290" y="67"/>
                  </a:lnTo>
                  <a:lnTo>
                    <a:pt x="291" y="68"/>
                  </a:lnTo>
                  <a:lnTo>
                    <a:pt x="291" y="69"/>
                  </a:lnTo>
                  <a:lnTo>
                    <a:pt x="292" y="69"/>
                  </a:lnTo>
                  <a:lnTo>
                    <a:pt x="293" y="72"/>
                  </a:lnTo>
                  <a:lnTo>
                    <a:pt x="294" y="70"/>
                  </a:lnTo>
                  <a:lnTo>
                    <a:pt x="299" y="73"/>
                  </a:lnTo>
                  <a:lnTo>
                    <a:pt x="305" y="70"/>
                  </a:lnTo>
                  <a:lnTo>
                    <a:pt x="306" y="74"/>
                  </a:lnTo>
                  <a:lnTo>
                    <a:pt x="308" y="73"/>
                  </a:lnTo>
                  <a:lnTo>
                    <a:pt x="313" y="79"/>
                  </a:lnTo>
                  <a:lnTo>
                    <a:pt x="315" y="80"/>
                  </a:lnTo>
                  <a:lnTo>
                    <a:pt x="316" y="83"/>
                  </a:lnTo>
                  <a:lnTo>
                    <a:pt x="318" y="88"/>
                  </a:lnTo>
                  <a:lnTo>
                    <a:pt x="325" y="93"/>
                  </a:lnTo>
                  <a:lnTo>
                    <a:pt x="329" y="93"/>
                  </a:lnTo>
                  <a:lnTo>
                    <a:pt x="331" y="96"/>
                  </a:lnTo>
                  <a:lnTo>
                    <a:pt x="333" y="98"/>
                  </a:lnTo>
                  <a:lnTo>
                    <a:pt x="335" y="99"/>
                  </a:lnTo>
                  <a:lnTo>
                    <a:pt x="333" y="103"/>
                  </a:lnTo>
                  <a:lnTo>
                    <a:pt x="335" y="104"/>
                  </a:lnTo>
                  <a:lnTo>
                    <a:pt x="333" y="104"/>
                  </a:lnTo>
                  <a:lnTo>
                    <a:pt x="336" y="106"/>
                  </a:lnTo>
                  <a:lnTo>
                    <a:pt x="336" y="110"/>
                  </a:lnTo>
                  <a:lnTo>
                    <a:pt x="338" y="111"/>
                  </a:lnTo>
                  <a:lnTo>
                    <a:pt x="339" y="114"/>
                  </a:lnTo>
                  <a:lnTo>
                    <a:pt x="341" y="115"/>
                  </a:lnTo>
                  <a:lnTo>
                    <a:pt x="346" y="114"/>
                  </a:lnTo>
                  <a:lnTo>
                    <a:pt x="350" y="106"/>
                  </a:lnTo>
                  <a:lnTo>
                    <a:pt x="350" y="103"/>
                  </a:lnTo>
                  <a:lnTo>
                    <a:pt x="350" y="100"/>
                  </a:lnTo>
                  <a:lnTo>
                    <a:pt x="347" y="99"/>
                  </a:lnTo>
                  <a:lnTo>
                    <a:pt x="345" y="99"/>
                  </a:lnTo>
                  <a:lnTo>
                    <a:pt x="343" y="88"/>
                  </a:lnTo>
                  <a:lnTo>
                    <a:pt x="340" y="86"/>
                  </a:lnTo>
                  <a:lnTo>
                    <a:pt x="339" y="84"/>
                  </a:lnTo>
                  <a:lnTo>
                    <a:pt x="339" y="84"/>
                  </a:lnTo>
                  <a:lnTo>
                    <a:pt x="337" y="83"/>
                  </a:lnTo>
                  <a:lnTo>
                    <a:pt x="338" y="80"/>
                  </a:lnTo>
                  <a:lnTo>
                    <a:pt x="337" y="79"/>
                  </a:lnTo>
                  <a:lnTo>
                    <a:pt x="337" y="79"/>
                  </a:lnTo>
                  <a:lnTo>
                    <a:pt x="338" y="79"/>
                  </a:lnTo>
                  <a:lnTo>
                    <a:pt x="339" y="75"/>
                  </a:lnTo>
                  <a:lnTo>
                    <a:pt x="338" y="73"/>
                  </a:lnTo>
                  <a:lnTo>
                    <a:pt x="335" y="68"/>
                  </a:lnTo>
                  <a:lnTo>
                    <a:pt x="332" y="64"/>
                  </a:lnTo>
                  <a:lnTo>
                    <a:pt x="330" y="62"/>
                  </a:lnTo>
                  <a:lnTo>
                    <a:pt x="329" y="56"/>
                  </a:lnTo>
                  <a:lnTo>
                    <a:pt x="328" y="54"/>
                  </a:lnTo>
                  <a:lnTo>
                    <a:pt x="327" y="53"/>
                  </a:lnTo>
                  <a:lnTo>
                    <a:pt x="325" y="49"/>
                  </a:lnTo>
                  <a:lnTo>
                    <a:pt x="330" y="44"/>
                  </a:lnTo>
                  <a:lnTo>
                    <a:pt x="332" y="44"/>
                  </a:lnTo>
                  <a:lnTo>
                    <a:pt x="335" y="43"/>
                  </a:lnTo>
                  <a:lnTo>
                    <a:pt x="337" y="44"/>
                  </a:lnTo>
                  <a:lnTo>
                    <a:pt x="338" y="48"/>
                  </a:lnTo>
                  <a:lnTo>
                    <a:pt x="340" y="47"/>
                  </a:lnTo>
                  <a:lnTo>
                    <a:pt x="341" y="48"/>
                  </a:lnTo>
                  <a:lnTo>
                    <a:pt x="343" y="51"/>
                  </a:lnTo>
                  <a:lnTo>
                    <a:pt x="344" y="51"/>
                  </a:lnTo>
                  <a:lnTo>
                    <a:pt x="345" y="54"/>
                  </a:lnTo>
                  <a:lnTo>
                    <a:pt x="347" y="56"/>
                  </a:lnTo>
                  <a:lnTo>
                    <a:pt x="348" y="57"/>
                  </a:lnTo>
                  <a:lnTo>
                    <a:pt x="354" y="59"/>
                  </a:lnTo>
                  <a:lnTo>
                    <a:pt x="354" y="58"/>
                  </a:lnTo>
                  <a:lnTo>
                    <a:pt x="354" y="53"/>
                  </a:lnTo>
                  <a:lnTo>
                    <a:pt x="352" y="53"/>
                  </a:lnTo>
                  <a:lnTo>
                    <a:pt x="350" y="48"/>
                  </a:lnTo>
                  <a:lnTo>
                    <a:pt x="350" y="46"/>
                  </a:lnTo>
                  <a:lnTo>
                    <a:pt x="352" y="42"/>
                  </a:lnTo>
                  <a:lnTo>
                    <a:pt x="352" y="39"/>
                  </a:lnTo>
                  <a:lnTo>
                    <a:pt x="351" y="37"/>
                  </a:lnTo>
                  <a:lnTo>
                    <a:pt x="351" y="33"/>
                  </a:lnTo>
                  <a:lnTo>
                    <a:pt x="355" y="33"/>
                  </a:lnTo>
                  <a:lnTo>
                    <a:pt x="356" y="32"/>
                  </a:lnTo>
                  <a:lnTo>
                    <a:pt x="355" y="32"/>
                  </a:lnTo>
                  <a:lnTo>
                    <a:pt x="354" y="31"/>
                  </a:lnTo>
                  <a:lnTo>
                    <a:pt x="356" y="29"/>
                  </a:lnTo>
                  <a:lnTo>
                    <a:pt x="360" y="29"/>
                  </a:lnTo>
                  <a:lnTo>
                    <a:pt x="362" y="28"/>
                  </a:lnTo>
                  <a:lnTo>
                    <a:pt x="363" y="31"/>
                  </a:lnTo>
                  <a:lnTo>
                    <a:pt x="360" y="34"/>
                  </a:lnTo>
                  <a:lnTo>
                    <a:pt x="358" y="39"/>
                  </a:lnTo>
                  <a:lnTo>
                    <a:pt x="358" y="42"/>
                  </a:lnTo>
                  <a:lnTo>
                    <a:pt x="360" y="46"/>
                  </a:lnTo>
                  <a:lnTo>
                    <a:pt x="359" y="49"/>
                  </a:lnTo>
                  <a:lnTo>
                    <a:pt x="362" y="56"/>
                  </a:lnTo>
                  <a:lnTo>
                    <a:pt x="363" y="56"/>
                  </a:lnTo>
                  <a:lnTo>
                    <a:pt x="365" y="53"/>
                  </a:lnTo>
                  <a:lnTo>
                    <a:pt x="366" y="54"/>
                  </a:lnTo>
                  <a:lnTo>
                    <a:pt x="366" y="58"/>
                  </a:lnTo>
                  <a:lnTo>
                    <a:pt x="369" y="63"/>
                  </a:lnTo>
                  <a:lnTo>
                    <a:pt x="371" y="60"/>
                  </a:lnTo>
                  <a:lnTo>
                    <a:pt x="376" y="62"/>
                  </a:lnTo>
                  <a:lnTo>
                    <a:pt x="378" y="60"/>
                  </a:lnTo>
                  <a:lnTo>
                    <a:pt x="382" y="63"/>
                  </a:lnTo>
                  <a:lnTo>
                    <a:pt x="386" y="64"/>
                  </a:lnTo>
                  <a:lnTo>
                    <a:pt x="388" y="69"/>
                  </a:lnTo>
                  <a:lnTo>
                    <a:pt x="389" y="67"/>
                  </a:lnTo>
                  <a:lnTo>
                    <a:pt x="391" y="67"/>
                  </a:lnTo>
                  <a:lnTo>
                    <a:pt x="392" y="67"/>
                  </a:lnTo>
                  <a:lnTo>
                    <a:pt x="396" y="69"/>
                  </a:lnTo>
                  <a:lnTo>
                    <a:pt x="401" y="68"/>
                  </a:lnTo>
                  <a:lnTo>
                    <a:pt x="404" y="65"/>
                  </a:lnTo>
                  <a:lnTo>
                    <a:pt x="405" y="67"/>
                  </a:lnTo>
                  <a:lnTo>
                    <a:pt x="406" y="63"/>
                  </a:lnTo>
                  <a:lnTo>
                    <a:pt x="413" y="59"/>
                  </a:lnTo>
                  <a:lnTo>
                    <a:pt x="415" y="60"/>
                  </a:lnTo>
                  <a:lnTo>
                    <a:pt x="421" y="58"/>
                  </a:lnTo>
                  <a:lnTo>
                    <a:pt x="423" y="59"/>
                  </a:lnTo>
                  <a:lnTo>
                    <a:pt x="426" y="59"/>
                  </a:lnTo>
                  <a:lnTo>
                    <a:pt x="428" y="62"/>
                  </a:lnTo>
                  <a:lnTo>
                    <a:pt x="428" y="63"/>
                  </a:lnTo>
                  <a:lnTo>
                    <a:pt x="428" y="64"/>
                  </a:lnTo>
                  <a:lnTo>
                    <a:pt x="423" y="67"/>
                  </a:lnTo>
                  <a:lnTo>
                    <a:pt x="420" y="73"/>
                  </a:lnTo>
                  <a:lnTo>
                    <a:pt x="419" y="73"/>
                  </a:lnTo>
                  <a:lnTo>
                    <a:pt x="416" y="72"/>
                  </a:lnTo>
                  <a:lnTo>
                    <a:pt x="416" y="75"/>
                  </a:lnTo>
                  <a:lnTo>
                    <a:pt x="411" y="83"/>
                  </a:lnTo>
                  <a:lnTo>
                    <a:pt x="403" y="88"/>
                  </a:lnTo>
                  <a:lnTo>
                    <a:pt x="399" y="86"/>
                  </a:lnTo>
                  <a:lnTo>
                    <a:pt x="394" y="89"/>
                  </a:lnTo>
                  <a:lnTo>
                    <a:pt x="394" y="90"/>
                  </a:lnTo>
                  <a:lnTo>
                    <a:pt x="394" y="94"/>
                  </a:lnTo>
                  <a:lnTo>
                    <a:pt x="391" y="96"/>
                  </a:lnTo>
                  <a:lnTo>
                    <a:pt x="392" y="99"/>
                  </a:lnTo>
                  <a:lnTo>
                    <a:pt x="394" y="101"/>
                  </a:lnTo>
                  <a:lnTo>
                    <a:pt x="393" y="103"/>
                  </a:lnTo>
                  <a:lnTo>
                    <a:pt x="391" y="105"/>
                  </a:lnTo>
                  <a:lnTo>
                    <a:pt x="391" y="109"/>
                  </a:lnTo>
                  <a:lnTo>
                    <a:pt x="393" y="110"/>
                  </a:lnTo>
                  <a:lnTo>
                    <a:pt x="393" y="112"/>
                  </a:lnTo>
                  <a:lnTo>
                    <a:pt x="394" y="114"/>
                  </a:lnTo>
                  <a:lnTo>
                    <a:pt x="397" y="114"/>
                  </a:lnTo>
                  <a:lnTo>
                    <a:pt x="398" y="120"/>
                  </a:lnTo>
                  <a:lnTo>
                    <a:pt x="401" y="120"/>
                  </a:lnTo>
                  <a:lnTo>
                    <a:pt x="404" y="125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82" name="Freeform 1046" descr="30%"/>
            <p:cNvSpPr>
              <a:spLocks/>
            </p:cNvSpPr>
            <p:nvPr/>
          </p:nvSpPr>
          <p:spPr bwMode="auto">
            <a:xfrm>
              <a:off x="5133731" y="3111008"/>
              <a:ext cx="1859" cy="160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83" name="Freeform 1047" descr="30%"/>
            <p:cNvSpPr>
              <a:spLocks/>
            </p:cNvSpPr>
            <p:nvPr/>
          </p:nvSpPr>
          <p:spPr bwMode="auto">
            <a:xfrm>
              <a:off x="5622868" y="3236338"/>
              <a:ext cx="3719" cy="321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2" y="1"/>
                </a:cxn>
                <a:cxn ang="0">
                  <a:pos x="2" y="2"/>
                </a:cxn>
                <a:cxn ang="0">
                  <a:pos x="0" y="7"/>
                </a:cxn>
                <a:cxn ang="0">
                  <a:pos x="0" y="1"/>
                </a:cxn>
                <a:cxn ang="0">
                  <a:pos x="1" y="0"/>
                </a:cxn>
              </a:cxnLst>
              <a:rect l="0" t="0" r="r" b="b"/>
              <a:pathLst>
                <a:path w="2" h="7">
                  <a:moveTo>
                    <a:pt x="1" y="0"/>
                  </a:moveTo>
                  <a:lnTo>
                    <a:pt x="2" y="1"/>
                  </a:lnTo>
                  <a:lnTo>
                    <a:pt x="2" y="2"/>
                  </a:lnTo>
                  <a:lnTo>
                    <a:pt x="0" y="7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84" name="Freeform 1048" descr="30%"/>
            <p:cNvSpPr>
              <a:spLocks/>
            </p:cNvSpPr>
            <p:nvPr/>
          </p:nvSpPr>
          <p:spPr bwMode="auto">
            <a:xfrm>
              <a:off x="5144888" y="3114218"/>
              <a:ext cx="1859" cy="160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85" name="Freeform 1049" descr="30%"/>
            <p:cNvSpPr>
              <a:spLocks/>
            </p:cNvSpPr>
            <p:nvPr/>
          </p:nvSpPr>
          <p:spPr bwMode="auto">
            <a:xfrm>
              <a:off x="5708417" y="3207417"/>
              <a:ext cx="9297" cy="9639"/>
            </a:xfrm>
            <a:custGeom>
              <a:avLst/>
              <a:gdLst/>
              <a:ahLst/>
              <a:cxnLst>
                <a:cxn ang="0">
                  <a:pos x="8" y="1"/>
                </a:cxn>
                <a:cxn ang="0">
                  <a:pos x="6" y="3"/>
                </a:cxn>
                <a:cxn ang="0">
                  <a:pos x="6" y="6"/>
                </a:cxn>
                <a:cxn ang="0">
                  <a:pos x="6" y="17"/>
                </a:cxn>
                <a:cxn ang="0">
                  <a:pos x="6" y="17"/>
                </a:cxn>
                <a:cxn ang="0">
                  <a:pos x="6" y="14"/>
                </a:cxn>
                <a:cxn ang="0">
                  <a:pos x="3" y="12"/>
                </a:cxn>
                <a:cxn ang="0">
                  <a:pos x="3" y="13"/>
                </a:cxn>
                <a:cxn ang="0">
                  <a:pos x="2" y="14"/>
                </a:cxn>
                <a:cxn ang="0">
                  <a:pos x="2" y="17"/>
                </a:cxn>
                <a:cxn ang="0">
                  <a:pos x="1" y="17"/>
                </a:cxn>
                <a:cxn ang="0">
                  <a:pos x="1" y="14"/>
                </a:cxn>
                <a:cxn ang="0">
                  <a:pos x="2" y="13"/>
                </a:cxn>
                <a:cxn ang="0">
                  <a:pos x="0" y="9"/>
                </a:cxn>
                <a:cxn ang="0">
                  <a:pos x="1" y="8"/>
                </a:cxn>
                <a:cxn ang="0">
                  <a:pos x="2" y="8"/>
                </a:cxn>
                <a:cxn ang="0">
                  <a:pos x="3" y="6"/>
                </a:cxn>
                <a:cxn ang="0">
                  <a:pos x="5" y="5"/>
                </a:cxn>
                <a:cxn ang="0">
                  <a:pos x="7" y="0"/>
                </a:cxn>
                <a:cxn ang="0">
                  <a:pos x="8" y="1"/>
                </a:cxn>
              </a:cxnLst>
              <a:rect l="0" t="0" r="r" b="b"/>
              <a:pathLst>
                <a:path w="8" h="17">
                  <a:moveTo>
                    <a:pt x="8" y="1"/>
                  </a:moveTo>
                  <a:lnTo>
                    <a:pt x="6" y="3"/>
                  </a:lnTo>
                  <a:lnTo>
                    <a:pt x="6" y="6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6" y="14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2" y="14"/>
                  </a:lnTo>
                  <a:lnTo>
                    <a:pt x="2" y="17"/>
                  </a:lnTo>
                  <a:lnTo>
                    <a:pt x="1" y="17"/>
                  </a:lnTo>
                  <a:lnTo>
                    <a:pt x="1" y="14"/>
                  </a:lnTo>
                  <a:lnTo>
                    <a:pt x="2" y="13"/>
                  </a:lnTo>
                  <a:lnTo>
                    <a:pt x="0" y="9"/>
                  </a:lnTo>
                  <a:lnTo>
                    <a:pt x="1" y="8"/>
                  </a:lnTo>
                  <a:lnTo>
                    <a:pt x="2" y="8"/>
                  </a:lnTo>
                  <a:lnTo>
                    <a:pt x="3" y="6"/>
                  </a:lnTo>
                  <a:lnTo>
                    <a:pt x="5" y="5"/>
                  </a:lnTo>
                  <a:lnTo>
                    <a:pt x="7" y="0"/>
                  </a:lnTo>
                  <a:lnTo>
                    <a:pt x="8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86" name="Freeform 1050" descr="30%"/>
            <p:cNvSpPr>
              <a:spLocks/>
            </p:cNvSpPr>
            <p:nvPr/>
          </p:nvSpPr>
          <p:spPr bwMode="auto">
            <a:xfrm>
              <a:off x="5935319" y="4137753"/>
              <a:ext cx="1859" cy="160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5"/>
                </a:cxn>
                <a:cxn ang="0">
                  <a:pos x="0" y="3"/>
                </a:cxn>
              </a:cxnLst>
              <a:rect l="0" t="0" r="r" b="b"/>
              <a:pathLst>
                <a:path w="1" h="5">
                  <a:moveTo>
                    <a:pt x="0" y="3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5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87" name="Freeform 1051" descr="30%"/>
            <p:cNvSpPr>
              <a:spLocks/>
            </p:cNvSpPr>
            <p:nvPr/>
          </p:nvSpPr>
          <p:spPr bwMode="auto">
            <a:xfrm>
              <a:off x="3729552" y="3609117"/>
              <a:ext cx="256655" cy="416164"/>
            </a:xfrm>
            <a:custGeom>
              <a:avLst/>
              <a:gdLst/>
              <a:ahLst/>
              <a:cxnLst>
                <a:cxn ang="0">
                  <a:pos x="8" y="248"/>
                </a:cxn>
                <a:cxn ang="0">
                  <a:pos x="24" y="204"/>
                </a:cxn>
                <a:cxn ang="0">
                  <a:pos x="46" y="190"/>
                </a:cxn>
                <a:cxn ang="0">
                  <a:pos x="74" y="192"/>
                </a:cxn>
                <a:cxn ang="0">
                  <a:pos x="73" y="87"/>
                </a:cxn>
                <a:cxn ang="0">
                  <a:pos x="76" y="47"/>
                </a:cxn>
                <a:cxn ang="0">
                  <a:pos x="90" y="6"/>
                </a:cxn>
                <a:cxn ang="0">
                  <a:pos x="125" y="19"/>
                </a:cxn>
                <a:cxn ang="0">
                  <a:pos x="163" y="64"/>
                </a:cxn>
                <a:cxn ang="0">
                  <a:pos x="171" y="118"/>
                </a:cxn>
                <a:cxn ang="0">
                  <a:pos x="211" y="147"/>
                </a:cxn>
                <a:cxn ang="0">
                  <a:pos x="211" y="182"/>
                </a:cxn>
                <a:cxn ang="0">
                  <a:pos x="210" y="219"/>
                </a:cxn>
                <a:cxn ang="0">
                  <a:pos x="217" y="253"/>
                </a:cxn>
                <a:cxn ang="0">
                  <a:pos x="211" y="282"/>
                </a:cxn>
                <a:cxn ang="0">
                  <a:pos x="226" y="287"/>
                </a:cxn>
                <a:cxn ang="0">
                  <a:pos x="235" y="306"/>
                </a:cxn>
                <a:cxn ang="0">
                  <a:pos x="240" y="331"/>
                </a:cxn>
                <a:cxn ang="0">
                  <a:pos x="211" y="339"/>
                </a:cxn>
                <a:cxn ang="0">
                  <a:pos x="222" y="379"/>
                </a:cxn>
                <a:cxn ang="0">
                  <a:pos x="241" y="375"/>
                </a:cxn>
                <a:cxn ang="0">
                  <a:pos x="251" y="404"/>
                </a:cxn>
                <a:cxn ang="0">
                  <a:pos x="244" y="440"/>
                </a:cxn>
                <a:cxn ang="0">
                  <a:pos x="242" y="466"/>
                </a:cxn>
                <a:cxn ang="0">
                  <a:pos x="254" y="478"/>
                </a:cxn>
                <a:cxn ang="0">
                  <a:pos x="265" y="497"/>
                </a:cxn>
                <a:cxn ang="0">
                  <a:pos x="275" y="528"/>
                </a:cxn>
                <a:cxn ang="0">
                  <a:pos x="272" y="554"/>
                </a:cxn>
                <a:cxn ang="0">
                  <a:pos x="270" y="580"/>
                </a:cxn>
                <a:cxn ang="0">
                  <a:pos x="271" y="594"/>
                </a:cxn>
                <a:cxn ang="0">
                  <a:pos x="262" y="603"/>
                </a:cxn>
                <a:cxn ang="0">
                  <a:pos x="260" y="611"/>
                </a:cxn>
                <a:cxn ang="0">
                  <a:pos x="248" y="625"/>
                </a:cxn>
                <a:cxn ang="0">
                  <a:pos x="256" y="649"/>
                </a:cxn>
                <a:cxn ang="0">
                  <a:pos x="252" y="663"/>
                </a:cxn>
                <a:cxn ang="0">
                  <a:pos x="259" y="682"/>
                </a:cxn>
                <a:cxn ang="0">
                  <a:pos x="250" y="690"/>
                </a:cxn>
                <a:cxn ang="0">
                  <a:pos x="263" y="715"/>
                </a:cxn>
                <a:cxn ang="0">
                  <a:pos x="256" y="725"/>
                </a:cxn>
                <a:cxn ang="0">
                  <a:pos x="247" y="737"/>
                </a:cxn>
                <a:cxn ang="0">
                  <a:pos x="232" y="754"/>
                </a:cxn>
                <a:cxn ang="0">
                  <a:pos x="227" y="769"/>
                </a:cxn>
                <a:cxn ang="0">
                  <a:pos x="212" y="763"/>
                </a:cxn>
                <a:cxn ang="0">
                  <a:pos x="183" y="755"/>
                </a:cxn>
                <a:cxn ang="0">
                  <a:pos x="159" y="737"/>
                </a:cxn>
                <a:cxn ang="0">
                  <a:pos x="152" y="716"/>
                </a:cxn>
                <a:cxn ang="0">
                  <a:pos x="149" y="684"/>
                </a:cxn>
                <a:cxn ang="0">
                  <a:pos x="156" y="654"/>
                </a:cxn>
                <a:cxn ang="0">
                  <a:pos x="145" y="640"/>
                </a:cxn>
                <a:cxn ang="0">
                  <a:pos x="137" y="651"/>
                </a:cxn>
                <a:cxn ang="0">
                  <a:pos x="123" y="639"/>
                </a:cxn>
                <a:cxn ang="0">
                  <a:pos x="121" y="620"/>
                </a:cxn>
                <a:cxn ang="0">
                  <a:pos x="119" y="586"/>
                </a:cxn>
                <a:cxn ang="0">
                  <a:pos x="120" y="560"/>
                </a:cxn>
                <a:cxn ang="0">
                  <a:pos x="107" y="549"/>
                </a:cxn>
                <a:cxn ang="0">
                  <a:pos x="98" y="518"/>
                </a:cxn>
                <a:cxn ang="0">
                  <a:pos x="81" y="500"/>
                </a:cxn>
                <a:cxn ang="0">
                  <a:pos x="62" y="478"/>
                </a:cxn>
                <a:cxn ang="0">
                  <a:pos x="54" y="472"/>
                </a:cxn>
                <a:cxn ang="0">
                  <a:pos x="51" y="421"/>
                </a:cxn>
                <a:cxn ang="0">
                  <a:pos x="10" y="385"/>
                </a:cxn>
                <a:cxn ang="0">
                  <a:pos x="14" y="333"/>
                </a:cxn>
                <a:cxn ang="0">
                  <a:pos x="9" y="308"/>
                </a:cxn>
              </a:cxnLst>
              <a:rect l="0" t="0" r="r" b="b"/>
              <a:pathLst>
                <a:path w="275" h="775">
                  <a:moveTo>
                    <a:pt x="9" y="308"/>
                  </a:moveTo>
                  <a:lnTo>
                    <a:pt x="6" y="305"/>
                  </a:lnTo>
                  <a:lnTo>
                    <a:pt x="4" y="291"/>
                  </a:lnTo>
                  <a:lnTo>
                    <a:pt x="6" y="284"/>
                  </a:lnTo>
                  <a:lnTo>
                    <a:pt x="6" y="275"/>
                  </a:lnTo>
                  <a:lnTo>
                    <a:pt x="4" y="272"/>
                  </a:lnTo>
                  <a:lnTo>
                    <a:pt x="6" y="265"/>
                  </a:lnTo>
                  <a:lnTo>
                    <a:pt x="9" y="258"/>
                  </a:lnTo>
                  <a:lnTo>
                    <a:pt x="10" y="254"/>
                  </a:lnTo>
                  <a:lnTo>
                    <a:pt x="8" y="248"/>
                  </a:lnTo>
                  <a:lnTo>
                    <a:pt x="12" y="244"/>
                  </a:lnTo>
                  <a:lnTo>
                    <a:pt x="13" y="240"/>
                  </a:lnTo>
                  <a:lnTo>
                    <a:pt x="13" y="237"/>
                  </a:lnTo>
                  <a:lnTo>
                    <a:pt x="8" y="233"/>
                  </a:lnTo>
                  <a:lnTo>
                    <a:pt x="8" y="228"/>
                  </a:lnTo>
                  <a:lnTo>
                    <a:pt x="13" y="222"/>
                  </a:lnTo>
                  <a:lnTo>
                    <a:pt x="12" y="216"/>
                  </a:lnTo>
                  <a:lnTo>
                    <a:pt x="12" y="214"/>
                  </a:lnTo>
                  <a:lnTo>
                    <a:pt x="21" y="206"/>
                  </a:lnTo>
                  <a:lnTo>
                    <a:pt x="24" y="204"/>
                  </a:lnTo>
                  <a:lnTo>
                    <a:pt x="25" y="197"/>
                  </a:lnTo>
                  <a:lnTo>
                    <a:pt x="28" y="194"/>
                  </a:lnTo>
                  <a:lnTo>
                    <a:pt x="28" y="192"/>
                  </a:lnTo>
                  <a:lnTo>
                    <a:pt x="28" y="190"/>
                  </a:lnTo>
                  <a:lnTo>
                    <a:pt x="28" y="190"/>
                  </a:lnTo>
                  <a:lnTo>
                    <a:pt x="28" y="190"/>
                  </a:lnTo>
                  <a:lnTo>
                    <a:pt x="30" y="192"/>
                  </a:lnTo>
                  <a:lnTo>
                    <a:pt x="32" y="193"/>
                  </a:lnTo>
                  <a:lnTo>
                    <a:pt x="38" y="193"/>
                  </a:lnTo>
                  <a:lnTo>
                    <a:pt x="46" y="190"/>
                  </a:lnTo>
                  <a:lnTo>
                    <a:pt x="48" y="187"/>
                  </a:lnTo>
                  <a:lnTo>
                    <a:pt x="50" y="187"/>
                  </a:lnTo>
                  <a:lnTo>
                    <a:pt x="52" y="187"/>
                  </a:lnTo>
                  <a:lnTo>
                    <a:pt x="52" y="188"/>
                  </a:lnTo>
                  <a:lnTo>
                    <a:pt x="53" y="187"/>
                  </a:lnTo>
                  <a:lnTo>
                    <a:pt x="54" y="185"/>
                  </a:lnTo>
                  <a:lnTo>
                    <a:pt x="62" y="190"/>
                  </a:lnTo>
                  <a:lnTo>
                    <a:pt x="70" y="190"/>
                  </a:lnTo>
                  <a:lnTo>
                    <a:pt x="74" y="191"/>
                  </a:lnTo>
                  <a:lnTo>
                    <a:pt x="74" y="192"/>
                  </a:lnTo>
                  <a:lnTo>
                    <a:pt x="80" y="193"/>
                  </a:lnTo>
                  <a:lnTo>
                    <a:pt x="80" y="187"/>
                  </a:lnTo>
                  <a:lnTo>
                    <a:pt x="76" y="162"/>
                  </a:lnTo>
                  <a:lnTo>
                    <a:pt x="74" y="149"/>
                  </a:lnTo>
                  <a:lnTo>
                    <a:pt x="74" y="137"/>
                  </a:lnTo>
                  <a:lnTo>
                    <a:pt x="70" y="124"/>
                  </a:lnTo>
                  <a:lnTo>
                    <a:pt x="70" y="119"/>
                  </a:lnTo>
                  <a:lnTo>
                    <a:pt x="62" y="100"/>
                  </a:lnTo>
                  <a:lnTo>
                    <a:pt x="69" y="97"/>
                  </a:lnTo>
                  <a:lnTo>
                    <a:pt x="73" y="87"/>
                  </a:lnTo>
                  <a:lnTo>
                    <a:pt x="76" y="88"/>
                  </a:lnTo>
                  <a:lnTo>
                    <a:pt x="77" y="83"/>
                  </a:lnTo>
                  <a:lnTo>
                    <a:pt x="75" y="81"/>
                  </a:lnTo>
                  <a:lnTo>
                    <a:pt x="75" y="79"/>
                  </a:lnTo>
                  <a:lnTo>
                    <a:pt x="80" y="61"/>
                  </a:lnTo>
                  <a:lnTo>
                    <a:pt x="80" y="58"/>
                  </a:lnTo>
                  <a:lnTo>
                    <a:pt x="78" y="59"/>
                  </a:lnTo>
                  <a:lnTo>
                    <a:pt x="78" y="56"/>
                  </a:lnTo>
                  <a:lnTo>
                    <a:pt x="76" y="55"/>
                  </a:lnTo>
                  <a:lnTo>
                    <a:pt x="76" y="47"/>
                  </a:lnTo>
                  <a:lnTo>
                    <a:pt x="75" y="46"/>
                  </a:lnTo>
                  <a:lnTo>
                    <a:pt x="76" y="45"/>
                  </a:lnTo>
                  <a:lnTo>
                    <a:pt x="75" y="42"/>
                  </a:lnTo>
                  <a:lnTo>
                    <a:pt x="76" y="37"/>
                  </a:lnTo>
                  <a:lnTo>
                    <a:pt x="80" y="32"/>
                  </a:lnTo>
                  <a:lnTo>
                    <a:pt x="78" y="22"/>
                  </a:lnTo>
                  <a:lnTo>
                    <a:pt x="78" y="21"/>
                  </a:lnTo>
                  <a:lnTo>
                    <a:pt x="78" y="20"/>
                  </a:lnTo>
                  <a:lnTo>
                    <a:pt x="83" y="12"/>
                  </a:lnTo>
                  <a:lnTo>
                    <a:pt x="90" y="6"/>
                  </a:lnTo>
                  <a:lnTo>
                    <a:pt x="91" y="6"/>
                  </a:lnTo>
                  <a:lnTo>
                    <a:pt x="93" y="4"/>
                  </a:lnTo>
                  <a:lnTo>
                    <a:pt x="96" y="4"/>
                  </a:lnTo>
                  <a:lnTo>
                    <a:pt x="99" y="3"/>
                  </a:lnTo>
                  <a:lnTo>
                    <a:pt x="105" y="0"/>
                  </a:lnTo>
                  <a:lnTo>
                    <a:pt x="107" y="5"/>
                  </a:lnTo>
                  <a:lnTo>
                    <a:pt x="112" y="9"/>
                  </a:lnTo>
                  <a:lnTo>
                    <a:pt x="115" y="16"/>
                  </a:lnTo>
                  <a:lnTo>
                    <a:pt x="121" y="16"/>
                  </a:lnTo>
                  <a:lnTo>
                    <a:pt x="125" y="19"/>
                  </a:lnTo>
                  <a:lnTo>
                    <a:pt x="122" y="24"/>
                  </a:lnTo>
                  <a:lnTo>
                    <a:pt x="123" y="24"/>
                  </a:lnTo>
                  <a:lnTo>
                    <a:pt x="126" y="25"/>
                  </a:lnTo>
                  <a:lnTo>
                    <a:pt x="133" y="25"/>
                  </a:lnTo>
                  <a:lnTo>
                    <a:pt x="136" y="29"/>
                  </a:lnTo>
                  <a:lnTo>
                    <a:pt x="142" y="31"/>
                  </a:lnTo>
                  <a:lnTo>
                    <a:pt x="145" y="38"/>
                  </a:lnTo>
                  <a:lnTo>
                    <a:pt x="153" y="51"/>
                  </a:lnTo>
                  <a:lnTo>
                    <a:pt x="158" y="55"/>
                  </a:lnTo>
                  <a:lnTo>
                    <a:pt x="163" y="64"/>
                  </a:lnTo>
                  <a:lnTo>
                    <a:pt x="166" y="67"/>
                  </a:lnTo>
                  <a:lnTo>
                    <a:pt x="171" y="73"/>
                  </a:lnTo>
                  <a:lnTo>
                    <a:pt x="173" y="73"/>
                  </a:lnTo>
                  <a:lnTo>
                    <a:pt x="163" y="81"/>
                  </a:lnTo>
                  <a:lnTo>
                    <a:pt x="157" y="88"/>
                  </a:lnTo>
                  <a:lnTo>
                    <a:pt x="159" y="95"/>
                  </a:lnTo>
                  <a:lnTo>
                    <a:pt x="166" y="108"/>
                  </a:lnTo>
                  <a:lnTo>
                    <a:pt x="167" y="114"/>
                  </a:lnTo>
                  <a:lnTo>
                    <a:pt x="169" y="115"/>
                  </a:lnTo>
                  <a:lnTo>
                    <a:pt x="171" y="118"/>
                  </a:lnTo>
                  <a:lnTo>
                    <a:pt x="173" y="118"/>
                  </a:lnTo>
                  <a:lnTo>
                    <a:pt x="175" y="120"/>
                  </a:lnTo>
                  <a:lnTo>
                    <a:pt x="178" y="123"/>
                  </a:lnTo>
                  <a:lnTo>
                    <a:pt x="180" y="128"/>
                  </a:lnTo>
                  <a:lnTo>
                    <a:pt x="179" y="129"/>
                  </a:lnTo>
                  <a:lnTo>
                    <a:pt x="181" y="133"/>
                  </a:lnTo>
                  <a:lnTo>
                    <a:pt x="190" y="145"/>
                  </a:lnTo>
                  <a:lnTo>
                    <a:pt x="199" y="150"/>
                  </a:lnTo>
                  <a:lnTo>
                    <a:pt x="206" y="150"/>
                  </a:lnTo>
                  <a:lnTo>
                    <a:pt x="211" y="147"/>
                  </a:lnTo>
                  <a:lnTo>
                    <a:pt x="224" y="147"/>
                  </a:lnTo>
                  <a:lnTo>
                    <a:pt x="225" y="149"/>
                  </a:lnTo>
                  <a:lnTo>
                    <a:pt x="226" y="154"/>
                  </a:lnTo>
                  <a:lnTo>
                    <a:pt x="229" y="161"/>
                  </a:lnTo>
                  <a:lnTo>
                    <a:pt x="227" y="165"/>
                  </a:lnTo>
                  <a:lnTo>
                    <a:pt x="222" y="165"/>
                  </a:lnTo>
                  <a:lnTo>
                    <a:pt x="217" y="171"/>
                  </a:lnTo>
                  <a:lnTo>
                    <a:pt x="216" y="171"/>
                  </a:lnTo>
                  <a:lnTo>
                    <a:pt x="213" y="173"/>
                  </a:lnTo>
                  <a:lnTo>
                    <a:pt x="211" y="182"/>
                  </a:lnTo>
                  <a:lnTo>
                    <a:pt x="210" y="187"/>
                  </a:lnTo>
                  <a:lnTo>
                    <a:pt x="210" y="190"/>
                  </a:lnTo>
                  <a:lnTo>
                    <a:pt x="212" y="191"/>
                  </a:lnTo>
                  <a:lnTo>
                    <a:pt x="212" y="193"/>
                  </a:lnTo>
                  <a:lnTo>
                    <a:pt x="212" y="193"/>
                  </a:lnTo>
                  <a:lnTo>
                    <a:pt x="209" y="202"/>
                  </a:lnTo>
                  <a:lnTo>
                    <a:pt x="209" y="207"/>
                  </a:lnTo>
                  <a:lnTo>
                    <a:pt x="209" y="211"/>
                  </a:lnTo>
                  <a:lnTo>
                    <a:pt x="210" y="216"/>
                  </a:lnTo>
                  <a:lnTo>
                    <a:pt x="210" y="219"/>
                  </a:lnTo>
                  <a:lnTo>
                    <a:pt x="211" y="222"/>
                  </a:lnTo>
                  <a:lnTo>
                    <a:pt x="212" y="228"/>
                  </a:lnTo>
                  <a:lnTo>
                    <a:pt x="214" y="234"/>
                  </a:lnTo>
                  <a:lnTo>
                    <a:pt x="214" y="239"/>
                  </a:lnTo>
                  <a:lnTo>
                    <a:pt x="214" y="244"/>
                  </a:lnTo>
                  <a:lnTo>
                    <a:pt x="217" y="245"/>
                  </a:lnTo>
                  <a:lnTo>
                    <a:pt x="217" y="245"/>
                  </a:lnTo>
                  <a:lnTo>
                    <a:pt x="217" y="248"/>
                  </a:lnTo>
                  <a:lnTo>
                    <a:pt x="218" y="250"/>
                  </a:lnTo>
                  <a:lnTo>
                    <a:pt x="217" y="253"/>
                  </a:lnTo>
                  <a:lnTo>
                    <a:pt x="217" y="256"/>
                  </a:lnTo>
                  <a:lnTo>
                    <a:pt x="214" y="259"/>
                  </a:lnTo>
                  <a:lnTo>
                    <a:pt x="213" y="266"/>
                  </a:lnTo>
                  <a:lnTo>
                    <a:pt x="211" y="274"/>
                  </a:lnTo>
                  <a:lnTo>
                    <a:pt x="206" y="275"/>
                  </a:lnTo>
                  <a:lnTo>
                    <a:pt x="205" y="279"/>
                  </a:lnTo>
                  <a:lnTo>
                    <a:pt x="203" y="281"/>
                  </a:lnTo>
                  <a:lnTo>
                    <a:pt x="206" y="281"/>
                  </a:lnTo>
                  <a:lnTo>
                    <a:pt x="210" y="284"/>
                  </a:lnTo>
                  <a:lnTo>
                    <a:pt x="211" y="282"/>
                  </a:lnTo>
                  <a:lnTo>
                    <a:pt x="216" y="287"/>
                  </a:lnTo>
                  <a:lnTo>
                    <a:pt x="217" y="286"/>
                  </a:lnTo>
                  <a:lnTo>
                    <a:pt x="218" y="287"/>
                  </a:lnTo>
                  <a:lnTo>
                    <a:pt x="219" y="285"/>
                  </a:lnTo>
                  <a:lnTo>
                    <a:pt x="219" y="284"/>
                  </a:lnTo>
                  <a:lnTo>
                    <a:pt x="221" y="284"/>
                  </a:lnTo>
                  <a:lnTo>
                    <a:pt x="221" y="286"/>
                  </a:lnTo>
                  <a:lnTo>
                    <a:pt x="221" y="287"/>
                  </a:lnTo>
                  <a:lnTo>
                    <a:pt x="225" y="287"/>
                  </a:lnTo>
                  <a:lnTo>
                    <a:pt x="226" y="287"/>
                  </a:lnTo>
                  <a:lnTo>
                    <a:pt x="227" y="284"/>
                  </a:lnTo>
                  <a:lnTo>
                    <a:pt x="229" y="286"/>
                  </a:lnTo>
                  <a:lnTo>
                    <a:pt x="229" y="291"/>
                  </a:lnTo>
                  <a:lnTo>
                    <a:pt x="232" y="296"/>
                  </a:lnTo>
                  <a:lnTo>
                    <a:pt x="233" y="296"/>
                  </a:lnTo>
                  <a:lnTo>
                    <a:pt x="234" y="298"/>
                  </a:lnTo>
                  <a:lnTo>
                    <a:pt x="234" y="300"/>
                  </a:lnTo>
                  <a:lnTo>
                    <a:pt x="234" y="301"/>
                  </a:lnTo>
                  <a:lnTo>
                    <a:pt x="235" y="303"/>
                  </a:lnTo>
                  <a:lnTo>
                    <a:pt x="235" y="306"/>
                  </a:lnTo>
                  <a:lnTo>
                    <a:pt x="237" y="308"/>
                  </a:lnTo>
                  <a:lnTo>
                    <a:pt x="236" y="310"/>
                  </a:lnTo>
                  <a:lnTo>
                    <a:pt x="237" y="313"/>
                  </a:lnTo>
                  <a:lnTo>
                    <a:pt x="239" y="312"/>
                  </a:lnTo>
                  <a:lnTo>
                    <a:pt x="240" y="316"/>
                  </a:lnTo>
                  <a:lnTo>
                    <a:pt x="242" y="323"/>
                  </a:lnTo>
                  <a:lnTo>
                    <a:pt x="241" y="322"/>
                  </a:lnTo>
                  <a:lnTo>
                    <a:pt x="241" y="326"/>
                  </a:lnTo>
                  <a:lnTo>
                    <a:pt x="240" y="327"/>
                  </a:lnTo>
                  <a:lnTo>
                    <a:pt x="240" y="331"/>
                  </a:lnTo>
                  <a:lnTo>
                    <a:pt x="239" y="336"/>
                  </a:lnTo>
                  <a:lnTo>
                    <a:pt x="236" y="336"/>
                  </a:lnTo>
                  <a:lnTo>
                    <a:pt x="230" y="338"/>
                  </a:lnTo>
                  <a:lnTo>
                    <a:pt x="228" y="343"/>
                  </a:lnTo>
                  <a:lnTo>
                    <a:pt x="226" y="341"/>
                  </a:lnTo>
                  <a:lnTo>
                    <a:pt x="224" y="341"/>
                  </a:lnTo>
                  <a:lnTo>
                    <a:pt x="222" y="343"/>
                  </a:lnTo>
                  <a:lnTo>
                    <a:pt x="217" y="338"/>
                  </a:lnTo>
                  <a:lnTo>
                    <a:pt x="212" y="338"/>
                  </a:lnTo>
                  <a:lnTo>
                    <a:pt x="211" y="339"/>
                  </a:lnTo>
                  <a:lnTo>
                    <a:pt x="210" y="346"/>
                  </a:lnTo>
                  <a:lnTo>
                    <a:pt x="210" y="348"/>
                  </a:lnTo>
                  <a:lnTo>
                    <a:pt x="213" y="349"/>
                  </a:lnTo>
                  <a:lnTo>
                    <a:pt x="213" y="353"/>
                  </a:lnTo>
                  <a:lnTo>
                    <a:pt x="216" y="351"/>
                  </a:lnTo>
                  <a:lnTo>
                    <a:pt x="221" y="354"/>
                  </a:lnTo>
                  <a:lnTo>
                    <a:pt x="216" y="354"/>
                  </a:lnTo>
                  <a:lnTo>
                    <a:pt x="214" y="359"/>
                  </a:lnTo>
                  <a:lnTo>
                    <a:pt x="218" y="370"/>
                  </a:lnTo>
                  <a:lnTo>
                    <a:pt x="222" y="379"/>
                  </a:lnTo>
                  <a:lnTo>
                    <a:pt x="229" y="383"/>
                  </a:lnTo>
                  <a:lnTo>
                    <a:pt x="232" y="384"/>
                  </a:lnTo>
                  <a:lnTo>
                    <a:pt x="233" y="383"/>
                  </a:lnTo>
                  <a:lnTo>
                    <a:pt x="234" y="384"/>
                  </a:lnTo>
                  <a:lnTo>
                    <a:pt x="232" y="381"/>
                  </a:lnTo>
                  <a:lnTo>
                    <a:pt x="233" y="373"/>
                  </a:lnTo>
                  <a:lnTo>
                    <a:pt x="237" y="369"/>
                  </a:lnTo>
                  <a:lnTo>
                    <a:pt x="240" y="370"/>
                  </a:lnTo>
                  <a:lnTo>
                    <a:pt x="240" y="374"/>
                  </a:lnTo>
                  <a:lnTo>
                    <a:pt x="241" y="375"/>
                  </a:lnTo>
                  <a:lnTo>
                    <a:pt x="242" y="383"/>
                  </a:lnTo>
                  <a:lnTo>
                    <a:pt x="239" y="386"/>
                  </a:lnTo>
                  <a:lnTo>
                    <a:pt x="236" y="385"/>
                  </a:lnTo>
                  <a:lnTo>
                    <a:pt x="236" y="388"/>
                  </a:lnTo>
                  <a:lnTo>
                    <a:pt x="237" y="391"/>
                  </a:lnTo>
                  <a:lnTo>
                    <a:pt x="240" y="394"/>
                  </a:lnTo>
                  <a:lnTo>
                    <a:pt x="243" y="395"/>
                  </a:lnTo>
                  <a:lnTo>
                    <a:pt x="244" y="398"/>
                  </a:lnTo>
                  <a:lnTo>
                    <a:pt x="247" y="398"/>
                  </a:lnTo>
                  <a:lnTo>
                    <a:pt x="251" y="404"/>
                  </a:lnTo>
                  <a:lnTo>
                    <a:pt x="251" y="407"/>
                  </a:lnTo>
                  <a:lnTo>
                    <a:pt x="249" y="410"/>
                  </a:lnTo>
                  <a:lnTo>
                    <a:pt x="249" y="420"/>
                  </a:lnTo>
                  <a:lnTo>
                    <a:pt x="248" y="422"/>
                  </a:lnTo>
                  <a:lnTo>
                    <a:pt x="248" y="425"/>
                  </a:lnTo>
                  <a:lnTo>
                    <a:pt x="245" y="427"/>
                  </a:lnTo>
                  <a:lnTo>
                    <a:pt x="245" y="432"/>
                  </a:lnTo>
                  <a:lnTo>
                    <a:pt x="243" y="440"/>
                  </a:lnTo>
                  <a:lnTo>
                    <a:pt x="243" y="441"/>
                  </a:lnTo>
                  <a:lnTo>
                    <a:pt x="244" y="440"/>
                  </a:lnTo>
                  <a:lnTo>
                    <a:pt x="244" y="443"/>
                  </a:lnTo>
                  <a:lnTo>
                    <a:pt x="245" y="445"/>
                  </a:lnTo>
                  <a:lnTo>
                    <a:pt x="248" y="446"/>
                  </a:lnTo>
                  <a:lnTo>
                    <a:pt x="251" y="443"/>
                  </a:lnTo>
                  <a:lnTo>
                    <a:pt x="252" y="445"/>
                  </a:lnTo>
                  <a:lnTo>
                    <a:pt x="254" y="453"/>
                  </a:lnTo>
                  <a:lnTo>
                    <a:pt x="254" y="455"/>
                  </a:lnTo>
                  <a:lnTo>
                    <a:pt x="250" y="453"/>
                  </a:lnTo>
                  <a:lnTo>
                    <a:pt x="245" y="456"/>
                  </a:lnTo>
                  <a:lnTo>
                    <a:pt x="242" y="466"/>
                  </a:lnTo>
                  <a:lnTo>
                    <a:pt x="243" y="466"/>
                  </a:lnTo>
                  <a:lnTo>
                    <a:pt x="244" y="472"/>
                  </a:lnTo>
                  <a:lnTo>
                    <a:pt x="247" y="469"/>
                  </a:lnTo>
                  <a:lnTo>
                    <a:pt x="248" y="471"/>
                  </a:lnTo>
                  <a:lnTo>
                    <a:pt x="247" y="474"/>
                  </a:lnTo>
                  <a:lnTo>
                    <a:pt x="251" y="474"/>
                  </a:lnTo>
                  <a:lnTo>
                    <a:pt x="251" y="476"/>
                  </a:lnTo>
                  <a:lnTo>
                    <a:pt x="251" y="478"/>
                  </a:lnTo>
                  <a:lnTo>
                    <a:pt x="254" y="477"/>
                  </a:lnTo>
                  <a:lnTo>
                    <a:pt x="254" y="478"/>
                  </a:lnTo>
                  <a:lnTo>
                    <a:pt x="256" y="478"/>
                  </a:lnTo>
                  <a:lnTo>
                    <a:pt x="257" y="479"/>
                  </a:lnTo>
                  <a:lnTo>
                    <a:pt x="257" y="485"/>
                  </a:lnTo>
                  <a:lnTo>
                    <a:pt x="255" y="492"/>
                  </a:lnTo>
                  <a:lnTo>
                    <a:pt x="256" y="495"/>
                  </a:lnTo>
                  <a:lnTo>
                    <a:pt x="258" y="497"/>
                  </a:lnTo>
                  <a:lnTo>
                    <a:pt x="259" y="495"/>
                  </a:lnTo>
                  <a:lnTo>
                    <a:pt x="260" y="493"/>
                  </a:lnTo>
                  <a:lnTo>
                    <a:pt x="262" y="497"/>
                  </a:lnTo>
                  <a:lnTo>
                    <a:pt x="265" y="497"/>
                  </a:lnTo>
                  <a:lnTo>
                    <a:pt x="267" y="505"/>
                  </a:lnTo>
                  <a:lnTo>
                    <a:pt x="269" y="504"/>
                  </a:lnTo>
                  <a:lnTo>
                    <a:pt x="271" y="505"/>
                  </a:lnTo>
                  <a:lnTo>
                    <a:pt x="274" y="511"/>
                  </a:lnTo>
                  <a:lnTo>
                    <a:pt x="275" y="519"/>
                  </a:lnTo>
                  <a:lnTo>
                    <a:pt x="273" y="519"/>
                  </a:lnTo>
                  <a:lnTo>
                    <a:pt x="273" y="521"/>
                  </a:lnTo>
                  <a:lnTo>
                    <a:pt x="271" y="523"/>
                  </a:lnTo>
                  <a:lnTo>
                    <a:pt x="274" y="525"/>
                  </a:lnTo>
                  <a:lnTo>
                    <a:pt x="275" y="528"/>
                  </a:lnTo>
                  <a:lnTo>
                    <a:pt x="275" y="530"/>
                  </a:lnTo>
                  <a:lnTo>
                    <a:pt x="274" y="531"/>
                  </a:lnTo>
                  <a:lnTo>
                    <a:pt x="275" y="539"/>
                  </a:lnTo>
                  <a:lnTo>
                    <a:pt x="275" y="544"/>
                  </a:lnTo>
                  <a:lnTo>
                    <a:pt x="275" y="545"/>
                  </a:lnTo>
                  <a:lnTo>
                    <a:pt x="274" y="544"/>
                  </a:lnTo>
                  <a:lnTo>
                    <a:pt x="272" y="545"/>
                  </a:lnTo>
                  <a:lnTo>
                    <a:pt x="272" y="550"/>
                  </a:lnTo>
                  <a:lnTo>
                    <a:pt x="271" y="551"/>
                  </a:lnTo>
                  <a:lnTo>
                    <a:pt x="272" y="554"/>
                  </a:lnTo>
                  <a:lnTo>
                    <a:pt x="270" y="554"/>
                  </a:lnTo>
                  <a:lnTo>
                    <a:pt x="270" y="561"/>
                  </a:lnTo>
                  <a:lnTo>
                    <a:pt x="269" y="562"/>
                  </a:lnTo>
                  <a:lnTo>
                    <a:pt x="272" y="566"/>
                  </a:lnTo>
                  <a:lnTo>
                    <a:pt x="271" y="571"/>
                  </a:lnTo>
                  <a:lnTo>
                    <a:pt x="269" y="571"/>
                  </a:lnTo>
                  <a:lnTo>
                    <a:pt x="267" y="573"/>
                  </a:lnTo>
                  <a:lnTo>
                    <a:pt x="269" y="576"/>
                  </a:lnTo>
                  <a:lnTo>
                    <a:pt x="270" y="577"/>
                  </a:lnTo>
                  <a:lnTo>
                    <a:pt x="270" y="580"/>
                  </a:lnTo>
                  <a:lnTo>
                    <a:pt x="269" y="580"/>
                  </a:lnTo>
                  <a:lnTo>
                    <a:pt x="267" y="577"/>
                  </a:lnTo>
                  <a:lnTo>
                    <a:pt x="266" y="578"/>
                  </a:lnTo>
                  <a:lnTo>
                    <a:pt x="265" y="582"/>
                  </a:lnTo>
                  <a:lnTo>
                    <a:pt x="269" y="583"/>
                  </a:lnTo>
                  <a:lnTo>
                    <a:pt x="266" y="585"/>
                  </a:lnTo>
                  <a:lnTo>
                    <a:pt x="270" y="591"/>
                  </a:lnTo>
                  <a:lnTo>
                    <a:pt x="267" y="591"/>
                  </a:lnTo>
                  <a:lnTo>
                    <a:pt x="269" y="593"/>
                  </a:lnTo>
                  <a:lnTo>
                    <a:pt x="271" y="594"/>
                  </a:lnTo>
                  <a:lnTo>
                    <a:pt x="271" y="596"/>
                  </a:lnTo>
                  <a:lnTo>
                    <a:pt x="270" y="597"/>
                  </a:lnTo>
                  <a:lnTo>
                    <a:pt x="272" y="598"/>
                  </a:lnTo>
                  <a:lnTo>
                    <a:pt x="272" y="599"/>
                  </a:lnTo>
                  <a:lnTo>
                    <a:pt x="271" y="599"/>
                  </a:lnTo>
                  <a:lnTo>
                    <a:pt x="272" y="603"/>
                  </a:lnTo>
                  <a:lnTo>
                    <a:pt x="270" y="606"/>
                  </a:lnTo>
                  <a:lnTo>
                    <a:pt x="266" y="603"/>
                  </a:lnTo>
                  <a:lnTo>
                    <a:pt x="263" y="603"/>
                  </a:lnTo>
                  <a:lnTo>
                    <a:pt x="262" y="603"/>
                  </a:lnTo>
                  <a:lnTo>
                    <a:pt x="264" y="607"/>
                  </a:lnTo>
                  <a:lnTo>
                    <a:pt x="263" y="607"/>
                  </a:lnTo>
                  <a:lnTo>
                    <a:pt x="262" y="604"/>
                  </a:lnTo>
                  <a:lnTo>
                    <a:pt x="258" y="603"/>
                  </a:lnTo>
                  <a:lnTo>
                    <a:pt x="258" y="607"/>
                  </a:lnTo>
                  <a:lnTo>
                    <a:pt x="259" y="607"/>
                  </a:lnTo>
                  <a:lnTo>
                    <a:pt x="258" y="608"/>
                  </a:lnTo>
                  <a:lnTo>
                    <a:pt x="258" y="611"/>
                  </a:lnTo>
                  <a:lnTo>
                    <a:pt x="258" y="612"/>
                  </a:lnTo>
                  <a:lnTo>
                    <a:pt x="260" y="611"/>
                  </a:lnTo>
                  <a:lnTo>
                    <a:pt x="263" y="613"/>
                  </a:lnTo>
                  <a:lnTo>
                    <a:pt x="263" y="617"/>
                  </a:lnTo>
                  <a:lnTo>
                    <a:pt x="263" y="622"/>
                  </a:lnTo>
                  <a:lnTo>
                    <a:pt x="260" y="620"/>
                  </a:lnTo>
                  <a:lnTo>
                    <a:pt x="260" y="616"/>
                  </a:lnTo>
                  <a:lnTo>
                    <a:pt x="255" y="616"/>
                  </a:lnTo>
                  <a:lnTo>
                    <a:pt x="250" y="619"/>
                  </a:lnTo>
                  <a:lnTo>
                    <a:pt x="249" y="623"/>
                  </a:lnTo>
                  <a:lnTo>
                    <a:pt x="249" y="625"/>
                  </a:lnTo>
                  <a:lnTo>
                    <a:pt x="248" y="625"/>
                  </a:lnTo>
                  <a:lnTo>
                    <a:pt x="249" y="628"/>
                  </a:lnTo>
                  <a:lnTo>
                    <a:pt x="248" y="635"/>
                  </a:lnTo>
                  <a:lnTo>
                    <a:pt x="250" y="640"/>
                  </a:lnTo>
                  <a:lnTo>
                    <a:pt x="255" y="645"/>
                  </a:lnTo>
                  <a:lnTo>
                    <a:pt x="255" y="643"/>
                  </a:lnTo>
                  <a:lnTo>
                    <a:pt x="256" y="642"/>
                  </a:lnTo>
                  <a:lnTo>
                    <a:pt x="258" y="645"/>
                  </a:lnTo>
                  <a:lnTo>
                    <a:pt x="258" y="646"/>
                  </a:lnTo>
                  <a:lnTo>
                    <a:pt x="256" y="648"/>
                  </a:lnTo>
                  <a:lnTo>
                    <a:pt x="256" y="649"/>
                  </a:lnTo>
                  <a:lnTo>
                    <a:pt x="257" y="654"/>
                  </a:lnTo>
                  <a:lnTo>
                    <a:pt x="259" y="659"/>
                  </a:lnTo>
                  <a:lnTo>
                    <a:pt x="259" y="660"/>
                  </a:lnTo>
                  <a:lnTo>
                    <a:pt x="256" y="659"/>
                  </a:lnTo>
                  <a:lnTo>
                    <a:pt x="254" y="660"/>
                  </a:lnTo>
                  <a:lnTo>
                    <a:pt x="252" y="660"/>
                  </a:lnTo>
                  <a:lnTo>
                    <a:pt x="252" y="660"/>
                  </a:lnTo>
                  <a:lnTo>
                    <a:pt x="251" y="660"/>
                  </a:lnTo>
                  <a:lnTo>
                    <a:pt x="251" y="660"/>
                  </a:lnTo>
                  <a:lnTo>
                    <a:pt x="252" y="663"/>
                  </a:lnTo>
                  <a:lnTo>
                    <a:pt x="251" y="663"/>
                  </a:lnTo>
                  <a:lnTo>
                    <a:pt x="250" y="664"/>
                  </a:lnTo>
                  <a:lnTo>
                    <a:pt x="251" y="669"/>
                  </a:lnTo>
                  <a:lnTo>
                    <a:pt x="255" y="669"/>
                  </a:lnTo>
                  <a:lnTo>
                    <a:pt x="256" y="671"/>
                  </a:lnTo>
                  <a:lnTo>
                    <a:pt x="257" y="676"/>
                  </a:lnTo>
                  <a:lnTo>
                    <a:pt x="256" y="679"/>
                  </a:lnTo>
                  <a:lnTo>
                    <a:pt x="257" y="680"/>
                  </a:lnTo>
                  <a:lnTo>
                    <a:pt x="258" y="680"/>
                  </a:lnTo>
                  <a:lnTo>
                    <a:pt x="259" y="682"/>
                  </a:lnTo>
                  <a:lnTo>
                    <a:pt x="259" y="687"/>
                  </a:lnTo>
                  <a:lnTo>
                    <a:pt x="258" y="689"/>
                  </a:lnTo>
                  <a:lnTo>
                    <a:pt x="257" y="689"/>
                  </a:lnTo>
                  <a:lnTo>
                    <a:pt x="256" y="685"/>
                  </a:lnTo>
                  <a:lnTo>
                    <a:pt x="254" y="684"/>
                  </a:lnTo>
                  <a:lnTo>
                    <a:pt x="254" y="685"/>
                  </a:lnTo>
                  <a:lnTo>
                    <a:pt x="255" y="685"/>
                  </a:lnTo>
                  <a:lnTo>
                    <a:pt x="255" y="687"/>
                  </a:lnTo>
                  <a:lnTo>
                    <a:pt x="251" y="689"/>
                  </a:lnTo>
                  <a:lnTo>
                    <a:pt x="250" y="690"/>
                  </a:lnTo>
                  <a:lnTo>
                    <a:pt x="254" y="694"/>
                  </a:lnTo>
                  <a:lnTo>
                    <a:pt x="257" y="702"/>
                  </a:lnTo>
                  <a:lnTo>
                    <a:pt x="259" y="702"/>
                  </a:lnTo>
                  <a:lnTo>
                    <a:pt x="260" y="705"/>
                  </a:lnTo>
                  <a:lnTo>
                    <a:pt x="264" y="705"/>
                  </a:lnTo>
                  <a:lnTo>
                    <a:pt x="265" y="706"/>
                  </a:lnTo>
                  <a:lnTo>
                    <a:pt x="265" y="710"/>
                  </a:lnTo>
                  <a:lnTo>
                    <a:pt x="264" y="712"/>
                  </a:lnTo>
                  <a:lnTo>
                    <a:pt x="264" y="715"/>
                  </a:lnTo>
                  <a:lnTo>
                    <a:pt x="263" y="715"/>
                  </a:lnTo>
                  <a:lnTo>
                    <a:pt x="263" y="717"/>
                  </a:lnTo>
                  <a:lnTo>
                    <a:pt x="263" y="720"/>
                  </a:lnTo>
                  <a:lnTo>
                    <a:pt x="259" y="716"/>
                  </a:lnTo>
                  <a:lnTo>
                    <a:pt x="257" y="717"/>
                  </a:lnTo>
                  <a:lnTo>
                    <a:pt x="257" y="721"/>
                  </a:lnTo>
                  <a:lnTo>
                    <a:pt x="262" y="725"/>
                  </a:lnTo>
                  <a:lnTo>
                    <a:pt x="259" y="726"/>
                  </a:lnTo>
                  <a:lnTo>
                    <a:pt x="258" y="725"/>
                  </a:lnTo>
                  <a:lnTo>
                    <a:pt x="257" y="726"/>
                  </a:lnTo>
                  <a:lnTo>
                    <a:pt x="256" y="725"/>
                  </a:lnTo>
                  <a:lnTo>
                    <a:pt x="255" y="727"/>
                  </a:lnTo>
                  <a:lnTo>
                    <a:pt x="254" y="726"/>
                  </a:lnTo>
                  <a:lnTo>
                    <a:pt x="251" y="729"/>
                  </a:lnTo>
                  <a:lnTo>
                    <a:pt x="250" y="722"/>
                  </a:lnTo>
                  <a:lnTo>
                    <a:pt x="248" y="722"/>
                  </a:lnTo>
                  <a:lnTo>
                    <a:pt x="247" y="727"/>
                  </a:lnTo>
                  <a:lnTo>
                    <a:pt x="245" y="729"/>
                  </a:lnTo>
                  <a:lnTo>
                    <a:pt x="245" y="731"/>
                  </a:lnTo>
                  <a:lnTo>
                    <a:pt x="247" y="734"/>
                  </a:lnTo>
                  <a:lnTo>
                    <a:pt x="247" y="737"/>
                  </a:lnTo>
                  <a:lnTo>
                    <a:pt x="244" y="737"/>
                  </a:lnTo>
                  <a:lnTo>
                    <a:pt x="244" y="738"/>
                  </a:lnTo>
                  <a:lnTo>
                    <a:pt x="242" y="741"/>
                  </a:lnTo>
                  <a:lnTo>
                    <a:pt x="241" y="738"/>
                  </a:lnTo>
                  <a:lnTo>
                    <a:pt x="240" y="739"/>
                  </a:lnTo>
                  <a:lnTo>
                    <a:pt x="236" y="744"/>
                  </a:lnTo>
                  <a:lnTo>
                    <a:pt x="234" y="747"/>
                  </a:lnTo>
                  <a:lnTo>
                    <a:pt x="235" y="751"/>
                  </a:lnTo>
                  <a:lnTo>
                    <a:pt x="234" y="751"/>
                  </a:lnTo>
                  <a:lnTo>
                    <a:pt x="232" y="754"/>
                  </a:lnTo>
                  <a:lnTo>
                    <a:pt x="232" y="754"/>
                  </a:lnTo>
                  <a:lnTo>
                    <a:pt x="232" y="758"/>
                  </a:lnTo>
                  <a:lnTo>
                    <a:pt x="233" y="759"/>
                  </a:lnTo>
                  <a:lnTo>
                    <a:pt x="232" y="762"/>
                  </a:lnTo>
                  <a:lnTo>
                    <a:pt x="233" y="763"/>
                  </a:lnTo>
                  <a:lnTo>
                    <a:pt x="233" y="764"/>
                  </a:lnTo>
                  <a:lnTo>
                    <a:pt x="230" y="763"/>
                  </a:lnTo>
                  <a:lnTo>
                    <a:pt x="228" y="767"/>
                  </a:lnTo>
                  <a:lnTo>
                    <a:pt x="228" y="769"/>
                  </a:lnTo>
                  <a:lnTo>
                    <a:pt x="227" y="769"/>
                  </a:lnTo>
                  <a:lnTo>
                    <a:pt x="229" y="774"/>
                  </a:lnTo>
                  <a:lnTo>
                    <a:pt x="228" y="775"/>
                  </a:lnTo>
                  <a:lnTo>
                    <a:pt x="222" y="773"/>
                  </a:lnTo>
                  <a:lnTo>
                    <a:pt x="221" y="769"/>
                  </a:lnTo>
                  <a:lnTo>
                    <a:pt x="224" y="765"/>
                  </a:lnTo>
                  <a:lnTo>
                    <a:pt x="221" y="762"/>
                  </a:lnTo>
                  <a:lnTo>
                    <a:pt x="221" y="758"/>
                  </a:lnTo>
                  <a:lnTo>
                    <a:pt x="217" y="759"/>
                  </a:lnTo>
                  <a:lnTo>
                    <a:pt x="213" y="763"/>
                  </a:lnTo>
                  <a:lnTo>
                    <a:pt x="212" y="763"/>
                  </a:lnTo>
                  <a:lnTo>
                    <a:pt x="211" y="762"/>
                  </a:lnTo>
                  <a:lnTo>
                    <a:pt x="207" y="762"/>
                  </a:lnTo>
                  <a:lnTo>
                    <a:pt x="202" y="752"/>
                  </a:lnTo>
                  <a:lnTo>
                    <a:pt x="194" y="749"/>
                  </a:lnTo>
                  <a:lnTo>
                    <a:pt x="189" y="752"/>
                  </a:lnTo>
                  <a:lnTo>
                    <a:pt x="188" y="755"/>
                  </a:lnTo>
                  <a:lnTo>
                    <a:pt x="189" y="757"/>
                  </a:lnTo>
                  <a:lnTo>
                    <a:pt x="187" y="760"/>
                  </a:lnTo>
                  <a:lnTo>
                    <a:pt x="186" y="755"/>
                  </a:lnTo>
                  <a:lnTo>
                    <a:pt x="183" y="755"/>
                  </a:lnTo>
                  <a:lnTo>
                    <a:pt x="183" y="752"/>
                  </a:lnTo>
                  <a:lnTo>
                    <a:pt x="179" y="751"/>
                  </a:lnTo>
                  <a:lnTo>
                    <a:pt x="181" y="747"/>
                  </a:lnTo>
                  <a:lnTo>
                    <a:pt x="179" y="743"/>
                  </a:lnTo>
                  <a:lnTo>
                    <a:pt x="175" y="742"/>
                  </a:lnTo>
                  <a:lnTo>
                    <a:pt x="172" y="744"/>
                  </a:lnTo>
                  <a:lnTo>
                    <a:pt x="168" y="742"/>
                  </a:lnTo>
                  <a:lnTo>
                    <a:pt x="164" y="741"/>
                  </a:lnTo>
                  <a:lnTo>
                    <a:pt x="160" y="737"/>
                  </a:lnTo>
                  <a:lnTo>
                    <a:pt x="159" y="737"/>
                  </a:lnTo>
                  <a:lnTo>
                    <a:pt x="158" y="738"/>
                  </a:lnTo>
                  <a:lnTo>
                    <a:pt x="156" y="738"/>
                  </a:lnTo>
                  <a:lnTo>
                    <a:pt x="154" y="738"/>
                  </a:lnTo>
                  <a:lnTo>
                    <a:pt x="154" y="737"/>
                  </a:lnTo>
                  <a:lnTo>
                    <a:pt x="150" y="733"/>
                  </a:lnTo>
                  <a:lnTo>
                    <a:pt x="150" y="729"/>
                  </a:lnTo>
                  <a:lnTo>
                    <a:pt x="152" y="725"/>
                  </a:lnTo>
                  <a:lnTo>
                    <a:pt x="153" y="718"/>
                  </a:lnTo>
                  <a:lnTo>
                    <a:pt x="152" y="718"/>
                  </a:lnTo>
                  <a:lnTo>
                    <a:pt x="152" y="716"/>
                  </a:lnTo>
                  <a:lnTo>
                    <a:pt x="150" y="712"/>
                  </a:lnTo>
                  <a:lnTo>
                    <a:pt x="150" y="710"/>
                  </a:lnTo>
                  <a:lnTo>
                    <a:pt x="149" y="711"/>
                  </a:lnTo>
                  <a:lnTo>
                    <a:pt x="150" y="707"/>
                  </a:lnTo>
                  <a:lnTo>
                    <a:pt x="149" y="703"/>
                  </a:lnTo>
                  <a:lnTo>
                    <a:pt x="150" y="701"/>
                  </a:lnTo>
                  <a:lnTo>
                    <a:pt x="149" y="694"/>
                  </a:lnTo>
                  <a:lnTo>
                    <a:pt x="149" y="692"/>
                  </a:lnTo>
                  <a:lnTo>
                    <a:pt x="150" y="691"/>
                  </a:lnTo>
                  <a:lnTo>
                    <a:pt x="149" y="684"/>
                  </a:lnTo>
                  <a:lnTo>
                    <a:pt x="151" y="682"/>
                  </a:lnTo>
                  <a:lnTo>
                    <a:pt x="151" y="680"/>
                  </a:lnTo>
                  <a:lnTo>
                    <a:pt x="150" y="674"/>
                  </a:lnTo>
                  <a:lnTo>
                    <a:pt x="149" y="671"/>
                  </a:lnTo>
                  <a:lnTo>
                    <a:pt x="148" y="668"/>
                  </a:lnTo>
                  <a:lnTo>
                    <a:pt x="151" y="664"/>
                  </a:lnTo>
                  <a:lnTo>
                    <a:pt x="156" y="658"/>
                  </a:lnTo>
                  <a:lnTo>
                    <a:pt x="154" y="656"/>
                  </a:lnTo>
                  <a:lnTo>
                    <a:pt x="156" y="656"/>
                  </a:lnTo>
                  <a:lnTo>
                    <a:pt x="156" y="654"/>
                  </a:lnTo>
                  <a:lnTo>
                    <a:pt x="156" y="653"/>
                  </a:lnTo>
                  <a:lnTo>
                    <a:pt x="157" y="650"/>
                  </a:lnTo>
                  <a:lnTo>
                    <a:pt x="156" y="644"/>
                  </a:lnTo>
                  <a:lnTo>
                    <a:pt x="152" y="638"/>
                  </a:lnTo>
                  <a:lnTo>
                    <a:pt x="150" y="638"/>
                  </a:lnTo>
                  <a:lnTo>
                    <a:pt x="149" y="639"/>
                  </a:lnTo>
                  <a:lnTo>
                    <a:pt x="150" y="638"/>
                  </a:lnTo>
                  <a:lnTo>
                    <a:pt x="149" y="638"/>
                  </a:lnTo>
                  <a:lnTo>
                    <a:pt x="146" y="638"/>
                  </a:lnTo>
                  <a:lnTo>
                    <a:pt x="145" y="640"/>
                  </a:lnTo>
                  <a:lnTo>
                    <a:pt x="146" y="646"/>
                  </a:lnTo>
                  <a:lnTo>
                    <a:pt x="146" y="648"/>
                  </a:lnTo>
                  <a:lnTo>
                    <a:pt x="143" y="648"/>
                  </a:lnTo>
                  <a:lnTo>
                    <a:pt x="141" y="646"/>
                  </a:lnTo>
                  <a:lnTo>
                    <a:pt x="137" y="649"/>
                  </a:lnTo>
                  <a:lnTo>
                    <a:pt x="139" y="654"/>
                  </a:lnTo>
                  <a:lnTo>
                    <a:pt x="139" y="656"/>
                  </a:lnTo>
                  <a:lnTo>
                    <a:pt x="137" y="658"/>
                  </a:lnTo>
                  <a:lnTo>
                    <a:pt x="136" y="658"/>
                  </a:lnTo>
                  <a:lnTo>
                    <a:pt x="137" y="651"/>
                  </a:lnTo>
                  <a:lnTo>
                    <a:pt x="136" y="649"/>
                  </a:lnTo>
                  <a:lnTo>
                    <a:pt x="134" y="651"/>
                  </a:lnTo>
                  <a:lnTo>
                    <a:pt x="133" y="650"/>
                  </a:lnTo>
                  <a:lnTo>
                    <a:pt x="131" y="653"/>
                  </a:lnTo>
                  <a:lnTo>
                    <a:pt x="130" y="653"/>
                  </a:lnTo>
                  <a:lnTo>
                    <a:pt x="130" y="650"/>
                  </a:lnTo>
                  <a:lnTo>
                    <a:pt x="130" y="649"/>
                  </a:lnTo>
                  <a:lnTo>
                    <a:pt x="128" y="648"/>
                  </a:lnTo>
                  <a:lnTo>
                    <a:pt x="127" y="649"/>
                  </a:lnTo>
                  <a:lnTo>
                    <a:pt x="123" y="639"/>
                  </a:lnTo>
                  <a:lnTo>
                    <a:pt x="125" y="637"/>
                  </a:lnTo>
                  <a:lnTo>
                    <a:pt x="123" y="633"/>
                  </a:lnTo>
                  <a:lnTo>
                    <a:pt x="121" y="630"/>
                  </a:lnTo>
                  <a:lnTo>
                    <a:pt x="121" y="627"/>
                  </a:lnTo>
                  <a:lnTo>
                    <a:pt x="120" y="627"/>
                  </a:lnTo>
                  <a:lnTo>
                    <a:pt x="121" y="625"/>
                  </a:lnTo>
                  <a:lnTo>
                    <a:pt x="121" y="623"/>
                  </a:lnTo>
                  <a:lnTo>
                    <a:pt x="119" y="622"/>
                  </a:lnTo>
                  <a:lnTo>
                    <a:pt x="120" y="619"/>
                  </a:lnTo>
                  <a:lnTo>
                    <a:pt x="121" y="620"/>
                  </a:lnTo>
                  <a:lnTo>
                    <a:pt x="122" y="617"/>
                  </a:lnTo>
                  <a:lnTo>
                    <a:pt x="121" y="613"/>
                  </a:lnTo>
                  <a:lnTo>
                    <a:pt x="121" y="607"/>
                  </a:lnTo>
                  <a:lnTo>
                    <a:pt x="120" y="604"/>
                  </a:lnTo>
                  <a:lnTo>
                    <a:pt x="120" y="603"/>
                  </a:lnTo>
                  <a:lnTo>
                    <a:pt x="119" y="601"/>
                  </a:lnTo>
                  <a:lnTo>
                    <a:pt x="121" y="596"/>
                  </a:lnTo>
                  <a:lnTo>
                    <a:pt x="119" y="587"/>
                  </a:lnTo>
                  <a:lnTo>
                    <a:pt x="119" y="586"/>
                  </a:lnTo>
                  <a:lnTo>
                    <a:pt x="119" y="586"/>
                  </a:lnTo>
                  <a:lnTo>
                    <a:pt x="119" y="586"/>
                  </a:lnTo>
                  <a:lnTo>
                    <a:pt x="120" y="583"/>
                  </a:lnTo>
                  <a:lnTo>
                    <a:pt x="120" y="578"/>
                  </a:lnTo>
                  <a:lnTo>
                    <a:pt x="119" y="578"/>
                  </a:lnTo>
                  <a:lnTo>
                    <a:pt x="119" y="578"/>
                  </a:lnTo>
                  <a:lnTo>
                    <a:pt x="120" y="575"/>
                  </a:lnTo>
                  <a:lnTo>
                    <a:pt x="119" y="572"/>
                  </a:lnTo>
                  <a:lnTo>
                    <a:pt x="118" y="570"/>
                  </a:lnTo>
                  <a:lnTo>
                    <a:pt x="118" y="566"/>
                  </a:lnTo>
                  <a:lnTo>
                    <a:pt x="120" y="560"/>
                  </a:lnTo>
                  <a:lnTo>
                    <a:pt x="119" y="551"/>
                  </a:lnTo>
                  <a:lnTo>
                    <a:pt x="115" y="547"/>
                  </a:lnTo>
                  <a:lnTo>
                    <a:pt x="115" y="545"/>
                  </a:lnTo>
                  <a:lnTo>
                    <a:pt x="114" y="544"/>
                  </a:lnTo>
                  <a:lnTo>
                    <a:pt x="111" y="541"/>
                  </a:lnTo>
                  <a:lnTo>
                    <a:pt x="111" y="542"/>
                  </a:lnTo>
                  <a:lnTo>
                    <a:pt x="110" y="542"/>
                  </a:lnTo>
                  <a:lnTo>
                    <a:pt x="110" y="545"/>
                  </a:lnTo>
                  <a:lnTo>
                    <a:pt x="107" y="546"/>
                  </a:lnTo>
                  <a:lnTo>
                    <a:pt x="107" y="549"/>
                  </a:lnTo>
                  <a:lnTo>
                    <a:pt x="106" y="552"/>
                  </a:lnTo>
                  <a:lnTo>
                    <a:pt x="105" y="550"/>
                  </a:lnTo>
                  <a:lnTo>
                    <a:pt x="106" y="545"/>
                  </a:lnTo>
                  <a:lnTo>
                    <a:pt x="106" y="540"/>
                  </a:lnTo>
                  <a:lnTo>
                    <a:pt x="107" y="540"/>
                  </a:lnTo>
                  <a:lnTo>
                    <a:pt x="108" y="538"/>
                  </a:lnTo>
                  <a:lnTo>
                    <a:pt x="107" y="534"/>
                  </a:lnTo>
                  <a:lnTo>
                    <a:pt x="105" y="528"/>
                  </a:lnTo>
                  <a:lnTo>
                    <a:pt x="98" y="520"/>
                  </a:lnTo>
                  <a:lnTo>
                    <a:pt x="98" y="518"/>
                  </a:lnTo>
                  <a:lnTo>
                    <a:pt x="97" y="518"/>
                  </a:lnTo>
                  <a:lnTo>
                    <a:pt x="96" y="515"/>
                  </a:lnTo>
                  <a:lnTo>
                    <a:pt x="93" y="516"/>
                  </a:lnTo>
                  <a:lnTo>
                    <a:pt x="91" y="515"/>
                  </a:lnTo>
                  <a:lnTo>
                    <a:pt x="93" y="513"/>
                  </a:lnTo>
                  <a:lnTo>
                    <a:pt x="91" y="508"/>
                  </a:lnTo>
                  <a:lnTo>
                    <a:pt x="92" y="507"/>
                  </a:lnTo>
                  <a:lnTo>
                    <a:pt x="90" y="504"/>
                  </a:lnTo>
                  <a:lnTo>
                    <a:pt x="84" y="500"/>
                  </a:lnTo>
                  <a:lnTo>
                    <a:pt x="81" y="500"/>
                  </a:lnTo>
                  <a:lnTo>
                    <a:pt x="76" y="495"/>
                  </a:lnTo>
                  <a:lnTo>
                    <a:pt x="75" y="495"/>
                  </a:lnTo>
                  <a:lnTo>
                    <a:pt x="74" y="494"/>
                  </a:lnTo>
                  <a:lnTo>
                    <a:pt x="74" y="492"/>
                  </a:lnTo>
                  <a:lnTo>
                    <a:pt x="72" y="490"/>
                  </a:lnTo>
                  <a:lnTo>
                    <a:pt x="72" y="488"/>
                  </a:lnTo>
                  <a:lnTo>
                    <a:pt x="68" y="482"/>
                  </a:lnTo>
                  <a:lnTo>
                    <a:pt x="68" y="479"/>
                  </a:lnTo>
                  <a:lnTo>
                    <a:pt x="63" y="479"/>
                  </a:lnTo>
                  <a:lnTo>
                    <a:pt x="62" y="478"/>
                  </a:lnTo>
                  <a:lnTo>
                    <a:pt x="63" y="474"/>
                  </a:lnTo>
                  <a:lnTo>
                    <a:pt x="63" y="472"/>
                  </a:lnTo>
                  <a:lnTo>
                    <a:pt x="61" y="472"/>
                  </a:lnTo>
                  <a:lnTo>
                    <a:pt x="61" y="481"/>
                  </a:lnTo>
                  <a:lnTo>
                    <a:pt x="59" y="481"/>
                  </a:lnTo>
                  <a:lnTo>
                    <a:pt x="60" y="482"/>
                  </a:lnTo>
                  <a:lnTo>
                    <a:pt x="60" y="483"/>
                  </a:lnTo>
                  <a:lnTo>
                    <a:pt x="58" y="483"/>
                  </a:lnTo>
                  <a:lnTo>
                    <a:pt x="55" y="482"/>
                  </a:lnTo>
                  <a:lnTo>
                    <a:pt x="54" y="472"/>
                  </a:lnTo>
                  <a:lnTo>
                    <a:pt x="54" y="464"/>
                  </a:lnTo>
                  <a:lnTo>
                    <a:pt x="55" y="456"/>
                  </a:lnTo>
                  <a:lnTo>
                    <a:pt x="60" y="442"/>
                  </a:lnTo>
                  <a:lnTo>
                    <a:pt x="69" y="425"/>
                  </a:lnTo>
                  <a:lnTo>
                    <a:pt x="69" y="419"/>
                  </a:lnTo>
                  <a:lnTo>
                    <a:pt x="69" y="416"/>
                  </a:lnTo>
                  <a:lnTo>
                    <a:pt x="67" y="414"/>
                  </a:lnTo>
                  <a:lnTo>
                    <a:pt x="60" y="415"/>
                  </a:lnTo>
                  <a:lnTo>
                    <a:pt x="58" y="415"/>
                  </a:lnTo>
                  <a:lnTo>
                    <a:pt x="51" y="421"/>
                  </a:lnTo>
                  <a:lnTo>
                    <a:pt x="36" y="440"/>
                  </a:lnTo>
                  <a:lnTo>
                    <a:pt x="20" y="435"/>
                  </a:lnTo>
                  <a:lnTo>
                    <a:pt x="22" y="431"/>
                  </a:lnTo>
                  <a:lnTo>
                    <a:pt x="24" y="415"/>
                  </a:lnTo>
                  <a:lnTo>
                    <a:pt x="24" y="401"/>
                  </a:lnTo>
                  <a:lnTo>
                    <a:pt x="23" y="391"/>
                  </a:lnTo>
                  <a:lnTo>
                    <a:pt x="20" y="388"/>
                  </a:lnTo>
                  <a:lnTo>
                    <a:pt x="15" y="391"/>
                  </a:lnTo>
                  <a:lnTo>
                    <a:pt x="12" y="393"/>
                  </a:lnTo>
                  <a:lnTo>
                    <a:pt x="10" y="385"/>
                  </a:lnTo>
                  <a:lnTo>
                    <a:pt x="12" y="380"/>
                  </a:lnTo>
                  <a:lnTo>
                    <a:pt x="14" y="374"/>
                  </a:lnTo>
                  <a:lnTo>
                    <a:pt x="14" y="367"/>
                  </a:lnTo>
                  <a:lnTo>
                    <a:pt x="12" y="364"/>
                  </a:lnTo>
                  <a:lnTo>
                    <a:pt x="13" y="354"/>
                  </a:lnTo>
                  <a:lnTo>
                    <a:pt x="15" y="346"/>
                  </a:lnTo>
                  <a:lnTo>
                    <a:pt x="16" y="339"/>
                  </a:lnTo>
                  <a:lnTo>
                    <a:pt x="15" y="339"/>
                  </a:lnTo>
                  <a:lnTo>
                    <a:pt x="14" y="333"/>
                  </a:lnTo>
                  <a:lnTo>
                    <a:pt x="14" y="333"/>
                  </a:lnTo>
                  <a:lnTo>
                    <a:pt x="13" y="332"/>
                  </a:lnTo>
                  <a:lnTo>
                    <a:pt x="12" y="326"/>
                  </a:lnTo>
                  <a:lnTo>
                    <a:pt x="12" y="318"/>
                  </a:lnTo>
                  <a:lnTo>
                    <a:pt x="10" y="317"/>
                  </a:lnTo>
                  <a:lnTo>
                    <a:pt x="9" y="316"/>
                  </a:lnTo>
                  <a:lnTo>
                    <a:pt x="7" y="316"/>
                  </a:lnTo>
                  <a:lnTo>
                    <a:pt x="0" y="327"/>
                  </a:lnTo>
                  <a:lnTo>
                    <a:pt x="0" y="323"/>
                  </a:lnTo>
                  <a:lnTo>
                    <a:pt x="4" y="320"/>
                  </a:lnTo>
                  <a:lnTo>
                    <a:pt x="9" y="308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88" name="Freeform 1054" descr="30%"/>
            <p:cNvSpPr>
              <a:spLocks/>
            </p:cNvSpPr>
            <p:nvPr/>
          </p:nvSpPr>
          <p:spPr bwMode="auto">
            <a:xfrm>
              <a:off x="3837422" y="4174708"/>
              <a:ext cx="35337" cy="28922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8" y="5"/>
                </a:cxn>
                <a:cxn ang="0">
                  <a:pos x="14" y="10"/>
                </a:cxn>
                <a:cxn ang="0">
                  <a:pos x="20" y="11"/>
                </a:cxn>
                <a:cxn ang="0">
                  <a:pos x="22" y="15"/>
                </a:cxn>
                <a:cxn ang="0">
                  <a:pos x="24" y="15"/>
                </a:cxn>
                <a:cxn ang="0">
                  <a:pos x="28" y="17"/>
                </a:cxn>
                <a:cxn ang="0">
                  <a:pos x="33" y="27"/>
                </a:cxn>
                <a:cxn ang="0">
                  <a:pos x="33" y="35"/>
                </a:cxn>
                <a:cxn ang="0">
                  <a:pos x="35" y="38"/>
                </a:cxn>
                <a:cxn ang="0">
                  <a:pos x="36" y="47"/>
                </a:cxn>
                <a:cxn ang="0">
                  <a:pos x="37" y="49"/>
                </a:cxn>
                <a:cxn ang="0">
                  <a:pos x="38" y="56"/>
                </a:cxn>
                <a:cxn ang="0">
                  <a:pos x="36" y="56"/>
                </a:cxn>
                <a:cxn ang="0">
                  <a:pos x="31" y="54"/>
                </a:cxn>
                <a:cxn ang="0">
                  <a:pos x="29" y="53"/>
                </a:cxn>
                <a:cxn ang="0">
                  <a:pos x="29" y="51"/>
                </a:cxn>
                <a:cxn ang="0">
                  <a:pos x="28" y="49"/>
                </a:cxn>
                <a:cxn ang="0">
                  <a:pos x="24" y="47"/>
                </a:cxn>
                <a:cxn ang="0">
                  <a:pos x="21" y="44"/>
                </a:cxn>
                <a:cxn ang="0">
                  <a:pos x="19" y="35"/>
                </a:cxn>
                <a:cxn ang="0">
                  <a:pos x="18" y="25"/>
                </a:cxn>
                <a:cxn ang="0">
                  <a:pos x="15" y="21"/>
                </a:cxn>
                <a:cxn ang="0">
                  <a:pos x="13" y="20"/>
                </a:cxn>
                <a:cxn ang="0">
                  <a:pos x="12" y="17"/>
                </a:cxn>
                <a:cxn ang="0">
                  <a:pos x="6" y="12"/>
                </a:cxn>
                <a:cxn ang="0">
                  <a:pos x="4" y="6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7" y="0"/>
                </a:cxn>
                <a:cxn ang="0">
                  <a:pos x="7" y="2"/>
                </a:cxn>
              </a:cxnLst>
              <a:rect l="0" t="0" r="r" b="b"/>
              <a:pathLst>
                <a:path w="38" h="56">
                  <a:moveTo>
                    <a:pt x="7" y="2"/>
                  </a:moveTo>
                  <a:lnTo>
                    <a:pt x="8" y="5"/>
                  </a:lnTo>
                  <a:lnTo>
                    <a:pt x="14" y="10"/>
                  </a:lnTo>
                  <a:lnTo>
                    <a:pt x="20" y="11"/>
                  </a:lnTo>
                  <a:lnTo>
                    <a:pt x="22" y="15"/>
                  </a:lnTo>
                  <a:lnTo>
                    <a:pt x="24" y="15"/>
                  </a:lnTo>
                  <a:lnTo>
                    <a:pt x="28" y="17"/>
                  </a:lnTo>
                  <a:lnTo>
                    <a:pt x="33" y="27"/>
                  </a:lnTo>
                  <a:lnTo>
                    <a:pt x="33" y="35"/>
                  </a:lnTo>
                  <a:lnTo>
                    <a:pt x="35" y="38"/>
                  </a:lnTo>
                  <a:lnTo>
                    <a:pt x="36" y="47"/>
                  </a:lnTo>
                  <a:lnTo>
                    <a:pt x="37" y="49"/>
                  </a:lnTo>
                  <a:lnTo>
                    <a:pt x="38" y="56"/>
                  </a:lnTo>
                  <a:lnTo>
                    <a:pt x="36" y="56"/>
                  </a:lnTo>
                  <a:lnTo>
                    <a:pt x="31" y="54"/>
                  </a:lnTo>
                  <a:lnTo>
                    <a:pt x="29" y="53"/>
                  </a:lnTo>
                  <a:lnTo>
                    <a:pt x="29" y="51"/>
                  </a:lnTo>
                  <a:lnTo>
                    <a:pt x="28" y="49"/>
                  </a:lnTo>
                  <a:lnTo>
                    <a:pt x="24" y="47"/>
                  </a:lnTo>
                  <a:lnTo>
                    <a:pt x="21" y="44"/>
                  </a:lnTo>
                  <a:lnTo>
                    <a:pt x="19" y="35"/>
                  </a:lnTo>
                  <a:lnTo>
                    <a:pt x="18" y="25"/>
                  </a:lnTo>
                  <a:lnTo>
                    <a:pt x="15" y="21"/>
                  </a:lnTo>
                  <a:lnTo>
                    <a:pt x="13" y="20"/>
                  </a:lnTo>
                  <a:lnTo>
                    <a:pt x="12" y="17"/>
                  </a:lnTo>
                  <a:lnTo>
                    <a:pt x="6" y="12"/>
                  </a:lnTo>
                  <a:lnTo>
                    <a:pt x="4" y="6"/>
                  </a:lnTo>
                  <a:lnTo>
                    <a:pt x="0" y="2"/>
                  </a:lnTo>
                  <a:lnTo>
                    <a:pt x="1" y="0"/>
                  </a:lnTo>
                  <a:lnTo>
                    <a:pt x="1" y="1"/>
                  </a:lnTo>
                  <a:lnTo>
                    <a:pt x="4" y="0"/>
                  </a:lnTo>
                  <a:lnTo>
                    <a:pt x="6" y="1"/>
                  </a:lnTo>
                  <a:lnTo>
                    <a:pt x="7" y="0"/>
                  </a:lnTo>
                  <a:lnTo>
                    <a:pt x="7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89" name="Freeform 1055" descr="30%"/>
            <p:cNvSpPr>
              <a:spLocks/>
            </p:cNvSpPr>
            <p:nvPr/>
          </p:nvSpPr>
          <p:spPr bwMode="auto">
            <a:xfrm>
              <a:off x="3867181" y="4015638"/>
              <a:ext cx="22320" cy="12853"/>
            </a:xfrm>
            <a:custGeom>
              <a:avLst/>
              <a:gdLst/>
              <a:ahLst/>
              <a:cxnLst>
                <a:cxn ang="0">
                  <a:pos x="17" y="24"/>
                </a:cxn>
                <a:cxn ang="0">
                  <a:pos x="10" y="21"/>
                </a:cxn>
                <a:cxn ang="0">
                  <a:pos x="5" y="24"/>
                </a:cxn>
                <a:cxn ang="0">
                  <a:pos x="5" y="21"/>
                </a:cxn>
                <a:cxn ang="0">
                  <a:pos x="3" y="21"/>
                </a:cxn>
                <a:cxn ang="0">
                  <a:pos x="0" y="18"/>
                </a:cxn>
                <a:cxn ang="0">
                  <a:pos x="0" y="13"/>
                </a:cxn>
                <a:cxn ang="0">
                  <a:pos x="1" y="6"/>
                </a:cxn>
                <a:cxn ang="0">
                  <a:pos x="4" y="4"/>
                </a:cxn>
                <a:cxn ang="0">
                  <a:pos x="3" y="1"/>
                </a:cxn>
                <a:cxn ang="0">
                  <a:pos x="8" y="3"/>
                </a:cxn>
                <a:cxn ang="0">
                  <a:pos x="9" y="1"/>
                </a:cxn>
                <a:cxn ang="0">
                  <a:pos x="11" y="1"/>
                </a:cxn>
                <a:cxn ang="0">
                  <a:pos x="14" y="0"/>
                </a:cxn>
                <a:cxn ang="0">
                  <a:pos x="18" y="1"/>
                </a:cxn>
                <a:cxn ang="0">
                  <a:pos x="18" y="3"/>
                </a:cxn>
                <a:cxn ang="0">
                  <a:pos x="19" y="5"/>
                </a:cxn>
                <a:cxn ang="0">
                  <a:pos x="19" y="10"/>
                </a:cxn>
                <a:cxn ang="0">
                  <a:pos x="23" y="14"/>
                </a:cxn>
                <a:cxn ang="0">
                  <a:pos x="24" y="19"/>
                </a:cxn>
                <a:cxn ang="0">
                  <a:pos x="22" y="24"/>
                </a:cxn>
                <a:cxn ang="0">
                  <a:pos x="19" y="22"/>
                </a:cxn>
                <a:cxn ang="0">
                  <a:pos x="17" y="24"/>
                </a:cxn>
              </a:cxnLst>
              <a:rect l="0" t="0" r="r" b="b"/>
              <a:pathLst>
                <a:path w="24" h="24">
                  <a:moveTo>
                    <a:pt x="17" y="24"/>
                  </a:moveTo>
                  <a:lnTo>
                    <a:pt x="10" y="21"/>
                  </a:lnTo>
                  <a:lnTo>
                    <a:pt x="5" y="24"/>
                  </a:lnTo>
                  <a:lnTo>
                    <a:pt x="5" y="21"/>
                  </a:lnTo>
                  <a:lnTo>
                    <a:pt x="3" y="21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1" y="6"/>
                  </a:lnTo>
                  <a:lnTo>
                    <a:pt x="4" y="4"/>
                  </a:lnTo>
                  <a:lnTo>
                    <a:pt x="3" y="1"/>
                  </a:lnTo>
                  <a:lnTo>
                    <a:pt x="8" y="3"/>
                  </a:lnTo>
                  <a:lnTo>
                    <a:pt x="9" y="1"/>
                  </a:lnTo>
                  <a:lnTo>
                    <a:pt x="11" y="1"/>
                  </a:lnTo>
                  <a:lnTo>
                    <a:pt x="14" y="0"/>
                  </a:lnTo>
                  <a:lnTo>
                    <a:pt x="18" y="1"/>
                  </a:lnTo>
                  <a:lnTo>
                    <a:pt x="18" y="3"/>
                  </a:lnTo>
                  <a:lnTo>
                    <a:pt x="19" y="5"/>
                  </a:lnTo>
                  <a:lnTo>
                    <a:pt x="19" y="10"/>
                  </a:lnTo>
                  <a:lnTo>
                    <a:pt x="23" y="14"/>
                  </a:lnTo>
                  <a:lnTo>
                    <a:pt x="24" y="19"/>
                  </a:lnTo>
                  <a:lnTo>
                    <a:pt x="22" y="24"/>
                  </a:lnTo>
                  <a:lnTo>
                    <a:pt x="19" y="22"/>
                  </a:lnTo>
                  <a:lnTo>
                    <a:pt x="17" y="24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90" name="Freeform 1056" descr="30%"/>
            <p:cNvSpPr>
              <a:spLocks/>
            </p:cNvSpPr>
            <p:nvPr/>
          </p:nvSpPr>
          <p:spPr bwMode="auto">
            <a:xfrm>
              <a:off x="3833703" y="3961004"/>
              <a:ext cx="11157" cy="8034"/>
            </a:xfrm>
            <a:custGeom>
              <a:avLst/>
              <a:gdLst/>
              <a:ahLst/>
              <a:cxnLst>
                <a:cxn ang="0">
                  <a:pos x="4" y="16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2" y="3"/>
                </a:cxn>
                <a:cxn ang="0">
                  <a:pos x="8" y="0"/>
                </a:cxn>
                <a:cxn ang="0">
                  <a:pos x="10" y="2"/>
                </a:cxn>
                <a:cxn ang="0">
                  <a:pos x="11" y="4"/>
                </a:cxn>
                <a:cxn ang="0">
                  <a:pos x="9" y="8"/>
                </a:cxn>
                <a:cxn ang="0">
                  <a:pos x="9" y="12"/>
                </a:cxn>
                <a:cxn ang="0">
                  <a:pos x="7" y="15"/>
                </a:cxn>
                <a:cxn ang="0">
                  <a:pos x="4" y="16"/>
                </a:cxn>
              </a:cxnLst>
              <a:rect l="0" t="0" r="r" b="b"/>
              <a:pathLst>
                <a:path w="11" h="16">
                  <a:moveTo>
                    <a:pt x="4" y="16"/>
                  </a:moveTo>
                  <a:lnTo>
                    <a:pt x="1" y="12"/>
                  </a:lnTo>
                  <a:lnTo>
                    <a:pt x="0" y="9"/>
                  </a:lnTo>
                  <a:lnTo>
                    <a:pt x="2" y="3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1" y="4"/>
                  </a:lnTo>
                  <a:lnTo>
                    <a:pt x="9" y="8"/>
                  </a:lnTo>
                  <a:lnTo>
                    <a:pt x="9" y="12"/>
                  </a:lnTo>
                  <a:lnTo>
                    <a:pt x="7" y="15"/>
                  </a:lnTo>
                  <a:lnTo>
                    <a:pt x="4" y="16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91" name="Freeform 1057" descr="30%"/>
            <p:cNvSpPr>
              <a:spLocks/>
            </p:cNvSpPr>
            <p:nvPr/>
          </p:nvSpPr>
          <p:spPr bwMode="auto">
            <a:xfrm>
              <a:off x="3950871" y="3798719"/>
              <a:ext cx="3719" cy="3215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2" y="4"/>
                </a:cxn>
                <a:cxn ang="0">
                  <a:pos x="0" y="1"/>
                </a:cxn>
                <a:cxn ang="0">
                  <a:pos x="4" y="0"/>
                </a:cxn>
                <a:cxn ang="0">
                  <a:pos x="5" y="4"/>
                </a:cxn>
                <a:cxn ang="0">
                  <a:pos x="4" y="5"/>
                </a:cxn>
              </a:cxnLst>
              <a:rect l="0" t="0" r="r" b="b"/>
              <a:pathLst>
                <a:path w="5" h="5">
                  <a:moveTo>
                    <a:pt x="4" y="5"/>
                  </a:moveTo>
                  <a:lnTo>
                    <a:pt x="2" y="4"/>
                  </a:lnTo>
                  <a:lnTo>
                    <a:pt x="0" y="1"/>
                  </a:lnTo>
                  <a:lnTo>
                    <a:pt x="4" y="0"/>
                  </a:lnTo>
                  <a:lnTo>
                    <a:pt x="5" y="4"/>
                  </a:lnTo>
                  <a:lnTo>
                    <a:pt x="4" y="5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92" name="Freeform 1058" descr="30%"/>
            <p:cNvSpPr>
              <a:spLocks/>
            </p:cNvSpPr>
            <p:nvPr/>
          </p:nvSpPr>
          <p:spPr bwMode="auto">
            <a:xfrm>
              <a:off x="3949012" y="3764973"/>
              <a:ext cx="3719" cy="3215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4" y="6"/>
                </a:cxn>
              </a:cxnLst>
              <a:rect l="0" t="0" r="r" b="b"/>
              <a:pathLst>
                <a:path w="4" h="6">
                  <a:moveTo>
                    <a:pt x="4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4" y="3"/>
                  </a:lnTo>
                  <a:lnTo>
                    <a:pt x="4" y="5"/>
                  </a:lnTo>
                  <a:lnTo>
                    <a:pt x="4" y="6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93" name="Freeform 1059" descr="30%"/>
            <p:cNvSpPr>
              <a:spLocks/>
            </p:cNvSpPr>
            <p:nvPr/>
          </p:nvSpPr>
          <p:spPr bwMode="auto">
            <a:xfrm>
              <a:off x="3956454" y="3811573"/>
              <a:ext cx="1859" cy="3215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4" y="2"/>
                </a:cxn>
              </a:cxnLst>
              <a:rect l="0" t="0" r="r" b="b"/>
              <a:pathLst>
                <a:path w="4" h="6">
                  <a:moveTo>
                    <a:pt x="4" y="2"/>
                  </a:moveTo>
                  <a:lnTo>
                    <a:pt x="0" y="6"/>
                  </a:lnTo>
                  <a:lnTo>
                    <a:pt x="2" y="0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94" name="Freeform 1060" descr="30%"/>
            <p:cNvSpPr>
              <a:spLocks/>
            </p:cNvSpPr>
            <p:nvPr/>
          </p:nvSpPr>
          <p:spPr bwMode="auto">
            <a:xfrm>
              <a:off x="3934135" y="3801929"/>
              <a:ext cx="1859" cy="1605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1" y="3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1" y="3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95" name="Freeform 1061" descr="30%"/>
            <p:cNvSpPr>
              <a:spLocks/>
            </p:cNvSpPr>
            <p:nvPr/>
          </p:nvSpPr>
          <p:spPr bwMode="auto">
            <a:xfrm>
              <a:off x="3943432" y="3699096"/>
              <a:ext cx="1859" cy="321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0"/>
                </a:cxn>
                <a:cxn ang="0">
                  <a:pos x="1" y="4"/>
                </a:cxn>
                <a:cxn ang="0">
                  <a:pos x="0" y="2"/>
                </a:cxn>
              </a:cxnLst>
              <a:rect l="0" t="0" r="r" b="b"/>
              <a:pathLst>
                <a:path w="1" h="4">
                  <a:moveTo>
                    <a:pt x="0" y="2"/>
                  </a:moveTo>
                  <a:lnTo>
                    <a:pt x="1" y="0"/>
                  </a:lnTo>
                  <a:lnTo>
                    <a:pt x="1" y="4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96" name="Freeform 1062" descr="30%"/>
            <p:cNvSpPr>
              <a:spLocks/>
            </p:cNvSpPr>
            <p:nvPr/>
          </p:nvSpPr>
          <p:spPr bwMode="auto">
            <a:xfrm>
              <a:off x="3928556" y="3755335"/>
              <a:ext cx="1859" cy="160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0" y="1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97" name="Freeform 1063" descr="30%"/>
            <p:cNvSpPr>
              <a:spLocks/>
            </p:cNvSpPr>
            <p:nvPr/>
          </p:nvSpPr>
          <p:spPr bwMode="auto">
            <a:xfrm>
              <a:off x="3794648" y="3872630"/>
              <a:ext cx="1859" cy="160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0" y="1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98" name="Freeform 1064" descr="30%"/>
            <p:cNvSpPr>
              <a:spLocks/>
            </p:cNvSpPr>
            <p:nvPr/>
          </p:nvSpPr>
          <p:spPr bwMode="auto">
            <a:xfrm>
              <a:off x="3945292" y="3766583"/>
              <a:ext cx="1859" cy="1605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2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99" name="Freeform 1065" descr="30%"/>
            <p:cNvSpPr>
              <a:spLocks/>
            </p:cNvSpPr>
            <p:nvPr/>
          </p:nvSpPr>
          <p:spPr bwMode="auto">
            <a:xfrm>
              <a:off x="3945292" y="3797110"/>
              <a:ext cx="1859" cy="160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0" y="3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00" name="Freeform 1066" descr="30%"/>
            <p:cNvSpPr>
              <a:spLocks/>
            </p:cNvSpPr>
            <p:nvPr/>
          </p:nvSpPr>
          <p:spPr bwMode="auto">
            <a:xfrm>
              <a:off x="3826265" y="3895127"/>
              <a:ext cx="1859" cy="160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01" name="Rectangle 1067" descr="30%"/>
            <p:cNvSpPr>
              <a:spLocks noChangeArrowheads="1"/>
            </p:cNvSpPr>
            <p:nvPr/>
          </p:nvSpPr>
          <p:spPr bwMode="auto">
            <a:xfrm>
              <a:off x="3816967" y="3914405"/>
              <a:ext cx="0" cy="0"/>
            </a:xfrm>
            <a:prstGeom prst="rect">
              <a:avLst/>
            </a:prstGeom>
            <a:grpFill/>
            <a:ln w="3175">
              <a:solidFill>
                <a:schemeClr val="tx1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02" name="Freeform 1068" descr="30%"/>
            <p:cNvSpPr>
              <a:spLocks/>
            </p:cNvSpPr>
            <p:nvPr/>
          </p:nvSpPr>
          <p:spPr bwMode="auto">
            <a:xfrm>
              <a:off x="3945292" y="3699096"/>
              <a:ext cx="1859" cy="1605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1" y="3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3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03" name="Freeform 1069" descr="30%"/>
            <p:cNvSpPr>
              <a:spLocks/>
            </p:cNvSpPr>
            <p:nvPr/>
          </p:nvSpPr>
          <p:spPr bwMode="auto">
            <a:xfrm>
              <a:off x="3958315" y="3854957"/>
              <a:ext cx="1859" cy="160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04" name="Freeform 1070" descr="30%"/>
            <p:cNvSpPr>
              <a:spLocks/>
            </p:cNvSpPr>
            <p:nvPr/>
          </p:nvSpPr>
          <p:spPr bwMode="auto">
            <a:xfrm>
              <a:off x="6837341" y="5159678"/>
              <a:ext cx="446361" cy="555952"/>
            </a:xfrm>
            <a:custGeom>
              <a:avLst/>
              <a:gdLst/>
              <a:ahLst/>
              <a:cxnLst>
                <a:cxn ang="0">
                  <a:pos x="478" y="133"/>
                </a:cxn>
                <a:cxn ang="0">
                  <a:pos x="470" y="153"/>
                </a:cxn>
                <a:cxn ang="0">
                  <a:pos x="446" y="219"/>
                </a:cxn>
                <a:cxn ang="0">
                  <a:pos x="452" y="243"/>
                </a:cxn>
                <a:cxn ang="0">
                  <a:pos x="444" y="257"/>
                </a:cxn>
                <a:cxn ang="0">
                  <a:pos x="415" y="366"/>
                </a:cxn>
                <a:cxn ang="0">
                  <a:pos x="414" y="377"/>
                </a:cxn>
                <a:cxn ang="0">
                  <a:pos x="396" y="415"/>
                </a:cxn>
                <a:cxn ang="0">
                  <a:pos x="392" y="457"/>
                </a:cxn>
                <a:cxn ang="0">
                  <a:pos x="389" y="476"/>
                </a:cxn>
                <a:cxn ang="0">
                  <a:pos x="376" y="487"/>
                </a:cxn>
                <a:cxn ang="0">
                  <a:pos x="355" y="509"/>
                </a:cxn>
                <a:cxn ang="0">
                  <a:pos x="344" y="539"/>
                </a:cxn>
                <a:cxn ang="0">
                  <a:pos x="335" y="631"/>
                </a:cxn>
                <a:cxn ang="0">
                  <a:pos x="351" y="642"/>
                </a:cxn>
                <a:cxn ang="0">
                  <a:pos x="347" y="652"/>
                </a:cxn>
                <a:cxn ang="0">
                  <a:pos x="347" y="674"/>
                </a:cxn>
                <a:cxn ang="0">
                  <a:pos x="339" y="702"/>
                </a:cxn>
                <a:cxn ang="0">
                  <a:pos x="327" y="710"/>
                </a:cxn>
                <a:cxn ang="0">
                  <a:pos x="317" y="706"/>
                </a:cxn>
                <a:cxn ang="0">
                  <a:pos x="311" y="686"/>
                </a:cxn>
                <a:cxn ang="0">
                  <a:pos x="277" y="696"/>
                </a:cxn>
                <a:cxn ang="0">
                  <a:pos x="267" y="705"/>
                </a:cxn>
                <a:cxn ang="0">
                  <a:pos x="244" y="736"/>
                </a:cxn>
                <a:cxn ang="0">
                  <a:pos x="179" y="892"/>
                </a:cxn>
                <a:cxn ang="0">
                  <a:pos x="149" y="946"/>
                </a:cxn>
                <a:cxn ang="0">
                  <a:pos x="131" y="969"/>
                </a:cxn>
                <a:cxn ang="0">
                  <a:pos x="112" y="992"/>
                </a:cxn>
                <a:cxn ang="0">
                  <a:pos x="93" y="1016"/>
                </a:cxn>
                <a:cxn ang="0">
                  <a:pos x="74" y="1029"/>
                </a:cxn>
                <a:cxn ang="0">
                  <a:pos x="58" y="1038"/>
                </a:cxn>
                <a:cxn ang="0">
                  <a:pos x="75" y="1016"/>
                </a:cxn>
                <a:cxn ang="0">
                  <a:pos x="61" y="990"/>
                </a:cxn>
                <a:cxn ang="0">
                  <a:pos x="44" y="971"/>
                </a:cxn>
                <a:cxn ang="0">
                  <a:pos x="36" y="930"/>
                </a:cxn>
                <a:cxn ang="0">
                  <a:pos x="61" y="795"/>
                </a:cxn>
                <a:cxn ang="0">
                  <a:pos x="67" y="686"/>
                </a:cxn>
                <a:cxn ang="0">
                  <a:pos x="46" y="631"/>
                </a:cxn>
                <a:cxn ang="0">
                  <a:pos x="20" y="605"/>
                </a:cxn>
                <a:cxn ang="0">
                  <a:pos x="27" y="580"/>
                </a:cxn>
                <a:cxn ang="0">
                  <a:pos x="20" y="554"/>
                </a:cxn>
                <a:cxn ang="0">
                  <a:pos x="0" y="550"/>
                </a:cxn>
                <a:cxn ang="0">
                  <a:pos x="15" y="529"/>
                </a:cxn>
                <a:cxn ang="0">
                  <a:pos x="48" y="513"/>
                </a:cxn>
                <a:cxn ang="0">
                  <a:pos x="74" y="478"/>
                </a:cxn>
                <a:cxn ang="0">
                  <a:pos x="89" y="419"/>
                </a:cxn>
                <a:cxn ang="0">
                  <a:pos x="96" y="369"/>
                </a:cxn>
                <a:cxn ang="0">
                  <a:pos x="109" y="331"/>
                </a:cxn>
                <a:cxn ang="0">
                  <a:pos x="129" y="322"/>
                </a:cxn>
                <a:cxn ang="0">
                  <a:pos x="169" y="244"/>
                </a:cxn>
                <a:cxn ang="0">
                  <a:pos x="219" y="197"/>
                </a:cxn>
                <a:cxn ang="0">
                  <a:pos x="296" y="130"/>
                </a:cxn>
                <a:cxn ang="0">
                  <a:pos x="410" y="66"/>
                </a:cxn>
                <a:cxn ang="0">
                  <a:pos x="433" y="65"/>
                </a:cxn>
                <a:cxn ang="0">
                  <a:pos x="459" y="0"/>
                </a:cxn>
                <a:cxn ang="0">
                  <a:pos x="464" y="14"/>
                </a:cxn>
                <a:cxn ang="0">
                  <a:pos x="469" y="21"/>
                </a:cxn>
                <a:cxn ang="0">
                  <a:pos x="472" y="42"/>
                </a:cxn>
                <a:cxn ang="0">
                  <a:pos x="468" y="86"/>
                </a:cxn>
                <a:cxn ang="0">
                  <a:pos x="468" y="109"/>
                </a:cxn>
              </a:cxnLst>
              <a:rect l="0" t="0" r="r" b="b"/>
              <a:pathLst>
                <a:path w="480" h="1039">
                  <a:moveTo>
                    <a:pt x="468" y="109"/>
                  </a:moveTo>
                  <a:lnTo>
                    <a:pt x="468" y="110"/>
                  </a:lnTo>
                  <a:lnTo>
                    <a:pt x="470" y="110"/>
                  </a:lnTo>
                  <a:lnTo>
                    <a:pt x="471" y="112"/>
                  </a:lnTo>
                  <a:lnTo>
                    <a:pt x="470" y="115"/>
                  </a:lnTo>
                  <a:lnTo>
                    <a:pt x="471" y="117"/>
                  </a:lnTo>
                  <a:lnTo>
                    <a:pt x="475" y="119"/>
                  </a:lnTo>
                  <a:lnTo>
                    <a:pt x="478" y="124"/>
                  </a:lnTo>
                  <a:lnTo>
                    <a:pt x="478" y="125"/>
                  </a:lnTo>
                  <a:lnTo>
                    <a:pt x="480" y="129"/>
                  </a:lnTo>
                  <a:lnTo>
                    <a:pt x="478" y="133"/>
                  </a:lnTo>
                  <a:lnTo>
                    <a:pt x="476" y="134"/>
                  </a:lnTo>
                  <a:lnTo>
                    <a:pt x="476" y="136"/>
                  </a:lnTo>
                  <a:lnTo>
                    <a:pt x="475" y="138"/>
                  </a:lnTo>
                  <a:lnTo>
                    <a:pt x="475" y="139"/>
                  </a:lnTo>
                  <a:lnTo>
                    <a:pt x="474" y="144"/>
                  </a:lnTo>
                  <a:lnTo>
                    <a:pt x="475" y="144"/>
                  </a:lnTo>
                  <a:lnTo>
                    <a:pt x="475" y="145"/>
                  </a:lnTo>
                  <a:lnTo>
                    <a:pt x="472" y="148"/>
                  </a:lnTo>
                  <a:lnTo>
                    <a:pt x="472" y="151"/>
                  </a:lnTo>
                  <a:lnTo>
                    <a:pt x="470" y="151"/>
                  </a:lnTo>
                  <a:lnTo>
                    <a:pt x="470" y="153"/>
                  </a:lnTo>
                  <a:lnTo>
                    <a:pt x="468" y="153"/>
                  </a:lnTo>
                  <a:lnTo>
                    <a:pt x="468" y="154"/>
                  </a:lnTo>
                  <a:lnTo>
                    <a:pt x="469" y="157"/>
                  </a:lnTo>
                  <a:lnTo>
                    <a:pt x="464" y="155"/>
                  </a:lnTo>
                  <a:lnTo>
                    <a:pt x="461" y="161"/>
                  </a:lnTo>
                  <a:lnTo>
                    <a:pt x="457" y="169"/>
                  </a:lnTo>
                  <a:lnTo>
                    <a:pt x="452" y="183"/>
                  </a:lnTo>
                  <a:lnTo>
                    <a:pt x="447" y="197"/>
                  </a:lnTo>
                  <a:lnTo>
                    <a:pt x="445" y="206"/>
                  </a:lnTo>
                  <a:lnTo>
                    <a:pt x="445" y="214"/>
                  </a:lnTo>
                  <a:lnTo>
                    <a:pt x="446" y="219"/>
                  </a:lnTo>
                  <a:lnTo>
                    <a:pt x="448" y="221"/>
                  </a:lnTo>
                  <a:lnTo>
                    <a:pt x="448" y="222"/>
                  </a:lnTo>
                  <a:lnTo>
                    <a:pt x="448" y="224"/>
                  </a:lnTo>
                  <a:lnTo>
                    <a:pt x="450" y="228"/>
                  </a:lnTo>
                  <a:lnTo>
                    <a:pt x="450" y="232"/>
                  </a:lnTo>
                  <a:lnTo>
                    <a:pt x="454" y="234"/>
                  </a:lnTo>
                  <a:lnTo>
                    <a:pt x="453" y="238"/>
                  </a:lnTo>
                  <a:lnTo>
                    <a:pt x="449" y="243"/>
                  </a:lnTo>
                  <a:lnTo>
                    <a:pt x="449" y="245"/>
                  </a:lnTo>
                  <a:lnTo>
                    <a:pt x="449" y="247"/>
                  </a:lnTo>
                  <a:lnTo>
                    <a:pt x="452" y="243"/>
                  </a:lnTo>
                  <a:lnTo>
                    <a:pt x="452" y="244"/>
                  </a:lnTo>
                  <a:lnTo>
                    <a:pt x="452" y="245"/>
                  </a:lnTo>
                  <a:lnTo>
                    <a:pt x="450" y="249"/>
                  </a:lnTo>
                  <a:lnTo>
                    <a:pt x="448" y="249"/>
                  </a:lnTo>
                  <a:lnTo>
                    <a:pt x="447" y="247"/>
                  </a:lnTo>
                  <a:lnTo>
                    <a:pt x="446" y="248"/>
                  </a:lnTo>
                  <a:lnTo>
                    <a:pt x="447" y="250"/>
                  </a:lnTo>
                  <a:lnTo>
                    <a:pt x="446" y="252"/>
                  </a:lnTo>
                  <a:lnTo>
                    <a:pt x="445" y="252"/>
                  </a:lnTo>
                  <a:lnTo>
                    <a:pt x="445" y="254"/>
                  </a:lnTo>
                  <a:lnTo>
                    <a:pt x="444" y="257"/>
                  </a:lnTo>
                  <a:lnTo>
                    <a:pt x="441" y="264"/>
                  </a:lnTo>
                  <a:lnTo>
                    <a:pt x="439" y="265"/>
                  </a:lnTo>
                  <a:lnTo>
                    <a:pt x="438" y="266"/>
                  </a:lnTo>
                  <a:lnTo>
                    <a:pt x="437" y="265"/>
                  </a:lnTo>
                  <a:lnTo>
                    <a:pt x="436" y="266"/>
                  </a:lnTo>
                  <a:lnTo>
                    <a:pt x="430" y="284"/>
                  </a:lnTo>
                  <a:lnTo>
                    <a:pt x="422" y="310"/>
                  </a:lnTo>
                  <a:lnTo>
                    <a:pt x="414" y="342"/>
                  </a:lnTo>
                  <a:lnTo>
                    <a:pt x="412" y="353"/>
                  </a:lnTo>
                  <a:lnTo>
                    <a:pt x="414" y="364"/>
                  </a:lnTo>
                  <a:lnTo>
                    <a:pt x="415" y="366"/>
                  </a:lnTo>
                  <a:lnTo>
                    <a:pt x="417" y="366"/>
                  </a:lnTo>
                  <a:lnTo>
                    <a:pt x="421" y="367"/>
                  </a:lnTo>
                  <a:lnTo>
                    <a:pt x="419" y="369"/>
                  </a:lnTo>
                  <a:lnTo>
                    <a:pt x="419" y="372"/>
                  </a:lnTo>
                  <a:lnTo>
                    <a:pt x="419" y="377"/>
                  </a:lnTo>
                  <a:lnTo>
                    <a:pt x="416" y="378"/>
                  </a:lnTo>
                  <a:lnTo>
                    <a:pt x="417" y="375"/>
                  </a:lnTo>
                  <a:lnTo>
                    <a:pt x="416" y="373"/>
                  </a:lnTo>
                  <a:lnTo>
                    <a:pt x="415" y="374"/>
                  </a:lnTo>
                  <a:lnTo>
                    <a:pt x="415" y="375"/>
                  </a:lnTo>
                  <a:lnTo>
                    <a:pt x="414" y="377"/>
                  </a:lnTo>
                  <a:lnTo>
                    <a:pt x="412" y="375"/>
                  </a:lnTo>
                  <a:lnTo>
                    <a:pt x="409" y="383"/>
                  </a:lnTo>
                  <a:lnTo>
                    <a:pt x="408" y="389"/>
                  </a:lnTo>
                  <a:lnTo>
                    <a:pt x="409" y="392"/>
                  </a:lnTo>
                  <a:lnTo>
                    <a:pt x="409" y="394"/>
                  </a:lnTo>
                  <a:lnTo>
                    <a:pt x="407" y="399"/>
                  </a:lnTo>
                  <a:lnTo>
                    <a:pt x="406" y="404"/>
                  </a:lnTo>
                  <a:lnTo>
                    <a:pt x="406" y="408"/>
                  </a:lnTo>
                  <a:lnTo>
                    <a:pt x="404" y="404"/>
                  </a:lnTo>
                  <a:lnTo>
                    <a:pt x="401" y="405"/>
                  </a:lnTo>
                  <a:lnTo>
                    <a:pt x="396" y="415"/>
                  </a:lnTo>
                  <a:lnTo>
                    <a:pt x="395" y="420"/>
                  </a:lnTo>
                  <a:lnTo>
                    <a:pt x="397" y="422"/>
                  </a:lnTo>
                  <a:lnTo>
                    <a:pt x="395" y="430"/>
                  </a:lnTo>
                  <a:lnTo>
                    <a:pt x="396" y="431"/>
                  </a:lnTo>
                  <a:lnTo>
                    <a:pt x="396" y="432"/>
                  </a:lnTo>
                  <a:lnTo>
                    <a:pt x="394" y="432"/>
                  </a:lnTo>
                  <a:lnTo>
                    <a:pt x="393" y="434"/>
                  </a:lnTo>
                  <a:lnTo>
                    <a:pt x="393" y="436"/>
                  </a:lnTo>
                  <a:lnTo>
                    <a:pt x="389" y="448"/>
                  </a:lnTo>
                  <a:lnTo>
                    <a:pt x="389" y="456"/>
                  </a:lnTo>
                  <a:lnTo>
                    <a:pt x="392" y="457"/>
                  </a:lnTo>
                  <a:lnTo>
                    <a:pt x="393" y="458"/>
                  </a:lnTo>
                  <a:lnTo>
                    <a:pt x="392" y="460"/>
                  </a:lnTo>
                  <a:lnTo>
                    <a:pt x="392" y="461"/>
                  </a:lnTo>
                  <a:lnTo>
                    <a:pt x="393" y="462"/>
                  </a:lnTo>
                  <a:lnTo>
                    <a:pt x="392" y="463"/>
                  </a:lnTo>
                  <a:lnTo>
                    <a:pt x="389" y="462"/>
                  </a:lnTo>
                  <a:lnTo>
                    <a:pt x="388" y="463"/>
                  </a:lnTo>
                  <a:lnTo>
                    <a:pt x="388" y="468"/>
                  </a:lnTo>
                  <a:lnTo>
                    <a:pt x="389" y="472"/>
                  </a:lnTo>
                  <a:lnTo>
                    <a:pt x="388" y="473"/>
                  </a:lnTo>
                  <a:lnTo>
                    <a:pt x="389" y="476"/>
                  </a:lnTo>
                  <a:lnTo>
                    <a:pt x="389" y="479"/>
                  </a:lnTo>
                  <a:lnTo>
                    <a:pt x="389" y="483"/>
                  </a:lnTo>
                  <a:lnTo>
                    <a:pt x="387" y="488"/>
                  </a:lnTo>
                  <a:lnTo>
                    <a:pt x="387" y="491"/>
                  </a:lnTo>
                  <a:lnTo>
                    <a:pt x="386" y="492"/>
                  </a:lnTo>
                  <a:lnTo>
                    <a:pt x="384" y="488"/>
                  </a:lnTo>
                  <a:lnTo>
                    <a:pt x="381" y="488"/>
                  </a:lnTo>
                  <a:lnTo>
                    <a:pt x="380" y="491"/>
                  </a:lnTo>
                  <a:lnTo>
                    <a:pt x="379" y="487"/>
                  </a:lnTo>
                  <a:lnTo>
                    <a:pt x="377" y="484"/>
                  </a:lnTo>
                  <a:lnTo>
                    <a:pt x="376" y="487"/>
                  </a:lnTo>
                  <a:lnTo>
                    <a:pt x="372" y="487"/>
                  </a:lnTo>
                  <a:lnTo>
                    <a:pt x="371" y="492"/>
                  </a:lnTo>
                  <a:lnTo>
                    <a:pt x="364" y="496"/>
                  </a:lnTo>
                  <a:lnTo>
                    <a:pt x="363" y="498"/>
                  </a:lnTo>
                  <a:lnTo>
                    <a:pt x="361" y="496"/>
                  </a:lnTo>
                  <a:lnTo>
                    <a:pt x="359" y="496"/>
                  </a:lnTo>
                  <a:lnTo>
                    <a:pt x="358" y="498"/>
                  </a:lnTo>
                  <a:lnTo>
                    <a:pt x="358" y="502"/>
                  </a:lnTo>
                  <a:lnTo>
                    <a:pt x="355" y="504"/>
                  </a:lnTo>
                  <a:lnTo>
                    <a:pt x="354" y="508"/>
                  </a:lnTo>
                  <a:lnTo>
                    <a:pt x="355" y="509"/>
                  </a:lnTo>
                  <a:lnTo>
                    <a:pt x="355" y="514"/>
                  </a:lnTo>
                  <a:lnTo>
                    <a:pt x="358" y="517"/>
                  </a:lnTo>
                  <a:lnTo>
                    <a:pt x="356" y="520"/>
                  </a:lnTo>
                  <a:lnTo>
                    <a:pt x="356" y="524"/>
                  </a:lnTo>
                  <a:lnTo>
                    <a:pt x="355" y="525"/>
                  </a:lnTo>
                  <a:lnTo>
                    <a:pt x="354" y="523"/>
                  </a:lnTo>
                  <a:lnTo>
                    <a:pt x="353" y="522"/>
                  </a:lnTo>
                  <a:lnTo>
                    <a:pt x="350" y="524"/>
                  </a:lnTo>
                  <a:lnTo>
                    <a:pt x="351" y="525"/>
                  </a:lnTo>
                  <a:lnTo>
                    <a:pt x="348" y="526"/>
                  </a:lnTo>
                  <a:lnTo>
                    <a:pt x="344" y="539"/>
                  </a:lnTo>
                  <a:lnTo>
                    <a:pt x="335" y="564"/>
                  </a:lnTo>
                  <a:lnTo>
                    <a:pt x="331" y="600"/>
                  </a:lnTo>
                  <a:lnTo>
                    <a:pt x="330" y="608"/>
                  </a:lnTo>
                  <a:lnTo>
                    <a:pt x="330" y="619"/>
                  </a:lnTo>
                  <a:lnTo>
                    <a:pt x="328" y="622"/>
                  </a:lnTo>
                  <a:lnTo>
                    <a:pt x="327" y="624"/>
                  </a:lnTo>
                  <a:lnTo>
                    <a:pt x="328" y="628"/>
                  </a:lnTo>
                  <a:lnTo>
                    <a:pt x="330" y="632"/>
                  </a:lnTo>
                  <a:lnTo>
                    <a:pt x="333" y="635"/>
                  </a:lnTo>
                  <a:lnTo>
                    <a:pt x="334" y="635"/>
                  </a:lnTo>
                  <a:lnTo>
                    <a:pt x="335" y="631"/>
                  </a:lnTo>
                  <a:lnTo>
                    <a:pt x="341" y="629"/>
                  </a:lnTo>
                  <a:lnTo>
                    <a:pt x="343" y="629"/>
                  </a:lnTo>
                  <a:lnTo>
                    <a:pt x="344" y="633"/>
                  </a:lnTo>
                  <a:lnTo>
                    <a:pt x="347" y="633"/>
                  </a:lnTo>
                  <a:lnTo>
                    <a:pt x="347" y="637"/>
                  </a:lnTo>
                  <a:lnTo>
                    <a:pt x="349" y="637"/>
                  </a:lnTo>
                  <a:lnTo>
                    <a:pt x="351" y="634"/>
                  </a:lnTo>
                  <a:lnTo>
                    <a:pt x="356" y="635"/>
                  </a:lnTo>
                  <a:lnTo>
                    <a:pt x="354" y="638"/>
                  </a:lnTo>
                  <a:lnTo>
                    <a:pt x="353" y="642"/>
                  </a:lnTo>
                  <a:lnTo>
                    <a:pt x="351" y="642"/>
                  </a:lnTo>
                  <a:lnTo>
                    <a:pt x="351" y="644"/>
                  </a:lnTo>
                  <a:lnTo>
                    <a:pt x="349" y="647"/>
                  </a:lnTo>
                  <a:lnTo>
                    <a:pt x="348" y="645"/>
                  </a:lnTo>
                  <a:lnTo>
                    <a:pt x="348" y="643"/>
                  </a:lnTo>
                  <a:lnTo>
                    <a:pt x="346" y="642"/>
                  </a:lnTo>
                  <a:lnTo>
                    <a:pt x="344" y="643"/>
                  </a:lnTo>
                  <a:lnTo>
                    <a:pt x="344" y="647"/>
                  </a:lnTo>
                  <a:lnTo>
                    <a:pt x="343" y="649"/>
                  </a:lnTo>
                  <a:lnTo>
                    <a:pt x="344" y="653"/>
                  </a:lnTo>
                  <a:lnTo>
                    <a:pt x="347" y="653"/>
                  </a:lnTo>
                  <a:lnTo>
                    <a:pt x="347" y="652"/>
                  </a:lnTo>
                  <a:lnTo>
                    <a:pt x="347" y="652"/>
                  </a:lnTo>
                  <a:lnTo>
                    <a:pt x="350" y="653"/>
                  </a:lnTo>
                  <a:lnTo>
                    <a:pt x="349" y="654"/>
                  </a:lnTo>
                  <a:lnTo>
                    <a:pt x="347" y="658"/>
                  </a:lnTo>
                  <a:lnTo>
                    <a:pt x="347" y="663"/>
                  </a:lnTo>
                  <a:lnTo>
                    <a:pt x="346" y="665"/>
                  </a:lnTo>
                  <a:lnTo>
                    <a:pt x="346" y="666"/>
                  </a:lnTo>
                  <a:lnTo>
                    <a:pt x="346" y="668"/>
                  </a:lnTo>
                  <a:lnTo>
                    <a:pt x="347" y="665"/>
                  </a:lnTo>
                  <a:lnTo>
                    <a:pt x="348" y="670"/>
                  </a:lnTo>
                  <a:lnTo>
                    <a:pt x="347" y="674"/>
                  </a:lnTo>
                  <a:lnTo>
                    <a:pt x="348" y="676"/>
                  </a:lnTo>
                  <a:lnTo>
                    <a:pt x="347" y="676"/>
                  </a:lnTo>
                  <a:lnTo>
                    <a:pt x="346" y="674"/>
                  </a:lnTo>
                  <a:lnTo>
                    <a:pt x="344" y="673"/>
                  </a:lnTo>
                  <a:lnTo>
                    <a:pt x="342" y="676"/>
                  </a:lnTo>
                  <a:lnTo>
                    <a:pt x="339" y="678"/>
                  </a:lnTo>
                  <a:lnTo>
                    <a:pt x="339" y="680"/>
                  </a:lnTo>
                  <a:lnTo>
                    <a:pt x="336" y="684"/>
                  </a:lnTo>
                  <a:lnTo>
                    <a:pt x="334" y="689"/>
                  </a:lnTo>
                  <a:lnTo>
                    <a:pt x="336" y="695"/>
                  </a:lnTo>
                  <a:lnTo>
                    <a:pt x="339" y="702"/>
                  </a:lnTo>
                  <a:lnTo>
                    <a:pt x="343" y="712"/>
                  </a:lnTo>
                  <a:lnTo>
                    <a:pt x="343" y="718"/>
                  </a:lnTo>
                  <a:lnTo>
                    <a:pt x="344" y="720"/>
                  </a:lnTo>
                  <a:lnTo>
                    <a:pt x="344" y="725"/>
                  </a:lnTo>
                  <a:lnTo>
                    <a:pt x="342" y="725"/>
                  </a:lnTo>
                  <a:lnTo>
                    <a:pt x="341" y="721"/>
                  </a:lnTo>
                  <a:lnTo>
                    <a:pt x="341" y="718"/>
                  </a:lnTo>
                  <a:lnTo>
                    <a:pt x="335" y="717"/>
                  </a:lnTo>
                  <a:lnTo>
                    <a:pt x="333" y="713"/>
                  </a:lnTo>
                  <a:lnTo>
                    <a:pt x="331" y="713"/>
                  </a:lnTo>
                  <a:lnTo>
                    <a:pt x="327" y="710"/>
                  </a:lnTo>
                  <a:lnTo>
                    <a:pt x="327" y="707"/>
                  </a:lnTo>
                  <a:lnTo>
                    <a:pt x="327" y="707"/>
                  </a:lnTo>
                  <a:lnTo>
                    <a:pt x="326" y="710"/>
                  </a:lnTo>
                  <a:lnTo>
                    <a:pt x="325" y="710"/>
                  </a:lnTo>
                  <a:lnTo>
                    <a:pt x="325" y="712"/>
                  </a:lnTo>
                  <a:lnTo>
                    <a:pt x="324" y="711"/>
                  </a:lnTo>
                  <a:lnTo>
                    <a:pt x="321" y="711"/>
                  </a:lnTo>
                  <a:lnTo>
                    <a:pt x="320" y="709"/>
                  </a:lnTo>
                  <a:lnTo>
                    <a:pt x="319" y="706"/>
                  </a:lnTo>
                  <a:lnTo>
                    <a:pt x="318" y="705"/>
                  </a:lnTo>
                  <a:lnTo>
                    <a:pt x="317" y="706"/>
                  </a:lnTo>
                  <a:lnTo>
                    <a:pt x="317" y="706"/>
                  </a:lnTo>
                  <a:lnTo>
                    <a:pt x="316" y="707"/>
                  </a:lnTo>
                  <a:lnTo>
                    <a:pt x="315" y="705"/>
                  </a:lnTo>
                  <a:lnTo>
                    <a:pt x="315" y="707"/>
                  </a:lnTo>
                  <a:lnTo>
                    <a:pt x="313" y="704"/>
                  </a:lnTo>
                  <a:lnTo>
                    <a:pt x="316" y="702"/>
                  </a:lnTo>
                  <a:lnTo>
                    <a:pt x="317" y="700"/>
                  </a:lnTo>
                  <a:lnTo>
                    <a:pt x="313" y="692"/>
                  </a:lnTo>
                  <a:lnTo>
                    <a:pt x="311" y="692"/>
                  </a:lnTo>
                  <a:lnTo>
                    <a:pt x="312" y="689"/>
                  </a:lnTo>
                  <a:lnTo>
                    <a:pt x="311" y="686"/>
                  </a:lnTo>
                  <a:lnTo>
                    <a:pt x="305" y="683"/>
                  </a:lnTo>
                  <a:lnTo>
                    <a:pt x="302" y="683"/>
                  </a:lnTo>
                  <a:lnTo>
                    <a:pt x="301" y="683"/>
                  </a:lnTo>
                  <a:lnTo>
                    <a:pt x="300" y="684"/>
                  </a:lnTo>
                  <a:lnTo>
                    <a:pt x="290" y="684"/>
                  </a:lnTo>
                  <a:lnTo>
                    <a:pt x="282" y="687"/>
                  </a:lnTo>
                  <a:lnTo>
                    <a:pt x="282" y="691"/>
                  </a:lnTo>
                  <a:lnTo>
                    <a:pt x="280" y="694"/>
                  </a:lnTo>
                  <a:lnTo>
                    <a:pt x="279" y="696"/>
                  </a:lnTo>
                  <a:lnTo>
                    <a:pt x="278" y="697"/>
                  </a:lnTo>
                  <a:lnTo>
                    <a:pt x="277" y="696"/>
                  </a:lnTo>
                  <a:lnTo>
                    <a:pt x="275" y="699"/>
                  </a:lnTo>
                  <a:lnTo>
                    <a:pt x="274" y="697"/>
                  </a:lnTo>
                  <a:lnTo>
                    <a:pt x="274" y="699"/>
                  </a:lnTo>
                  <a:lnTo>
                    <a:pt x="272" y="699"/>
                  </a:lnTo>
                  <a:lnTo>
                    <a:pt x="272" y="700"/>
                  </a:lnTo>
                  <a:lnTo>
                    <a:pt x="270" y="702"/>
                  </a:lnTo>
                  <a:lnTo>
                    <a:pt x="268" y="702"/>
                  </a:lnTo>
                  <a:lnTo>
                    <a:pt x="268" y="701"/>
                  </a:lnTo>
                  <a:lnTo>
                    <a:pt x="266" y="701"/>
                  </a:lnTo>
                  <a:lnTo>
                    <a:pt x="266" y="702"/>
                  </a:lnTo>
                  <a:lnTo>
                    <a:pt x="267" y="705"/>
                  </a:lnTo>
                  <a:lnTo>
                    <a:pt x="267" y="706"/>
                  </a:lnTo>
                  <a:lnTo>
                    <a:pt x="265" y="706"/>
                  </a:lnTo>
                  <a:lnTo>
                    <a:pt x="259" y="713"/>
                  </a:lnTo>
                  <a:lnTo>
                    <a:pt x="256" y="715"/>
                  </a:lnTo>
                  <a:lnTo>
                    <a:pt x="252" y="718"/>
                  </a:lnTo>
                  <a:lnTo>
                    <a:pt x="247" y="728"/>
                  </a:lnTo>
                  <a:lnTo>
                    <a:pt x="247" y="730"/>
                  </a:lnTo>
                  <a:lnTo>
                    <a:pt x="248" y="731"/>
                  </a:lnTo>
                  <a:lnTo>
                    <a:pt x="243" y="732"/>
                  </a:lnTo>
                  <a:lnTo>
                    <a:pt x="243" y="735"/>
                  </a:lnTo>
                  <a:lnTo>
                    <a:pt x="244" y="736"/>
                  </a:lnTo>
                  <a:lnTo>
                    <a:pt x="242" y="735"/>
                  </a:lnTo>
                  <a:lnTo>
                    <a:pt x="239" y="733"/>
                  </a:lnTo>
                  <a:lnTo>
                    <a:pt x="237" y="736"/>
                  </a:lnTo>
                  <a:lnTo>
                    <a:pt x="233" y="737"/>
                  </a:lnTo>
                  <a:lnTo>
                    <a:pt x="233" y="738"/>
                  </a:lnTo>
                  <a:lnTo>
                    <a:pt x="230" y="738"/>
                  </a:lnTo>
                  <a:lnTo>
                    <a:pt x="225" y="748"/>
                  </a:lnTo>
                  <a:lnTo>
                    <a:pt x="206" y="795"/>
                  </a:lnTo>
                  <a:lnTo>
                    <a:pt x="179" y="883"/>
                  </a:lnTo>
                  <a:lnTo>
                    <a:pt x="177" y="888"/>
                  </a:lnTo>
                  <a:lnTo>
                    <a:pt x="179" y="892"/>
                  </a:lnTo>
                  <a:lnTo>
                    <a:pt x="173" y="893"/>
                  </a:lnTo>
                  <a:lnTo>
                    <a:pt x="165" y="908"/>
                  </a:lnTo>
                  <a:lnTo>
                    <a:pt x="158" y="929"/>
                  </a:lnTo>
                  <a:lnTo>
                    <a:pt x="157" y="935"/>
                  </a:lnTo>
                  <a:lnTo>
                    <a:pt x="156" y="938"/>
                  </a:lnTo>
                  <a:lnTo>
                    <a:pt x="156" y="940"/>
                  </a:lnTo>
                  <a:lnTo>
                    <a:pt x="154" y="940"/>
                  </a:lnTo>
                  <a:lnTo>
                    <a:pt x="153" y="941"/>
                  </a:lnTo>
                  <a:lnTo>
                    <a:pt x="153" y="949"/>
                  </a:lnTo>
                  <a:lnTo>
                    <a:pt x="152" y="949"/>
                  </a:lnTo>
                  <a:lnTo>
                    <a:pt x="149" y="946"/>
                  </a:lnTo>
                  <a:lnTo>
                    <a:pt x="148" y="946"/>
                  </a:lnTo>
                  <a:lnTo>
                    <a:pt x="144" y="949"/>
                  </a:lnTo>
                  <a:lnTo>
                    <a:pt x="139" y="956"/>
                  </a:lnTo>
                  <a:lnTo>
                    <a:pt x="135" y="967"/>
                  </a:lnTo>
                  <a:lnTo>
                    <a:pt x="136" y="971"/>
                  </a:lnTo>
                  <a:lnTo>
                    <a:pt x="138" y="974"/>
                  </a:lnTo>
                  <a:lnTo>
                    <a:pt x="137" y="975"/>
                  </a:lnTo>
                  <a:lnTo>
                    <a:pt x="136" y="975"/>
                  </a:lnTo>
                  <a:lnTo>
                    <a:pt x="134" y="969"/>
                  </a:lnTo>
                  <a:lnTo>
                    <a:pt x="133" y="967"/>
                  </a:lnTo>
                  <a:lnTo>
                    <a:pt x="131" y="969"/>
                  </a:lnTo>
                  <a:lnTo>
                    <a:pt x="128" y="967"/>
                  </a:lnTo>
                  <a:lnTo>
                    <a:pt x="123" y="971"/>
                  </a:lnTo>
                  <a:lnTo>
                    <a:pt x="119" y="979"/>
                  </a:lnTo>
                  <a:lnTo>
                    <a:pt x="118" y="979"/>
                  </a:lnTo>
                  <a:lnTo>
                    <a:pt x="114" y="985"/>
                  </a:lnTo>
                  <a:lnTo>
                    <a:pt x="113" y="990"/>
                  </a:lnTo>
                  <a:lnTo>
                    <a:pt x="115" y="990"/>
                  </a:lnTo>
                  <a:lnTo>
                    <a:pt x="115" y="995"/>
                  </a:lnTo>
                  <a:lnTo>
                    <a:pt x="114" y="995"/>
                  </a:lnTo>
                  <a:lnTo>
                    <a:pt x="113" y="993"/>
                  </a:lnTo>
                  <a:lnTo>
                    <a:pt x="112" y="992"/>
                  </a:lnTo>
                  <a:lnTo>
                    <a:pt x="109" y="993"/>
                  </a:lnTo>
                  <a:lnTo>
                    <a:pt x="111" y="997"/>
                  </a:lnTo>
                  <a:lnTo>
                    <a:pt x="109" y="998"/>
                  </a:lnTo>
                  <a:lnTo>
                    <a:pt x="106" y="1000"/>
                  </a:lnTo>
                  <a:lnTo>
                    <a:pt x="104" y="1003"/>
                  </a:lnTo>
                  <a:lnTo>
                    <a:pt x="104" y="1006"/>
                  </a:lnTo>
                  <a:lnTo>
                    <a:pt x="99" y="1009"/>
                  </a:lnTo>
                  <a:lnTo>
                    <a:pt x="99" y="1012"/>
                  </a:lnTo>
                  <a:lnTo>
                    <a:pt x="99" y="1014"/>
                  </a:lnTo>
                  <a:lnTo>
                    <a:pt x="96" y="1017"/>
                  </a:lnTo>
                  <a:lnTo>
                    <a:pt x="93" y="1016"/>
                  </a:lnTo>
                  <a:lnTo>
                    <a:pt x="91" y="1017"/>
                  </a:lnTo>
                  <a:lnTo>
                    <a:pt x="92" y="1019"/>
                  </a:lnTo>
                  <a:lnTo>
                    <a:pt x="91" y="1021"/>
                  </a:lnTo>
                  <a:lnTo>
                    <a:pt x="88" y="1018"/>
                  </a:lnTo>
                  <a:lnTo>
                    <a:pt x="84" y="1021"/>
                  </a:lnTo>
                  <a:lnTo>
                    <a:pt x="83" y="1019"/>
                  </a:lnTo>
                  <a:lnTo>
                    <a:pt x="82" y="1018"/>
                  </a:lnTo>
                  <a:lnTo>
                    <a:pt x="81" y="1018"/>
                  </a:lnTo>
                  <a:lnTo>
                    <a:pt x="75" y="1023"/>
                  </a:lnTo>
                  <a:lnTo>
                    <a:pt x="74" y="1024"/>
                  </a:lnTo>
                  <a:lnTo>
                    <a:pt x="74" y="1029"/>
                  </a:lnTo>
                  <a:lnTo>
                    <a:pt x="73" y="1032"/>
                  </a:lnTo>
                  <a:lnTo>
                    <a:pt x="71" y="1031"/>
                  </a:lnTo>
                  <a:lnTo>
                    <a:pt x="70" y="1031"/>
                  </a:lnTo>
                  <a:lnTo>
                    <a:pt x="69" y="1035"/>
                  </a:lnTo>
                  <a:lnTo>
                    <a:pt x="69" y="1035"/>
                  </a:lnTo>
                  <a:lnTo>
                    <a:pt x="69" y="1037"/>
                  </a:lnTo>
                  <a:lnTo>
                    <a:pt x="65" y="1039"/>
                  </a:lnTo>
                  <a:lnTo>
                    <a:pt x="63" y="1039"/>
                  </a:lnTo>
                  <a:lnTo>
                    <a:pt x="62" y="1037"/>
                  </a:lnTo>
                  <a:lnTo>
                    <a:pt x="60" y="1038"/>
                  </a:lnTo>
                  <a:lnTo>
                    <a:pt x="58" y="1038"/>
                  </a:lnTo>
                  <a:lnTo>
                    <a:pt x="59" y="1032"/>
                  </a:lnTo>
                  <a:lnTo>
                    <a:pt x="59" y="1028"/>
                  </a:lnTo>
                  <a:lnTo>
                    <a:pt x="58" y="1027"/>
                  </a:lnTo>
                  <a:lnTo>
                    <a:pt x="59" y="1024"/>
                  </a:lnTo>
                  <a:lnTo>
                    <a:pt x="63" y="1021"/>
                  </a:lnTo>
                  <a:lnTo>
                    <a:pt x="63" y="1018"/>
                  </a:lnTo>
                  <a:lnTo>
                    <a:pt x="65" y="1021"/>
                  </a:lnTo>
                  <a:lnTo>
                    <a:pt x="68" y="1019"/>
                  </a:lnTo>
                  <a:lnTo>
                    <a:pt x="74" y="1022"/>
                  </a:lnTo>
                  <a:lnTo>
                    <a:pt x="75" y="1019"/>
                  </a:lnTo>
                  <a:lnTo>
                    <a:pt x="75" y="1016"/>
                  </a:lnTo>
                  <a:lnTo>
                    <a:pt x="75" y="1012"/>
                  </a:lnTo>
                  <a:lnTo>
                    <a:pt x="73" y="1008"/>
                  </a:lnTo>
                  <a:lnTo>
                    <a:pt x="71" y="1009"/>
                  </a:lnTo>
                  <a:lnTo>
                    <a:pt x="69" y="1008"/>
                  </a:lnTo>
                  <a:lnTo>
                    <a:pt x="68" y="1006"/>
                  </a:lnTo>
                  <a:lnTo>
                    <a:pt x="69" y="1002"/>
                  </a:lnTo>
                  <a:lnTo>
                    <a:pt x="67" y="1000"/>
                  </a:lnTo>
                  <a:lnTo>
                    <a:pt x="66" y="991"/>
                  </a:lnTo>
                  <a:lnTo>
                    <a:pt x="61" y="991"/>
                  </a:lnTo>
                  <a:lnTo>
                    <a:pt x="62" y="991"/>
                  </a:lnTo>
                  <a:lnTo>
                    <a:pt x="61" y="990"/>
                  </a:lnTo>
                  <a:lnTo>
                    <a:pt x="59" y="988"/>
                  </a:lnTo>
                  <a:lnTo>
                    <a:pt x="59" y="987"/>
                  </a:lnTo>
                  <a:lnTo>
                    <a:pt x="59" y="985"/>
                  </a:lnTo>
                  <a:lnTo>
                    <a:pt x="58" y="983"/>
                  </a:lnTo>
                  <a:lnTo>
                    <a:pt x="58" y="981"/>
                  </a:lnTo>
                  <a:lnTo>
                    <a:pt x="55" y="980"/>
                  </a:lnTo>
                  <a:lnTo>
                    <a:pt x="54" y="977"/>
                  </a:lnTo>
                  <a:lnTo>
                    <a:pt x="50" y="977"/>
                  </a:lnTo>
                  <a:lnTo>
                    <a:pt x="50" y="975"/>
                  </a:lnTo>
                  <a:lnTo>
                    <a:pt x="47" y="974"/>
                  </a:lnTo>
                  <a:lnTo>
                    <a:pt x="44" y="971"/>
                  </a:lnTo>
                  <a:lnTo>
                    <a:pt x="43" y="966"/>
                  </a:lnTo>
                  <a:lnTo>
                    <a:pt x="45" y="959"/>
                  </a:lnTo>
                  <a:lnTo>
                    <a:pt x="43" y="956"/>
                  </a:lnTo>
                  <a:lnTo>
                    <a:pt x="40" y="948"/>
                  </a:lnTo>
                  <a:lnTo>
                    <a:pt x="39" y="945"/>
                  </a:lnTo>
                  <a:lnTo>
                    <a:pt x="38" y="943"/>
                  </a:lnTo>
                  <a:lnTo>
                    <a:pt x="38" y="941"/>
                  </a:lnTo>
                  <a:lnTo>
                    <a:pt x="38" y="939"/>
                  </a:lnTo>
                  <a:lnTo>
                    <a:pt x="37" y="933"/>
                  </a:lnTo>
                  <a:lnTo>
                    <a:pt x="36" y="933"/>
                  </a:lnTo>
                  <a:lnTo>
                    <a:pt x="36" y="930"/>
                  </a:lnTo>
                  <a:lnTo>
                    <a:pt x="33" y="928"/>
                  </a:lnTo>
                  <a:lnTo>
                    <a:pt x="32" y="929"/>
                  </a:lnTo>
                  <a:lnTo>
                    <a:pt x="30" y="925"/>
                  </a:lnTo>
                  <a:lnTo>
                    <a:pt x="32" y="920"/>
                  </a:lnTo>
                  <a:lnTo>
                    <a:pt x="32" y="917"/>
                  </a:lnTo>
                  <a:lnTo>
                    <a:pt x="36" y="912"/>
                  </a:lnTo>
                  <a:lnTo>
                    <a:pt x="37" y="912"/>
                  </a:lnTo>
                  <a:lnTo>
                    <a:pt x="38" y="909"/>
                  </a:lnTo>
                  <a:lnTo>
                    <a:pt x="42" y="893"/>
                  </a:lnTo>
                  <a:lnTo>
                    <a:pt x="56" y="827"/>
                  </a:lnTo>
                  <a:lnTo>
                    <a:pt x="61" y="795"/>
                  </a:lnTo>
                  <a:lnTo>
                    <a:pt x="61" y="790"/>
                  </a:lnTo>
                  <a:lnTo>
                    <a:pt x="63" y="779"/>
                  </a:lnTo>
                  <a:lnTo>
                    <a:pt x="62" y="774"/>
                  </a:lnTo>
                  <a:lnTo>
                    <a:pt x="65" y="754"/>
                  </a:lnTo>
                  <a:lnTo>
                    <a:pt x="66" y="736"/>
                  </a:lnTo>
                  <a:lnTo>
                    <a:pt x="65" y="728"/>
                  </a:lnTo>
                  <a:lnTo>
                    <a:pt x="65" y="722"/>
                  </a:lnTo>
                  <a:lnTo>
                    <a:pt x="67" y="701"/>
                  </a:lnTo>
                  <a:lnTo>
                    <a:pt x="67" y="700"/>
                  </a:lnTo>
                  <a:lnTo>
                    <a:pt x="66" y="702"/>
                  </a:lnTo>
                  <a:lnTo>
                    <a:pt x="67" y="686"/>
                  </a:lnTo>
                  <a:lnTo>
                    <a:pt x="67" y="674"/>
                  </a:lnTo>
                  <a:lnTo>
                    <a:pt x="66" y="665"/>
                  </a:lnTo>
                  <a:lnTo>
                    <a:pt x="65" y="652"/>
                  </a:lnTo>
                  <a:lnTo>
                    <a:pt x="63" y="643"/>
                  </a:lnTo>
                  <a:lnTo>
                    <a:pt x="61" y="639"/>
                  </a:lnTo>
                  <a:lnTo>
                    <a:pt x="58" y="632"/>
                  </a:lnTo>
                  <a:lnTo>
                    <a:pt x="53" y="632"/>
                  </a:lnTo>
                  <a:lnTo>
                    <a:pt x="50" y="633"/>
                  </a:lnTo>
                  <a:lnTo>
                    <a:pt x="47" y="633"/>
                  </a:lnTo>
                  <a:lnTo>
                    <a:pt x="46" y="634"/>
                  </a:lnTo>
                  <a:lnTo>
                    <a:pt x="46" y="631"/>
                  </a:lnTo>
                  <a:lnTo>
                    <a:pt x="40" y="627"/>
                  </a:lnTo>
                  <a:lnTo>
                    <a:pt x="38" y="623"/>
                  </a:lnTo>
                  <a:lnTo>
                    <a:pt x="36" y="624"/>
                  </a:lnTo>
                  <a:lnTo>
                    <a:pt x="36" y="621"/>
                  </a:lnTo>
                  <a:lnTo>
                    <a:pt x="32" y="621"/>
                  </a:lnTo>
                  <a:lnTo>
                    <a:pt x="32" y="618"/>
                  </a:lnTo>
                  <a:lnTo>
                    <a:pt x="23" y="617"/>
                  </a:lnTo>
                  <a:lnTo>
                    <a:pt x="23" y="614"/>
                  </a:lnTo>
                  <a:lnTo>
                    <a:pt x="24" y="611"/>
                  </a:lnTo>
                  <a:lnTo>
                    <a:pt x="20" y="606"/>
                  </a:lnTo>
                  <a:lnTo>
                    <a:pt x="20" y="605"/>
                  </a:lnTo>
                  <a:lnTo>
                    <a:pt x="22" y="601"/>
                  </a:lnTo>
                  <a:lnTo>
                    <a:pt x="22" y="601"/>
                  </a:lnTo>
                  <a:lnTo>
                    <a:pt x="25" y="600"/>
                  </a:lnTo>
                  <a:lnTo>
                    <a:pt x="25" y="598"/>
                  </a:lnTo>
                  <a:lnTo>
                    <a:pt x="25" y="597"/>
                  </a:lnTo>
                  <a:lnTo>
                    <a:pt x="28" y="593"/>
                  </a:lnTo>
                  <a:lnTo>
                    <a:pt x="27" y="591"/>
                  </a:lnTo>
                  <a:lnTo>
                    <a:pt x="28" y="590"/>
                  </a:lnTo>
                  <a:lnTo>
                    <a:pt x="28" y="583"/>
                  </a:lnTo>
                  <a:lnTo>
                    <a:pt x="25" y="582"/>
                  </a:lnTo>
                  <a:lnTo>
                    <a:pt x="27" y="580"/>
                  </a:lnTo>
                  <a:lnTo>
                    <a:pt x="25" y="577"/>
                  </a:lnTo>
                  <a:lnTo>
                    <a:pt x="25" y="576"/>
                  </a:lnTo>
                  <a:lnTo>
                    <a:pt x="24" y="576"/>
                  </a:lnTo>
                  <a:lnTo>
                    <a:pt x="25" y="571"/>
                  </a:lnTo>
                  <a:lnTo>
                    <a:pt x="23" y="572"/>
                  </a:lnTo>
                  <a:lnTo>
                    <a:pt x="21" y="571"/>
                  </a:lnTo>
                  <a:lnTo>
                    <a:pt x="21" y="566"/>
                  </a:lnTo>
                  <a:lnTo>
                    <a:pt x="20" y="566"/>
                  </a:lnTo>
                  <a:lnTo>
                    <a:pt x="20" y="562"/>
                  </a:lnTo>
                  <a:lnTo>
                    <a:pt x="21" y="556"/>
                  </a:lnTo>
                  <a:lnTo>
                    <a:pt x="20" y="554"/>
                  </a:lnTo>
                  <a:lnTo>
                    <a:pt x="18" y="559"/>
                  </a:lnTo>
                  <a:lnTo>
                    <a:pt x="13" y="560"/>
                  </a:lnTo>
                  <a:lnTo>
                    <a:pt x="12" y="560"/>
                  </a:lnTo>
                  <a:lnTo>
                    <a:pt x="10" y="562"/>
                  </a:lnTo>
                  <a:lnTo>
                    <a:pt x="8" y="560"/>
                  </a:lnTo>
                  <a:lnTo>
                    <a:pt x="7" y="562"/>
                  </a:lnTo>
                  <a:lnTo>
                    <a:pt x="4" y="557"/>
                  </a:lnTo>
                  <a:lnTo>
                    <a:pt x="2" y="557"/>
                  </a:lnTo>
                  <a:lnTo>
                    <a:pt x="2" y="555"/>
                  </a:lnTo>
                  <a:lnTo>
                    <a:pt x="2" y="553"/>
                  </a:lnTo>
                  <a:lnTo>
                    <a:pt x="0" y="550"/>
                  </a:lnTo>
                  <a:lnTo>
                    <a:pt x="1" y="549"/>
                  </a:lnTo>
                  <a:lnTo>
                    <a:pt x="0" y="546"/>
                  </a:lnTo>
                  <a:lnTo>
                    <a:pt x="1" y="546"/>
                  </a:lnTo>
                  <a:lnTo>
                    <a:pt x="1" y="544"/>
                  </a:lnTo>
                  <a:lnTo>
                    <a:pt x="1" y="541"/>
                  </a:lnTo>
                  <a:lnTo>
                    <a:pt x="1" y="540"/>
                  </a:lnTo>
                  <a:lnTo>
                    <a:pt x="5" y="539"/>
                  </a:lnTo>
                  <a:lnTo>
                    <a:pt x="6" y="538"/>
                  </a:lnTo>
                  <a:lnTo>
                    <a:pt x="9" y="535"/>
                  </a:lnTo>
                  <a:lnTo>
                    <a:pt x="12" y="531"/>
                  </a:lnTo>
                  <a:lnTo>
                    <a:pt x="15" y="529"/>
                  </a:lnTo>
                  <a:lnTo>
                    <a:pt x="17" y="528"/>
                  </a:lnTo>
                  <a:lnTo>
                    <a:pt x="17" y="526"/>
                  </a:lnTo>
                  <a:lnTo>
                    <a:pt x="24" y="528"/>
                  </a:lnTo>
                  <a:lnTo>
                    <a:pt x="29" y="525"/>
                  </a:lnTo>
                  <a:lnTo>
                    <a:pt x="31" y="523"/>
                  </a:lnTo>
                  <a:lnTo>
                    <a:pt x="35" y="523"/>
                  </a:lnTo>
                  <a:lnTo>
                    <a:pt x="36" y="522"/>
                  </a:lnTo>
                  <a:lnTo>
                    <a:pt x="39" y="515"/>
                  </a:lnTo>
                  <a:lnTo>
                    <a:pt x="44" y="518"/>
                  </a:lnTo>
                  <a:lnTo>
                    <a:pt x="45" y="513"/>
                  </a:lnTo>
                  <a:lnTo>
                    <a:pt x="48" y="513"/>
                  </a:lnTo>
                  <a:lnTo>
                    <a:pt x="47" y="508"/>
                  </a:lnTo>
                  <a:lnTo>
                    <a:pt x="50" y="505"/>
                  </a:lnTo>
                  <a:lnTo>
                    <a:pt x="52" y="499"/>
                  </a:lnTo>
                  <a:lnTo>
                    <a:pt x="59" y="489"/>
                  </a:lnTo>
                  <a:lnTo>
                    <a:pt x="61" y="486"/>
                  </a:lnTo>
                  <a:lnTo>
                    <a:pt x="63" y="488"/>
                  </a:lnTo>
                  <a:lnTo>
                    <a:pt x="66" y="483"/>
                  </a:lnTo>
                  <a:lnTo>
                    <a:pt x="68" y="483"/>
                  </a:lnTo>
                  <a:lnTo>
                    <a:pt x="70" y="486"/>
                  </a:lnTo>
                  <a:lnTo>
                    <a:pt x="73" y="483"/>
                  </a:lnTo>
                  <a:lnTo>
                    <a:pt x="74" y="478"/>
                  </a:lnTo>
                  <a:lnTo>
                    <a:pt x="76" y="474"/>
                  </a:lnTo>
                  <a:lnTo>
                    <a:pt x="77" y="470"/>
                  </a:lnTo>
                  <a:lnTo>
                    <a:pt x="80" y="461"/>
                  </a:lnTo>
                  <a:lnTo>
                    <a:pt x="83" y="456"/>
                  </a:lnTo>
                  <a:lnTo>
                    <a:pt x="84" y="446"/>
                  </a:lnTo>
                  <a:lnTo>
                    <a:pt x="84" y="446"/>
                  </a:lnTo>
                  <a:lnTo>
                    <a:pt x="85" y="444"/>
                  </a:lnTo>
                  <a:lnTo>
                    <a:pt x="88" y="439"/>
                  </a:lnTo>
                  <a:lnTo>
                    <a:pt x="90" y="427"/>
                  </a:lnTo>
                  <a:lnTo>
                    <a:pt x="90" y="425"/>
                  </a:lnTo>
                  <a:lnTo>
                    <a:pt x="89" y="419"/>
                  </a:lnTo>
                  <a:lnTo>
                    <a:pt x="91" y="408"/>
                  </a:lnTo>
                  <a:lnTo>
                    <a:pt x="90" y="401"/>
                  </a:lnTo>
                  <a:lnTo>
                    <a:pt x="90" y="394"/>
                  </a:lnTo>
                  <a:lnTo>
                    <a:pt x="91" y="390"/>
                  </a:lnTo>
                  <a:lnTo>
                    <a:pt x="91" y="387"/>
                  </a:lnTo>
                  <a:lnTo>
                    <a:pt x="95" y="383"/>
                  </a:lnTo>
                  <a:lnTo>
                    <a:pt x="95" y="382"/>
                  </a:lnTo>
                  <a:lnTo>
                    <a:pt x="95" y="379"/>
                  </a:lnTo>
                  <a:lnTo>
                    <a:pt x="96" y="375"/>
                  </a:lnTo>
                  <a:lnTo>
                    <a:pt x="96" y="373"/>
                  </a:lnTo>
                  <a:lnTo>
                    <a:pt x="96" y="369"/>
                  </a:lnTo>
                  <a:lnTo>
                    <a:pt x="97" y="364"/>
                  </a:lnTo>
                  <a:lnTo>
                    <a:pt x="97" y="364"/>
                  </a:lnTo>
                  <a:lnTo>
                    <a:pt x="100" y="362"/>
                  </a:lnTo>
                  <a:lnTo>
                    <a:pt x="103" y="358"/>
                  </a:lnTo>
                  <a:lnTo>
                    <a:pt x="103" y="356"/>
                  </a:lnTo>
                  <a:lnTo>
                    <a:pt x="103" y="351"/>
                  </a:lnTo>
                  <a:lnTo>
                    <a:pt x="105" y="347"/>
                  </a:lnTo>
                  <a:lnTo>
                    <a:pt x="104" y="337"/>
                  </a:lnTo>
                  <a:lnTo>
                    <a:pt x="108" y="336"/>
                  </a:lnTo>
                  <a:lnTo>
                    <a:pt x="109" y="335"/>
                  </a:lnTo>
                  <a:lnTo>
                    <a:pt x="109" y="331"/>
                  </a:lnTo>
                  <a:lnTo>
                    <a:pt x="111" y="330"/>
                  </a:lnTo>
                  <a:lnTo>
                    <a:pt x="112" y="331"/>
                  </a:lnTo>
                  <a:lnTo>
                    <a:pt x="114" y="332"/>
                  </a:lnTo>
                  <a:lnTo>
                    <a:pt x="115" y="333"/>
                  </a:lnTo>
                  <a:lnTo>
                    <a:pt x="116" y="332"/>
                  </a:lnTo>
                  <a:lnTo>
                    <a:pt x="121" y="332"/>
                  </a:lnTo>
                  <a:lnTo>
                    <a:pt x="121" y="335"/>
                  </a:lnTo>
                  <a:lnTo>
                    <a:pt x="122" y="335"/>
                  </a:lnTo>
                  <a:lnTo>
                    <a:pt x="124" y="331"/>
                  </a:lnTo>
                  <a:lnTo>
                    <a:pt x="127" y="325"/>
                  </a:lnTo>
                  <a:lnTo>
                    <a:pt x="129" y="322"/>
                  </a:lnTo>
                  <a:lnTo>
                    <a:pt x="130" y="320"/>
                  </a:lnTo>
                  <a:lnTo>
                    <a:pt x="136" y="318"/>
                  </a:lnTo>
                  <a:lnTo>
                    <a:pt x="142" y="311"/>
                  </a:lnTo>
                  <a:lnTo>
                    <a:pt x="146" y="299"/>
                  </a:lnTo>
                  <a:lnTo>
                    <a:pt x="150" y="292"/>
                  </a:lnTo>
                  <a:lnTo>
                    <a:pt x="158" y="270"/>
                  </a:lnTo>
                  <a:lnTo>
                    <a:pt x="159" y="269"/>
                  </a:lnTo>
                  <a:lnTo>
                    <a:pt x="161" y="264"/>
                  </a:lnTo>
                  <a:lnTo>
                    <a:pt x="166" y="245"/>
                  </a:lnTo>
                  <a:lnTo>
                    <a:pt x="168" y="244"/>
                  </a:lnTo>
                  <a:lnTo>
                    <a:pt x="169" y="244"/>
                  </a:lnTo>
                  <a:lnTo>
                    <a:pt x="171" y="242"/>
                  </a:lnTo>
                  <a:lnTo>
                    <a:pt x="173" y="239"/>
                  </a:lnTo>
                  <a:lnTo>
                    <a:pt x="175" y="239"/>
                  </a:lnTo>
                  <a:lnTo>
                    <a:pt x="179" y="234"/>
                  </a:lnTo>
                  <a:lnTo>
                    <a:pt x="182" y="227"/>
                  </a:lnTo>
                  <a:lnTo>
                    <a:pt x="192" y="217"/>
                  </a:lnTo>
                  <a:lnTo>
                    <a:pt x="198" y="208"/>
                  </a:lnTo>
                  <a:lnTo>
                    <a:pt x="200" y="209"/>
                  </a:lnTo>
                  <a:lnTo>
                    <a:pt x="207" y="205"/>
                  </a:lnTo>
                  <a:lnTo>
                    <a:pt x="210" y="206"/>
                  </a:lnTo>
                  <a:lnTo>
                    <a:pt x="219" y="197"/>
                  </a:lnTo>
                  <a:lnTo>
                    <a:pt x="224" y="197"/>
                  </a:lnTo>
                  <a:lnTo>
                    <a:pt x="230" y="193"/>
                  </a:lnTo>
                  <a:lnTo>
                    <a:pt x="236" y="190"/>
                  </a:lnTo>
                  <a:lnTo>
                    <a:pt x="244" y="181"/>
                  </a:lnTo>
                  <a:lnTo>
                    <a:pt x="256" y="165"/>
                  </a:lnTo>
                  <a:lnTo>
                    <a:pt x="268" y="159"/>
                  </a:lnTo>
                  <a:lnTo>
                    <a:pt x="277" y="151"/>
                  </a:lnTo>
                  <a:lnTo>
                    <a:pt x="281" y="146"/>
                  </a:lnTo>
                  <a:lnTo>
                    <a:pt x="288" y="135"/>
                  </a:lnTo>
                  <a:lnTo>
                    <a:pt x="292" y="135"/>
                  </a:lnTo>
                  <a:lnTo>
                    <a:pt x="296" y="130"/>
                  </a:lnTo>
                  <a:lnTo>
                    <a:pt x="309" y="119"/>
                  </a:lnTo>
                  <a:lnTo>
                    <a:pt x="316" y="108"/>
                  </a:lnTo>
                  <a:lnTo>
                    <a:pt x="318" y="108"/>
                  </a:lnTo>
                  <a:lnTo>
                    <a:pt x="332" y="97"/>
                  </a:lnTo>
                  <a:lnTo>
                    <a:pt x="342" y="93"/>
                  </a:lnTo>
                  <a:lnTo>
                    <a:pt x="355" y="84"/>
                  </a:lnTo>
                  <a:lnTo>
                    <a:pt x="371" y="71"/>
                  </a:lnTo>
                  <a:lnTo>
                    <a:pt x="386" y="67"/>
                  </a:lnTo>
                  <a:lnTo>
                    <a:pt x="402" y="62"/>
                  </a:lnTo>
                  <a:lnTo>
                    <a:pt x="406" y="63"/>
                  </a:lnTo>
                  <a:lnTo>
                    <a:pt x="410" y="66"/>
                  </a:lnTo>
                  <a:lnTo>
                    <a:pt x="422" y="71"/>
                  </a:lnTo>
                  <a:lnTo>
                    <a:pt x="425" y="71"/>
                  </a:lnTo>
                  <a:lnTo>
                    <a:pt x="425" y="70"/>
                  </a:lnTo>
                  <a:lnTo>
                    <a:pt x="425" y="71"/>
                  </a:lnTo>
                  <a:lnTo>
                    <a:pt x="426" y="68"/>
                  </a:lnTo>
                  <a:lnTo>
                    <a:pt x="426" y="70"/>
                  </a:lnTo>
                  <a:lnTo>
                    <a:pt x="431" y="67"/>
                  </a:lnTo>
                  <a:lnTo>
                    <a:pt x="432" y="67"/>
                  </a:lnTo>
                  <a:lnTo>
                    <a:pt x="431" y="66"/>
                  </a:lnTo>
                  <a:lnTo>
                    <a:pt x="432" y="67"/>
                  </a:lnTo>
                  <a:lnTo>
                    <a:pt x="433" y="65"/>
                  </a:lnTo>
                  <a:lnTo>
                    <a:pt x="434" y="63"/>
                  </a:lnTo>
                  <a:lnTo>
                    <a:pt x="433" y="63"/>
                  </a:lnTo>
                  <a:lnTo>
                    <a:pt x="436" y="62"/>
                  </a:lnTo>
                  <a:lnTo>
                    <a:pt x="439" y="56"/>
                  </a:lnTo>
                  <a:lnTo>
                    <a:pt x="448" y="26"/>
                  </a:lnTo>
                  <a:lnTo>
                    <a:pt x="452" y="20"/>
                  </a:lnTo>
                  <a:lnTo>
                    <a:pt x="454" y="15"/>
                  </a:lnTo>
                  <a:lnTo>
                    <a:pt x="454" y="10"/>
                  </a:lnTo>
                  <a:lnTo>
                    <a:pt x="456" y="9"/>
                  </a:lnTo>
                  <a:lnTo>
                    <a:pt x="457" y="3"/>
                  </a:lnTo>
                  <a:lnTo>
                    <a:pt x="459" y="0"/>
                  </a:lnTo>
                  <a:lnTo>
                    <a:pt x="459" y="1"/>
                  </a:lnTo>
                  <a:lnTo>
                    <a:pt x="460" y="5"/>
                  </a:lnTo>
                  <a:lnTo>
                    <a:pt x="461" y="9"/>
                  </a:lnTo>
                  <a:lnTo>
                    <a:pt x="463" y="10"/>
                  </a:lnTo>
                  <a:lnTo>
                    <a:pt x="462" y="13"/>
                  </a:lnTo>
                  <a:lnTo>
                    <a:pt x="462" y="19"/>
                  </a:lnTo>
                  <a:lnTo>
                    <a:pt x="463" y="21"/>
                  </a:lnTo>
                  <a:lnTo>
                    <a:pt x="464" y="20"/>
                  </a:lnTo>
                  <a:lnTo>
                    <a:pt x="464" y="15"/>
                  </a:lnTo>
                  <a:lnTo>
                    <a:pt x="463" y="15"/>
                  </a:lnTo>
                  <a:lnTo>
                    <a:pt x="464" y="14"/>
                  </a:lnTo>
                  <a:lnTo>
                    <a:pt x="464" y="21"/>
                  </a:lnTo>
                  <a:lnTo>
                    <a:pt x="465" y="22"/>
                  </a:lnTo>
                  <a:lnTo>
                    <a:pt x="464" y="25"/>
                  </a:lnTo>
                  <a:lnTo>
                    <a:pt x="464" y="25"/>
                  </a:lnTo>
                  <a:lnTo>
                    <a:pt x="465" y="24"/>
                  </a:lnTo>
                  <a:lnTo>
                    <a:pt x="465" y="27"/>
                  </a:lnTo>
                  <a:lnTo>
                    <a:pt x="467" y="27"/>
                  </a:lnTo>
                  <a:lnTo>
                    <a:pt x="467" y="26"/>
                  </a:lnTo>
                  <a:lnTo>
                    <a:pt x="468" y="26"/>
                  </a:lnTo>
                  <a:lnTo>
                    <a:pt x="468" y="21"/>
                  </a:lnTo>
                  <a:lnTo>
                    <a:pt x="469" y="21"/>
                  </a:lnTo>
                  <a:lnTo>
                    <a:pt x="469" y="31"/>
                  </a:lnTo>
                  <a:lnTo>
                    <a:pt x="471" y="32"/>
                  </a:lnTo>
                  <a:lnTo>
                    <a:pt x="472" y="31"/>
                  </a:lnTo>
                  <a:lnTo>
                    <a:pt x="471" y="27"/>
                  </a:lnTo>
                  <a:lnTo>
                    <a:pt x="474" y="26"/>
                  </a:lnTo>
                  <a:lnTo>
                    <a:pt x="474" y="21"/>
                  </a:lnTo>
                  <a:lnTo>
                    <a:pt x="475" y="24"/>
                  </a:lnTo>
                  <a:lnTo>
                    <a:pt x="472" y="27"/>
                  </a:lnTo>
                  <a:lnTo>
                    <a:pt x="474" y="40"/>
                  </a:lnTo>
                  <a:lnTo>
                    <a:pt x="474" y="42"/>
                  </a:lnTo>
                  <a:lnTo>
                    <a:pt x="472" y="42"/>
                  </a:lnTo>
                  <a:lnTo>
                    <a:pt x="474" y="53"/>
                  </a:lnTo>
                  <a:lnTo>
                    <a:pt x="474" y="55"/>
                  </a:lnTo>
                  <a:lnTo>
                    <a:pt x="472" y="52"/>
                  </a:lnTo>
                  <a:lnTo>
                    <a:pt x="471" y="52"/>
                  </a:lnTo>
                  <a:lnTo>
                    <a:pt x="469" y="56"/>
                  </a:lnTo>
                  <a:lnTo>
                    <a:pt x="469" y="60"/>
                  </a:lnTo>
                  <a:lnTo>
                    <a:pt x="469" y="62"/>
                  </a:lnTo>
                  <a:lnTo>
                    <a:pt x="469" y="66"/>
                  </a:lnTo>
                  <a:lnTo>
                    <a:pt x="467" y="68"/>
                  </a:lnTo>
                  <a:lnTo>
                    <a:pt x="468" y="83"/>
                  </a:lnTo>
                  <a:lnTo>
                    <a:pt x="468" y="86"/>
                  </a:lnTo>
                  <a:lnTo>
                    <a:pt x="465" y="87"/>
                  </a:lnTo>
                  <a:lnTo>
                    <a:pt x="465" y="91"/>
                  </a:lnTo>
                  <a:lnTo>
                    <a:pt x="467" y="92"/>
                  </a:lnTo>
                  <a:lnTo>
                    <a:pt x="468" y="94"/>
                  </a:lnTo>
                  <a:lnTo>
                    <a:pt x="465" y="94"/>
                  </a:lnTo>
                  <a:lnTo>
                    <a:pt x="464" y="98"/>
                  </a:lnTo>
                  <a:lnTo>
                    <a:pt x="465" y="102"/>
                  </a:lnTo>
                  <a:lnTo>
                    <a:pt x="467" y="103"/>
                  </a:lnTo>
                  <a:lnTo>
                    <a:pt x="469" y="103"/>
                  </a:lnTo>
                  <a:lnTo>
                    <a:pt x="469" y="107"/>
                  </a:lnTo>
                  <a:lnTo>
                    <a:pt x="468" y="109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05" name="Freeform 1071" descr="30%"/>
            <p:cNvSpPr>
              <a:spLocks/>
            </p:cNvSpPr>
            <p:nvPr/>
          </p:nvSpPr>
          <p:spPr bwMode="auto">
            <a:xfrm>
              <a:off x="6837341" y="5159678"/>
              <a:ext cx="440783" cy="555952"/>
            </a:xfrm>
            <a:custGeom>
              <a:avLst/>
              <a:gdLst/>
              <a:ahLst/>
              <a:cxnLst>
                <a:cxn ang="0">
                  <a:pos x="419" y="377"/>
                </a:cxn>
                <a:cxn ang="0">
                  <a:pos x="409" y="392"/>
                </a:cxn>
                <a:cxn ang="0">
                  <a:pos x="395" y="430"/>
                </a:cxn>
                <a:cxn ang="0">
                  <a:pos x="392" y="460"/>
                </a:cxn>
                <a:cxn ang="0">
                  <a:pos x="389" y="479"/>
                </a:cxn>
                <a:cxn ang="0">
                  <a:pos x="376" y="487"/>
                </a:cxn>
                <a:cxn ang="0">
                  <a:pos x="354" y="508"/>
                </a:cxn>
                <a:cxn ang="0">
                  <a:pos x="351" y="525"/>
                </a:cxn>
                <a:cxn ang="0">
                  <a:pos x="330" y="632"/>
                </a:cxn>
                <a:cxn ang="0">
                  <a:pos x="351" y="634"/>
                </a:cxn>
                <a:cxn ang="0">
                  <a:pos x="344" y="643"/>
                </a:cxn>
                <a:cxn ang="0">
                  <a:pos x="347" y="663"/>
                </a:cxn>
                <a:cxn ang="0">
                  <a:pos x="344" y="673"/>
                </a:cxn>
                <a:cxn ang="0">
                  <a:pos x="344" y="720"/>
                </a:cxn>
                <a:cxn ang="0">
                  <a:pos x="327" y="707"/>
                </a:cxn>
                <a:cxn ang="0">
                  <a:pos x="317" y="706"/>
                </a:cxn>
                <a:cxn ang="0">
                  <a:pos x="311" y="686"/>
                </a:cxn>
                <a:cxn ang="0">
                  <a:pos x="278" y="697"/>
                </a:cxn>
                <a:cxn ang="0">
                  <a:pos x="266" y="701"/>
                </a:cxn>
                <a:cxn ang="0">
                  <a:pos x="248" y="731"/>
                </a:cxn>
                <a:cxn ang="0">
                  <a:pos x="225" y="748"/>
                </a:cxn>
                <a:cxn ang="0">
                  <a:pos x="156" y="940"/>
                </a:cxn>
                <a:cxn ang="0">
                  <a:pos x="136" y="971"/>
                </a:cxn>
                <a:cxn ang="0">
                  <a:pos x="118" y="979"/>
                </a:cxn>
                <a:cxn ang="0">
                  <a:pos x="109" y="998"/>
                </a:cxn>
                <a:cxn ang="0">
                  <a:pos x="92" y="1019"/>
                </a:cxn>
                <a:cxn ang="0">
                  <a:pos x="73" y="1032"/>
                </a:cxn>
                <a:cxn ang="0">
                  <a:pos x="58" y="1038"/>
                </a:cxn>
                <a:cxn ang="0">
                  <a:pos x="75" y="1019"/>
                </a:cxn>
                <a:cxn ang="0">
                  <a:pos x="61" y="991"/>
                </a:cxn>
                <a:cxn ang="0">
                  <a:pos x="50" y="977"/>
                </a:cxn>
                <a:cxn ang="0">
                  <a:pos x="38" y="941"/>
                </a:cxn>
                <a:cxn ang="0">
                  <a:pos x="36" y="912"/>
                </a:cxn>
                <a:cxn ang="0">
                  <a:pos x="66" y="736"/>
                </a:cxn>
                <a:cxn ang="0">
                  <a:pos x="63" y="643"/>
                </a:cxn>
                <a:cxn ang="0">
                  <a:pos x="36" y="624"/>
                </a:cxn>
                <a:cxn ang="0">
                  <a:pos x="22" y="601"/>
                </a:cxn>
                <a:cxn ang="0">
                  <a:pos x="25" y="577"/>
                </a:cxn>
                <a:cxn ang="0">
                  <a:pos x="20" y="554"/>
                </a:cxn>
                <a:cxn ang="0">
                  <a:pos x="2" y="553"/>
                </a:cxn>
                <a:cxn ang="0">
                  <a:pos x="9" y="535"/>
                </a:cxn>
                <a:cxn ang="0">
                  <a:pos x="39" y="515"/>
                </a:cxn>
                <a:cxn ang="0">
                  <a:pos x="66" y="483"/>
                </a:cxn>
                <a:cxn ang="0">
                  <a:pos x="84" y="446"/>
                </a:cxn>
                <a:cxn ang="0">
                  <a:pos x="91" y="387"/>
                </a:cxn>
                <a:cxn ang="0">
                  <a:pos x="103" y="358"/>
                </a:cxn>
                <a:cxn ang="0">
                  <a:pos x="114" y="332"/>
                </a:cxn>
                <a:cxn ang="0">
                  <a:pos x="136" y="318"/>
                </a:cxn>
                <a:cxn ang="0">
                  <a:pos x="171" y="242"/>
                </a:cxn>
                <a:cxn ang="0">
                  <a:pos x="219" y="197"/>
                </a:cxn>
                <a:cxn ang="0">
                  <a:pos x="292" y="135"/>
                </a:cxn>
                <a:cxn ang="0">
                  <a:pos x="402" y="62"/>
                </a:cxn>
                <a:cxn ang="0">
                  <a:pos x="432" y="67"/>
                </a:cxn>
                <a:cxn ang="0">
                  <a:pos x="454" y="15"/>
                </a:cxn>
                <a:cxn ang="0">
                  <a:pos x="462" y="19"/>
                </a:cxn>
                <a:cxn ang="0">
                  <a:pos x="465" y="24"/>
                </a:cxn>
                <a:cxn ang="0">
                  <a:pos x="471" y="27"/>
                </a:cxn>
                <a:cxn ang="0">
                  <a:pos x="472" y="52"/>
                </a:cxn>
                <a:cxn ang="0">
                  <a:pos x="465" y="91"/>
                </a:cxn>
              </a:cxnLst>
              <a:rect l="0" t="0" r="r" b="b"/>
              <a:pathLst>
                <a:path w="475" h="1039">
                  <a:moveTo>
                    <a:pt x="422" y="310"/>
                  </a:moveTo>
                  <a:lnTo>
                    <a:pt x="414" y="342"/>
                  </a:lnTo>
                  <a:lnTo>
                    <a:pt x="412" y="353"/>
                  </a:lnTo>
                  <a:lnTo>
                    <a:pt x="414" y="364"/>
                  </a:lnTo>
                  <a:lnTo>
                    <a:pt x="415" y="366"/>
                  </a:lnTo>
                  <a:lnTo>
                    <a:pt x="417" y="366"/>
                  </a:lnTo>
                  <a:lnTo>
                    <a:pt x="421" y="367"/>
                  </a:lnTo>
                  <a:lnTo>
                    <a:pt x="419" y="369"/>
                  </a:lnTo>
                  <a:lnTo>
                    <a:pt x="419" y="372"/>
                  </a:lnTo>
                  <a:lnTo>
                    <a:pt x="419" y="377"/>
                  </a:lnTo>
                  <a:lnTo>
                    <a:pt x="416" y="378"/>
                  </a:lnTo>
                  <a:lnTo>
                    <a:pt x="417" y="375"/>
                  </a:lnTo>
                  <a:lnTo>
                    <a:pt x="416" y="373"/>
                  </a:lnTo>
                  <a:lnTo>
                    <a:pt x="415" y="374"/>
                  </a:lnTo>
                  <a:lnTo>
                    <a:pt x="415" y="375"/>
                  </a:lnTo>
                  <a:lnTo>
                    <a:pt x="414" y="377"/>
                  </a:lnTo>
                  <a:lnTo>
                    <a:pt x="412" y="375"/>
                  </a:lnTo>
                  <a:lnTo>
                    <a:pt x="409" y="383"/>
                  </a:lnTo>
                  <a:lnTo>
                    <a:pt x="408" y="389"/>
                  </a:lnTo>
                  <a:lnTo>
                    <a:pt x="409" y="392"/>
                  </a:lnTo>
                  <a:lnTo>
                    <a:pt x="409" y="394"/>
                  </a:lnTo>
                  <a:lnTo>
                    <a:pt x="407" y="399"/>
                  </a:lnTo>
                  <a:lnTo>
                    <a:pt x="406" y="404"/>
                  </a:lnTo>
                  <a:lnTo>
                    <a:pt x="406" y="408"/>
                  </a:lnTo>
                  <a:lnTo>
                    <a:pt x="404" y="404"/>
                  </a:lnTo>
                  <a:lnTo>
                    <a:pt x="401" y="405"/>
                  </a:lnTo>
                  <a:lnTo>
                    <a:pt x="396" y="415"/>
                  </a:lnTo>
                  <a:lnTo>
                    <a:pt x="395" y="420"/>
                  </a:lnTo>
                  <a:lnTo>
                    <a:pt x="397" y="422"/>
                  </a:lnTo>
                  <a:lnTo>
                    <a:pt x="395" y="430"/>
                  </a:lnTo>
                  <a:lnTo>
                    <a:pt x="396" y="431"/>
                  </a:lnTo>
                  <a:lnTo>
                    <a:pt x="396" y="432"/>
                  </a:lnTo>
                  <a:lnTo>
                    <a:pt x="394" y="432"/>
                  </a:lnTo>
                  <a:lnTo>
                    <a:pt x="393" y="434"/>
                  </a:lnTo>
                  <a:lnTo>
                    <a:pt x="393" y="436"/>
                  </a:lnTo>
                  <a:lnTo>
                    <a:pt x="389" y="448"/>
                  </a:lnTo>
                  <a:lnTo>
                    <a:pt x="389" y="456"/>
                  </a:lnTo>
                  <a:lnTo>
                    <a:pt x="392" y="457"/>
                  </a:lnTo>
                  <a:lnTo>
                    <a:pt x="393" y="458"/>
                  </a:lnTo>
                  <a:lnTo>
                    <a:pt x="392" y="460"/>
                  </a:lnTo>
                  <a:lnTo>
                    <a:pt x="392" y="461"/>
                  </a:lnTo>
                  <a:lnTo>
                    <a:pt x="393" y="462"/>
                  </a:lnTo>
                  <a:lnTo>
                    <a:pt x="392" y="463"/>
                  </a:lnTo>
                  <a:lnTo>
                    <a:pt x="389" y="462"/>
                  </a:lnTo>
                  <a:lnTo>
                    <a:pt x="388" y="463"/>
                  </a:lnTo>
                  <a:lnTo>
                    <a:pt x="388" y="468"/>
                  </a:lnTo>
                  <a:lnTo>
                    <a:pt x="389" y="472"/>
                  </a:lnTo>
                  <a:lnTo>
                    <a:pt x="388" y="473"/>
                  </a:lnTo>
                  <a:lnTo>
                    <a:pt x="389" y="476"/>
                  </a:lnTo>
                  <a:lnTo>
                    <a:pt x="389" y="479"/>
                  </a:lnTo>
                  <a:lnTo>
                    <a:pt x="389" y="483"/>
                  </a:lnTo>
                  <a:lnTo>
                    <a:pt x="387" y="488"/>
                  </a:lnTo>
                  <a:lnTo>
                    <a:pt x="387" y="491"/>
                  </a:lnTo>
                  <a:lnTo>
                    <a:pt x="386" y="492"/>
                  </a:lnTo>
                  <a:lnTo>
                    <a:pt x="384" y="488"/>
                  </a:lnTo>
                  <a:lnTo>
                    <a:pt x="381" y="488"/>
                  </a:lnTo>
                  <a:lnTo>
                    <a:pt x="380" y="491"/>
                  </a:lnTo>
                  <a:lnTo>
                    <a:pt x="379" y="487"/>
                  </a:lnTo>
                  <a:lnTo>
                    <a:pt x="377" y="484"/>
                  </a:lnTo>
                  <a:lnTo>
                    <a:pt x="376" y="487"/>
                  </a:lnTo>
                  <a:lnTo>
                    <a:pt x="372" y="487"/>
                  </a:lnTo>
                  <a:lnTo>
                    <a:pt x="371" y="492"/>
                  </a:lnTo>
                  <a:lnTo>
                    <a:pt x="364" y="496"/>
                  </a:lnTo>
                  <a:lnTo>
                    <a:pt x="363" y="498"/>
                  </a:lnTo>
                  <a:lnTo>
                    <a:pt x="361" y="496"/>
                  </a:lnTo>
                  <a:lnTo>
                    <a:pt x="359" y="496"/>
                  </a:lnTo>
                  <a:lnTo>
                    <a:pt x="358" y="498"/>
                  </a:lnTo>
                  <a:lnTo>
                    <a:pt x="358" y="502"/>
                  </a:lnTo>
                  <a:lnTo>
                    <a:pt x="355" y="504"/>
                  </a:lnTo>
                  <a:lnTo>
                    <a:pt x="354" y="508"/>
                  </a:lnTo>
                  <a:lnTo>
                    <a:pt x="355" y="509"/>
                  </a:lnTo>
                  <a:lnTo>
                    <a:pt x="355" y="514"/>
                  </a:lnTo>
                  <a:lnTo>
                    <a:pt x="358" y="517"/>
                  </a:lnTo>
                  <a:lnTo>
                    <a:pt x="356" y="520"/>
                  </a:lnTo>
                  <a:lnTo>
                    <a:pt x="356" y="524"/>
                  </a:lnTo>
                  <a:lnTo>
                    <a:pt x="355" y="525"/>
                  </a:lnTo>
                  <a:lnTo>
                    <a:pt x="354" y="523"/>
                  </a:lnTo>
                  <a:lnTo>
                    <a:pt x="353" y="522"/>
                  </a:lnTo>
                  <a:lnTo>
                    <a:pt x="350" y="524"/>
                  </a:lnTo>
                  <a:lnTo>
                    <a:pt x="351" y="525"/>
                  </a:lnTo>
                  <a:lnTo>
                    <a:pt x="348" y="526"/>
                  </a:lnTo>
                  <a:lnTo>
                    <a:pt x="344" y="539"/>
                  </a:lnTo>
                  <a:lnTo>
                    <a:pt x="335" y="564"/>
                  </a:lnTo>
                  <a:lnTo>
                    <a:pt x="331" y="600"/>
                  </a:lnTo>
                  <a:lnTo>
                    <a:pt x="330" y="608"/>
                  </a:lnTo>
                  <a:lnTo>
                    <a:pt x="330" y="619"/>
                  </a:lnTo>
                  <a:lnTo>
                    <a:pt x="328" y="622"/>
                  </a:lnTo>
                  <a:lnTo>
                    <a:pt x="327" y="624"/>
                  </a:lnTo>
                  <a:lnTo>
                    <a:pt x="328" y="628"/>
                  </a:lnTo>
                  <a:lnTo>
                    <a:pt x="330" y="632"/>
                  </a:lnTo>
                  <a:lnTo>
                    <a:pt x="333" y="635"/>
                  </a:lnTo>
                  <a:lnTo>
                    <a:pt x="334" y="635"/>
                  </a:lnTo>
                  <a:lnTo>
                    <a:pt x="335" y="631"/>
                  </a:lnTo>
                  <a:lnTo>
                    <a:pt x="341" y="629"/>
                  </a:lnTo>
                  <a:lnTo>
                    <a:pt x="343" y="629"/>
                  </a:lnTo>
                  <a:lnTo>
                    <a:pt x="344" y="633"/>
                  </a:lnTo>
                  <a:lnTo>
                    <a:pt x="347" y="633"/>
                  </a:lnTo>
                  <a:lnTo>
                    <a:pt x="347" y="637"/>
                  </a:lnTo>
                  <a:lnTo>
                    <a:pt x="349" y="637"/>
                  </a:lnTo>
                  <a:lnTo>
                    <a:pt x="351" y="634"/>
                  </a:lnTo>
                  <a:lnTo>
                    <a:pt x="356" y="635"/>
                  </a:lnTo>
                  <a:lnTo>
                    <a:pt x="354" y="638"/>
                  </a:lnTo>
                  <a:lnTo>
                    <a:pt x="353" y="642"/>
                  </a:lnTo>
                  <a:lnTo>
                    <a:pt x="351" y="642"/>
                  </a:lnTo>
                  <a:lnTo>
                    <a:pt x="351" y="644"/>
                  </a:lnTo>
                  <a:lnTo>
                    <a:pt x="349" y="647"/>
                  </a:lnTo>
                  <a:lnTo>
                    <a:pt x="348" y="645"/>
                  </a:lnTo>
                  <a:lnTo>
                    <a:pt x="348" y="643"/>
                  </a:lnTo>
                  <a:lnTo>
                    <a:pt x="346" y="642"/>
                  </a:lnTo>
                  <a:lnTo>
                    <a:pt x="344" y="643"/>
                  </a:lnTo>
                  <a:lnTo>
                    <a:pt x="344" y="647"/>
                  </a:lnTo>
                  <a:lnTo>
                    <a:pt x="343" y="649"/>
                  </a:lnTo>
                  <a:lnTo>
                    <a:pt x="344" y="653"/>
                  </a:lnTo>
                  <a:lnTo>
                    <a:pt x="347" y="653"/>
                  </a:lnTo>
                  <a:lnTo>
                    <a:pt x="347" y="652"/>
                  </a:lnTo>
                  <a:lnTo>
                    <a:pt x="347" y="652"/>
                  </a:lnTo>
                  <a:lnTo>
                    <a:pt x="350" y="653"/>
                  </a:lnTo>
                  <a:lnTo>
                    <a:pt x="349" y="654"/>
                  </a:lnTo>
                  <a:lnTo>
                    <a:pt x="347" y="658"/>
                  </a:lnTo>
                  <a:lnTo>
                    <a:pt x="347" y="663"/>
                  </a:lnTo>
                  <a:lnTo>
                    <a:pt x="346" y="665"/>
                  </a:lnTo>
                  <a:lnTo>
                    <a:pt x="346" y="666"/>
                  </a:lnTo>
                  <a:lnTo>
                    <a:pt x="346" y="668"/>
                  </a:lnTo>
                  <a:lnTo>
                    <a:pt x="347" y="665"/>
                  </a:lnTo>
                  <a:lnTo>
                    <a:pt x="348" y="670"/>
                  </a:lnTo>
                  <a:lnTo>
                    <a:pt x="347" y="674"/>
                  </a:lnTo>
                  <a:lnTo>
                    <a:pt x="348" y="676"/>
                  </a:lnTo>
                  <a:lnTo>
                    <a:pt x="347" y="676"/>
                  </a:lnTo>
                  <a:lnTo>
                    <a:pt x="346" y="674"/>
                  </a:lnTo>
                  <a:lnTo>
                    <a:pt x="344" y="673"/>
                  </a:lnTo>
                  <a:lnTo>
                    <a:pt x="342" y="676"/>
                  </a:lnTo>
                  <a:lnTo>
                    <a:pt x="339" y="678"/>
                  </a:lnTo>
                  <a:lnTo>
                    <a:pt x="339" y="680"/>
                  </a:lnTo>
                  <a:lnTo>
                    <a:pt x="336" y="684"/>
                  </a:lnTo>
                  <a:lnTo>
                    <a:pt x="334" y="689"/>
                  </a:lnTo>
                  <a:lnTo>
                    <a:pt x="336" y="695"/>
                  </a:lnTo>
                  <a:lnTo>
                    <a:pt x="339" y="702"/>
                  </a:lnTo>
                  <a:lnTo>
                    <a:pt x="343" y="712"/>
                  </a:lnTo>
                  <a:lnTo>
                    <a:pt x="343" y="718"/>
                  </a:lnTo>
                  <a:lnTo>
                    <a:pt x="344" y="720"/>
                  </a:lnTo>
                  <a:lnTo>
                    <a:pt x="344" y="725"/>
                  </a:lnTo>
                  <a:lnTo>
                    <a:pt x="342" y="725"/>
                  </a:lnTo>
                  <a:lnTo>
                    <a:pt x="341" y="721"/>
                  </a:lnTo>
                  <a:lnTo>
                    <a:pt x="341" y="718"/>
                  </a:lnTo>
                  <a:lnTo>
                    <a:pt x="335" y="717"/>
                  </a:lnTo>
                  <a:lnTo>
                    <a:pt x="333" y="713"/>
                  </a:lnTo>
                  <a:lnTo>
                    <a:pt x="331" y="713"/>
                  </a:lnTo>
                  <a:lnTo>
                    <a:pt x="327" y="710"/>
                  </a:lnTo>
                  <a:lnTo>
                    <a:pt x="327" y="707"/>
                  </a:lnTo>
                  <a:lnTo>
                    <a:pt x="327" y="707"/>
                  </a:lnTo>
                  <a:lnTo>
                    <a:pt x="326" y="710"/>
                  </a:lnTo>
                  <a:lnTo>
                    <a:pt x="325" y="710"/>
                  </a:lnTo>
                  <a:lnTo>
                    <a:pt x="325" y="712"/>
                  </a:lnTo>
                  <a:lnTo>
                    <a:pt x="324" y="711"/>
                  </a:lnTo>
                  <a:lnTo>
                    <a:pt x="321" y="711"/>
                  </a:lnTo>
                  <a:lnTo>
                    <a:pt x="320" y="709"/>
                  </a:lnTo>
                  <a:lnTo>
                    <a:pt x="319" y="706"/>
                  </a:lnTo>
                  <a:lnTo>
                    <a:pt x="318" y="705"/>
                  </a:lnTo>
                  <a:lnTo>
                    <a:pt x="317" y="706"/>
                  </a:lnTo>
                  <a:lnTo>
                    <a:pt x="317" y="706"/>
                  </a:lnTo>
                  <a:lnTo>
                    <a:pt x="316" y="707"/>
                  </a:lnTo>
                  <a:lnTo>
                    <a:pt x="315" y="705"/>
                  </a:lnTo>
                  <a:lnTo>
                    <a:pt x="315" y="707"/>
                  </a:lnTo>
                  <a:lnTo>
                    <a:pt x="313" y="704"/>
                  </a:lnTo>
                  <a:lnTo>
                    <a:pt x="316" y="702"/>
                  </a:lnTo>
                  <a:lnTo>
                    <a:pt x="317" y="700"/>
                  </a:lnTo>
                  <a:lnTo>
                    <a:pt x="313" y="692"/>
                  </a:lnTo>
                  <a:lnTo>
                    <a:pt x="311" y="692"/>
                  </a:lnTo>
                  <a:lnTo>
                    <a:pt x="312" y="689"/>
                  </a:lnTo>
                  <a:lnTo>
                    <a:pt x="311" y="686"/>
                  </a:lnTo>
                  <a:lnTo>
                    <a:pt x="305" y="683"/>
                  </a:lnTo>
                  <a:lnTo>
                    <a:pt x="302" y="683"/>
                  </a:lnTo>
                  <a:lnTo>
                    <a:pt x="301" y="683"/>
                  </a:lnTo>
                  <a:lnTo>
                    <a:pt x="300" y="684"/>
                  </a:lnTo>
                  <a:lnTo>
                    <a:pt x="290" y="684"/>
                  </a:lnTo>
                  <a:lnTo>
                    <a:pt x="282" y="687"/>
                  </a:lnTo>
                  <a:lnTo>
                    <a:pt x="282" y="691"/>
                  </a:lnTo>
                  <a:lnTo>
                    <a:pt x="280" y="694"/>
                  </a:lnTo>
                  <a:lnTo>
                    <a:pt x="279" y="696"/>
                  </a:lnTo>
                  <a:lnTo>
                    <a:pt x="278" y="697"/>
                  </a:lnTo>
                  <a:lnTo>
                    <a:pt x="277" y="696"/>
                  </a:lnTo>
                  <a:lnTo>
                    <a:pt x="275" y="699"/>
                  </a:lnTo>
                  <a:lnTo>
                    <a:pt x="274" y="697"/>
                  </a:lnTo>
                  <a:lnTo>
                    <a:pt x="274" y="699"/>
                  </a:lnTo>
                  <a:lnTo>
                    <a:pt x="272" y="699"/>
                  </a:lnTo>
                  <a:lnTo>
                    <a:pt x="272" y="700"/>
                  </a:lnTo>
                  <a:lnTo>
                    <a:pt x="270" y="702"/>
                  </a:lnTo>
                  <a:lnTo>
                    <a:pt x="268" y="702"/>
                  </a:lnTo>
                  <a:lnTo>
                    <a:pt x="268" y="701"/>
                  </a:lnTo>
                  <a:lnTo>
                    <a:pt x="266" y="701"/>
                  </a:lnTo>
                  <a:lnTo>
                    <a:pt x="266" y="702"/>
                  </a:lnTo>
                  <a:lnTo>
                    <a:pt x="267" y="705"/>
                  </a:lnTo>
                  <a:lnTo>
                    <a:pt x="267" y="706"/>
                  </a:lnTo>
                  <a:lnTo>
                    <a:pt x="265" y="706"/>
                  </a:lnTo>
                  <a:lnTo>
                    <a:pt x="259" y="713"/>
                  </a:lnTo>
                  <a:lnTo>
                    <a:pt x="256" y="715"/>
                  </a:lnTo>
                  <a:lnTo>
                    <a:pt x="252" y="718"/>
                  </a:lnTo>
                  <a:lnTo>
                    <a:pt x="247" y="728"/>
                  </a:lnTo>
                  <a:lnTo>
                    <a:pt x="247" y="730"/>
                  </a:lnTo>
                  <a:lnTo>
                    <a:pt x="248" y="731"/>
                  </a:lnTo>
                  <a:lnTo>
                    <a:pt x="243" y="732"/>
                  </a:lnTo>
                  <a:lnTo>
                    <a:pt x="243" y="735"/>
                  </a:lnTo>
                  <a:lnTo>
                    <a:pt x="244" y="736"/>
                  </a:lnTo>
                  <a:lnTo>
                    <a:pt x="242" y="735"/>
                  </a:lnTo>
                  <a:lnTo>
                    <a:pt x="239" y="733"/>
                  </a:lnTo>
                  <a:lnTo>
                    <a:pt x="237" y="736"/>
                  </a:lnTo>
                  <a:lnTo>
                    <a:pt x="233" y="737"/>
                  </a:lnTo>
                  <a:lnTo>
                    <a:pt x="233" y="738"/>
                  </a:lnTo>
                  <a:lnTo>
                    <a:pt x="230" y="738"/>
                  </a:lnTo>
                  <a:lnTo>
                    <a:pt x="225" y="748"/>
                  </a:lnTo>
                  <a:lnTo>
                    <a:pt x="206" y="795"/>
                  </a:lnTo>
                  <a:lnTo>
                    <a:pt x="179" y="883"/>
                  </a:lnTo>
                  <a:lnTo>
                    <a:pt x="177" y="888"/>
                  </a:lnTo>
                  <a:lnTo>
                    <a:pt x="179" y="892"/>
                  </a:lnTo>
                  <a:lnTo>
                    <a:pt x="173" y="893"/>
                  </a:lnTo>
                  <a:lnTo>
                    <a:pt x="165" y="908"/>
                  </a:lnTo>
                  <a:lnTo>
                    <a:pt x="158" y="929"/>
                  </a:lnTo>
                  <a:lnTo>
                    <a:pt x="157" y="935"/>
                  </a:lnTo>
                  <a:lnTo>
                    <a:pt x="156" y="938"/>
                  </a:lnTo>
                  <a:lnTo>
                    <a:pt x="156" y="940"/>
                  </a:lnTo>
                  <a:lnTo>
                    <a:pt x="154" y="940"/>
                  </a:lnTo>
                  <a:lnTo>
                    <a:pt x="153" y="941"/>
                  </a:lnTo>
                  <a:lnTo>
                    <a:pt x="153" y="949"/>
                  </a:lnTo>
                  <a:lnTo>
                    <a:pt x="152" y="949"/>
                  </a:lnTo>
                  <a:lnTo>
                    <a:pt x="149" y="946"/>
                  </a:lnTo>
                  <a:lnTo>
                    <a:pt x="148" y="946"/>
                  </a:lnTo>
                  <a:lnTo>
                    <a:pt x="144" y="949"/>
                  </a:lnTo>
                  <a:lnTo>
                    <a:pt x="139" y="956"/>
                  </a:lnTo>
                  <a:lnTo>
                    <a:pt x="135" y="967"/>
                  </a:lnTo>
                  <a:lnTo>
                    <a:pt x="136" y="971"/>
                  </a:lnTo>
                  <a:lnTo>
                    <a:pt x="138" y="974"/>
                  </a:lnTo>
                  <a:lnTo>
                    <a:pt x="137" y="975"/>
                  </a:lnTo>
                  <a:lnTo>
                    <a:pt x="136" y="975"/>
                  </a:lnTo>
                  <a:lnTo>
                    <a:pt x="134" y="969"/>
                  </a:lnTo>
                  <a:lnTo>
                    <a:pt x="133" y="967"/>
                  </a:lnTo>
                  <a:lnTo>
                    <a:pt x="131" y="969"/>
                  </a:lnTo>
                  <a:lnTo>
                    <a:pt x="128" y="967"/>
                  </a:lnTo>
                  <a:lnTo>
                    <a:pt x="123" y="971"/>
                  </a:lnTo>
                  <a:lnTo>
                    <a:pt x="119" y="979"/>
                  </a:lnTo>
                  <a:lnTo>
                    <a:pt x="118" y="979"/>
                  </a:lnTo>
                  <a:lnTo>
                    <a:pt x="114" y="985"/>
                  </a:lnTo>
                  <a:lnTo>
                    <a:pt x="113" y="990"/>
                  </a:lnTo>
                  <a:lnTo>
                    <a:pt x="115" y="990"/>
                  </a:lnTo>
                  <a:lnTo>
                    <a:pt x="115" y="995"/>
                  </a:lnTo>
                  <a:lnTo>
                    <a:pt x="114" y="995"/>
                  </a:lnTo>
                  <a:lnTo>
                    <a:pt x="113" y="993"/>
                  </a:lnTo>
                  <a:lnTo>
                    <a:pt x="112" y="992"/>
                  </a:lnTo>
                  <a:lnTo>
                    <a:pt x="109" y="993"/>
                  </a:lnTo>
                  <a:lnTo>
                    <a:pt x="111" y="997"/>
                  </a:lnTo>
                  <a:lnTo>
                    <a:pt x="109" y="998"/>
                  </a:lnTo>
                  <a:lnTo>
                    <a:pt x="106" y="1000"/>
                  </a:lnTo>
                  <a:lnTo>
                    <a:pt x="104" y="1003"/>
                  </a:lnTo>
                  <a:lnTo>
                    <a:pt x="104" y="1006"/>
                  </a:lnTo>
                  <a:lnTo>
                    <a:pt x="99" y="1009"/>
                  </a:lnTo>
                  <a:lnTo>
                    <a:pt x="99" y="1012"/>
                  </a:lnTo>
                  <a:lnTo>
                    <a:pt x="99" y="1014"/>
                  </a:lnTo>
                  <a:lnTo>
                    <a:pt x="96" y="1017"/>
                  </a:lnTo>
                  <a:lnTo>
                    <a:pt x="93" y="1016"/>
                  </a:lnTo>
                  <a:lnTo>
                    <a:pt x="91" y="1017"/>
                  </a:lnTo>
                  <a:lnTo>
                    <a:pt x="92" y="1019"/>
                  </a:lnTo>
                  <a:lnTo>
                    <a:pt x="91" y="1021"/>
                  </a:lnTo>
                  <a:lnTo>
                    <a:pt x="88" y="1018"/>
                  </a:lnTo>
                  <a:lnTo>
                    <a:pt x="84" y="1021"/>
                  </a:lnTo>
                  <a:lnTo>
                    <a:pt x="83" y="1019"/>
                  </a:lnTo>
                  <a:lnTo>
                    <a:pt x="82" y="1018"/>
                  </a:lnTo>
                  <a:lnTo>
                    <a:pt x="81" y="1018"/>
                  </a:lnTo>
                  <a:lnTo>
                    <a:pt x="75" y="1023"/>
                  </a:lnTo>
                  <a:lnTo>
                    <a:pt x="74" y="1024"/>
                  </a:lnTo>
                  <a:lnTo>
                    <a:pt x="74" y="1029"/>
                  </a:lnTo>
                  <a:lnTo>
                    <a:pt x="73" y="1032"/>
                  </a:lnTo>
                  <a:lnTo>
                    <a:pt x="71" y="1031"/>
                  </a:lnTo>
                  <a:lnTo>
                    <a:pt x="70" y="1031"/>
                  </a:lnTo>
                  <a:lnTo>
                    <a:pt x="69" y="1035"/>
                  </a:lnTo>
                  <a:lnTo>
                    <a:pt x="69" y="1035"/>
                  </a:lnTo>
                  <a:lnTo>
                    <a:pt x="69" y="1037"/>
                  </a:lnTo>
                  <a:lnTo>
                    <a:pt x="65" y="1039"/>
                  </a:lnTo>
                  <a:lnTo>
                    <a:pt x="63" y="1039"/>
                  </a:lnTo>
                  <a:lnTo>
                    <a:pt x="62" y="1037"/>
                  </a:lnTo>
                  <a:lnTo>
                    <a:pt x="60" y="1038"/>
                  </a:lnTo>
                  <a:lnTo>
                    <a:pt x="58" y="1038"/>
                  </a:lnTo>
                  <a:lnTo>
                    <a:pt x="59" y="1032"/>
                  </a:lnTo>
                  <a:lnTo>
                    <a:pt x="59" y="1028"/>
                  </a:lnTo>
                  <a:lnTo>
                    <a:pt x="58" y="1027"/>
                  </a:lnTo>
                  <a:lnTo>
                    <a:pt x="59" y="1024"/>
                  </a:lnTo>
                  <a:lnTo>
                    <a:pt x="63" y="1021"/>
                  </a:lnTo>
                  <a:lnTo>
                    <a:pt x="63" y="1018"/>
                  </a:lnTo>
                  <a:lnTo>
                    <a:pt x="65" y="1021"/>
                  </a:lnTo>
                  <a:lnTo>
                    <a:pt x="68" y="1019"/>
                  </a:lnTo>
                  <a:lnTo>
                    <a:pt x="74" y="1022"/>
                  </a:lnTo>
                  <a:lnTo>
                    <a:pt x="75" y="1019"/>
                  </a:lnTo>
                  <a:lnTo>
                    <a:pt x="75" y="1016"/>
                  </a:lnTo>
                  <a:lnTo>
                    <a:pt x="75" y="1012"/>
                  </a:lnTo>
                  <a:lnTo>
                    <a:pt x="73" y="1008"/>
                  </a:lnTo>
                  <a:lnTo>
                    <a:pt x="71" y="1009"/>
                  </a:lnTo>
                  <a:lnTo>
                    <a:pt x="69" y="1008"/>
                  </a:lnTo>
                  <a:lnTo>
                    <a:pt x="68" y="1006"/>
                  </a:lnTo>
                  <a:lnTo>
                    <a:pt x="69" y="1002"/>
                  </a:lnTo>
                  <a:lnTo>
                    <a:pt x="67" y="1000"/>
                  </a:lnTo>
                  <a:lnTo>
                    <a:pt x="66" y="991"/>
                  </a:lnTo>
                  <a:lnTo>
                    <a:pt x="61" y="991"/>
                  </a:lnTo>
                  <a:lnTo>
                    <a:pt x="62" y="991"/>
                  </a:lnTo>
                  <a:lnTo>
                    <a:pt x="61" y="990"/>
                  </a:lnTo>
                  <a:lnTo>
                    <a:pt x="59" y="988"/>
                  </a:lnTo>
                  <a:lnTo>
                    <a:pt x="59" y="987"/>
                  </a:lnTo>
                  <a:lnTo>
                    <a:pt x="59" y="985"/>
                  </a:lnTo>
                  <a:lnTo>
                    <a:pt x="58" y="983"/>
                  </a:lnTo>
                  <a:lnTo>
                    <a:pt x="58" y="981"/>
                  </a:lnTo>
                  <a:lnTo>
                    <a:pt x="55" y="980"/>
                  </a:lnTo>
                  <a:lnTo>
                    <a:pt x="54" y="977"/>
                  </a:lnTo>
                  <a:lnTo>
                    <a:pt x="50" y="977"/>
                  </a:lnTo>
                  <a:lnTo>
                    <a:pt x="50" y="975"/>
                  </a:lnTo>
                  <a:lnTo>
                    <a:pt x="47" y="974"/>
                  </a:lnTo>
                  <a:lnTo>
                    <a:pt x="44" y="971"/>
                  </a:lnTo>
                  <a:lnTo>
                    <a:pt x="43" y="966"/>
                  </a:lnTo>
                  <a:lnTo>
                    <a:pt x="45" y="959"/>
                  </a:lnTo>
                  <a:lnTo>
                    <a:pt x="43" y="956"/>
                  </a:lnTo>
                  <a:lnTo>
                    <a:pt x="40" y="948"/>
                  </a:lnTo>
                  <a:lnTo>
                    <a:pt x="39" y="945"/>
                  </a:lnTo>
                  <a:lnTo>
                    <a:pt x="38" y="943"/>
                  </a:lnTo>
                  <a:lnTo>
                    <a:pt x="38" y="941"/>
                  </a:lnTo>
                  <a:lnTo>
                    <a:pt x="38" y="939"/>
                  </a:lnTo>
                  <a:lnTo>
                    <a:pt x="37" y="933"/>
                  </a:lnTo>
                  <a:lnTo>
                    <a:pt x="36" y="933"/>
                  </a:lnTo>
                  <a:lnTo>
                    <a:pt x="36" y="930"/>
                  </a:lnTo>
                  <a:lnTo>
                    <a:pt x="33" y="928"/>
                  </a:lnTo>
                  <a:lnTo>
                    <a:pt x="32" y="929"/>
                  </a:lnTo>
                  <a:lnTo>
                    <a:pt x="30" y="925"/>
                  </a:lnTo>
                  <a:lnTo>
                    <a:pt x="32" y="920"/>
                  </a:lnTo>
                  <a:lnTo>
                    <a:pt x="32" y="917"/>
                  </a:lnTo>
                  <a:lnTo>
                    <a:pt x="36" y="912"/>
                  </a:lnTo>
                  <a:lnTo>
                    <a:pt x="37" y="912"/>
                  </a:lnTo>
                  <a:lnTo>
                    <a:pt x="38" y="909"/>
                  </a:lnTo>
                  <a:lnTo>
                    <a:pt x="42" y="893"/>
                  </a:lnTo>
                  <a:lnTo>
                    <a:pt x="56" y="827"/>
                  </a:lnTo>
                  <a:lnTo>
                    <a:pt x="61" y="795"/>
                  </a:lnTo>
                  <a:lnTo>
                    <a:pt x="61" y="790"/>
                  </a:lnTo>
                  <a:lnTo>
                    <a:pt x="63" y="779"/>
                  </a:lnTo>
                  <a:lnTo>
                    <a:pt x="62" y="774"/>
                  </a:lnTo>
                  <a:lnTo>
                    <a:pt x="65" y="754"/>
                  </a:lnTo>
                  <a:lnTo>
                    <a:pt x="66" y="736"/>
                  </a:lnTo>
                  <a:lnTo>
                    <a:pt x="65" y="728"/>
                  </a:lnTo>
                  <a:lnTo>
                    <a:pt x="65" y="722"/>
                  </a:lnTo>
                  <a:lnTo>
                    <a:pt x="67" y="701"/>
                  </a:lnTo>
                  <a:lnTo>
                    <a:pt x="67" y="700"/>
                  </a:lnTo>
                  <a:lnTo>
                    <a:pt x="66" y="702"/>
                  </a:lnTo>
                  <a:lnTo>
                    <a:pt x="67" y="686"/>
                  </a:lnTo>
                  <a:lnTo>
                    <a:pt x="67" y="674"/>
                  </a:lnTo>
                  <a:lnTo>
                    <a:pt x="66" y="665"/>
                  </a:lnTo>
                  <a:lnTo>
                    <a:pt x="65" y="652"/>
                  </a:lnTo>
                  <a:lnTo>
                    <a:pt x="63" y="643"/>
                  </a:lnTo>
                  <a:lnTo>
                    <a:pt x="61" y="639"/>
                  </a:lnTo>
                  <a:lnTo>
                    <a:pt x="58" y="632"/>
                  </a:lnTo>
                  <a:lnTo>
                    <a:pt x="53" y="632"/>
                  </a:lnTo>
                  <a:lnTo>
                    <a:pt x="50" y="633"/>
                  </a:lnTo>
                  <a:lnTo>
                    <a:pt x="47" y="633"/>
                  </a:lnTo>
                  <a:lnTo>
                    <a:pt x="46" y="634"/>
                  </a:lnTo>
                  <a:lnTo>
                    <a:pt x="46" y="631"/>
                  </a:lnTo>
                  <a:lnTo>
                    <a:pt x="40" y="627"/>
                  </a:lnTo>
                  <a:lnTo>
                    <a:pt x="38" y="623"/>
                  </a:lnTo>
                  <a:lnTo>
                    <a:pt x="36" y="624"/>
                  </a:lnTo>
                  <a:lnTo>
                    <a:pt x="36" y="621"/>
                  </a:lnTo>
                  <a:lnTo>
                    <a:pt x="32" y="621"/>
                  </a:lnTo>
                  <a:lnTo>
                    <a:pt x="32" y="618"/>
                  </a:lnTo>
                  <a:lnTo>
                    <a:pt x="23" y="617"/>
                  </a:lnTo>
                  <a:lnTo>
                    <a:pt x="23" y="614"/>
                  </a:lnTo>
                  <a:lnTo>
                    <a:pt x="24" y="611"/>
                  </a:lnTo>
                  <a:lnTo>
                    <a:pt x="20" y="606"/>
                  </a:lnTo>
                  <a:lnTo>
                    <a:pt x="20" y="605"/>
                  </a:lnTo>
                  <a:lnTo>
                    <a:pt x="22" y="601"/>
                  </a:lnTo>
                  <a:lnTo>
                    <a:pt x="22" y="601"/>
                  </a:lnTo>
                  <a:lnTo>
                    <a:pt x="25" y="600"/>
                  </a:lnTo>
                  <a:lnTo>
                    <a:pt x="25" y="598"/>
                  </a:lnTo>
                  <a:lnTo>
                    <a:pt x="25" y="597"/>
                  </a:lnTo>
                  <a:lnTo>
                    <a:pt x="28" y="593"/>
                  </a:lnTo>
                  <a:lnTo>
                    <a:pt x="27" y="591"/>
                  </a:lnTo>
                  <a:lnTo>
                    <a:pt x="28" y="590"/>
                  </a:lnTo>
                  <a:lnTo>
                    <a:pt x="28" y="583"/>
                  </a:lnTo>
                  <a:lnTo>
                    <a:pt x="25" y="582"/>
                  </a:lnTo>
                  <a:lnTo>
                    <a:pt x="27" y="580"/>
                  </a:lnTo>
                  <a:lnTo>
                    <a:pt x="25" y="577"/>
                  </a:lnTo>
                  <a:lnTo>
                    <a:pt x="25" y="576"/>
                  </a:lnTo>
                  <a:lnTo>
                    <a:pt x="24" y="576"/>
                  </a:lnTo>
                  <a:lnTo>
                    <a:pt x="25" y="571"/>
                  </a:lnTo>
                  <a:lnTo>
                    <a:pt x="23" y="572"/>
                  </a:lnTo>
                  <a:lnTo>
                    <a:pt x="21" y="571"/>
                  </a:lnTo>
                  <a:lnTo>
                    <a:pt x="21" y="566"/>
                  </a:lnTo>
                  <a:lnTo>
                    <a:pt x="20" y="566"/>
                  </a:lnTo>
                  <a:lnTo>
                    <a:pt x="20" y="562"/>
                  </a:lnTo>
                  <a:lnTo>
                    <a:pt x="21" y="556"/>
                  </a:lnTo>
                  <a:lnTo>
                    <a:pt x="20" y="554"/>
                  </a:lnTo>
                  <a:lnTo>
                    <a:pt x="18" y="559"/>
                  </a:lnTo>
                  <a:lnTo>
                    <a:pt x="13" y="560"/>
                  </a:lnTo>
                  <a:lnTo>
                    <a:pt x="12" y="560"/>
                  </a:lnTo>
                  <a:lnTo>
                    <a:pt x="10" y="562"/>
                  </a:lnTo>
                  <a:lnTo>
                    <a:pt x="8" y="560"/>
                  </a:lnTo>
                  <a:lnTo>
                    <a:pt x="7" y="562"/>
                  </a:lnTo>
                  <a:lnTo>
                    <a:pt x="4" y="557"/>
                  </a:lnTo>
                  <a:lnTo>
                    <a:pt x="2" y="557"/>
                  </a:lnTo>
                  <a:lnTo>
                    <a:pt x="2" y="555"/>
                  </a:lnTo>
                  <a:lnTo>
                    <a:pt x="2" y="553"/>
                  </a:lnTo>
                  <a:lnTo>
                    <a:pt x="0" y="550"/>
                  </a:lnTo>
                  <a:lnTo>
                    <a:pt x="1" y="549"/>
                  </a:lnTo>
                  <a:lnTo>
                    <a:pt x="0" y="546"/>
                  </a:lnTo>
                  <a:lnTo>
                    <a:pt x="1" y="546"/>
                  </a:lnTo>
                  <a:lnTo>
                    <a:pt x="1" y="544"/>
                  </a:lnTo>
                  <a:lnTo>
                    <a:pt x="1" y="541"/>
                  </a:lnTo>
                  <a:lnTo>
                    <a:pt x="1" y="540"/>
                  </a:lnTo>
                  <a:lnTo>
                    <a:pt x="5" y="539"/>
                  </a:lnTo>
                  <a:lnTo>
                    <a:pt x="6" y="538"/>
                  </a:lnTo>
                  <a:lnTo>
                    <a:pt x="9" y="535"/>
                  </a:lnTo>
                  <a:lnTo>
                    <a:pt x="12" y="531"/>
                  </a:lnTo>
                  <a:lnTo>
                    <a:pt x="15" y="529"/>
                  </a:lnTo>
                  <a:lnTo>
                    <a:pt x="17" y="528"/>
                  </a:lnTo>
                  <a:lnTo>
                    <a:pt x="17" y="526"/>
                  </a:lnTo>
                  <a:lnTo>
                    <a:pt x="24" y="528"/>
                  </a:lnTo>
                  <a:lnTo>
                    <a:pt x="29" y="525"/>
                  </a:lnTo>
                  <a:lnTo>
                    <a:pt x="31" y="523"/>
                  </a:lnTo>
                  <a:lnTo>
                    <a:pt x="35" y="523"/>
                  </a:lnTo>
                  <a:lnTo>
                    <a:pt x="36" y="522"/>
                  </a:lnTo>
                  <a:lnTo>
                    <a:pt x="39" y="515"/>
                  </a:lnTo>
                  <a:lnTo>
                    <a:pt x="44" y="518"/>
                  </a:lnTo>
                  <a:lnTo>
                    <a:pt x="45" y="513"/>
                  </a:lnTo>
                  <a:lnTo>
                    <a:pt x="48" y="513"/>
                  </a:lnTo>
                  <a:lnTo>
                    <a:pt x="47" y="508"/>
                  </a:lnTo>
                  <a:lnTo>
                    <a:pt x="50" y="505"/>
                  </a:lnTo>
                  <a:lnTo>
                    <a:pt x="52" y="499"/>
                  </a:lnTo>
                  <a:lnTo>
                    <a:pt x="59" y="489"/>
                  </a:lnTo>
                  <a:lnTo>
                    <a:pt x="61" y="486"/>
                  </a:lnTo>
                  <a:lnTo>
                    <a:pt x="63" y="488"/>
                  </a:lnTo>
                  <a:lnTo>
                    <a:pt x="66" y="483"/>
                  </a:lnTo>
                  <a:lnTo>
                    <a:pt x="68" y="483"/>
                  </a:lnTo>
                  <a:lnTo>
                    <a:pt x="70" y="486"/>
                  </a:lnTo>
                  <a:lnTo>
                    <a:pt x="73" y="483"/>
                  </a:lnTo>
                  <a:lnTo>
                    <a:pt x="74" y="478"/>
                  </a:lnTo>
                  <a:lnTo>
                    <a:pt x="76" y="474"/>
                  </a:lnTo>
                  <a:lnTo>
                    <a:pt x="77" y="470"/>
                  </a:lnTo>
                  <a:lnTo>
                    <a:pt x="80" y="461"/>
                  </a:lnTo>
                  <a:lnTo>
                    <a:pt x="83" y="456"/>
                  </a:lnTo>
                  <a:lnTo>
                    <a:pt x="84" y="446"/>
                  </a:lnTo>
                  <a:lnTo>
                    <a:pt x="84" y="446"/>
                  </a:lnTo>
                  <a:lnTo>
                    <a:pt x="85" y="444"/>
                  </a:lnTo>
                  <a:lnTo>
                    <a:pt x="88" y="439"/>
                  </a:lnTo>
                  <a:lnTo>
                    <a:pt x="90" y="427"/>
                  </a:lnTo>
                  <a:lnTo>
                    <a:pt x="90" y="425"/>
                  </a:lnTo>
                  <a:lnTo>
                    <a:pt x="89" y="419"/>
                  </a:lnTo>
                  <a:lnTo>
                    <a:pt x="91" y="408"/>
                  </a:lnTo>
                  <a:lnTo>
                    <a:pt x="90" y="401"/>
                  </a:lnTo>
                  <a:lnTo>
                    <a:pt x="90" y="394"/>
                  </a:lnTo>
                  <a:lnTo>
                    <a:pt x="91" y="390"/>
                  </a:lnTo>
                  <a:lnTo>
                    <a:pt x="91" y="387"/>
                  </a:lnTo>
                  <a:lnTo>
                    <a:pt x="95" y="383"/>
                  </a:lnTo>
                  <a:lnTo>
                    <a:pt x="95" y="382"/>
                  </a:lnTo>
                  <a:lnTo>
                    <a:pt x="95" y="379"/>
                  </a:lnTo>
                  <a:lnTo>
                    <a:pt x="96" y="375"/>
                  </a:lnTo>
                  <a:lnTo>
                    <a:pt x="96" y="373"/>
                  </a:lnTo>
                  <a:lnTo>
                    <a:pt x="96" y="369"/>
                  </a:lnTo>
                  <a:lnTo>
                    <a:pt x="97" y="364"/>
                  </a:lnTo>
                  <a:lnTo>
                    <a:pt x="97" y="364"/>
                  </a:lnTo>
                  <a:lnTo>
                    <a:pt x="100" y="362"/>
                  </a:lnTo>
                  <a:lnTo>
                    <a:pt x="103" y="358"/>
                  </a:lnTo>
                  <a:lnTo>
                    <a:pt x="103" y="356"/>
                  </a:lnTo>
                  <a:lnTo>
                    <a:pt x="103" y="351"/>
                  </a:lnTo>
                  <a:lnTo>
                    <a:pt x="105" y="347"/>
                  </a:lnTo>
                  <a:lnTo>
                    <a:pt x="104" y="337"/>
                  </a:lnTo>
                  <a:lnTo>
                    <a:pt x="108" y="336"/>
                  </a:lnTo>
                  <a:lnTo>
                    <a:pt x="109" y="335"/>
                  </a:lnTo>
                  <a:lnTo>
                    <a:pt x="109" y="331"/>
                  </a:lnTo>
                  <a:lnTo>
                    <a:pt x="111" y="330"/>
                  </a:lnTo>
                  <a:lnTo>
                    <a:pt x="112" y="331"/>
                  </a:lnTo>
                  <a:lnTo>
                    <a:pt x="114" y="332"/>
                  </a:lnTo>
                  <a:lnTo>
                    <a:pt x="115" y="333"/>
                  </a:lnTo>
                  <a:lnTo>
                    <a:pt x="116" y="332"/>
                  </a:lnTo>
                  <a:lnTo>
                    <a:pt x="121" y="332"/>
                  </a:lnTo>
                  <a:lnTo>
                    <a:pt x="121" y="335"/>
                  </a:lnTo>
                  <a:lnTo>
                    <a:pt x="122" y="335"/>
                  </a:lnTo>
                  <a:lnTo>
                    <a:pt x="124" y="331"/>
                  </a:lnTo>
                  <a:lnTo>
                    <a:pt x="127" y="325"/>
                  </a:lnTo>
                  <a:lnTo>
                    <a:pt x="129" y="322"/>
                  </a:lnTo>
                  <a:lnTo>
                    <a:pt x="130" y="320"/>
                  </a:lnTo>
                  <a:lnTo>
                    <a:pt x="136" y="318"/>
                  </a:lnTo>
                  <a:lnTo>
                    <a:pt x="142" y="311"/>
                  </a:lnTo>
                  <a:lnTo>
                    <a:pt x="146" y="299"/>
                  </a:lnTo>
                  <a:lnTo>
                    <a:pt x="150" y="292"/>
                  </a:lnTo>
                  <a:lnTo>
                    <a:pt x="158" y="270"/>
                  </a:lnTo>
                  <a:lnTo>
                    <a:pt x="159" y="269"/>
                  </a:lnTo>
                  <a:lnTo>
                    <a:pt x="161" y="264"/>
                  </a:lnTo>
                  <a:lnTo>
                    <a:pt x="166" y="245"/>
                  </a:lnTo>
                  <a:lnTo>
                    <a:pt x="168" y="244"/>
                  </a:lnTo>
                  <a:lnTo>
                    <a:pt x="169" y="244"/>
                  </a:lnTo>
                  <a:lnTo>
                    <a:pt x="171" y="242"/>
                  </a:lnTo>
                  <a:lnTo>
                    <a:pt x="173" y="239"/>
                  </a:lnTo>
                  <a:lnTo>
                    <a:pt x="175" y="239"/>
                  </a:lnTo>
                  <a:lnTo>
                    <a:pt x="179" y="234"/>
                  </a:lnTo>
                  <a:lnTo>
                    <a:pt x="182" y="227"/>
                  </a:lnTo>
                  <a:lnTo>
                    <a:pt x="192" y="217"/>
                  </a:lnTo>
                  <a:lnTo>
                    <a:pt x="198" y="208"/>
                  </a:lnTo>
                  <a:lnTo>
                    <a:pt x="200" y="209"/>
                  </a:lnTo>
                  <a:lnTo>
                    <a:pt x="207" y="205"/>
                  </a:lnTo>
                  <a:lnTo>
                    <a:pt x="210" y="206"/>
                  </a:lnTo>
                  <a:lnTo>
                    <a:pt x="219" y="197"/>
                  </a:lnTo>
                  <a:lnTo>
                    <a:pt x="224" y="197"/>
                  </a:lnTo>
                  <a:lnTo>
                    <a:pt x="230" y="193"/>
                  </a:lnTo>
                  <a:lnTo>
                    <a:pt x="236" y="190"/>
                  </a:lnTo>
                  <a:lnTo>
                    <a:pt x="244" y="181"/>
                  </a:lnTo>
                  <a:lnTo>
                    <a:pt x="256" y="165"/>
                  </a:lnTo>
                  <a:lnTo>
                    <a:pt x="268" y="159"/>
                  </a:lnTo>
                  <a:lnTo>
                    <a:pt x="277" y="151"/>
                  </a:lnTo>
                  <a:lnTo>
                    <a:pt x="281" y="146"/>
                  </a:lnTo>
                  <a:lnTo>
                    <a:pt x="288" y="135"/>
                  </a:lnTo>
                  <a:lnTo>
                    <a:pt x="292" y="135"/>
                  </a:lnTo>
                  <a:lnTo>
                    <a:pt x="296" y="130"/>
                  </a:lnTo>
                  <a:lnTo>
                    <a:pt x="309" y="119"/>
                  </a:lnTo>
                  <a:lnTo>
                    <a:pt x="316" y="108"/>
                  </a:lnTo>
                  <a:lnTo>
                    <a:pt x="318" y="108"/>
                  </a:lnTo>
                  <a:lnTo>
                    <a:pt x="332" y="97"/>
                  </a:lnTo>
                  <a:lnTo>
                    <a:pt x="342" y="93"/>
                  </a:lnTo>
                  <a:lnTo>
                    <a:pt x="355" y="84"/>
                  </a:lnTo>
                  <a:lnTo>
                    <a:pt x="371" y="71"/>
                  </a:lnTo>
                  <a:lnTo>
                    <a:pt x="386" y="67"/>
                  </a:lnTo>
                  <a:lnTo>
                    <a:pt x="402" y="62"/>
                  </a:lnTo>
                  <a:lnTo>
                    <a:pt x="406" y="63"/>
                  </a:lnTo>
                  <a:lnTo>
                    <a:pt x="410" y="66"/>
                  </a:lnTo>
                  <a:lnTo>
                    <a:pt x="422" y="71"/>
                  </a:lnTo>
                  <a:lnTo>
                    <a:pt x="425" y="71"/>
                  </a:lnTo>
                  <a:lnTo>
                    <a:pt x="425" y="70"/>
                  </a:lnTo>
                  <a:lnTo>
                    <a:pt x="425" y="71"/>
                  </a:lnTo>
                  <a:lnTo>
                    <a:pt x="426" y="68"/>
                  </a:lnTo>
                  <a:lnTo>
                    <a:pt x="426" y="70"/>
                  </a:lnTo>
                  <a:lnTo>
                    <a:pt x="431" y="67"/>
                  </a:lnTo>
                  <a:lnTo>
                    <a:pt x="432" y="67"/>
                  </a:lnTo>
                  <a:lnTo>
                    <a:pt x="431" y="66"/>
                  </a:lnTo>
                  <a:lnTo>
                    <a:pt x="432" y="67"/>
                  </a:lnTo>
                  <a:lnTo>
                    <a:pt x="433" y="65"/>
                  </a:lnTo>
                  <a:lnTo>
                    <a:pt x="434" y="63"/>
                  </a:lnTo>
                  <a:lnTo>
                    <a:pt x="433" y="63"/>
                  </a:lnTo>
                  <a:lnTo>
                    <a:pt x="436" y="62"/>
                  </a:lnTo>
                  <a:lnTo>
                    <a:pt x="439" y="56"/>
                  </a:lnTo>
                  <a:lnTo>
                    <a:pt x="448" y="26"/>
                  </a:lnTo>
                  <a:lnTo>
                    <a:pt x="452" y="20"/>
                  </a:lnTo>
                  <a:lnTo>
                    <a:pt x="454" y="15"/>
                  </a:lnTo>
                  <a:lnTo>
                    <a:pt x="454" y="10"/>
                  </a:lnTo>
                  <a:lnTo>
                    <a:pt x="456" y="9"/>
                  </a:lnTo>
                  <a:lnTo>
                    <a:pt x="457" y="3"/>
                  </a:lnTo>
                  <a:lnTo>
                    <a:pt x="459" y="0"/>
                  </a:lnTo>
                  <a:lnTo>
                    <a:pt x="459" y="1"/>
                  </a:lnTo>
                  <a:lnTo>
                    <a:pt x="460" y="5"/>
                  </a:lnTo>
                  <a:lnTo>
                    <a:pt x="461" y="9"/>
                  </a:lnTo>
                  <a:lnTo>
                    <a:pt x="463" y="10"/>
                  </a:lnTo>
                  <a:lnTo>
                    <a:pt x="462" y="13"/>
                  </a:lnTo>
                  <a:lnTo>
                    <a:pt x="462" y="19"/>
                  </a:lnTo>
                  <a:lnTo>
                    <a:pt x="463" y="21"/>
                  </a:lnTo>
                  <a:lnTo>
                    <a:pt x="464" y="20"/>
                  </a:lnTo>
                  <a:lnTo>
                    <a:pt x="464" y="15"/>
                  </a:lnTo>
                  <a:lnTo>
                    <a:pt x="463" y="15"/>
                  </a:lnTo>
                  <a:lnTo>
                    <a:pt x="464" y="14"/>
                  </a:lnTo>
                  <a:lnTo>
                    <a:pt x="464" y="21"/>
                  </a:lnTo>
                  <a:lnTo>
                    <a:pt x="465" y="22"/>
                  </a:lnTo>
                  <a:lnTo>
                    <a:pt x="464" y="25"/>
                  </a:lnTo>
                  <a:lnTo>
                    <a:pt x="464" y="25"/>
                  </a:lnTo>
                  <a:lnTo>
                    <a:pt x="465" y="24"/>
                  </a:lnTo>
                  <a:lnTo>
                    <a:pt x="465" y="27"/>
                  </a:lnTo>
                  <a:lnTo>
                    <a:pt x="467" y="27"/>
                  </a:lnTo>
                  <a:lnTo>
                    <a:pt x="467" y="26"/>
                  </a:lnTo>
                  <a:lnTo>
                    <a:pt x="468" y="26"/>
                  </a:lnTo>
                  <a:lnTo>
                    <a:pt x="468" y="21"/>
                  </a:lnTo>
                  <a:lnTo>
                    <a:pt x="469" y="21"/>
                  </a:lnTo>
                  <a:lnTo>
                    <a:pt x="469" y="31"/>
                  </a:lnTo>
                  <a:lnTo>
                    <a:pt x="471" y="32"/>
                  </a:lnTo>
                  <a:lnTo>
                    <a:pt x="472" y="31"/>
                  </a:lnTo>
                  <a:lnTo>
                    <a:pt x="471" y="27"/>
                  </a:lnTo>
                  <a:lnTo>
                    <a:pt x="474" y="26"/>
                  </a:lnTo>
                  <a:lnTo>
                    <a:pt x="474" y="21"/>
                  </a:lnTo>
                  <a:lnTo>
                    <a:pt x="475" y="24"/>
                  </a:lnTo>
                  <a:lnTo>
                    <a:pt x="472" y="27"/>
                  </a:lnTo>
                  <a:lnTo>
                    <a:pt x="474" y="40"/>
                  </a:lnTo>
                  <a:lnTo>
                    <a:pt x="474" y="42"/>
                  </a:lnTo>
                  <a:lnTo>
                    <a:pt x="472" y="42"/>
                  </a:lnTo>
                  <a:lnTo>
                    <a:pt x="474" y="53"/>
                  </a:lnTo>
                  <a:lnTo>
                    <a:pt x="474" y="55"/>
                  </a:lnTo>
                  <a:lnTo>
                    <a:pt x="472" y="52"/>
                  </a:lnTo>
                  <a:lnTo>
                    <a:pt x="471" y="52"/>
                  </a:lnTo>
                  <a:lnTo>
                    <a:pt x="469" y="56"/>
                  </a:lnTo>
                  <a:lnTo>
                    <a:pt x="469" y="60"/>
                  </a:lnTo>
                  <a:lnTo>
                    <a:pt x="469" y="62"/>
                  </a:lnTo>
                  <a:lnTo>
                    <a:pt x="469" y="66"/>
                  </a:lnTo>
                  <a:lnTo>
                    <a:pt x="467" y="68"/>
                  </a:lnTo>
                  <a:lnTo>
                    <a:pt x="468" y="83"/>
                  </a:lnTo>
                  <a:lnTo>
                    <a:pt x="468" y="86"/>
                  </a:lnTo>
                  <a:lnTo>
                    <a:pt x="465" y="87"/>
                  </a:lnTo>
                  <a:lnTo>
                    <a:pt x="465" y="91"/>
                  </a:lnTo>
                  <a:lnTo>
                    <a:pt x="467" y="92"/>
                  </a:lnTo>
                  <a:lnTo>
                    <a:pt x="468" y="94"/>
                  </a:lnTo>
                  <a:lnTo>
                    <a:pt x="465" y="94"/>
                  </a:lnTo>
                  <a:lnTo>
                    <a:pt x="464" y="98"/>
                  </a:lnTo>
                  <a:lnTo>
                    <a:pt x="465" y="102"/>
                  </a:lnTo>
                  <a:lnTo>
                    <a:pt x="467" y="103"/>
                  </a:lnTo>
                  <a:lnTo>
                    <a:pt x="469" y="103"/>
                  </a:lnTo>
                  <a:lnTo>
                    <a:pt x="469" y="107"/>
                  </a:lnTo>
                  <a:lnTo>
                    <a:pt x="468" y="109"/>
                  </a:lnTo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06" name="Freeform 1072" descr="30%"/>
            <p:cNvSpPr>
              <a:spLocks/>
            </p:cNvSpPr>
            <p:nvPr/>
          </p:nvSpPr>
          <p:spPr bwMode="auto">
            <a:xfrm>
              <a:off x="7229764" y="5217525"/>
              <a:ext cx="53938" cy="107657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46" y="1"/>
                </a:cxn>
                <a:cxn ang="0">
                  <a:pos x="48" y="1"/>
                </a:cxn>
                <a:cxn ang="0">
                  <a:pos x="49" y="3"/>
                </a:cxn>
                <a:cxn ang="0">
                  <a:pos x="48" y="6"/>
                </a:cxn>
                <a:cxn ang="0">
                  <a:pos x="49" y="8"/>
                </a:cxn>
                <a:cxn ang="0">
                  <a:pos x="53" y="10"/>
                </a:cxn>
                <a:cxn ang="0">
                  <a:pos x="56" y="15"/>
                </a:cxn>
                <a:cxn ang="0">
                  <a:pos x="56" y="16"/>
                </a:cxn>
                <a:cxn ang="0">
                  <a:pos x="58" y="20"/>
                </a:cxn>
                <a:cxn ang="0">
                  <a:pos x="56" y="24"/>
                </a:cxn>
                <a:cxn ang="0">
                  <a:pos x="54" y="25"/>
                </a:cxn>
                <a:cxn ang="0">
                  <a:pos x="54" y="27"/>
                </a:cxn>
                <a:cxn ang="0">
                  <a:pos x="53" y="29"/>
                </a:cxn>
                <a:cxn ang="0">
                  <a:pos x="53" y="30"/>
                </a:cxn>
                <a:cxn ang="0">
                  <a:pos x="52" y="35"/>
                </a:cxn>
                <a:cxn ang="0">
                  <a:pos x="53" y="35"/>
                </a:cxn>
                <a:cxn ang="0">
                  <a:pos x="53" y="36"/>
                </a:cxn>
                <a:cxn ang="0">
                  <a:pos x="50" y="39"/>
                </a:cxn>
                <a:cxn ang="0">
                  <a:pos x="50" y="42"/>
                </a:cxn>
                <a:cxn ang="0">
                  <a:pos x="48" y="42"/>
                </a:cxn>
                <a:cxn ang="0">
                  <a:pos x="48" y="44"/>
                </a:cxn>
                <a:cxn ang="0">
                  <a:pos x="46" y="44"/>
                </a:cxn>
                <a:cxn ang="0">
                  <a:pos x="46" y="45"/>
                </a:cxn>
                <a:cxn ang="0">
                  <a:pos x="47" y="48"/>
                </a:cxn>
                <a:cxn ang="0">
                  <a:pos x="42" y="46"/>
                </a:cxn>
                <a:cxn ang="0">
                  <a:pos x="39" y="52"/>
                </a:cxn>
                <a:cxn ang="0">
                  <a:pos x="35" y="60"/>
                </a:cxn>
                <a:cxn ang="0">
                  <a:pos x="30" y="74"/>
                </a:cxn>
                <a:cxn ang="0">
                  <a:pos x="25" y="88"/>
                </a:cxn>
                <a:cxn ang="0">
                  <a:pos x="23" y="97"/>
                </a:cxn>
                <a:cxn ang="0">
                  <a:pos x="23" y="105"/>
                </a:cxn>
                <a:cxn ang="0">
                  <a:pos x="24" y="110"/>
                </a:cxn>
                <a:cxn ang="0">
                  <a:pos x="26" y="112"/>
                </a:cxn>
                <a:cxn ang="0">
                  <a:pos x="26" y="113"/>
                </a:cxn>
                <a:cxn ang="0">
                  <a:pos x="26" y="115"/>
                </a:cxn>
                <a:cxn ang="0">
                  <a:pos x="28" y="119"/>
                </a:cxn>
                <a:cxn ang="0">
                  <a:pos x="28" y="123"/>
                </a:cxn>
                <a:cxn ang="0">
                  <a:pos x="32" y="125"/>
                </a:cxn>
                <a:cxn ang="0">
                  <a:pos x="31" y="129"/>
                </a:cxn>
                <a:cxn ang="0">
                  <a:pos x="27" y="134"/>
                </a:cxn>
                <a:cxn ang="0">
                  <a:pos x="27" y="136"/>
                </a:cxn>
                <a:cxn ang="0">
                  <a:pos x="27" y="138"/>
                </a:cxn>
                <a:cxn ang="0">
                  <a:pos x="30" y="134"/>
                </a:cxn>
                <a:cxn ang="0">
                  <a:pos x="30" y="135"/>
                </a:cxn>
                <a:cxn ang="0">
                  <a:pos x="30" y="136"/>
                </a:cxn>
                <a:cxn ang="0">
                  <a:pos x="28" y="140"/>
                </a:cxn>
                <a:cxn ang="0">
                  <a:pos x="26" y="140"/>
                </a:cxn>
                <a:cxn ang="0">
                  <a:pos x="25" y="138"/>
                </a:cxn>
                <a:cxn ang="0">
                  <a:pos x="24" y="139"/>
                </a:cxn>
                <a:cxn ang="0">
                  <a:pos x="25" y="141"/>
                </a:cxn>
                <a:cxn ang="0">
                  <a:pos x="24" y="143"/>
                </a:cxn>
                <a:cxn ang="0">
                  <a:pos x="23" y="143"/>
                </a:cxn>
                <a:cxn ang="0">
                  <a:pos x="23" y="145"/>
                </a:cxn>
                <a:cxn ang="0">
                  <a:pos x="22" y="148"/>
                </a:cxn>
                <a:cxn ang="0">
                  <a:pos x="19" y="155"/>
                </a:cxn>
                <a:cxn ang="0">
                  <a:pos x="17" y="156"/>
                </a:cxn>
                <a:cxn ang="0">
                  <a:pos x="16" y="157"/>
                </a:cxn>
                <a:cxn ang="0">
                  <a:pos x="15" y="156"/>
                </a:cxn>
                <a:cxn ang="0">
                  <a:pos x="14" y="157"/>
                </a:cxn>
                <a:cxn ang="0">
                  <a:pos x="8" y="175"/>
                </a:cxn>
                <a:cxn ang="0">
                  <a:pos x="0" y="201"/>
                </a:cxn>
              </a:cxnLst>
              <a:rect l="0" t="0" r="r" b="b"/>
              <a:pathLst>
                <a:path w="58" h="201">
                  <a:moveTo>
                    <a:pt x="46" y="0"/>
                  </a:moveTo>
                  <a:lnTo>
                    <a:pt x="46" y="1"/>
                  </a:lnTo>
                  <a:lnTo>
                    <a:pt x="48" y="1"/>
                  </a:lnTo>
                  <a:lnTo>
                    <a:pt x="49" y="3"/>
                  </a:lnTo>
                  <a:lnTo>
                    <a:pt x="48" y="6"/>
                  </a:lnTo>
                  <a:lnTo>
                    <a:pt x="49" y="8"/>
                  </a:lnTo>
                  <a:lnTo>
                    <a:pt x="53" y="10"/>
                  </a:lnTo>
                  <a:lnTo>
                    <a:pt x="56" y="15"/>
                  </a:lnTo>
                  <a:lnTo>
                    <a:pt x="56" y="16"/>
                  </a:lnTo>
                  <a:lnTo>
                    <a:pt x="58" y="20"/>
                  </a:lnTo>
                  <a:lnTo>
                    <a:pt x="56" y="24"/>
                  </a:lnTo>
                  <a:lnTo>
                    <a:pt x="54" y="25"/>
                  </a:lnTo>
                  <a:lnTo>
                    <a:pt x="54" y="27"/>
                  </a:lnTo>
                  <a:lnTo>
                    <a:pt x="53" y="29"/>
                  </a:lnTo>
                  <a:lnTo>
                    <a:pt x="53" y="30"/>
                  </a:lnTo>
                  <a:lnTo>
                    <a:pt x="52" y="35"/>
                  </a:lnTo>
                  <a:lnTo>
                    <a:pt x="53" y="35"/>
                  </a:lnTo>
                  <a:lnTo>
                    <a:pt x="53" y="36"/>
                  </a:lnTo>
                  <a:lnTo>
                    <a:pt x="50" y="39"/>
                  </a:lnTo>
                  <a:lnTo>
                    <a:pt x="50" y="42"/>
                  </a:lnTo>
                  <a:lnTo>
                    <a:pt x="48" y="42"/>
                  </a:lnTo>
                  <a:lnTo>
                    <a:pt x="48" y="44"/>
                  </a:lnTo>
                  <a:lnTo>
                    <a:pt x="46" y="44"/>
                  </a:lnTo>
                  <a:lnTo>
                    <a:pt x="46" y="45"/>
                  </a:lnTo>
                  <a:lnTo>
                    <a:pt x="47" y="48"/>
                  </a:lnTo>
                  <a:lnTo>
                    <a:pt x="42" y="46"/>
                  </a:lnTo>
                  <a:lnTo>
                    <a:pt x="39" y="52"/>
                  </a:lnTo>
                  <a:lnTo>
                    <a:pt x="35" y="60"/>
                  </a:lnTo>
                  <a:lnTo>
                    <a:pt x="30" y="74"/>
                  </a:lnTo>
                  <a:lnTo>
                    <a:pt x="25" y="88"/>
                  </a:lnTo>
                  <a:lnTo>
                    <a:pt x="23" y="97"/>
                  </a:lnTo>
                  <a:lnTo>
                    <a:pt x="23" y="105"/>
                  </a:lnTo>
                  <a:lnTo>
                    <a:pt x="24" y="110"/>
                  </a:lnTo>
                  <a:lnTo>
                    <a:pt x="26" y="112"/>
                  </a:lnTo>
                  <a:lnTo>
                    <a:pt x="26" y="113"/>
                  </a:lnTo>
                  <a:lnTo>
                    <a:pt x="26" y="115"/>
                  </a:lnTo>
                  <a:lnTo>
                    <a:pt x="28" y="119"/>
                  </a:lnTo>
                  <a:lnTo>
                    <a:pt x="28" y="123"/>
                  </a:lnTo>
                  <a:lnTo>
                    <a:pt x="32" y="125"/>
                  </a:lnTo>
                  <a:lnTo>
                    <a:pt x="31" y="129"/>
                  </a:lnTo>
                  <a:lnTo>
                    <a:pt x="27" y="134"/>
                  </a:lnTo>
                  <a:lnTo>
                    <a:pt x="27" y="136"/>
                  </a:lnTo>
                  <a:lnTo>
                    <a:pt x="27" y="138"/>
                  </a:lnTo>
                  <a:lnTo>
                    <a:pt x="30" y="134"/>
                  </a:lnTo>
                  <a:lnTo>
                    <a:pt x="30" y="135"/>
                  </a:lnTo>
                  <a:lnTo>
                    <a:pt x="30" y="136"/>
                  </a:lnTo>
                  <a:lnTo>
                    <a:pt x="28" y="140"/>
                  </a:lnTo>
                  <a:lnTo>
                    <a:pt x="26" y="140"/>
                  </a:lnTo>
                  <a:lnTo>
                    <a:pt x="25" y="138"/>
                  </a:lnTo>
                  <a:lnTo>
                    <a:pt x="24" y="139"/>
                  </a:lnTo>
                  <a:lnTo>
                    <a:pt x="25" y="141"/>
                  </a:lnTo>
                  <a:lnTo>
                    <a:pt x="24" y="143"/>
                  </a:lnTo>
                  <a:lnTo>
                    <a:pt x="23" y="143"/>
                  </a:lnTo>
                  <a:lnTo>
                    <a:pt x="23" y="145"/>
                  </a:lnTo>
                  <a:lnTo>
                    <a:pt x="22" y="148"/>
                  </a:lnTo>
                  <a:lnTo>
                    <a:pt x="19" y="155"/>
                  </a:lnTo>
                  <a:lnTo>
                    <a:pt x="17" y="156"/>
                  </a:lnTo>
                  <a:lnTo>
                    <a:pt x="16" y="157"/>
                  </a:lnTo>
                  <a:lnTo>
                    <a:pt x="15" y="156"/>
                  </a:lnTo>
                  <a:lnTo>
                    <a:pt x="14" y="157"/>
                  </a:lnTo>
                  <a:lnTo>
                    <a:pt x="8" y="175"/>
                  </a:lnTo>
                  <a:lnTo>
                    <a:pt x="0" y="201"/>
                  </a:lnTo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07" name="Freeform 1073" descr="30%"/>
            <p:cNvSpPr>
              <a:spLocks/>
            </p:cNvSpPr>
            <p:nvPr/>
          </p:nvSpPr>
          <p:spPr bwMode="auto">
            <a:xfrm>
              <a:off x="6184537" y="6221773"/>
              <a:ext cx="1859" cy="160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08" name="Freeform 1074" descr="30%"/>
            <p:cNvSpPr>
              <a:spLocks/>
            </p:cNvSpPr>
            <p:nvPr/>
          </p:nvSpPr>
          <p:spPr bwMode="auto">
            <a:xfrm>
              <a:off x="6184537" y="6223382"/>
              <a:ext cx="1859" cy="1605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3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3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09" name="Freeform 1075" descr="30%"/>
            <p:cNvSpPr>
              <a:spLocks/>
            </p:cNvSpPr>
            <p:nvPr/>
          </p:nvSpPr>
          <p:spPr bwMode="auto">
            <a:xfrm>
              <a:off x="6173380" y="6138223"/>
              <a:ext cx="133908" cy="89979"/>
            </a:xfrm>
            <a:custGeom>
              <a:avLst/>
              <a:gdLst/>
              <a:ahLst/>
              <a:cxnLst>
                <a:cxn ang="0">
                  <a:pos x="101" y="17"/>
                </a:cxn>
                <a:cxn ang="0">
                  <a:pos x="114" y="9"/>
                </a:cxn>
                <a:cxn ang="0">
                  <a:pos x="133" y="0"/>
                </a:cxn>
                <a:cxn ang="0">
                  <a:pos x="144" y="3"/>
                </a:cxn>
                <a:cxn ang="0">
                  <a:pos x="138" y="17"/>
                </a:cxn>
                <a:cxn ang="0">
                  <a:pos x="131" y="28"/>
                </a:cxn>
                <a:cxn ang="0">
                  <a:pos x="131" y="37"/>
                </a:cxn>
                <a:cxn ang="0">
                  <a:pos x="130" y="49"/>
                </a:cxn>
                <a:cxn ang="0">
                  <a:pos x="124" y="57"/>
                </a:cxn>
                <a:cxn ang="0">
                  <a:pos x="122" y="65"/>
                </a:cxn>
                <a:cxn ang="0">
                  <a:pos x="117" y="66"/>
                </a:cxn>
                <a:cxn ang="0">
                  <a:pos x="115" y="68"/>
                </a:cxn>
                <a:cxn ang="0">
                  <a:pos x="110" y="70"/>
                </a:cxn>
                <a:cxn ang="0">
                  <a:pos x="110" y="78"/>
                </a:cxn>
                <a:cxn ang="0">
                  <a:pos x="101" y="71"/>
                </a:cxn>
                <a:cxn ang="0">
                  <a:pos x="97" y="74"/>
                </a:cxn>
                <a:cxn ang="0">
                  <a:pos x="91" y="89"/>
                </a:cxn>
                <a:cxn ang="0">
                  <a:pos x="86" y="96"/>
                </a:cxn>
                <a:cxn ang="0">
                  <a:pos x="77" y="111"/>
                </a:cxn>
                <a:cxn ang="0">
                  <a:pos x="74" y="128"/>
                </a:cxn>
                <a:cxn ang="0">
                  <a:pos x="65" y="122"/>
                </a:cxn>
                <a:cxn ang="0">
                  <a:pos x="57" y="127"/>
                </a:cxn>
                <a:cxn ang="0">
                  <a:pos x="45" y="142"/>
                </a:cxn>
                <a:cxn ang="0">
                  <a:pos x="40" y="149"/>
                </a:cxn>
                <a:cxn ang="0">
                  <a:pos x="34" y="163"/>
                </a:cxn>
                <a:cxn ang="0">
                  <a:pos x="32" y="170"/>
                </a:cxn>
                <a:cxn ang="0">
                  <a:pos x="25" y="159"/>
                </a:cxn>
                <a:cxn ang="0">
                  <a:pos x="22" y="167"/>
                </a:cxn>
                <a:cxn ang="0">
                  <a:pos x="14" y="156"/>
                </a:cxn>
                <a:cxn ang="0">
                  <a:pos x="8" y="149"/>
                </a:cxn>
                <a:cxn ang="0">
                  <a:pos x="6" y="148"/>
                </a:cxn>
                <a:cxn ang="0">
                  <a:pos x="0" y="135"/>
                </a:cxn>
                <a:cxn ang="0">
                  <a:pos x="1" y="131"/>
                </a:cxn>
                <a:cxn ang="0">
                  <a:pos x="3" y="121"/>
                </a:cxn>
                <a:cxn ang="0">
                  <a:pos x="4" y="116"/>
                </a:cxn>
                <a:cxn ang="0">
                  <a:pos x="9" y="107"/>
                </a:cxn>
                <a:cxn ang="0">
                  <a:pos x="10" y="104"/>
                </a:cxn>
                <a:cxn ang="0">
                  <a:pos x="15" y="101"/>
                </a:cxn>
                <a:cxn ang="0">
                  <a:pos x="18" y="89"/>
                </a:cxn>
                <a:cxn ang="0">
                  <a:pos x="21" y="79"/>
                </a:cxn>
                <a:cxn ang="0">
                  <a:pos x="32" y="66"/>
                </a:cxn>
                <a:cxn ang="0">
                  <a:pos x="41" y="48"/>
                </a:cxn>
                <a:cxn ang="0">
                  <a:pos x="46" y="33"/>
                </a:cxn>
                <a:cxn ang="0">
                  <a:pos x="61" y="23"/>
                </a:cxn>
                <a:cxn ang="0">
                  <a:pos x="72" y="31"/>
                </a:cxn>
                <a:cxn ang="0">
                  <a:pos x="75" y="33"/>
                </a:cxn>
                <a:cxn ang="0">
                  <a:pos x="82" y="26"/>
                </a:cxn>
                <a:cxn ang="0">
                  <a:pos x="90" y="22"/>
                </a:cxn>
                <a:cxn ang="0">
                  <a:pos x="94" y="18"/>
                </a:cxn>
              </a:cxnLst>
              <a:rect l="0" t="0" r="r" b="b"/>
              <a:pathLst>
                <a:path w="145" h="170">
                  <a:moveTo>
                    <a:pt x="97" y="21"/>
                  </a:moveTo>
                  <a:lnTo>
                    <a:pt x="99" y="17"/>
                  </a:lnTo>
                  <a:lnTo>
                    <a:pt x="100" y="14"/>
                  </a:lnTo>
                  <a:lnTo>
                    <a:pt x="101" y="17"/>
                  </a:lnTo>
                  <a:lnTo>
                    <a:pt x="105" y="13"/>
                  </a:lnTo>
                  <a:lnTo>
                    <a:pt x="112" y="12"/>
                  </a:lnTo>
                  <a:lnTo>
                    <a:pt x="114" y="9"/>
                  </a:lnTo>
                  <a:lnTo>
                    <a:pt x="114" y="9"/>
                  </a:lnTo>
                  <a:lnTo>
                    <a:pt x="116" y="7"/>
                  </a:lnTo>
                  <a:lnTo>
                    <a:pt x="117" y="8"/>
                  </a:lnTo>
                  <a:lnTo>
                    <a:pt x="121" y="5"/>
                  </a:lnTo>
                  <a:lnTo>
                    <a:pt x="133" y="0"/>
                  </a:lnTo>
                  <a:lnTo>
                    <a:pt x="135" y="7"/>
                  </a:lnTo>
                  <a:lnTo>
                    <a:pt x="137" y="7"/>
                  </a:lnTo>
                  <a:lnTo>
                    <a:pt x="143" y="3"/>
                  </a:lnTo>
                  <a:lnTo>
                    <a:pt x="144" y="3"/>
                  </a:lnTo>
                  <a:lnTo>
                    <a:pt x="145" y="5"/>
                  </a:lnTo>
                  <a:lnTo>
                    <a:pt x="144" y="13"/>
                  </a:lnTo>
                  <a:lnTo>
                    <a:pt x="142" y="16"/>
                  </a:lnTo>
                  <a:lnTo>
                    <a:pt x="138" y="17"/>
                  </a:lnTo>
                  <a:lnTo>
                    <a:pt x="136" y="14"/>
                  </a:lnTo>
                  <a:lnTo>
                    <a:pt x="133" y="16"/>
                  </a:lnTo>
                  <a:lnTo>
                    <a:pt x="133" y="22"/>
                  </a:lnTo>
                  <a:lnTo>
                    <a:pt x="131" y="28"/>
                  </a:lnTo>
                  <a:lnTo>
                    <a:pt x="130" y="28"/>
                  </a:lnTo>
                  <a:lnTo>
                    <a:pt x="130" y="29"/>
                  </a:lnTo>
                  <a:lnTo>
                    <a:pt x="131" y="33"/>
                  </a:lnTo>
                  <a:lnTo>
                    <a:pt x="131" y="37"/>
                  </a:lnTo>
                  <a:lnTo>
                    <a:pt x="133" y="38"/>
                  </a:lnTo>
                  <a:lnTo>
                    <a:pt x="132" y="47"/>
                  </a:lnTo>
                  <a:lnTo>
                    <a:pt x="131" y="47"/>
                  </a:lnTo>
                  <a:lnTo>
                    <a:pt x="130" y="49"/>
                  </a:lnTo>
                  <a:lnTo>
                    <a:pt x="129" y="48"/>
                  </a:lnTo>
                  <a:lnTo>
                    <a:pt x="129" y="50"/>
                  </a:lnTo>
                  <a:lnTo>
                    <a:pt x="125" y="53"/>
                  </a:lnTo>
                  <a:lnTo>
                    <a:pt x="124" y="57"/>
                  </a:lnTo>
                  <a:lnTo>
                    <a:pt x="124" y="58"/>
                  </a:lnTo>
                  <a:lnTo>
                    <a:pt x="124" y="59"/>
                  </a:lnTo>
                  <a:lnTo>
                    <a:pt x="124" y="63"/>
                  </a:lnTo>
                  <a:lnTo>
                    <a:pt x="122" y="65"/>
                  </a:lnTo>
                  <a:lnTo>
                    <a:pt x="122" y="66"/>
                  </a:lnTo>
                  <a:lnTo>
                    <a:pt x="122" y="66"/>
                  </a:lnTo>
                  <a:lnTo>
                    <a:pt x="120" y="64"/>
                  </a:lnTo>
                  <a:lnTo>
                    <a:pt x="117" y="66"/>
                  </a:lnTo>
                  <a:lnTo>
                    <a:pt x="117" y="68"/>
                  </a:lnTo>
                  <a:lnTo>
                    <a:pt x="117" y="70"/>
                  </a:lnTo>
                  <a:lnTo>
                    <a:pt x="116" y="71"/>
                  </a:lnTo>
                  <a:lnTo>
                    <a:pt x="115" y="68"/>
                  </a:lnTo>
                  <a:lnTo>
                    <a:pt x="115" y="68"/>
                  </a:lnTo>
                  <a:lnTo>
                    <a:pt x="113" y="69"/>
                  </a:lnTo>
                  <a:lnTo>
                    <a:pt x="113" y="71"/>
                  </a:lnTo>
                  <a:lnTo>
                    <a:pt x="110" y="70"/>
                  </a:lnTo>
                  <a:lnTo>
                    <a:pt x="110" y="71"/>
                  </a:lnTo>
                  <a:lnTo>
                    <a:pt x="110" y="73"/>
                  </a:lnTo>
                  <a:lnTo>
                    <a:pt x="109" y="74"/>
                  </a:lnTo>
                  <a:lnTo>
                    <a:pt x="110" y="78"/>
                  </a:lnTo>
                  <a:lnTo>
                    <a:pt x="107" y="76"/>
                  </a:lnTo>
                  <a:lnTo>
                    <a:pt x="105" y="71"/>
                  </a:lnTo>
                  <a:lnTo>
                    <a:pt x="101" y="73"/>
                  </a:lnTo>
                  <a:lnTo>
                    <a:pt x="101" y="71"/>
                  </a:lnTo>
                  <a:lnTo>
                    <a:pt x="100" y="73"/>
                  </a:lnTo>
                  <a:lnTo>
                    <a:pt x="100" y="74"/>
                  </a:lnTo>
                  <a:lnTo>
                    <a:pt x="99" y="73"/>
                  </a:lnTo>
                  <a:lnTo>
                    <a:pt x="97" y="74"/>
                  </a:lnTo>
                  <a:lnTo>
                    <a:pt x="95" y="78"/>
                  </a:lnTo>
                  <a:lnTo>
                    <a:pt x="94" y="83"/>
                  </a:lnTo>
                  <a:lnTo>
                    <a:pt x="93" y="86"/>
                  </a:lnTo>
                  <a:lnTo>
                    <a:pt x="91" y="89"/>
                  </a:lnTo>
                  <a:lnTo>
                    <a:pt x="90" y="90"/>
                  </a:lnTo>
                  <a:lnTo>
                    <a:pt x="90" y="92"/>
                  </a:lnTo>
                  <a:lnTo>
                    <a:pt x="89" y="96"/>
                  </a:lnTo>
                  <a:lnTo>
                    <a:pt x="86" y="96"/>
                  </a:lnTo>
                  <a:lnTo>
                    <a:pt x="83" y="99"/>
                  </a:lnTo>
                  <a:lnTo>
                    <a:pt x="77" y="107"/>
                  </a:lnTo>
                  <a:lnTo>
                    <a:pt x="77" y="110"/>
                  </a:lnTo>
                  <a:lnTo>
                    <a:pt x="77" y="111"/>
                  </a:lnTo>
                  <a:lnTo>
                    <a:pt x="74" y="120"/>
                  </a:lnTo>
                  <a:lnTo>
                    <a:pt x="74" y="121"/>
                  </a:lnTo>
                  <a:lnTo>
                    <a:pt x="76" y="125"/>
                  </a:lnTo>
                  <a:lnTo>
                    <a:pt x="74" y="128"/>
                  </a:lnTo>
                  <a:lnTo>
                    <a:pt x="72" y="127"/>
                  </a:lnTo>
                  <a:lnTo>
                    <a:pt x="72" y="125"/>
                  </a:lnTo>
                  <a:lnTo>
                    <a:pt x="68" y="121"/>
                  </a:lnTo>
                  <a:lnTo>
                    <a:pt x="65" y="122"/>
                  </a:lnTo>
                  <a:lnTo>
                    <a:pt x="63" y="125"/>
                  </a:lnTo>
                  <a:lnTo>
                    <a:pt x="61" y="126"/>
                  </a:lnTo>
                  <a:lnTo>
                    <a:pt x="61" y="125"/>
                  </a:lnTo>
                  <a:lnTo>
                    <a:pt x="57" y="127"/>
                  </a:lnTo>
                  <a:lnTo>
                    <a:pt x="53" y="130"/>
                  </a:lnTo>
                  <a:lnTo>
                    <a:pt x="52" y="135"/>
                  </a:lnTo>
                  <a:lnTo>
                    <a:pt x="48" y="136"/>
                  </a:lnTo>
                  <a:lnTo>
                    <a:pt x="45" y="142"/>
                  </a:lnTo>
                  <a:lnTo>
                    <a:pt x="45" y="148"/>
                  </a:lnTo>
                  <a:lnTo>
                    <a:pt x="45" y="151"/>
                  </a:lnTo>
                  <a:lnTo>
                    <a:pt x="42" y="149"/>
                  </a:lnTo>
                  <a:lnTo>
                    <a:pt x="40" y="149"/>
                  </a:lnTo>
                  <a:lnTo>
                    <a:pt x="39" y="152"/>
                  </a:lnTo>
                  <a:lnTo>
                    <a:pt x="36" y="157"/>
                  </a:lnTo>
                  <a:lnTo>
                    <a:pt x="36" y="162"/>
                  </a:lnTo>
                  <a:lnTo>
                    <a:pt x="34" y="163"/>
                  </a:lnTo>
                  <a:lnTo>
                    <a:pt x="34" y="169"/>
                  </a:lnTo>
                  <a:lnTo>
                    <a:pt x="33" y="170"/>
                  </a:lnTo>
                  <a:lnTo>
                    <a:pt x="32" y="169"/>
                  </a:lnTo>
                  <a:lnTo>
                    <a:pt x="32" y="170"/>
                  </a:lnTo>
                  <a:lnTo>
                    <a:pt x="31" y="170"/>
                  </a:lnTo>
                  <a:lnTo>
                    <a:pt x="31" y="167"/>
                  </a:lnTo>
                  <a:lnTo>
                    <a:pt x="26" y="162"/>
                  </a:lnTo>
                  <a:lnTo>
                    <a:pt x="25" y="159"/>
                  </a:lnTo>
                  <a:lnTo>
                    <a:pt x="24" y="159"/>
                  </a:lnTo>
                  <a:lnTo>
                    <a:pt x="23" y="156"/>
                  </a:lnTo>
                  <a:lnTo>
                    <a:pt x="22" y="158"/>
                  </a:lnTo>
                  <a:lnTo>
                    <a:pt x="22" y="167"/>
                  </a:lnTo>
                  <a:lnTo>
                    <a:pt x="19" y="168"/>
                  </a:lnTo>
                  <a:lnTo>
                    <a:pt x="17" y="161"/>
                  </a:lnTo>
                  <a:lnTo>
                    <a:pt x="16" y="156"/>
                  </a:lnTo>
                  <a:lnTo>
                    <a:pt x="14" y="156"/>
                  </a:lnTo>
                  <a:lnTo>
                    <a:pt x="12" y="158"/>
                  </a:lnTo>
                  <a:lnTo>
                    <a:pt x="10" y="154"/>
                  </a:lnTo>
                  <a:lnTo>
                    <a:pt x="9" y="156"/>
                  </a:lnTo>
                  <a:lnTo>
                    <a:pt x="8" y="149"/>
                  </a:lnTo>
                  <a:lnTo>
                    <a:pt x="6" y="156"/>
                  </a:lnTo>
                  <a:lnTo>
                    <a:pt x="2" y="156"/>
                  </a:lnTo>
                  <a:lnTo>
                    <a:pt x="6" y="151"/>
                  </a:lnTo>
                  <a:lnTo>
                    <a:pt x="6" y="148"/>
                  </a:lnTo>
                  <a:lnTo>
                    <a:pt x="7" y="146"/>
                  </a:lnTo>
                  <a:lnTo>
                    <a:pt x="6" y="141"/>
                  </a:lnTo>
                  <a:lnTo>
                    <a:pt x="1" y="141"/>
                  </a:lnTo>
                  <a:lnTo>
                    <a:pt x="0" y="135"/>
                  </a:lnTo>
                  <a:lnTo>
                    <a:pt x="0" y="133"/>
                  </a:lnTo>
                  <a:lnTo>
                    <a:pt x="1" y="135"/>
                  </a:lnTo>
                  <a:lnTo>
                    <a:pt x="0" y="132"/>
                  </a:lnTo>
                  <a:lnTo>
                    <a:pt x="1" y="131"/>
                  </a:lnTo>
                  <a:lnTo>
                    <a:pt x="0" y="130"/>
                  </a:lnTo>
                  <a:lnTo>
                    <a:pt x="0" y="127"/>
                  </a:lnTo>
                  <a:lnTo>
                    <a:pt x="4" y="126"/>
                  </a:lnTo>
                  <a:lnTo>
                    <a:pt x="3" y="121"/>
                  </a:lnTo>
                  <a:lnTo>
                    <a:pt x="6" y="121"/>
                  </a:lnTo>
                  <a:lnTo>
                    <a:pt x="7" y="120"/>
                  </a:lnTo>
                  <a:lnTo>
                    <a:pt x="6" y="117"/>
                  </a:lnTo>
                  <a:lnTo>
                    <a:pt x="4" y="116"/>
                  </a:lnTo>
                  <a:lnTo>
                    <a:pt x="3" y="112"/>
                  </a:lnTo>
                  <a:lnTo>
                    <a:pt x="8" y="110"/>
                  </a:lnTo>
                  <a:lnTo>
                    <a:pt x="7" y="107"/>
                  </a:lnTo>
                  <a:lnTo>
                    <a:pt x="9" y="107"/>
                  </a:lnTo>
                  <a:lnTo>
                    <a:pt x="9" y="106"/>
                  </a:lnTo>
                  <a:lnTo>
                    <a:pt x="8" y="105"/>
                  </a:lnTo>
                  <a:lnTo>
                    <a:pt x="8" y="104"/>
                  </a:lnTo>
                  <a:lnTo>
                    <a:pt x="10" y="104"/>
                  </a:lnTo>
                  <a:lnTo>
                    <a:pt x="10" y="105"/>
                  </a:lnTo>
                  <a:lnTo>
                    <a:pt x="11" y="104"/>
                  </a:lnTo>
                  <a:lnTo>
                    <a:pt x="12" y="104"/>
                  </a:lnTo>
                  <a:lnTo>
                    <a:pt x="15" y="101"/>
                  </a:lnTo>
                  <a:lnTo>
                    <a:pt x="15" y="97"/>
                  </a:lnTo>
                  <a:lnTo>
                    <a:pt x="16" y="97"/>
                  </a:lnTo>
                  <a:lnTo>
                    <a:pt x="18" y="94"/>
                  </a:lnTo>
                  <a:lnTo>
                    <a:pt x="18" y="89"/>
                  </a:lnTo>
                  <a:lnTo>
                    <a:pt x="18" y="85"/>
                  </a:lnTo>
                  <a:lnTo>
                    <a:pt x="22" y="84"/>
                  </a:lnTo>
                  <a:lnTo>
                    <a:pt x="22" y="81"/>
                  </a:lnTo>
                  <a:lnTo>
                    <a:pt x="21" y="79"/>
                  </a:lnTo>
                  <a:lnTo>
                    <a:pt x="23" y="75"/>
                  </a:lnTo>
                  <a:lnTo>
                    <a:pt x="25" y="74"/>
                  </a:lnTo>
                  <a:lnTo>
                    <a:pt x="29" y="68"/>
                  </a:lnTo>
                  <a:lnTo>
                    <a:pt x="32" y="66"/>
                  </a:lnTo>
                  <a:lnTo>
                    <a:pt x="33" y="63"/>
                  </a:lnTo>
                  <a:lnTo>
                    <a:pt x="37" y="61"/>
                  </a:lnTo>
                  <a:lnTo>
                    <a:pt x="39" y="55"/>
                  </a:lnTo>
                  <a:lnTo>
                    <a:pt x="41" y="48"/>
                  </a:lnTo>
                  <a:lnTo>
                    <a:pt x="41" y="44"/>
                  </a:lnTo>
                  <a:lnTo>
                    <a:pt x="42" y="43"/>
                  </a:lnTo>
                  <a:lnTo>
                    <a:pt x="45" y="38"/>
                  </a:lnTo>
                  <a:lnTo>
                    <a:pt x="46" y="33"/>
                  </a:lnTo>
                  <a:lnTo>
                    <a:pt x="48" y="29"/>
                  </a:lnTo>
                  <a:lnTo>
                    <a:pt x="50" y="23"/>
                  </a:lnTo>
                  <a:lnTo>
                    <a:pt x="55" y="22"/>
                  </a:lnTo>
                  <a:lnTo>
                    <a:pt x="61" y="23"/>
                  </a:lnTo>
                  <a:lnTo>
                    <a:pt x="69" y="33"/>
                  </a:lnTo>
                  <a:lnTo>
                    <a:pt x="70" y="32"/>
                  </a:lnTo>
                  <a:lnTo>
                    <a:pt x="71" y="29"/>
                  </a:lnTo>
                  <a:lnTo>
                    <a:pt x="72" y="31"/>
                  </a:lnTo>
                  <a:lnTo>
                    <a:pt x="75" y="31"/>
                  </a:lnTo>
                  <a:lnTo>
                    <a:pt x="75" y="31"/>
                  </a:lnTo>
                  <a:lnTo>
                    <a:pt x="74" y="32"/>
                  </a:lnTo>
                  <a:lnTo>
                    <a:pt x="75" y="33"/>
                  </a:lnTo>
                  <a:lnTo>
                    <a:pt x="77" y="29"/>
                  </a:lnTo>
                  <a:lnTo>
                    <a:pt x="78" y="29"/>
                  </a:lnTo>
                  <a:lnTo>
                    <a:pt x="78" y="31"/>
                  </a:lnTo>
                  <a:lnTo>
                    <a:pt x="82" y="26"/>
                  </a:lnTo>
                  <a:lnTo>
                    <a:pt x="83" y="26"/>
                  </a:lnTo>
                  <a:lnTo>
                    <a:pt x="84" y="24"/>
                  </a:lnTo>
                  <a:lnTo>
                    <a:pt x="91" y="23"/>
                  </a:lnTo>
                  <a:lnTo>
                    <a:pt x="90" y="22"/>
                  </a:lnTo>
                  <a:lnTo>
                    <a:pt x="91" y="21"/>
                  </a:lnTo>
                  <a:lnTo>
                    <a:pt x="92" y="21"/>
                  </a:lnTo>
                  <a:lnTo>
                    <a:pt x="93" y="22"/>
                  </a:lnTo>
                  <a:lnTo>
                    <a:pt x="94" y="18"/>
                  </a:lnTo>
                  <a:lnTo>
                    <a:pt x="97" y="2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10" name="Freeform 1076" descr="30%"/>
            <p:cNvSpPr>
              <a:spLocks/>
            </p:cNvSpPr>
            <p:nvPr/>
          </p:nvSpPr>
          <p:spPr bwMode="auto">
            <a:xfrm>
              <a:off x="6171520" y="6213738"/>
              <a:ext cx="1859" cy="1605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2" y="1"/>
                </a:cxn>
                <a:cxn ang="0">
                  <a:pos x="1" y="2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2" y="1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11" name="Freeform 1077" descr="30%"/>
            <p:cNvSpPr>
              <a:spLocks/>
            </p:cNvSpPr>
            <p:nvPr/>
          </p:nvSpPr>
          <p:spPr bwMode="auto">
            <a:xfrm>
              <a:off x="5979954" y="4346637"/>
              <a:ext cx="5578" cy="8034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5" y="13"/>
                </a:cxn>
                <a:cxn ang="0">
                  <a:pos x="3" y="13"/>
                </a:cxn>
                <a:cxn ang="0">
                  <a:pos x="1" y="10"/>
                </a:cxn>
                <a:cxn ang="0">
                  <a:pos x="3" y="8"/>
                </a:cxn>
                <a:cxn ang="0">
                  <a:pos x="0" y="4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6" y="1"/>
                </a:cxn>
                <a:cxn ang="0">
                  <a:pos x="6" y="6"/>
                </a:cxn>
                <a:cxn ang="0">
                  <a:pos x="5" y="9"/>
                </a:cxn>
                <a:cxn ang="0">
                  <a:pos x="4" y="10"/>
                </a:cxn>
              </a:cxnLst>
              <a:rect l="0" t="0" r="r" b="b"/>
              <a:pathLst>
                <a:path w="6" h="13">
                  <a:moveTo>
                    <a:pt x="4" y="10"/>
                  </a:moveTo>
                  <a:lnTo>
                    <a:pt x="5" y="13"/>
                  </a:lnTo>
                  <a:lnTo>
                    <a:pt x="3" y="13"/>
                  </a:lnTo>
                  <a:lnTo>
                    <a:pt x="1" y="10"/>
                  </a:lnTo>
                  <a:lnTo>
                    <a:pt x="3" y="8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0"/>
                  </a:lnTo>
                  <a:lnTo>
                    <a:pt x="6" y="1"/>
                  </a:lnTo>
                  <a:lnTo>
                    <a:pt x="6" y="6"/>
                  </a:lnTo>
                  <a:lnTo>
                    <a:pt x="5" y="9"/>
                  </a:lnTo>
                  <a:lnTo>
                    <a:pt x="4" y="1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12" name="Freeform 1078" descr="30%"/>
            <p:cNvSpPr>
              <a:spLocks/>
            </p:cNvSpPr>
            <p:nvPr/>
          </p:nvSpPr>
          <p:spPr bwMode="auto">
            <a:xfrm>
              <a:off x="5978095" y="4292004"/>
              <a:ext cx="1859" cy="160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13" name="Freeform 1079" descr="30%"/>
            <p:cNvSpPr>
              <a:spLocks/>
            </p:cNvSpPr>
            <p:nvPr/>
          </p:nvSpPr>
          <p:spPr bwMode="auto">
            <a:xfrm>
              <a:off x="6201278" y="4566770"/>
              <a:ext cx="139488" cy="147827"/>
            </a:xfrm>
            <a:custGeom>
              <a:avLst/>
              <a:gdLst/>
              <a:ahLst/>
              <a:cxnLst>
                <a:cxn ang="0">
                  <a:pos x="82" y="52"/>
                </a:cxn>
                <a:cxn ang="0">
                  <a:pos x="90" y="61"/>
                </a:cxn>
                <a:cxn ang="0">
                  <a:pos x="83" y="73"/>
                </a:cxn>
                <a:cxn ang="0">
                  <a:pos x="82" y="83"/>
                </a:cxn>
                <a:cxn ang="0">
                  <a:pos x="93" y="105"/>
                </a:cxn>
                <a:cxn ang="0">
                  <a:pos x="101" y="115"/>
                </a:cxn>
                <a:cxn ang="0">
                  <a:pos x="106" y="138"/>
                </a:cxn>
                <a:cxn ang="0">
                  <a:pos x="122" y="118"/>
                </a:cxn>
                <a:cxn ang="0">
                  <a:pos x="129" y="116"/>
                </a:cxn>
                <a:cxn ang="0">
                  <a:pos x="138" y="136"/>
                </a:cxn>
                <a:cxn ang="0">
                  <a:pos x="143" y="155"/>
                </a:cxn>
                <a:cxn ang="0">
                  <a:pos x="138" y="172"/>
                </a:cxn>
                <a:cxn ang="0">
                  <a:pos x="135" y="188"/>
                </a:cxn>
                <a:cxn ang="0">
                  <a:pos x="131" y="193"/>
                </a:cxn>
                <a:cxn ang="0">
                  <a:pos x="138" y="206"/>
                </a:cxn>
                <a:cxn ang="0">
                  <a:pos x="131" y="207"/>
                </a:cxn>
                <a:cxn ang="0">
                  <a:pos x="132" y="225"/>
                </a:cxn>
                <a:cxn ang="0">
                  <a:pos x="138" y="219"/>
                </a:cxn>
                <a:cxn ang="0">
                  <a:pos x="140" y="229"/>
                </a:cxn>
                <a:cxn ang="0">
                  <a:pos x="147" y="240"/>
                </a:cxn>
                <a:cxn ang="0">
                  <a:pos x="133" y="235"/>
                </a:cxn>
                <a:cxn ang="0">
                  <a:pos x="115" y="238"/>
                </a:cxn>
                <a:cxn ang="0">
                  <a:pos x="107" y="234"/>
                </a:cxn>
                <a:cxn ang="0">
                  <a:pos x="94" y="230"/>
                </a:cxn>
                <a:cxn ang="0">
                  <a:pos x="91" y="243"/>
                </a:cxn>
                <a:cxn ang="0">
                  <a:pos x="91" y="264"/>
                </a:cxn>
                <a:cxn ang="0">
                  <a:pos x="77" y="276"/>
                </a:cxn>
                <a:cxn ang="0">
                  <a:pos x="71" y="274"/>
                </a:cxn>
                <a:cxn ang="0">
                  <a:pos x="55" y="271"/>
                </a:cxn>
                <a:cxn ang="0">
                  <a:pos x="50" y="266"/>
                </a:cxn>
                <a:cxn ang="0">
                  <a:pos x="40" y="249"/>
                </a:cxn>
                <a:cxn ang="0">
                  <a:pos x="27" y="234"/>
                </a:cxn>
                <a:cxn ang="0">
                  <a:pos x="29" y="225"/>
                </a:cxn>
                <a:cxn ang="0">
                  <a:pos x="39" y="208"/>
                </a:cxn>
                <a:cxn ang="0">
                  <a:pos x="38" y="183"/>
                </a:cxn>
                <a:cxn ang="0">
                  <a:pos x="42" y="161"/>
                </a:cxn>
                <a:cxn ang="0">
                  <a:pos x="50" y="130"/>
                </a:cxn>
                <a:cxn ang="0">
                  <a:pos x="48" y="113"/>
                </a:cxn>
                <a:cxn ang="0">
                  <a:pos x="59" y="112"/>
                </a:cxn>
                <a:cxn ang="0">
                  <a:pos x="69" y="108"/>
                </a:cxn>
                <a:cxn ang="0">
                  <a:pos x="63" y="85"/>
                </a:cxn>
                <a:cxn ang="0">
                  <a:pos x="50" y="67"/>
                </a:cxn>
                <a:cxn ang="0">
                  <a:pos x="40" y="62"/>
                </a:cxn>
                <a:cxn ang="0">
                  <a:pos x="31" y="78"/>
                </a:cxn>
                <a:cxn ang="0">
                  <a:pos x="29" y="61"/>
                </a:cxn>
                <a:cxn ang="0">
                  <a:pos x="31" y="51"/>
                </a:cxn>
                <a:cxn ang="0">
                  <a:pos x="23" y="38"/>
                </a:cxn>
                <a:cxn ang="0">
                  <a:pos x="0" y="12"/>
                </a:cxn>
                <a:cxn ang="0">
                  <a:pos x="14" y="11"/>
                </a:cxn>
                <a:cxn ang="0">
                  <a:pos x="24" y="21"/>
                </a:cxn>
                <a:cxn ang="0">
                  <a:pos x="34" y="19"/>
                </a:cxn>
                <a:cxn ang="0">
                  <a:pos x="49" y="30"/>
                </a:cxn>
                <a:cxn ang="0">
                  <a:pos x="59" y="40"/>
                </a:cxn>
                <a:cxn ang="0">
                  <a:pos x="59" y="27"/>
                </a:cxn>
                <a:cxn ang="0">
                  <a:pos x="71" y="45"/>
                </a:cxn>
              </a:cxnLst>
              <a:rect l="0" t="0" r="r" b="b"/>
              <a:pathLst>
                <a:path w="150" h="277">
                  <a:moveTo>
                    <a:pt x="71" y="45"/>
                  </a:moveTo>
                  <a:lnTo>
                    <a:pt x="72" y="42"/>
                  </a:lnTo>
                  <a:lnTo>
                    <a:pt x="75" y="47"/>
                  </a:lnTo>
                  <a:lnTo>
                    <a:pt x="76" y="46"/>
                  </a:lnTo>
                  <a:lnTo>
                    <a:pt x="79" y="48"/>
                  </a:lnTo>
                  <a:lnTo>
                    <a:pt x="82" y="52"/>
                  </a:lnTo>
                  <a:lnTo>
                    <a:pt x="80" y="56"/>
                  </a:lnTo>
                  <a:lnTo>
                    <a:pt x="83" y="56"/>
                  </a:lnTo>
                  <a:lnTo>
                    <a:pt x="84" y="59"/>
                  </a:lnTo>
                  <a:lnTo>
                    <a:pt x="86" y="62"/>
                  </a:lnTo>
                  <a:lnTo>
                    <a:pt x="88" y="59"/>
                  </a:lnTo>
                  <a:lnTo>
                    <a:pt x="90" y="61"/>
                  </a:lnTo>
                  <a:lnTo>
                    <a:pt x="90" y="63"/>
                  </a:lnTo>
                  <a:lnTo>
                    <a:pt x="95" y="71"/>
                  </a:lnTo>
                  <a:lnTo>
                    <a:pt x="97" y="76"/>
                  </a:lnTo>
                  <a:lnTo>
                    <a:pt x="95" y="77"/>
                  </a:lnTo>
                  <a:lnTo>
                    <a:pt x="85" y="76"/>
                  </a:lnTo>
                  <a:lnTo>
                    <a:pt x="83" y="73"/>
                  </a:lnTo>
                  <a:lnTo>
                    <a:pt x="79" y="68"/>
                  </a:lnTo>
                  <a:lnTo>
                    <a:pt x="77" y="68"/>
                  </a:lnTo>
                  <a:lnTo>
                    <a:pt x="77" y="71"/>
                  </a:lnTo>
                  <a:lnTo>
                    <a:pt x="82" y="78"/>
                  </a:lnTo>
                  <a:lnTo>
                    <a:pt x="82" y="81"/>
                  </a:lnTo>
                  <a:lnTo>
                    <a:pt x="82" y="83"/>
                  </a:lnTo>
                  <a:lnTo>
                    <a:pt x="83" y="84"/>
                  </a:lnTo>
                  <a:lnTo>
                    <a:pt x="86" y="90"/>
                  </a:lnTo>
                  <a:lnTo>
                    <a:pt x="87" y="90"/>
                  </a:lnTo>
                  <a:lnTo>
                    <a:pt x="90" y="97"/>
                  </a:lnTo>
                  <a:lnTo>
                    <a:pt x="94" y="103"/>
                  </a:lnTo>
                  <a:lnTo>
                    <a:pt x="93" y="105"/>
                  </a:lnTo>
                  <a:lnTo>
                    <a:pt x="93" y="107"/>
                  </a:lnTo>
                  <a:lnTo>
                    <a:pt x="97" y="105"/>
                  </a:lnTo>
                  <a:lnTo>
                    <a:pt x="102" y="109"/>
                  </a:lnTo>
                  <a:lnTo>
                    <a:pt x="102" y="110"/>
                  </a:lnTo>
                  <a:lnTo>
                    <a:pt x="101" y="112"/>
                  </a:lnTo>
                  <a:lnTo>
                    <a:pt x="101" y="115"/>
                  </a:lnTo>
                  <a:lnTo>
                    <a:pt x="105" y="115"/>
                  </a:lnTo>
                  <a:lnTo>
                    <a:pt x="107" y="113"/>
                  </a:lnTo>
                  <a:lnTo>
                    <a:pt x="108" y="114"/>
                  </a:lnTo>
                  <a:lnTo>
                    <a:pt x="107" y="124"/>
                  </a:lnTo>
                  <a:lnTo>
                    <a:pt x="105" y="133"/>
                  </a:lnTo>
                  <a:lnTo>
                    <a:pt x="106" y="138"/>
                  </a:lnTo>
                  <a:lnTo>
                    <a:pt x="108" y="139"/>
                  </a:lnTo>
                  <a:lnTo>
                    <a:pt x="108" y="131"/>
                  </a:lnTo>
                  <a:lnTo>
                    <a:pt x="112" y="128"/>
                  </a:lnTo>
                  <a:lnTo>
                    <a:pt x="112" y="124"/>
                  </a:lnTo>
                  <a:lnTo>
                    <a:pt x="114" y="121"/>
                  </a:lnTo>
                  <a:lnTo>
                    <a:pt x="122" y="118"/>
                  </a:lnTo>
                  <a:lnTo>
                    <a:pt x="123" y="119"/>
                  </a:lnTo>
                  <a:lnTo>
                    <a:pt x="123" y="121"/>
                  </a:lnTo>
                  <a:lnTo>
                    <a:pt x="124" y="123"/>
                  </a:lnTo>
                  <a:lnTo>
                    <a:pt x="128" y="120"/>
                  </a:lnTo>
                  <a:lnTo>
                    <a:pt x="126" y="116"/>
                  </a:lnTo>
                  <a:lnTo>
                    <a:pt x="129" y="116"/>
                  </a:lnTo>
                  <a:lnTo>
                    <a:pt x="133" y="120"/>
                  </a:lnTo>
                  <a:lnTo>
                    <a:pt x="135" y="126"/>
                  </a:lnTo>
                  <a:lnTo>
                    <a:pt x="133" y="129"/>
                  </a:lnTo>
                  <a:lnTo>
                    <a:pt x="133" y="129"/>
                  </a:lnTo>
                  <a:lnTo>
                    <a:pt x="137" y="131"/>
                  </a:lnTo>
                  <a:lnTo>
                    <a:pt x="138" y="136"/>
                  </a:lnTo>
                  <a:lnTo>
                    <a:pt x="139" y="138"/>
                  </a:lnTo>
                  <a:lnTo>
                    <a:pt x="140" y="142"/>
                  </a:lnTo>
                  <a:lnTo>
                    <a:pt x="141" y="142"/>
                  </a:lnTo>
                  <a:lnTo>
                    <a:pt x="144" y="142"/>
                  </a:lnTo>
                  <a:lnTo>
                    <a:pt x="147" y="152"/>
                  </a:lnTo>
                  <a:lnTo>
                    <a:pt x="143" y="155"/>
                  </a:lnTo>
                  <a:lnTo>
                    <a:pt x="140" y="154"/>
                  </a:lnTo>
                  <a:lnTo>
                    <a:pt x="140" y="159"/>
                  </a:lnTo>
                  <a:lnTo>
                    <a:pt x="137" y="159"/>
                  </a:lnTo>
                  <a:lnTo>
                    <a:pt x="139" y="166"/>
                  </a:lnTo>
                  <a:lnTo>
                    <a:pt x="140" y="168"/>
                  </a:lnTo>
                  <a:lnTo>
                    <a:pt x="138" y="172"/>
                  </a:lnTo>
                  <a:lnTo>
                    <a:pt x="137" y="180"/>
                  </a:lnTo>
                  <a:lnTo>
                    <a:pt x="135" y="181"/>
                  </a:lnTo>
                  <a:lnTo>
                    <a:pt x="136" y="183"/>
                  </a:lnTo>
                  <a:lnTo>
                    <a:pt x="136" y="186"/>
                  </a:lnTo>
                  <a:lnTo>
                    <a:pt x="136" y="187"/>
                  </a:lnTo>
                  <a:lnTo>
                    <a:pt x="135" y="188"/>
                  </a:lnTo>
                  <a:lnTo>
                    <a:pt x="132" y="187"/>
                  </a:lnTo>
                  <a:lnTo>
                    <a:pt x="126" y="190"/>
                  </a:lnTo>
                  <a:lnTo>
                    <a:pt x="125" y="190"/>
                  </a:lnTo>
                  <a:lnTo>
                    <a:pt x="126" y="191"/>
                  </a:lnTo>
                  <a:lnTo>
                    <a:pt x="130" y="191"/>
                  </a:lnTo>
                  <a:lnTo>
                    <a:pt x="131" y="193"/>
                  </a:lnTo>
                  <a:lnTo>
                    <a:pt x="132" y="193"/>
                  </a:lnTo>
                  <a:lnTo>
                    <a:pt x="133" y="194"/>
                  </a:lnTo>
                  <a:lnTo>
                    <a:pt x="141" y="196"/>
                  </a:lnTo>
                  <a:lnTo>
                    <a:pt x="140" y="202"/>
                  </a:lnTo>
                  <a:lnTo>
                    <a:pt x="139" y="203"/>
                  </a:lnTo>
                  <a:lnTo>
                    <a:pt x="138" y="206"/>
                  </a:lnTo>
                  <a:lnTo>
                    <a:pt x="136" y="204"/>
                  </a:lnTo>
                  <a:lnTo>
                    <a:pt x="136" y="206"/>
                  </a:lnTo>
                  <a:lnTo>
                    <a:pt x="137" y="208"/>
                  </a:lnTo>
                  <a:lnTo>
                    <a:pt x="136" y="209"/>
                  </a:lnTo>
                  <a:lnTo>
                    <a:pt x="133" y="209"/>
                  </a:lnTo>
                  <a:lnTo>
                    <a:pt x="131" y="207"/>
                  </a:lnTo>
                  <a:lnTo>
                    <a:pt x="131" y="211"/>
                  </a:lnTo>
                  <a:lnTo>
                    <a:pt x="131" y="214"/>
                  </a:lnTo>
                  <a:lnTo>
                    <a:pt x="128" y="217"/>
                  </a:lnTo>
                  <a:lnTo>
                    <a:pt x="128" y="218"/>
                  </a:lnTo>
                  <a:lnTo>
                    <a:pt x="132" y="223"/>
                  </a:lnTo>
                  <a:lnTo>
                    <a:pt x="132" y="225"/>
                  </a:lnTo>
                  <a:lnTo>
                    <a:pt x="133" y="223"/>
                  </a:lnTo>
                  <a:lnTo>
                    <a:pt x="136" y="224"/>
                  </a:lnTo>
                  <a:lnTo>
                    <a:pt x="136" y="222"/>
                  </a:lnTo>
                  <a:lnTo>
                    <a:pt x="137" y="222"/>
                  </a:lnTo>
                  <a:lnTo>
                    <a:pt x="137" y="220"/>
                  </a:lnTo>
                  <a:lnTo>
                    <a:pt x="138" y="219"/>
                  </a:lnTo>
                  <a:lnTo>
                    <a:pt x="140" y="220"/>
                  </a:lnTo>
                  <a:lnTo>
                    <a:pt x="140" y="223"/>
                  </a:lnTo>
                  <a:lnTo>
                    <a:pt x="141" y="223"/>
                  </a:lnTo>
                  <a:lnTo>
                    <a:pt x="143" y="225"/>
                  </a:lnTo>
                  <a:lnTo>
                    <a:pt x="143" y="227"/>
                  </a:lnTo>
                  <a:lnTo>
                    <a:pt x="140" y="229"/>
                  </a:lnTo>
                  <a:lnTo>
                    <a:pt x="141" y="230"/>
                  </a:lnTo>
                  <a:lnTo>
                    <a:pt x="146" y="229"/>
                  </a:lnTo>
                  <a:lnTo>
                    <a:pt x="150" y="235"/>
                  </a:lnTo>
                  <a:lnTo>
                    <a:pt x="150" y="237"/>
                  </a:lnTo>
                  <a:lnTo>
                    <a:pt x="147" y="238"/>
                  </a:lnTo>
                  <a:lnTo>
                    <a:pt x="147" y="240"/>
                  </a:lnTo>
                  <a:lnTo>
                    <a:pt x="145" y="242"/>
                  </a:lnTo>
                  <a:lnTo>
                    <a:pt x="141" y="240"/>
                  </a:lnTo>
                  <a:lnTo>
                    <a:pt x="140" y="239"/>
                  </a:lnTo>
                  <a:lnTo>
                    <a:pt x="137" y="237"/>
                  </a:lnTo>
                  <a:lnTo>
                    <a:pt x="136" y="234"/>
                  </a:lnTo>
                  <a:lnTo>
                    <a:pt x="133" y="235"/>
                  </a:lnTo>
                  <a:lnTo>
                    <a:pt x="131" y="230"/>
                  </a:lnTo>
                  <a:lnTo>
                    <a:pt x="126" y="234"/>
                  </a:lnTo>
                  <a:lnTo>
                    <a:pt x="122" y="235"/>
                  </a:lnTo>
                  <a:lnTo>
                    <a:pt x="121" y="238"/>
                  </a:lnTo>
                  <a:lnTo>
                    <a:pt x="116" y="239"/>
                  </a:lnTo>
                  <a:lnTo>
                    <a:pt x="115" y="238"/>
                  </a:lnTo>
                  <a:lnTo>
                    <a:pt x="115" y="234"/>
                  </a:lnTo>
                  <a:lnTo>
                    <a:pt x="113" y="237"/>
                  </a:lnTo>
                  <a:lnTo>
                    <a:pt x="112" y="233"/>
                  </a:lnTo>
                  <a:lnTo>
                    <a:pt x="110" y="235"/>
                  </a:lnTo>
                  <a:lnTo>
                    <a:pt x="109" y="237"/>
                  </a:lnTo>
                  <a:lnTo>
                    <a:pt x="107" y="234"/>
                  </a:lnTo>
                  <a:lnTo>
                    <a:pt x="103" y="235"/>
                  </a:lnTo>
                  <a:lnTo>
                    <a:pt x="103" y="232"/>
                  </a:lnTo>
                  <a:lnTo>
                    <a:pt x="102" y="229"/>
                  </a:lnTo>
                  <a:lnTo>
                    <a:pt x="101" y="230"/>
                  </a:lnTo>
                  <a:lnTo>
                    <a:pt x="100" y="234"/>
                  </a:lnTo>
                  <a:lnTo>
                    <a:pt x="94" y="230"/>
                  </a:lnTo>
                  <a:lnTo>
                    <a:pt x="91" y="230"/>
                  </a:lnTo>
                  <a:lnTo>
                    <a:pt x="87" y="237"/>
                  </a:lnTo>
                  <a:lnTo>
                    <a:pt x="88" y="239"/>
                  </a:lnTo>
                  <a:lnTo>
                    <a:pt x="90" y="237"/>
                  </a:lnTo>
                  <a:lnTo>
                    <a:pt x="90" y="239"/>
                  </a:lnTo>
                  <a:lnTo>
                    <a:pt x="91" y="243"/>
                  </a:lnTo>
                  <a:lnTo>
                    <a:pt x="91" y="246"/>
                  </a:lnTo>
                  <a:lnTo>
                    <a:pt x="90" y="250"/>
                  </a:lnTo>
                  <a:lnTo>
                    <a:pt x="91" y="253"/>
                  </a:lnTo>
                  <a:lnTo>
                    <a:pt x="92" y="258"/>
                  </a:lnTo>
                  <a:lnTo>
                    <a:pt x="90" y="260"/>
                  </a:lnTo>
                  <a:lnTo>
                    <a:pt x="91" y="264"/>
                  </a:lnTo>
                  <a:lnTo>
                    <a:pt x="90" y="265"/>
                  </a:lnTo>
                  <a:lnTo>
                    <a:pt x="91" y="271"/>
                  </a:lnTo>
                  <a:lnTo>
                    <a:pt x="91" y="275"/>
                  </a:lnTo>
                  <a:lnTo>
                    <a:pt x="90" y="277"/>
                  </a:lnTo>
                  <a:lnTo>
                    <a:pt x="84" y="275"/>
                  </a:lnTo>
                  <a:lnTo>
                    <a:pt x="77" y="276"/>
                  </a:lnTo>
                  <a:lnTo>
                    <a:pt x="73" y="272"/>
                  </a:lnTo>
                  <a:lnTo>
                    <a:pt x="72" y="269"/>
                  </a:lnTo>
                  <a:lnTo>
                    <a:pt x="73" y="268"/>
                  </a:lnTo>
                  <a:lnTo>
                    <a:pt x="72" y="266"/>
                  </a:lnTo>
                  <a:lnTo>
                    <a:pt x="71" y="266"/>
                  </a:lnTo>
                  <a:lnTo>
                    <a:pt x="71" y="274"/>
                  </a:lnTo>
                  <a:lnTo>
                    <a:pt x="70" y="276"/>
                  </a:lnTo>
                  <a:lnTo>
                    <a:pt x="68" y="276"/>
                  </a:lnTo>
                  <a:lnTo>
                    <a:pt x="61" y="274"/>
                  </a:lnTo>
                  <a:lnTo>
                    <a:pt x="60" y="271"/>
                  </a:lnTo>
                  <a:lnTo>
                    <a:pt x="55" y="269"/>
                  </a:lnTo>
                  <a:lnTo>
                    <a:pt x="55" y="271"/>
                  </a:lnTo>
                  <a:lnTo>
                    <a:pt x="54" y="275"/>
                  </a:lnTo>
                  <a:lnTo>
                    <a:pt x="52" y="275"/>
                  </a:lnTo>
                  <a:lnTo>
                    <a:pt x="50" y="274"/>
                  </a:lnTo>
                  <a:lnTo>
                    <a:pt x="50" y="271"/>
                  </a:lnTo>
                  <a:lnTo>
                    <a:pt x="52" y="268"/>
                  </a:lnTo>
                  <a:lnTo>
                    <a:pt x="50" y="266"/>
                  </a:lnTo>
                  <a:lnTo>
                    <a:pt x="52" y="265"/>
                  </a:lnTo>
                  <a:lnTo>
                    <a:pt x="50" y="263"/>
                  </a:lnTo>
                  <a:lnTo>
                    <a:pt x="47" y="260"/>
                  </a:lnTo>
                  <a:lnTo>
                    <a:pt x="46" y="256"/>
                  </a:lnTo>
                  <a:lnTo>
                    <a:pt x="42" y="253"/>
                  </a:lnTo>
                  <a:lnTo>
                    <a:pt x="40" y="249"/>
                  </a:lnTo>
                  <a:lnTo>
                    <a:pt x="40" y="248"/>
                  </a:lnTo>
                  <a:lnTo>
                    <a:pt x="42" y="243"/>
                  </a:lnTo>
                  <a:lnTo>
                    <a:pt x="41" y="238"/>
                  </a:lnTo>
                  <a:lnTo>
                    <a:pt x="35" y="234"/>
                  </a:lnTo>
                  <a:lnTo>
                    <a:pt x="29" y="237"/>
                  </a:lnTo>
                  <a:lnTo>
                    <a:pt x="27" y="234"/>
                  </a:lnTo>
                  <a:lnTo>
                    <a:pt x="27" y="233"/>
                  </a:lnTo>
                  <a:lnTo>
                    <a:pt x="24" y="229"/>
                  </a:lnTo>
                  <a:lnTo>
                    <a:pt x="25" y="227"/>
                  </a:lnTo>
                  <a:lnTo>
                    <a:pt x="25" y="227"/>
                  </a:lnTo>
                  <a:lnTo>
                    <a:pt x="27" y="223"/>
                  </a:lnTo>
                  <a:lnTo>
                    <a:pt x="29" y="225"/>
                  </a:lnTo>
                  <a:lnTo>
                    <a:pt x="30" y="222"/>
                  </a:lnTo>
                  <a:lnTo>
                    <a:pt x="34" y="218"/>
                  </a:lnTo>
                  <a:lnTo>
                    <a:pt x="34" y="216"/>
                  </a:lnTo>
                  <a:lnTo>
                    <a:pt x="35" y="216"/>
                  </a:lnTo>
                  <a:lnTo>
                    <a:pt x="35" y="212"/>
                  </a:lnTo>
                  <a:lnTo>
                    <a:pt x="39" y="208"/>
                  </a:lnTo>
                  <a:lnTo>
                    <a:pt x="40" y="203"/>
                  </a:lnTo>
                  <a:lnTo>
                    <a:pt x="41" y="203"/>
                  </a:lnTo>
                  <a:lnTo>
                    <a:pt x="46" y="198"/>
                  </a:lnTo>
                  <a:lnTo>
                    <a:pt x="45" y="192"/>
                  </a:lnTo>
                  <a:lnTo>
                    <a:pt x="41" y="191"/>
                  </a:lnTo>
                  <a:lnTo>
                    <a:pt x="38" y="183"/>
                  </a:lnTo>
                  <a:lnTo>
                    <a:pt x="38" y="177"/>
                  </a:lnTo>
                  <a:lnTo>
                    <a:pt x="38" y="171"/>
                  </a:lnTo>
                  <a:lnTo>
                    <a:pt x="38" y="168"/>
                  </a:lnTo>
                  <a:lnTo>
                    <a:pt x="38" y="167"/>
                  </a:lnTo>
                  <a:lnTo>
                    <a:pt x="41" y="166"/>
                  </a:lnTo>
                  <a:lnTo>
                    <a:pt x="42" y="161"/>
                  </a:lnTo>
                  <a:lnTo>
                    <a:pt x="42" y="156"/>
                  </a:lnTo>
                  <a:lnTo>
                    <a:pt x="44" y="156"/>
                  </a:lnTo>
                  <a:lnTo>
                    <a:pt x="47" y="145"/>
                  </a:lnTo>
                  <a:lnTo>
                    <a:pt x="48" y="144"/>
                  </a:lnTo>
                  <a:lnTo>
                    <a:pt x="50" y="138"/>
                  </a:lnTo>
                  <a:lnTo>
                    <a:pt x="50" y="130"/>
                  </a:lnTo>
                  <a:lnTo>
                    <a:pt x="52" y="128"/>
                  </a:lnTo>
                  <a:lnTo>
                    <a:pt x="50" y="124"/>
                  </a:lnTo>
                  <a:lnTo>
                    <a:pt x="52" y="120"/>
                  </a:lnTo>
                  <a:lnTo>
                    <a:pt x="52" y="116"/>
                  </a:lnTo>
                  <a:lnTo>
                    <a:pt x="48" y="116"/>
                  </a:lnTo>
                  <a:lnTo>
                    <a:pt x="48" y="113"/>
                  </a:lnTo>
                  <a:lnTo>
                    <a:pt x="49" y="113"/>
                  </a:lnTo>
                  <a:lnTo>
                    <a:pt x="50" y="113"/>
                  </a:lnTo>
                  <a:lnTo>
                    <a:pt x="50" y="109"/>
                  </a:lnTo>
                  <a:lnTo>
                    <a:pt x="54" y="107"/>
                  </a:lnTo>
                  <a:lnTo>
                    <a:pt x="57" y="108"/>
                  </a:lnTo>
                  <a:lnTo>
                    <a:pt x="59" y="112"/>
                  </a:lnTo>
                  <a:lnTo>
                    <a:pt x="62" y="112"/>
                  </a:lnTo>
                  <a:lnTo>
                    <a:pt x="71" y="118"/>
                  </a:lnTo>
                  <a:lnTo>
                    <a:pt x="73" y="119"/>
                  </a:lnTo>
                  <a:lnTo>
                    <a:pt x="73" y="115"/>
                  </a:lnTo>
                  <a:lnTo>
                    <a:pt x="70" y="109"/>
                  </a:lnTo>
                  <a:lnTo>
                    <a:pt x="69" y="108"/>
                  </a:lnTo>
                  <a:lnTo>
                    <a:pt x="68" y="104"/>
                  </a:lnTo>
                  <a:lnTo>
                    <a:pt x="67" y="103"/>
                  </a:lnTo>
                  <a:lnTo>
                    <a:pt x="65" y="98"/>
                  </a:lnTo>
                  <a:lnTo>
                    <a:pt x="64" y="95"/>
                  </a:lnTo>
                  <a:lnTo>
                    <a:pt x="64" y="92"/>
                  </a:lnTo>
                  <a:lnTo>
                    <a:pt x="63" y="85"/>
                  </a:lnTo>
                  <a:lnTo>
                    <a:pt x="62" y="82"/>
                  </a:lnTo>
                  <a:lnTo>
                    <a:pt x="60" y="79"/>
                  </a:lnTo>
                  <a:lnTo>
                    <a:pt x="59" y="76"/>
                  </a:lnTo>
                  <a:lnTo>
                    <a:pt x="56" y="72"/>
                  </a:lnTo>
                  <a:lnTo>
                    <a:pt x="53" y="71"/>
                  </a:lnTo>
                  <a:lnTo>
                    <a:pt x="50" y="67"/>
                  </a:lnTo>
                  <a:lnTo>
                    <a:pt x="47" y="64"/>
                  </a:lnTo>
                  <a:lnTo>
                    <a:pt x="45" y="67"/>
                  </a:lnTo>
                  <a:lnTo>
                    <a:pt x="44" y="64"/>
                  </a:lnTo>
                  <a:lnTo>
                    <a:pt x="42" y="66"/>
                  </a:lnTo>
                  <a:lnTo>
                    <a:pt x="42" y="62"/>
                  </a:lnTo>
                  <a:lnTo>
                    <a:pt x="40" y="62"/>
                  </a:lnTo>
                  <a:lnTo>
                    <a:pt x="38" y="63"/>
                  </a:lnTo>
                  <a:lnTo>
                    <a:pt x="37" y="66"/>
                  </a:lnTo>
                  <a:lnTo>
                    <a:pt x="34" y="67"/>
                  </a:lnTo>
                  <a:lnTo>
                    <a:pt x="38" y="73"/>
                  </a:lnTo>
                  <a:lnTo>
                    <a:pt x="35" y="76"/>
                  </a:lnTo>
                  <a:lnTo>
                    <a:pt x="31" y="78"/>
                  </a:lnTo>
                  <a:lnTo>
                    <a:pt x="30" y="77"/>
                  </a:lnTo>
                  <a:lnTo>
                    <a:pt x="29" y="78"/>
                  </a:lnTo>
                  <a:lnTo>
                    <a:pt x="26" y="76"/>
                  </a:lnTo>
                  <a:lnTo>
                    <a:pt x="25" y="71"/>
                  </a:lnTo>
                  <a:lnTo>
                    <a:pt x="27" y="63"/>
                  </a:lnTo>
                  <a:lnTo>
                    <a:pt x="29" y="61"/>
                  </a:lnTo>
                  <a:lnTo>
                    <a:pt x="32" y="63"/>
                  </a:lnTo>
                  <a:lnTo>
                    <a:pt x="32" y="58"/>
                  </a:lnTo>
                  <a:lnTo>
                    <a:pt x="32" y="56"/>
                  </a:lnTo>
                  <a:lnTo>
                    <a:pt x="31" y="56"/>
                  </a:lnTo>
                  <a:lnTo>
                    <a:pt x="31" y="55"/>
                  </a:lnTo>
                  <a:lnTo>
                    <a:pt x="31" y="51"/>
                  </a:lnTo>
                  <a:lnTo>
                    <a:pt x="32" y="50"/>
                  </a:lnTo>
                  <a:lnTo>
                    <a:pt x="33" y="48"/>
                  </a:lnTo>
                  <a:lnTo>
                    <a:pt x="27" y="46"/>
                  </a:lnTo>
                  <a:lnTo>
                    <a:pt x="27" y="42"/>
                  </a:lnTo>
                  <a:lnTo>
                    <a:pt x="24" y="41"/>
                  </a:lnTo>
                  <a:lnTo>
                    <a:pt x="23" y="38"/>
                  </a:lnTo>
                  <a:lnTo>
                    <a:pt x="17" y="35"/>
                  </a:lnTo>
                  <a:lnTo>
                    <a:pt x="16" y="31"/>
                  </a:lnTo>
                  <a:lnTo>
                    <a:pt x="11" y="27"/>
                  </a:lnTo>
                  <a:lnTo>
                    <a:pt x="7" y="26"/>
                  </a:lnTo>
                  <a:lnTo>
                    <a:pt x="1" y="16"/>
                  </a:lnTo>
                  <a:lnTo>
                    <a:pt x="0" y="12"/>
                  </a:lnTo>
                  <a:lnTo>
                    <a:pt x="1" y="7"/>
                  </a:lnTo>
                  <a:lnTo>
                    <a:pt x="2" y="9"/>
                  </a:lnTo>
                  <a:lnTo>
                    <a:pt x="3" y="5"/>
                  </a:lnTo>
                  <a:lnTo>
                    <a:pt x="7" y="3"/>
                  </a:lnTo>
                  <a:lnTo>
                    <a:pt x="8" y="0"/>
                  </a:lnTo>
                  <a:lnTo>
                    <a:pt x="14" y="11"/>
                  </a:lnTo>
                  <a:lnTo>
                    <a:pt x="17" y="12"/>
                  </a:lnTo>
                  <a:lnTo>
                    <a:pt x="17" y="14"/>
                  </a:lnTo>
                  <a:lnTo>
                    <a:pt x="18" y="11"/>
                  </a:lnTo>
                  <a:lnTo>
                    <a:pt x="20" y="14"/>
                  </a:lnTo>
                  <a:lnTo>
                    <a:pt x="22" y="20"/>
                  </a:lnTo>
                  <a:lnTo>
                    <a:pt x="24" y="21"/>
                  </a:lnTo>
                  <a:lnTo>
                    <a:pt x="24" y="17"/>
                  </a:lnTo>
                  <a:lnTo>
                    <a:pt x="25" y="17"/>
                  </a:lnTo>
                  <a:lnTo>
                    <a:pt x="26" y="14"/>
                  </a:lnTo>
                  <a:lnTo>
                    <a:pt x="29" y="15"/>
                  </a:lnTo>
                  <a:lnTo>
                    <a:pt x="30" y="15"/>
                  </a:lnTo>
                  <a:lnTo>
                    <a:pt x="34" y="19"/>
                  </a:lnTo>
                  <a:lnTo>
                    <a:pt x="35" y="22"/>
                  </a:lnTo>
                  <a:lnTo>
                    <a:pt x="37" y="21"/>
                  </a:lnTo>
                  <a:lnTo>
                    <a:pt x="44" y="27"/>
                  </a:lnTo>
                  <a:lnTo>
                    <a:pt x="46" y="26"/>
                  </a:lnTo>
                  <a:lnTo>
                    <a:pt x="48" y="27"/>
                  </a:lnTo>
                  <a:lnTo>
                    <a:pt x="49" y="30"/>
                  </a:lnTo>
                  <a:lnTo>
                    <a:pt x="50" y="30"/>
                  </a:lnTo>
                  <a:lnTo>
                    <a:pt x="52" y="31"/>
                  </a:lnTo>
                  <a:lnTo>
                    <a:pt x="50" y="35"/>
                  </a:lnTo>
                  <a:lnTo>
                    <a:pt x="54" y="35"/>
                  </a:lnTo>
                  <a:lnTo>
                    <a:pt x="59" y="38"/>
                  </a:lnTo>
                  <a:lnTo>
                    <a:pt x="59" y="40"/>
                  </a:lnTo>
                  <a:lnTo>
                    <a:pt x="61" y="40"/>
                  </a:lnTo>
                  <a:lnTo>
                    <a:pt x="62" y="37"/>
                  </a:lnTo>
                  <a:lnTo>
                    <a:pt x="57" y="32"/>
                  </a:lnTo>
                  <a:lnTo>
                    <a:pt x="56" y="29"/>
                  </a:lnTo>
                  <a:lnTo>
                    <a:pt x="56" y="26"/>
                  </a:lnTo>
                  <a:lnTo>
                    <a:pt x="59" y="27"/>
                  </a:lnTo>
                  <a:lnTo>
                    <a:pt x="61" y="31"/>
                  </a:lnTo>
                  <a:lnTo>
                    <a:pt x="64" y="31"/>
                  </a:lnTo>
                  <a:lnTo>
                    <a:pt x="67" y="35"/>
                  </a:lnTo>
                  <a:lnTo>
                    <a:pt x="67" y="38"/>
                  </a:lnTo>
                  <a:lnTo>
                    <a:pt x="67" y="40"/>
                  </a:lnTo>
                  <a:lnTo>
                    <a:pt x="71" y="45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14" name="Freeform 1080" descr="30%"/>
            <p:cNvSpPr>
              <a:spLocks/>
            </p:cNvSpPr>
            <p:nvPr/>
          </p:nvSpPr>
          <p:spPr bwMode="auto">
            <a:xfrm>
              <a:off x="5976235" y="4335389"/>
              <a:ext cx="1859" cy="160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0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15" name="Rectangle 1081" descr="30%"/>
            <p:cNvSpPr>
              <a:spLocks noChangeArrowheads="1"/>
            </p:cNvSpPr>
            <p:nvPr/>
          </p:nvSpPr>
          <p:spPr bwMode="auto">
            <a:xfrm>
              <a:off x="6171520" y="6212134"/>
              <a:ext cx="0" cy="0"/>
            </a:xfrm>
            <a:prstGeom prst="rect">
              <a:avLst/>
            </a:prstGeom>
            <a:grpFill/>
            <a:ln w="3175">
              <a:solidFill>
                <a:schemeClr val="tx1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16" name="Freeform 1082" descr="30%"/>
            <p:cNvSpPr>
              <a:spLocks/>
            </p:cNvSpPr>
            <p:nvPr/>
          </p:nvSpPr>
          <p:spPr bwMode="auto">
            <a:xfrm>
              <a:off x="6201278" y="4637467"/>
              <a:ext cx="7438" cy="1605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5" y="3"/>
                </a:cxn>
                <a:cxn ang="0">
                  <a:pos x="6" y="4"/>
                </a:cxn>
                <a:cxn ang="0">
                  <a:pos x="5" y="5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5" y="2"/>
                </a:cxn>
                <a:cxn ang="0">
                  <a:pos x="6" y="0"/>
                </a:cxn>
                <a:cxn ang="0">
                  <a:pos x="7" y="2"/>
                </a:cxn>
              </a:cxnLst>
              <a:rect l="0" t="0" r="r" b="b"/>
              <a:pathLst>
                <a:path w="7" h="5">
                  <a:moveTo>
                    <a:pt x="7" y="2"/>
                  </a:moveTo>
                  <a:lnTo>
                    <a:pt x="5" y="3"/>
                  </a:lnTo>
                  <a:lnTo>
                    <a:pt x="6" y="4"/>
                  </a:lnTo>
                  <a:lnTo>
                    <a:pt x="5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5" y="2"/>
                  </a:lnTo>
                  <a:lnTo>
                    <a:pt x="6" y="0"/>
                  </a:lnTo>
                  <a:lnTo>
                    <a:pt x="7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17" name="Freeform 1083" descr="30%"/>
            <p:cNvSpPr>
              <a:spLocks/>
            </p:cNvSpPr>
            <p:nvPr/>
          </p:nvSpPr>
          <p:spPr bwMode="auto">
            <a:xfrm>
              <a:off x="6204997" y="4555522"/>
              <a:ext cx="1859" cy="4819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1" y="3"/>
                </a:cxn>
                <a:cxn ang="0">
                  <a:pos x="3" y="8"/>
                </a:cxn>
                <a:cxn ang="0">
                  <a:pos x="1" y="8"/>
                </a:cxn>
                <a:cxn ang="0">
                  <a:pos x="1" y="4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3" y="1"/>
                </a:cxn>
              </a:cxnLst>
              <a:rect l="0" t="0" r="r" b="b"/>
              <a:pathLst>
                <a:path w="3" h="8">
                  <a:moveTo>
                    <a:pt x="3" y="1"/>
                  </a:moveTo>
                  <a:lnTo>
                    <a:pt x="1" y="3"/>
                  </a:lnTo>
                  <a:lnTo>
                    <a:pt x="3" y="8"/>
                  </a:lnTo>
                  <a:lnTo>
                    <a:pt x="1" y="8"/>
                  </a:lnTo>
                  <a:lnTo>
                    <a:pt x="1" y="4"/>
                  </a:lnTo>
                  <a:lnTo>
                    <a:pt x="0" y="3"/>
                  </a:lnTo>
                  <a:lnTo>
                    <a:pt x="1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18" name="Freeform 1084" descr="30%"/>
            <p:cNvSpPr>
              <a:spLocks/>
            </p:cNvSpPr>
            <p:nvPr/>
          </p:nvSpPr>
          <p:spPr bwMode="auto">
            <a:xfrm>
              <a:off x="5976235" y="4295219"/>
              <a:ext cx="1859" cy="160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19" name="Freeform 1085" descr="30%"/>
            <p:cNvSpPr>
              <a:spLocks/>
            </p:cNvSpPr>
            <p:nvPr/>
          </p:nvSpPr>
          <p:spPr bwMode="auto">
            <a:xfrm>
              <a:off x="6169661" y="6138223"/>
              <a:ext cx="1859" cy="321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3" y="4"/>
                </a:cxn>
                <a:cxn ang="0">
                  <a:pos x="0" y="5"/>
                </a:cxn>
              </a:cxnLst>
              <a:rect l="0" t="0" r="r" b="b"/>
              <a:pathLst>
                <a:path w="3" h="5">
                  <a:moveTo>
                    <a:pt x="0" y="5"/>
                  </a:moveTo>
                  <a:lnTo>
                    <a:pt x="0" y="3"/>
                  </a:lnTo>
                  <a:lnTo>
                    <a:pt x="2" y="0"/>
                  </a:lnTo>
                  <a:lnTo>
                    <a:pt x="3" y="4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0" name="Freeform 1086" descr="30%"/>
            <p:cNvSpPr>
              <a:spLocks/>
            </p:cNvSpPr>
            <p:nvPr/>
          </p:nvSpPr>
          <p:spPr bwMode="auto">
            <a:xfrm>
              <a:off x="5974376" y="5196633"/>
              <a:ext cx="7438" cy="3215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4" y="0"/>
                </a:cxn>
                <a:cxn ang="0">
                  <a:pos x="7" y="2"/>
                </a:cxn>
                <a:cxn ang="0">
                  <a:pos x="3" y="6"/>
                </a:cxn>
                <a:cxn ang="0">
                  <a:pos x="0" y="4"/>
                </a:cxn>
                <a:cxn ang="0">
                  <a:pos x="3" y="1"/>
                </a:cxn>
              </a:cxnLst>
              <a:rect l="0" t="0" r="r" b="b"/>
              <a:pathLst>
                <a:path w="7" h="6">
                  <a:moveTo>
                    <a:pt x="3" y="1"/>
                  </a:moveTo>
                  <a:lnTo>
                    <a:pt x="4" y="0"/>
                  </a:lnTo>
                  <a:lnTo>
                    <a:pt x="7" y="2"/>
                  </a:lnTo>
                  <a:lnTo>
                    <a:pt x="3" y="6"/>
                  </a:lnTo>
                  <a:lnTo>
                    <a:pt x="0" y="4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1" name="Freeform 1087" descr="30%"/>
            <p:cNvSpPr>
              <a:spLocks/>
            </p:cNvSpPr>
            <p:nvPr/>
          </p:nvSpPr>
          <p:spPr bwMode="auto">
            <a:xfrm>
              <a:off x="6169661" y="6128579"/>
              <a:ext cx="27898" cy="14463"/>
            </a:xfrm>
            <a:custGeom>
              <a:avLst/>
              <a:gdLst/>
              <a:ahLst/>
              <a:cxnLst>
                <a:cxn ang="0">
                  <a:pos x="25" y="22"/>
                </a:cxn>
                <a:cxn ang="0">
                  <a:pos x="23" y="26"/>
                </a:cxn>
                <a:cxn ang="0">
                  <a:pos x="19" y="25"/>
                </a:cxn>
                <a:cxn ang="0">
                  <a:pos x="16" y="23"/>
                </a:cxn>
                <a:cxn ang="0">
                  <a:pos x="15" y="18"/>
                </a:cxn>
                <a:cxn ang="0">
                  <a:pos x="12" y="15"/>
                </a:cxn>
                <a:cxn ang="0">
                  <a:pos x="6" y="13"/>
                </a:cxn>
                <a:cxn ang="0">
                  <a:pos x="4" y="15"/>
                </a:cxn>
                <a:cxn ang="0">
                  <a:pos x="2" y="14"/>
                </a:cxn>
                <a:cxn ang="0">
                  <a:pos x="0" y="9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7" y="9"/>
                </a:cxn>
                <a:cxn ang="0">
                  <a:pos x="10" y="8"/>
                </a:cxn>
                <a:cxn ang="0">
                  <a:pos x="10" y="4"/>
                </a:cxn>
                <a:cxn ang="0">
                  <a:pos x="11" y="3"/>
                </a:cxn>
                <a:cxn ang="0">
                  <a:pos x="14" y="3"/>
                </a:cxn>
                <a:cxn ang="0">
                  <a:pos x="16" y="0"/>
                </a:cxn>
                <a:cxn ang="0">
                  <a:pos x="20" y="0"/>
                </a:cxn>
                <a:cxn ang="0">
                  <a:pos x="22" y="3"/>
                </a:cxn>
                <a:cxn ang="0">
                  <a:pos x="22" y="5"/>
                </a:cxn>
                <a:cxn ang="0">
                  <a:pos x="25" y="3"/>
                </a:cxn>
                <a:cxn ang="0">
                  <a:pos x="26" y="3"/>
                </a:cxn>
                <a:cxn ang="0">
                  <a:pos x="27" y="5"/>
                </a:cxn>
                <a:cxn ang="0">
                  <a:pos x="26" y="14"/>
                </a:cxn>
                <a:cxn ang="0">
                  <a:pos x="28" y="15"/>
                </a:cxn>
                <a:cxn ang="0">
                  <a:pos x="30" y="20"/>
                </a:cxn>
                <a:cxn ang="0">
                  <a:pos x="30" y="23"/>
                </a:cxn>
                <a:cxn ang="0">
                  <a:pos x="28" y="22"/>
                </a:cxn>
                <a:cxn ang="0">
                  <a:pos x="27" y="22"/>
                </a:cxn>
                <a:cxn ang="0">
                  <a:pos x="27" y="23"/>
                </a:cxn>
                <a:cxn ang="0">
                  <a:pos x="25" y="22"/>
                </a:cxn>
              </a:cxnLst>
              <a:rect l="0" t="0" r="r" b="b"/>
              <a:pathLst>
                <a:path w="30" h="26">
                  <a:moveTo>
                    <a:pt x="25" y="22"/>
                  </a:moveTo>
                  <a:lnTo>
                    <a:pt x="23" y="26"/>
                  </a:lnTo>
                  <a:lnTo>
                    <a:pt x="19" y="25"/>
                  </a:lnTo>
                  <a:lnTo>
                    <a:pt x="16" y="23"/>
                  </a:lnTo>
                  <a:lnTo>
                    <a:pt x="15" y="18"/>
                  </a:lnTo>
                  <a:lnTo>
                    <a:pt x="12" y="15"/>
                  </a:lnTo>
                  <a:lnTo>
                    <a:pt x="6" y="13"/>
                  </a:lnTo>
                  <a:lnTo>
                    <a:pt x="4" y="15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5"/>
                  </a:lnTo>
                  <a:lnTo>
                    <a:pt x="3" y="5"/>
                  </a:lnTo>
                  <a:lnTo>
                    <a:pt x="7" y="9"/>
                  </a:lnTo>
                  <a:lnTo>
                    <a:pt x="10" y="8"/>
                  </a:lnTo>
                  <a:lnTo>
                    <a:pt x="10" y="4"/>
                  </a:lnTo>
                  <a:lnTo>
                    <a:pt x="11" y="3"/>
                  </a:lnTo>
                  <a:lnTo>
                    <a:pt x="14" y="3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2" y="3"/>
                  </a:lnTo>
                  <a:lnTo>
                    <a:pt x="22" y="5"/>
                  </a:lnTo>
                  <a:lnTo>
                    <a:pt x="25" y="3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6" y="14"/>
                  </a:lnTo>
                  <a:lnTo>
                    <a:pt x="28" y="15"/>
                  </a:lnTo>
                  <a:lnTo>
                    <a:pt x="30" y="20"/>
                  </a:lnTo>
                  <a:lnTo>
                    <a:pt x="30" y="23"/>
                  </a:lnTo>
                  <a:lnTo>
                    <a:pt x="28" y="22"/>
                  </a:lnTo>
                  <a:lnTo>
                    <a:pt x="27" y="22"/>
                  </a:lnTo>
                  <a:lnTo>
                    <a:pt x="27" y="23"/>
                  </a:lnTo>
                  <a:lnTo>
                    <a:pt x="25" y="2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2" name="Freeform 1088" descr="30%"/>
            <p:cNvSpPr>
              <a:spLocks/>
            </p:cNvSpPr>
            <p:nvPr/>
          </p:nvSpPr>
          <p:spPr bwMode="auto">
            <a:xfrm>
              <a:off x="6167801" y="6210529"/>
              <a:ext cx="1859" cy="160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3" name="Freeform 1089" descr="30%"/>
            <p:cNvSpPr>
              <a:spLocks/>
            </p:cNvSpPr>
            <p:nvPr/>
          </p:nvSpPr>
          <p:spPr bwMode="auto">
            <a:xfrm>
              <a:off x="5972516" y="4319321"/>
              <a:ext cx="1859" cy="160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3" y="3"/>
                </a:cxn>
                <a:cxn ang="0">
                  <a:pos x="0" y="3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3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4" name="Freeform 1090" descr="30%"/>
            <p:cNvSpPr>
              <a:spLocks/>
            </p:cNvSpPr>
            <p:nvPr/>
          </p:nvSpPr>
          <p:spPr bwMode="auto">
            <a:xfrm>
              <a:off x="5966938" y="4316106"/>
              <a:ext cx="1859" cy="321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2" y="2"/>
                </a:cxn>
                <a:cxn ang="0">
                  <a:pos x="2" y="6"/>
                </a:cxn>
                <a:cxn ang="0">
                  <a:pos x="1" y="6"/>
                </a:cxn>
                <a:cxn ang="0">
                  <a:pos x="0" y="5"/>
                </a:cxn>
                <a:cxn ang="0">
                  <a:pos x="0" y="3"/>
                </a:cxn>
              </a:cxnLst>
              <a:rect l="0" t="0" r="r" b="b"/>
              <a:pathLst>
                <a:path w="2" h="6">
                  <a:moveTo>
                    <a:pt x="0" y="3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2"/>
                  </a:lnTo>
                  <a:lnTo>
                    <a:pt x="2" y="6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5" name="Freeform 1091" descr="30%"/>
            <p:cNvSpPr>
              <a:spLocks/>
            </p:cNvSpPr>
            <p:nvPr/>
          </p:nvSpPr>
          <p:spPr bwMode="auto">
            <a:xfrm>
              <a:off x="6204997" y="4627828"/>
              <a:ext cx="31618" cy="24102"/>
            </a:xfrm>
            <a:custGeom>
              <a:avLst/>
              <a:gdLst/>
              <a:ahLst/>
              <a:cxnLst>
                <a:cxn ang="0">
                  <a:pos x="15" y="23"/>
                </a:cxn>
                <a:cxn ang="0">
                  <a:pos x="14" y="22"/>
                </a:cxn>
                <a:cxn ang="0">
                  <a:pos x="12" y="22"/>
                </a:cxn>
                <a:cxn ang="0">
                  <a:pos x="12" y="21"/>
                </a:cxn>
                <a:cxn ang="0">
                  <a:pos x="11" y="21"/>
                </a:cxn>
                <a:cxn ang="0">
                  <a:pos x="7" y="17"/>
                </a:cxn>
                <a:cxn ang="0">
                  <a:pos x="6" y="15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6"/>
                </a:cxn>
                <a:cxn ang="0">
                  <a:pos x="3" y="3"/>
                </a:cxn>
                <a:cxn ang="0">
                  <a:pos x="4" y="5"/>
                </a:cxn>
                <a:cxn ang="0">
                  <a:pos x="5" y="2"/>
                </a:cxn>
                <a:cxn ang="0">
                  <a:pos x="7" y="1"/>
                </a:cxn>
                <a:cxn ang="0">
                  <a:pos x="8" y="2"/>
                </a:cxn>
                <a:cxn ang="0">
                  <a:pos x="11" y="1"/>
                </a:cxn>
                <a:cxn ang="0">
                  <a:pos x="13" y="3"/>
                </a:cxn>
                <a:cxn ang="0">
                  <a:pos x="13" y="1"/>
                </a:cxn>
                <a:cxn ang="0">
                  <a:pos x="15" y="2"/>
                </a:cxn>
                <a:cxn ang="0">
                  <a:pos x="16" y="1"/>
                </a:cxn>
                <a:cxn ang="0">
                  <a:pos x="19" y="0"/>
                </a:cxn>
                <a:cxn ang="0">
                  <a:pos x="21" y="0"/>
                </a:cxn>
                <a:cxn ang="0">
                  <a:pos x="23" y="2"/>
                </a:cxn>
                <a:cxn ang="0">
                  <a:pos x="23" y="1"/>
                </a:cxn>
                <a:cxn ang="0">
                  <a:pos x="24" y="1"/>
                </a:cxn>
                <a:cxn ang="0">
                  <a:pos x="28" y="8"/>
                </a:cxn>
                <a:cxn ang="0">
                  <a:pos x="32" y="12"/>
                </a:cxn>
                <a:cxn ang="0">
                  <a:pos x="34" y="18"/>
                </a:cxn>
                <a:cxn ang="0">
                  <a:pos x="34" y="21"/>
                </a:cxn>
                <a:cxn ang="0">
                  <a:pos x="35" y="23"/>
                </a:cxn>
                <a:cxn ang="0">
                  <a:pos x="34" y="29"/>
                </a:cxn>
                <a:cxn ang="0">
                  <a:pos x="31" y="36"/>
                </a:cxn>
                <a:cxn ang="0">
                  <a:pos x="31" y="39"/>
                </a:cxn>
                <a:cxn ang="0">
                  <a:pos x="30" y="46"/>
                </a:cxn>
                <a:cxn ang="0">
                  <a:pos x="27" y="47"/>
                </a:cxn>
                <a:cxn ang="0">
                  <a:pos x="27" y="46"/>
                </a:cxn>
                <a:cxn ang="0">
                  <a:pos x="29" y="43"/>
                </a:cxn>
                <a:cxn ang="0">
                  <a:pos x="27" y="43"/>
                </a:cxn>
                <a:cxn ang="0">
                  <a:pos x="27" y="44"/>
                </a:cxn>
                <a:cxn ang="0">
                  <a:pos x="27" y="43"/>
                </a:cxn>
                <a:cxn ang="0">
                  <a:pos x="27" y="41"/>
                </a:cxn>
                <a:cxn ang="0">
                  <a:pos x="29" y="37"/>
                </a:cxn>
                <a:cxn ang="0">
                  <a:pos x="29" y="34"/>
                </a:cxn>
                <a:cxn ang="0">
                  <a:pos x="28" y="33"/>
                </a:cxn>
                <a:cxn ang="0">
                  <a:pos x="22" y="28"/>
                </a:cxn>
                <a:cxn ang="0">
                  <a:pos x="21" y="29"/>
                </a:cxn>
                <a:cxn ang="0">
                  <a:pos x="20" y="27"/>
                </a:cxn>
                <a:cxn ang="0">
                  <a:pos x="15" y="23"/>
                </a:cxn>
              </a:cxnLst>
              <a:rect l="0" t="0" r="r" b="b"/>
              <a:pathLst>
                <a:path w="35" h="47">
                  <a:moveTo>
                    <a:pt x="15" y="23"/>
                  </a:moveTo>
                  <a:lnTo>
                    <a:pt x="14" y="22"/>
                  </a:lnTo>
                  <a:lnTo>
                    <a:pt x="12" y="22"/>
                  </a:lnTo>
                  <a:lnTo>
                    <a:pt x="12" y="21"/>
                  </a:lnTo>
                  <a:lnTo>
                    <a:pt x="11" y="21"/>
                  </a:lnTo>
                  <a:lnTo>
                    <a:pt x="7" y="17"/>
                  </a:lnTo>
                  <a:lnTo>
                    <a:pt x="6" y="15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1" y="11"/>
                  </a:lnTo>
                  <a:lnTo>
                    <a:pt x="0" y="8"/>
                  </a:lnTo>
                  <a:lnTo>
                    <a:pt x="1" y="6"/>
                  </a:lnTo>
                  <a:lnTo>
                    <a:pt x="3" y="3"/>
                  </a:lnTo>
                  <a:lnTo>
                    <a:pt x="4" y="5"/>
                  </a:lnTo>
                  <a:lnTo>
                    <a:pt x="5" y="2"/>
                  </a:lnTo>
                  <a:lnTo>
                    <a:pt x="7" y="1"/>
                  </a:lnTo>
                  <a:lnTo>
                    <a:pt x="8" y="2"/>
                  </a:lnTo>
                  <a:lnTo>
                    <a:pt x="11" y="1"/>
                  </a:lnTo>
                  <a:lnTo>
                    <a:pt x="13" y="3"/>
                  </a:lnTo>
                  <a:lnTo>
                    <a:pt x="13" y="1"/>
                  </a:lnTo>
                  <a:lnTo>
                    <a:pt x="15" y="2"/>
                  </a:lnTo>
                  <a:lnTo>
                    <a:pt x="16" y="1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3" y="2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8" y="8"/>
                  </a:lnTo>
                  <a:lnTo>
                    <a:pt x="32" y="12"/>
                  </a:lnTo>
                  <a:lnTo>
                    <a:pt x="34" y="18"/>
                  </a:lnTo>
                  <a:lnTo>
                    <a:pt x="34" y="21"/>
                  </a:lnTo>
                  <a:lnTo>
                    <a:pt x="35" y="23"/>
                  </a:lnTo>
                  <a:lnTo>
                    <a:pt x="34" y="29"/>
                  </a:lnTo>
                  <a:lnTo>
                    <a:pt x="31" y="36"/>
                  </a:lnTo>
                  <a:lnTo>
                    <a:pt x="31" y="39"/>
                  </a:lnTo>
                  <a:lnTo>
                    <a:pt x="30" y="46"/>
                  </a:lnTo>
                  <a:lnTo>
                    <a:pt x="27" y="47"/>
                  </a:lnTo>
                  <a:lnTo>
                    <a:pt x="27" y="46"/>
                  </a:lnTo>
                  <a:lnTo>
                    <a:pt x="29" y="43"/>
                  </a:lnTo>
                  <a:lnTo>
                    <a:pt x="27" y="43"/>
                  </a:lnTo>
                  <a:lnTo>
                    <a:pt x="27" y="44"/>
                  </a:lnTo>
                  <a:lnTo>
                    <a:pt x="27" y="43"/>
                  </a:lnTo>
                  <a:lnTo>
                    <a:pt x="27" y="41"/>
                  </a:lnTo>
                  <a:lnTo>
                    <a:pt x="29" y="37"/>
                  </a:lnTo>
                  <a:lnTo>
                    <a:pt x="29" y="34"/>
                  </a:lnTo>
                  <a:lnTo>
                    <a:pt x="28" y="33"/>
                  </a:lnTo>
                  <a:lnTo>
                    <a:pt x="22" y="28"/>
                  </a:lnTo>
                  <a:lnTo>
                    <a:pt x="21" y="29"/>
                  </a:lnTo>
                  <a:lnTo>
                    <a:pt x="20" y="27"/>
                  </a:lnTo>
                  <a:lnTo>
                    <a:pt x="15" y="23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8" name="Freeform 1092" descr="30%"/>
            <p:cNvSpPr>
              <a:spLocks/>
            </p:cNvSpPr>
            <p:nvPr/>
          </p:nvSpPr>
          <p:spPr bwMode="auto">
            <a:xfrm>
              <a:off x="5961359" y="4365920"/>
              <a:ext cx="1859" cy="1605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9" name="Freeform 1093" descr="30%"/>
            <p:cNvSpPr>
              <a:spLocks/>
            </p:cNvSpPr>
            <p:nvPr/>
          </p:nvSpPr>
          <p:spPr bwMode="auto">
            <a:xfrm>
              <a:off x="6164081" y="5685103"/>
              <a:ext cx="1859" cy="160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0" name="Freeform 1094" descr="30%"/>
            <p:cNvSpPr>
              <a:spLocks/>
            </p:cNvSpPr>
            <p:nvPr/>
          </p:nvSpPr>
          <p:spPr bwMode="auto">
            <a:xfrm>
              <a:off x="5981814" y="4335389"/>
              <a:ext cx="1859" cy="160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1" name="Freeform 1095" descr="30%"/>
            <p:cNvSpPr>
              <a:spLocks/>
            </p:cNvSpPr>
            <p:nvPr/>
          </p:nvSpPr>
          <p:spPr bwMode="auto">
            <a:xfrm>
              <a:off x="6164081" y="6205704"/>
              <a:ext cx="1859" cy="160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1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1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2" name="Freeform 1096" descr="30%"/>
            <p:cNvSpPr>
              <a:spLocks/>
            </p:cNvSpPr>
            <p:nvPr/>
          </p:nvSpPr>
          <p:spPr bwMode="auto">
            <a:xfrm>
              <a:off x="6164081" y="6141432"/>
              <a:ext cx="5578" cy="1605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5" y="0"/>
                </a:cxn>
                <a:cxn ang="0">
                  <a:pos x="6" y="1"/>
                </a:cxn>
                <a:cxn ang="0">
                  <a:pos x="5" y="2"/>
                </a:cxn>
                <a:cxn ang="0">
                  <a:pos x="3" y="2"/>
                </a:cxn>
              </a:cxnLst>
              <a:rect l="0" t="0" r="r" b="b"/>
              <a:pathLst>
                <a:path w="6" h="5">
                  <a:moveTo>
                    <a:pt x="3" y="2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5" y="0"/>
                  </a:lnTo>
                  <a:lnTo>
                    <a:pt x="6" y="1"/>
                  </a:lnTo>
                  <a:lnTo>
                    <a:pt x="5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3" name="Freeform 1097" descr="30%"/>
            <p:cNvSpPr>
              <a:spLocks/>
            </p:cNvSpPr>
            <p:nvPr/>
          </p:nvSpPr>
          <p:spPr bwMode="auto">
            <a:xfrm>
              <a:off x="6156638" y="6205704"/>
              <a:ext cx="5578" cy="4819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2" y="8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6" y="0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5" y="6"/>
                </a:cxn>
                <a:cxn ang="0">
                  <a:pos x="2" y="8"/>
                </a:cxn>
              </a:cxnLst>
              <a:rect l="0" t="0" r="r" b="b"/>
              <a:pathLst>
                <a:path w="7" h="8">
                  <a:moveTo>
                    <a:pt x="2" y="8"/>
                  </a:moveTo>
                  <a:lnTo>
                    <a:pt x="2" y="8"/>
                  </a:lnTo>
                  <a:lnTo>
                    <a:pt x="0" y="5"/>
                  </a:lnTo>
                  <a:lnTo>
                    <a:pt x="0" y="3"/>
                  </a:lnTo>
                  <a:lnTo>
                    <a:pt x="6" y="0"/>
                  </a:lnTo>
                  <a:lnTo>
                    <a:pt x="7" y="3"/>
                  </a:lnTo>
                  <a:lnTo>
                    <a:pt x="7" y="3"/>
                  </a:lnTo>
                  <a:lnTo>
                    <a:pt x="5" y="6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4" name="Freeform 1098" descr="30%"/>
            <p:cNvSpPr>
              <a:spLocks/>
            </p:cNvSpPr>
            <p:nvPr/>
          </p:nvSpPr>
          <p:spPr bwMode="auto">
            <a:xfrm>
              <a:off x="6154778" y="6141432"/>
              <a:ext cx="3719" cy="1605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4" y="2"/>
                </a:cxn>
                <a:cxn ang="0">
                  <a:pos x="3" y="2"/>
                </a:cxn>
              </a:cxnLst>
              <a:rect l="0" t="0" r="r" b="b"/>
              <a:pathLst>
                <a:path w="4" h="2">
                  <a:moveTo>
                    <a:pt x="3" y="2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4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5" name="Freeform 1099" descr="30%"/>
            <p:cNvSpPr>
              <a:spLocks/>
            </p:cNvSpPr>
            <p:nvPr/>
          </p:nvSpPr>
          <p:spPr bwMode="auto">
            <a:xfrm>
              <a:off x="6204997" y="4504103"/>
              <a:ext cx="3719" cy="4819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1"/>
                </a:cxn>
                <a:cxn ang="0">
                  <a:pos x="1" y="8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" y="1"/>
                </a:cxn>
                <a:cxn ang="0">
                  <a:pos x="4" y="3"/>
                </a:cxn>
                <a:cxn ang="0">
                  <a:pos x="5" y="2"/>
                </a:cxn>
              </a:cxnLst>
              <a:rect l="0" t="0" r="r" b="b"/>
              <a:pathLst>
                <a:path w="5" h="8">
                  <a:moveTo>
                    <a:pt x="5" y="2"/>
                  </a:moveTo>
                  <a:lnTo>
                    <a:pt x="5" y="1"/>
                  </a:lnTo>
                  <a:lnTo>
                    <a:pt x="1" y="8"/>
                  </a:lnTo>
                  <a:lnTo>
                    <a:pt x="0" y="6"/>
                  </a:lnTo>
                  <a:lnTo>
                    <a:pt x="0" y="2"/>
                  </a:lnTo>
                  <a:lnTo>
                    <a:pt x="1" y="0"/>
                  </a:lnTo>
                  <a:lnTo>
                    <a:pt x="3" y="1"/>
                  </a:lnTo>
                  <a:lnTo>
                    <a:pt x="4" y="3"/>
                  </a:lnTo>
                  <a:lnTo>
                    <a:pt x="5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6" name="Freeform 1100" descr="30%"/>
            <p:cNvSpPr>
              <a:spLocks/>
            </p:cNvSpPr>
            <p:nvPr/>
          </p:nvSpPr>
          <p:spPr bwMode="auto">
            <a:xfrm>
              <a:off x="5952056" y="4359491"/>
              <a:ext cx="5578" cy="8034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6" y="12"/>
                </a:cxn>
                <a:cxn ang="0">
                  <a:pos x="5" y="13"/>
                </a:cxn>
                <a:cxn ang="0">
                  <a:pos x="4" y="13"/>
                </a:cxn>
                <a:cxn ang="0">
                  <a:pos x="1" y="11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" y="5"/>
                </a:cxn>
                <a:cxn ang="0">
                  <a:pos x="1" y="2"/>
                </a:cxn>
                <a:cxn ang="0">
                  <a:pos x="4" y="0"/>
                </a:cxn>
                <a:cxn ang="0">
                  <a:pos x="5" y="2"/>
                </a:cxn>
                <a:cxn ang="0">
                  <a:pos x="6" y="7"/>
                </a:cxn>
              </a:cxnLst>
              <a:rect l="0" t="0" r="r" b="b"/>
              <a:pathLst>
                <a:path w="6" h="13">
                  <a:moveTo>
                    <a:pt x="6" y="7"/>
                  </a:moveTo>
                  <a:lnTo>
                    <a:pt x="6" y="12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0" y="6"/>
                  </a:lnTo>
                  <a:lnTo>
                    <a:pt x="1" y="5"/>
                  </a:lnTo>
                  <a:lnTo>
                    <a:pt x="1" y="2"/>
                  </a:lnTo>
                  <a:lnTo>
                    <a:pt x="4" y="0"/>
                  </a:lnTo>
                  <a:lnTo>
                    <a:pt x="5" y="2"/>
                  </a:lnTo>
                  <a:lnTo>
                    <a:pt x="6" y="7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7" name="Freeform 1101" descr="30%"/>
            <p:cNvSpPr>
              <a:spLocks/>
            </p:cNvSpPr>
            <p:nvPr/>
          </p:nvSpPr>
          <p:spPr bwMode="auto">
            <a:xfrm>
              <a:off x="6204997" y="6126974"/>
              <a:ext cx="1859" cy="1605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2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8" name="Freeform 1102" descr="30%"/>
            <p:cNvSpPr>
              <a:spLocks/>
            </p:cNvSpPr>
            <p:nvPr/>
          </p:nvSpPr>
          <p:spPr bwMode="auto">
            <a:xfrm>
              <a:off x="5950197" y="4319321"/>
              <a:ext cx="1859" cy="3215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2" y="4"/>
                </a:cxn>
                <a:cxn ang="0">
                  <a:pos x="2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3"/>
                </a:cxn>
              </a:cxnLst>
              <a:rect l="0" t="0" r="r" b="b"/>
              <a:pathLst>
                <a:path w="2" h="5">
                  <a:moveTo>
                    <a:pt x="2" y="3"/>
                  </a:moveTo>
                  <a:lnTo>
                    <a:pt x="2" y="4"/>
                  </a:lnTo>
                  <a:lnTo>
                    <a:pt x="2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9" name="Freeform 1103" descr="30%"/>
            <p:cNvSpPr>
              <a:spLocks/>
            </p:cNvSpPr>
            <p:nvPr/>
          </p:nvSpPr>
          <p:spPr bwMode="auto">
            <a:xfrm>
              <a:off x="5946478" y="4388412"/>
              <a:ext cx="1859" cy="160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0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0" y="2"/>
                </a:cxn>
              </a:cxnLst>
              <a:rect l="0" t="0" r="r" b="b"/>
              <a:pathLst>
                <a:path w="1" h="3">
                  <a:moveTo>
                    <a:pt x="0" y="2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0" name="Freeform 1104" descr="30%"/>
            <p:cNvSpPr>
              <a:spLocks/>
            </p:cNvSpPr>
            <p:nvPr/>
          </p:nvSpPr>
          <p:spPr bwMode="auto">
            <a:xfrm>
              <a:off x="6206857" y="4560341"/>
              <a:ext cx="1859" cy="4819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1" y="7"/>
                </a:cxn>
                <a:cxn ang="0">
                  <a:pos x="1" y="10"/>
                </a:cxn>
                <a:cxn ang="0">
                  <a:pos x="1" y="10"/>
                </a:cxn>
                <a:cxn ang="0">
                  <a:pos x="0" y="6"/>
                </a:cxn>
              </a:cxnLst>
              <a:rect l="0" t="0" r="r" b="b"/>
              <a:pathLst>
                <a:path w="3" h="10">
                  <a:moveTo>
                    <a:pt x="0" y="6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1"/>
                  </a:lnTo>
                  <a:lnTo>
                    <a:pt x="1" y="7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1" name="Freeform 1105" descr="30%"/>
            <p:cNvSpPr>
              <a:spLocks/>
            </p:cNvSpPr>
            <p:nvPr/>
          </p:nvSpPr>
          <p:spPr bwMode="auto">
            <a:xfrm>
              <a:off x="6208716" y="4552307"/>
              <a:ext cx="3719" cy="1605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1" y="3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3" y="3"/>
                </a:cxn>
                <a:cxn ang="0">
                  <a:pos x="2" y="3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lnTo>
                    <a:pt x="1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3" y="3"/>
                  </a:lnTo>
                  <a:lnTo>
                    <a:pt x="2" y="3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2" name="Freeform 1106" descr="30%"/>
            <p:cNvSpPr>
              <a:spLocks/>
            </p:cNvSpPr>
            <p:nvPr/>
          </p:nvSpPr>
          <p:spPr bwMode="auto">
            <a:xfrm>
              <a:off x="6208716" y="6117330"/>
              <a:ext cx="11157" cy="6429"/>
            </a:xfrm>
            <a:custGeom>
              <a:avLst/>
              <a:gdLst/>
              <a:ahLst/>
              <a:cxnLst>
                <a:cxn ang="0">
                  <a:pos x="1" y="13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5" y="5"/>
                </a:cxn>
                <a:cxn ang="0">
                  <a:pos x="7" y="0"/>
                </a:cxn>
                <a:cxn ang="0">
                  <a:pos x="10" y="0"/>
                </a:cxn>
                <a:cxn ang="0">
                  <a:pos x="8" y="5"/>
                </a:cxn>
                <a:cxn ang="0">
                  <a:pos x="1" y="13"/>
                </a:cxn>
              </a:cxnLst>
              <a:rect l="0" t="0" r="r" b="b"/>
              <a:pathLst>
                <a:path w="10" h="13">
                  <a:moveTo>
                    <a:pt x="1" y="13"/>
                  </a:moveTo>
                  <a:lnTo>
                    <a:pt x="0" y="12"/>
                  </a:lnTo>
                  <a:lnTo>
                    <a:pt x="0" y="9"/>
                  </a:lnTo>
                  <a:lnTo>
                    <a:pt x="5" y="5"/>
                  </a:lnTo>
                  <a:lnTo>
                    <a:pt x="7" y="0"/>
                  </a:lnTo>
                  <a:lnTo>
                    <a:pt x="10" y="0"/>
                  </a:lnTo>
                  <a:lnTo>
                    <a:pt x="8" y="5"/>
                  </a:lnTo>
                  <a:lnTo>
                    <a:pt x="1" y="13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3" name="Freeform 1107" descr="30%"/>
            <p:cNvSpPr>
              <a:spLocks/>
            </p:cNvSpPr>
            <p:nvPr/>
          </p:nvSpPr>
          <p:spPr bwMode="auto">
            <a:xfrm>
              <a:off x="6218015" y="4529815"/>
              <a:ext cx="7438" cy="6429"/>
            </a:xfrm>
            <a:custGeom>
              <a:avLst/>
              <a:gdLst/>
              <a:ahLst/>
              <a:cxnLst>
                <a:cxn ang="0">
                  <a:pos x="5" y="10"/>
                </a:cxn>
                <a:cxn ang="0">
                  <a:pos x="3" y="11"/>
                </a:cxn>
                <a:cxn ang="0">
                  <a:pos x="2" y="10"/>
                </a:cxn>
                <a:cxn ang="0">
                  <a:pos x="2" y="7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1" y="1"/>
                </a:cxn>
                <a:cxn ang="0">
                  <a:pos x="3" y="2"/>
                </a:cxn>
                <a:cxn ang="0">
                  <a:pos x="6" y="0"/>
                </a:cxn>
                <a:cxn ang="0">
                  <a:pos x="7" y="0"/>
                </a:cxn>
                <a:cxn ang="0">
                  <a:pos x="8" y="1"/>
                </a:cxn>
                <a:cxn ang="0">
                  <a:pos x="7" y="5"/>
                </a:cxn>
                <a:cxn ang="0">
                  <a:pos x="8" y="8"/>
                </a:cxn>
                <a:cxn ang="0">
                  <a:pos x="5" y="10"/>
                </a:cxn>
              </a:cxnLst>
              <a:rect l="0" t="0" r="r" b="b"/>
              <a:pathLst>
                <a:path w="8" h="11">
                  <a:moveTo>
                    <a:pt x="5" y="10"/>
                  </a:moveTo>
                  <a:lnTo>
                    <a:pt x="3" y="11"/>
                  </a:lnTo>
                  <a:lnTo>
                    <a:pt x="2" y="10"/>
                  </a:lnTo>
                  <a:lnTo>
                    <a:pt x="2" y="7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1"/>
                  </a:lnTo>
                  <a:lnTo>
                    <a:pt x="3" y="2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1"/>
                  </a:lnTo>
                  <a:lnTo>
                    <a:pt x="7" y="5"/>
                  </a:lnTo>
                  <a:lnTo>
                    <a:pt x="8" y="8"/>
                  </a:lnTo>
                  <a:lnTo>
                    <a:pt x="5" y="1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4" name="Freeform 1108" descr="30%"/>
            <p:cNvSpPr>
              <a:spLocks/>
            </p:cNvSpPr>
            <p:nvPr/>
          </p:nvSpPr>
          <p:spPr bwMode="auto">
            <a:xfrm>
              <a:off x="5991117" y="5195028"/>
              <a:ext cx="7438" cy="321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7" y="0"/>
                </a:cxn>
                <a:cxn ang="0">
                  <a:pos x="8" y="6"/>
                </a:cxn>
                <a:cxn ang="0">
                  <a:pos x="7" y="7"/>
                </a:cxn>
                <a:cxn ang="0">
                  <a:pos x="1" y="5"/>
                </a:cxn>
                <a:cxn ang="0">
                  <a:pos x="0" y="2"/>
                </a:cxn>
                <a:cxn ang="0">
                  <a:pos x="2" y="0"/>
                </a:cxn>
              </a:cxnLst>
              <a:rect l="0" t="0" r="r" b="b"/>
              <a:pathLst>
                <a:path w="8" h="7">
                  <a:moveTo>
                    <a:pt x="2" y="0"/>
                  </a:moveTo>
                  <a:lnTo>
                    <a:pt x="7" y="0"/>
                  </a:lnTo>
                  <a:lnTo>
                    <a:pt x="8" y="6"/>
                  </a:lnTo>
                  <a:lnTo>
                    <a:pt x="7" y="7"/>
                  </a:lnTo>
                  <a:lnTo>
                    <a:pt x="1" y="5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5" name="Freeform 1109" descr="30%"/>
            <p:cNvSpPr>
              <a:spLocks/>
            </p:cNvSpPr>
            <p:nvPr/>
          </p:nvSpPr>
          <p:spPr bwMode="auto">
            <a:xfrm>
              <a:off x="6221734" y="4664783"/>
              <a:ext cx="5578" cy="3215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4" y="0"/>
                </a:cxn>
                <a:cxn ang="0">
                  <a:pos x="6" y="4"/>
                </a:cxn>
                <a:cxn ang="0">
                  <a:pos x="3" y="8"/>
                </a:cxn>
              </a:cxnLst>
              <a:rect l="0" t="0" r="r" b="b"/>
              <a:pathLst>
                <a:path w="6" h="8">
                  <a:moveTo>
                    <a:pt x="3" y="8"/>
                  </a:moveTo>
                  <a:lnTo>
                    <a:pt x="0" y="6"/>
                  </a:lnTo>
                  <a:lnTo>
                    <a:pt x="2" y="1"/>
                  </a:lnTo>
                  <a:lnTo>
                    <a:pt x="4" y="0"/>
                  </a:lnTo>
                  <a:lnTo>
                    <a:pt x="6" y="4"/>
                  </a:lnTo>
                  <a:lnTo>
                    <a:pt x="3" y="8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6" name="Freeform 1110" descr="30%"/>
            <p:cNvSpPr>
              <a:spLocks/>
            </p:cNvSpPr>
            <p:nvPr/>
          </p:nvSpPr>
          <p:spPr bwMode="auto">
            <a:xfrm>
              <a:off x="6225453" y="6114121"/>
              <a:ext cx="1859" cy="1605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1" y="4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2" y="1"/>
                </a:cxn>
                <a:cxn ang="0">
                  <a:pos x="2" y="3"/>
                </a:cxn>
              </a:cxnLst>
              <a:rect l="0" t="0" r="r" b="b"/>
              <a:pathLst>
                <a:path w="2" h="4">
                  <a:moveTo>
                    <a:pt x="2" y="3"/>
                  </a:moveTo>
                  <a:lnTo>
                    <a:pt x="1" y="4"/>
                  </a:lnTo>
                  <a:lnTo>
                    <a:pt x="0" y="3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3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7" name="Freeform 1111" descr="30%"/>
            <p:cNvSpPr>
              <a:spLocks/>
            </p:cNvSpPr>
            <p:nvPr/>
          </p:nvSpPr>
          <p:spPr bwMode="auto">
            <a:xfrm>
              <a:off x="6154778" y="5715630"/>
              <a:ext cx="3719" cy="3215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3" y="6"/>
                </a:cxn>
                <a:cxn ang="0">
                  <a:pos x="1" y="8"/>
                </a:cxn>
                <a:cxn ang="0">
                  <a:pos x="1" y="8"/>
                </a:cxn>
                <a:cxn ang="0">
                  <a:pos x="0" y="5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3" y="0"/>
                </a:cxn>
                <a:cxn ang="0">
                  <a:pos x="4" y="2"/>
                </a:cxn>
              </a:cxnLst>
              <a:rect l="0" t="0" r="r" b="b"/>
              <a:pathLst>
                <a:path w="5" h="8">
                  <a:moveTo>
                    <a:pt x="4" y="2"/>
                  </a:moveTo>
                  <a:lnTo>
                    <a:pt x="5" y="5"/>
                  </a:lnTo>
                  <a:lnTo>
                    <a:pt x="5" y="6"/>
                  </a:lnTo>
                  <a:lnTo>
                    <a:pt x="3" y="6"/>
                  </a:lnTo>
                  <a:lnTo>
                    <a:pt x="1" y="8"/>
                  </a:lnTo>
                  <a:lnTo>
                    <a:pt x="1" y="8"/>
                  </a:lnTo>
                  <a:lnTo>
                    <a:pt x="0" y="5"/>
                  </a:lnTo>
                  <a:lnTo>
                    <a:pt x="1" y="2"/>
                  </a:lnTo>
                  <a:lnTo>
                    <a:pt x="1" y="1"/>
                  </a:lnTo>
                  <a:lnTo>
                    <a:pt x="3" y="0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8" name="Freeform 1112" descr="30%"/>
            <p:cNvSpPr>
              <a:spLocks/>
            </p:cNvSpPr>
            <p:nvPr/>
          </p:nvSpPr>
          <p:spPr bwMode="auto">
            <a:xfrm>
              <a:off x="6152919" y="4447865"/>
              <a:ext cx="3719" cy="3215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5" y="5"/>
                </a:cxn>
                <a:cxn ang="0">
                  <a:pos x="3" y="8"/>
                </a:cxn>
                <a:cxn ang="0">
                  <a:pos x="1" y="8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1" y="1"/>
                </a:cxn>
              </a:cxnLst>
              <a:rect l="0" t="0" r="r" b="b"/>
              <a:pathLst>
                <a:path w="5" h="8">
                  <a:moveTo>
                    <a:pt x="1" y="1"/>
                  </a:moveTo>
                  <a:lnTo>
                    <a:pt x="5" y="5"/>
                  </a:lnTo>
                  <a:lnTo>
                    <a:pt x="3" y="8"/>
                  </a:lnTo>
                  <a:lnTo>
                    <a:pt x="1" y="8"/>
                  </a:lnTo>
                  <a:lnTo>
                    <a:pt x="0" y="5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9" name="Freeform 1113" descr="30%"/>
            <p:cNvSpPr>
              <a:spLocks/>
            </p:cNvSpPr>
            <p:nvPr/>
          </p:nvSpPr>
          <p:spPr bwMode="auto">
            <a:xfrm>
              <a:off x="6225453" y="4597297"/>
              <a:ext cx="1859" cy="160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0" name="Freeform 1114" descr="30%"/>
            <p:cNvSpPr>
              <a:spLocks/>
            </p:cNvSpPr>
            <p:nvPr/>
          </p:nvSpPr>
          <p:spPr bwMode="auto">
            <a:xfrm>
              <a:off x="6149200" y="5697957"/>
              <a:ext cx="1859" cy="160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3" y="0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1" name="Freeform 1115" descr="30%"/>
            <p:cNvSpPr>
              <a:spLocks/>
            </p:cNvSpPr>
            <p:nvPr/>
          </p:nvSpPr>
          <p:spPr bwMode="auto">
            <a:xfrm>
              <a:off x="6149200" y="4441440"/>
              <a:ext cx="1859" cy="1605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" y="2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2" name="Freeform 1116" descr="30%"/>
            <p:cNvSpPr>
              <a:spLocks/>
            </p:cNvSpPr>
            <p:nvPr/>
          </p:nvSpPr>
          <p:spPr bwMode="auto">
            <a:xfrm>
              <a:off x="6149200" y="4436616"/>
              <a:ext cx="1859" cy="4819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1" y="8"/>
                </a:cxn>
                <a:cxn ang="0">
                  <a:pos x="1" y="10"/>
                </a:cxn>
                <a:cxn ang="0">
                  <a:pos x="0" y="10"/>
                </a:cxn>
                <a:cxn ang="0">
                  <a:pos x="0" y="4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3"/>
                </a:cxn>
                <a:cxn ang="0">
                  <a:pos x="1" y="5"/>
                </a:cxn>
              </a:cxnLst>
              <a:rect l="0" t="0" r="r" b="b"/>
              <a:pathLst>
                <a:path w="1" h="10">
                  <a:moveTo>
                    <a:pt x="1" y="5"/>
                  </a:moveTo>
                  <a:lnTo>
                    <a:pt x="1" y="8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4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3"/>
                  </a:lnTo>
                  <a:lnTo>
                    <a:pt x="1" y="5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3" name="Freeform 1117" descr="30%"/>
            <p:cNvSpPr>
              <a:spLocks/>
            </p:cNvSpPr>
            <p:nvPr/>
          </p:nvSpPr>
          <p:spPr bwMode="auto">
            <a:xfrm>
              <a:off x="6229172" y="4722626"/>
              <a:ext cx="349648" cy="234591"/>
            </a:xfrm>
            <a:custGeom>
              <a:avLst/>
              <a:gdLst/>
              <a:ahLst/>
              <a:cxnLst>
                <a:cxn ang="0">
                  <a:pos x="263" y="164"/>
                </a:cxn>
                <a:cxn ang="0">
                  <a:pos x="250" y="174"/>
                </a:cxn>
                <a:cxn ang="0">
                  <a:pos x="213" y="198"/>
                </a:cxn>
                <a:cxn ang="0">
                  <a:pos x="199" y="231"/>
                </a:cxn>
                <a:cxn ang="0">
                  <a:pos x="192" y="246"/>
                </a:cxn>
                <a:cxn ang="0">
                  <a:pos x="165" y="284"/>
                </a:cxn>
                <a:cxn ang="0">
                  <a:pos x="146" y="280"/>
                </a:cxn>
                <a:cxn ang="0">
                  <a:pos x="123" y="267"/>
                </a:cxn>
                <a:cxn ang="0">
                  <a:pos x="84" y="273"/>
                </a:cxn>
                <a:cxn ang="0">
                  <a:pos x="77" y="286"/>
                </a:cxn>
                <a:cxn ang="0">
                  <a:pos x="69" y="289"/>
                </a:cxn>
                <a:cxn ang="0">
                  <a:pos x="66" y="290"/>
                </a:cxn>
                <a:cxn ang="0">
                  <a:pos x="54" y="298"/>
                </a:cxn>
                <a:cxn ang="0">
                  <a:pos x="46" y="320"/>
                </a:cxn>
                <a:cxn ang="0">
                  <a:pos x="48" y="326"/>
                </a:cxn>
                <a:cxn ang="0">
                  <a:pos x="57" y="353"/>
                </a:cxn>
                <a:cxn ang="0">
                  <a:pos x="54" y="359"/>
                </a:cxn>
                <a:cxn ang="0">
                  <a:pos x="47" y="366"/>
                </a:cxn>
                <a:cxn ang="0">
                  <a:pos x="42" y="385"/>
                </a:cxn>
                <a:cxn ang="0">
                  <a:pos x="42" y="414"/>
                </a:cxn>
                <a:cxn ang="0">
                  <a:pos x="48" y="435"/>
                </a:cxn>
                <a:cxn ang="0">
                  <a:pos x="38" y="433"/>
                </a:cxn>
                <a:cxn ang="0">
                  <a:pos x="31" y="426"/>
                </a:cxn>
                <a:cxn ang="0">
                  <a:pos x="22" y="411"/>
                </a:cxn>
                <a:cxn ang="0">
                  <a:pos x="7" y="378"/>
                </a:cxn>
                <a:cxn ang="0">
                  <a:pos x="1" y="354"/>
                </a:cxn>
                <a:cxn ang="0">
                  <a:pos x="2" y="341"/>
                </a:cxn>
                <a:cxn ang="0">
                  <a:pos x="6" y="317"/>
                </a:cxn>
                <a:cxn ang="0">
                  <a:pos x="4" y="309"/>
                </a:cxn>
                <a:cxn ang="0">
                  <a:pos x="1" y="299"/>
                </a:cxn>
                <a:cxn ang="0">
                  <a:pos x="4" y="273"/>
                </a:cxn>
                <a:cxn ang="0">
                  <a:pos x="13" y="265"/>
                </a:cxn>
                <a:cxn ang="0">
                  <a:pos x="23" y="267"/>
                </a:cxn>
                <a:cxn ang="0">
                  <a:pos x="30" y="259"/>
                </a:cxn>
                <a:cxn ang="0">
                  <a:pos x="38" y="254"/>
                </a:cxn>
                <a:cxn ang="0">
                  <a:pos x="40" y="255"/>
                </a:cxn>
                <a:cxn ang="0">
                  <a:pos x="54" y="258"/>
                </a:cxn>
                <a:cxn ang="0">
                  <a:pos x="74" y="246"/>
                </a:cxn>
                <a:cxn ang="0">
                  <a:pos x="91" y="201"/>
                </a:cxn>
                <a:cxn ang="0">
                  <a:pos x="104" y="179"/>
                </a:cxn>
                <a:cxn ang="0">
                  <a:pos x="117" y="150"/>
                </a:cxn>
                <a:cxn ang="0">
                  <a:pos x="139" y="118"/>
                </a:cxn>
                <a:cxn ang="0">
                  <a:pos x="172" y="96"/>
                </a:cxn>
                <a:cxn ang="0">
                  <a:pos x="227" y="49"/>
                </a:cxn>
                <a:cxn ang="0">
                  <a:pos x="253" y="46"/>
                </a:cxn>
                <a:cxn ang="0">
                  <a:pos x="286" y="26"/>
                </a:cxn>
                <a:cxn ang="0">
                  <a:pos x="310" y="0"/>
                </a:cxn>
                <a:cxn ang="0">
                  <a:pos x="314" y="30"/>
                </a:cxn>
                <a:cxn ang="0">
                  <a:pos x="316" y="39"/>
                </a:cxn>
                <a:cxn ang="0">
                  <a:pos x="318" y="33"/>
                </a:cxn>
                <a:cxn ang="0">
                  <a:pos x="320" y="40"/>
                </a:cxn>
                <a:cxn ang="0">
                  <a:pos x="332" y="52"/>
                </a:cxn>
                <a:cxn ang="0">
                  <a:pos x="359" y="45"/>
                </a:cxn>
                <a:cxn ang="0">
                  <a:pos x="371" y="76"/>
                </a:cxn>
                <a:cxn ang="0">
                  <a:pos x="370" y="104"/>
                </a:cxn>
                <a:cxn ang="0">
                  <a:pos x="362" y="114"/>
                </a:cxn>
                <a:cxn ang="0">
                  <a:pos x="337" y="129"/>
                </a:cxn>
                <a:cxn ang="0">
                  <a:pos x="306" y="149"/>
                </a:cxn>
                <a:cxn ang="0">
                  <a:pos x="282" y="156"/>
                </a:cxn>
              </a:cxnLst>
              <a:rect l="0" t="0" r="r" b="b"/>
              <a:pathLst>
                <a:path w="374" h="437">
                  <a:moveTo>
                    <a:pt x="282" y="156"/>
                  </a:moveTo>
                  <a:lnTo>
                    <a:pt x="269" y="160"/>
                  </a:lnTo>
                  <a:lnTo>
                    <a:pt x="266" y="165"/>
                  </a:lnTo>
                  <a:lnTo>
                    <a:pt x="263" y="164"/>
                  </a:lnTo>
                  <a:lnTo>
                    <a:pt x="257" y="169"/>
                  </a:lnTo>
                  <a:lnTo>
                    <a:pt x="254" y="169"/>
                  </a:lnTo>
                  <a:lnTo>
                    <a:pt x="251" y="171"/>
                  </a:lnTo>
                  <a:lnTo>
                    <a:pt x="250" y="174"/>
                  </a:lnTo>
                  <a:lnTo>
                    <a:pt x="243" y="176"/>
                  </a:lnTo>
                  <a:lnTo>
                    <a:pt x="231" y="186"/>
                  </a:lnTo>
                  <a:lnTo>
                    <a:pt x="227" y="186"/>
                  </a:lnTo>
                  <a:lnTo>
                    <a:pt x="213" y="198"/>
                  </a:lnTo>
                  <a:lnTo>
                    <a:pt x="211" y="203"/>
                  </a:lnTo>
                  <a:lnTo>
                    <a:pt x="207" y="212"/>
                  </a:lnTo>
                  <a:lnTo>
                    <a:pt x="200" y="224"/>
                  </a:lnTo>
                  <a:lnTo>
                    <a:pt x="199" y="231"/>
                  </a:lnTo>
                  <a:lnTo>
                    <a:pt x="195" y="241"/>
                  </a:lnTo>
                  <a:lnTo>
                    <a:pt x="195" y="241"/>
                  </a:lnTo>
                  <a:lnTo>
                    <a:pt x="193" y="242"/>
                  </a:lnTo>
                  <a:lnTo>
                    <a:pt x="192" y="246"/>
                  </a:lnTo>
                  <a:lnTo>
                    <a:pt x="178" y="268"/>
                  </a:lnTo>
                  <a:lnTo>
                    <a:pt x="168" y="280"/>
                  </a:lnTo>
                  <a:lnTo>
                    <a:pt x="167" y="284"/>
                  </a:lnTo>
                  <a:lnTo>
                    <a:pt x="165" y="284"/>
                  </a:lnTo>
                  <a:lnTo>
                    <a:pt x="158" y="286"/>
                  </a:lnTo>
                  <a:lnTo>
                    <a:pt x="151" y="283"/>
                  </a:lnTo>
                  <a:lnTo>
                    <a:pt x="147" y="279"/>
                  </a:lnTo>
                  <a:lnTo>
                    <a:pt x="146" y="280"/>
                  </a:lnTo>
                  <a:lnTo>
                    <a:pt x="144" y="278"/>
                  </a:lnTo>
                  <a:lnTo>
                    <a:pt x="130" y="270"/>
                  </a:lnTo>
                  <a:lnTo>
                    <a:pt x="127" y="270"/>
                  </a:lnTo>
                  <a:lnTo>
                    <a:pt x="123" y="267"/>
                  </a:lnTo>
                  <a:lnTo>
                    <a:pt x="119" y="265"/>
                  </a:lnTo>
                  <a:lnTo>
                    <a:pt x="109" y="265"/>
                  </a:lnTo>
                  <a:lnTo>
                    <a:pt x="95" y="268"/>
                  </a:lnTo>
                  <a:lnTo>
                    <a:pt x="84" y="273"/>
                  </a:lnTo>
                  <a:lnTo>
                    <a:pt x="76" y="281"/>
                  </a:lnTo>
                  <a:lnTo>
                    <a:pt x="76" y="284"/>
                  </a:lnTo>
                  <a:lnTo>
                    <a:pt x="77" y="286"/>
                  </a:lnTo>
                  <a:lnTo>
                    <a:pt x="77" y="286"/>
                  </a:lnTo>
                  <a:lnTo>
                    <a:pt x="74" y="285"/>
                  </a:lnTo>
                  <a:lnTo>
                    <a:pt x="71" y="286"/>
                  </a:lnTo>
                  <a:lnTo>
                    <a:pt x="70" y="289"/>
                  </a:lnTo>
                  <a:lnTo>
                    <a:pt x="69" y="289"/>
                  </a:lnTo>
                  <a:lnTo>
                    <a:pt x="68" y="288"/>
                  </a:lnTo>
                  <a:lnTo>
                    <a:pt x="68" y="289"/>
                  </a:lnTo>
                  <a:lnTo>
                    <a:pt x="67" y="289"/>
                  </a:lnTo>
                  <a:lnTo>
                    <a:pt x="66" y="290"/>
                  </a:lnTo>
                  <a:lnTo>
                    <a:pt x="63" y="290"/>
                  </a:lnTo>
                  <a:lnTo>
                    <a:pt x="62" y="294"/>
                  </a:lnTo>
                  <a:lnTo>
                    <a:pt x="57" y="295"/>
                  </a:lnTo>
                  <a:lnTo>
                    <a:pt x="54" y="298"/>
                  </a:lnTo>
                  <a:lnTo>
                    <a:pt x="51" y="302"/>
                  </a:lnTo>
                  <a:lnTo>
                    <a:pt x="48" y="306"/>
                  </a:lnTo>
                  <a:lnTo>
                    <a:pt x="46" y="314"/>
                  </a:lnTo>
                  <a:lnTo>
                    <a:pt x="46" y="320"/>
                  </a:lnTo>
                  <a:lnTo>
                    <a:pt x="47" y="322"/>
                  </a:lnTo>
                  <a:lnTo>
                    <a:pt x="48" y="321"/>
                  </a:lnTo>
                  <a:lnTo>
                    <a:pt x="47" y="324"/>
                  </a:lnTo>
                  <a:lnTo>
                    <a:pt x="48" y="326"/>
                  </a:lnTo>
                  <a:lnTo>
                    <a:pt x="52" y="331"/>
                  </a:lnTo>
                  <a:lnTo>
                    <a:pt x="54" y="336"/>
                  </a:lnTo>
                  <a:lnTo>
                    <a:pt x="57" y="348"/>
                  </a:lnTo>
                  <a:lnTo>
                    <a:pt x="57" y="353"/>
                  </a:lnTo>
                  <a:lnTo>
                    <a:pt x="56" y="354"/>
                  </a:lnTo>
                  <a:lnTo>
                    <a:pt x="57" y="357"/>
                  </a:lnTo>
                  <a:lnTo>
                    <a:pt x="56" y="361"/>
                  </a:lnTo>
                  <a:lnTo>
                    <a:pt x="54" y="359"/>
                  </a:lnTo>
                  <a:lnTo>
                    <a:pt x="51" y="363"/>
                  </a:lnTo>
                  <a:lnTo>
                    <a:pt x="51" y="363"/>
                  </a:lnTo>
                  <a:lnTo>
                    <a:pt x="49" y="364"/>
                  </a:lnTo>
                  <a:lnTo>
                    <a:pt x="47" y="366"/>
                  </a:lnTo>
                  <a:lnTo>
                    <a:pt x="46" y="371"/>
                  </a:lnTo>
                  <a:lnTo>
                    <a:pt x="42" y="377"/>
                  </a:lnTo>
                  <a:lnTo>
                    <a:pt x="44" y="378"/>
                  </a:lnTo>
                  <a:lnTo>
                    <a:pt x="42" y="385"/>
                  </a:lnTo>
                  <a:lnTo>
                    <a:pt x="44" y="390"/>
                  </a:lnTo>
                  <a:lnTo>
                    <a:pt x="42" y="399"/>
                  </a:lnTo>
                  <a:lnTo>
                    <a:pt x="44" y="407"/>
                  </a:lnTo>
                  <a:lnTo>
                    <a:pt x="42" y="414"/>
                  </a:lnTo>
                  <a:lnTo>
                    <a:pt x="42" y="418"/>
                  </a:lnTo>
                  <a:lnTo>
                    <a:pt x="46" y="428"/>
                  </a:lnTo>
                  <a:lnTo>
                    <a:pt x="48" y="434"/>
                  </a:lnTo>
                  <a:lnTo>
                    <a:pt x="48" y="435"/>
                  </a:lnTo>
                  <a:lnTo>
                    <a:pt x="46" y="435"/>
                  </a:lnTo>
                  <a:lnTo>
                    <a:pt x="45" y="437"/>
                  </a:lnTo>
                  <a:lnTo>
                    <a:pt x="44" y="435"/>
                  </a:lnTo>
                  <a:lnTo>
                    <a:pt x="38" y="433"/>
                  </a:lnTo>
                  <a:lnTo>
                    <a:pt x="36" y="426"/>
                  </a:lnTo>
                  <a:lnTo>
                    <a:pt x="33" y="429"/>
                  </a:lnTo>
                  <a:lnTo>
                    <a:pt x="31" y="428"/>
                  </a:lnTo>
                  <a:lnTo>
                    <a:pt x="31" y="426"/>
                  </a:lnTo>
                  <a:lnTo>
                    <a:pt x="32" y="423"/>
                  </a:lnTo>
                  <a:lnTo>
                    <a:pt x="31" y="421"/>
                  </a:lnTo>
                  <a:lnTo>
                    <a:pt x="26" y="414"/>
                  </a:lnTo>
                  <a:lnTo>
                    <a:pt x="22" y="411"/>
                  </a:lnTo>
                  <a:lnTo>
                    <a:pt x="21" y="410"/>
                  </a:lnTo>
                  <a:lnTo>
                    <a:pt x="15" y="390"/>
                  </a:lnTo>
                  <a:lnTo>
                    <a:pt x="10" y="383"/>
                  </a:lnTo>
                  <a:lnTo>
                    <a:pt x="7" y="378"/>
                  </a:lnTo>
                  <a:lnTo>
                    <a:pt x="7" y="376"/>
                  </a:lnTo>
                  <a:lnTo>
                    <a:pt x="4" y="372"/>
                  </a:lnTo>
                  <a:lnTo>
                    <a:pt x="4" y="361"/>
                  </a:lnTo>
                  <a:lnTo>
                    <a:pt x="1" y="354"/>
                  </a:lnTo>
                  <a:lnTo>
                    <a:pt x="1" y="353"/>
                  </a:lnTo>
                  <a:lnTo>
                    <a:pt x="1" y="351"/>
                  </a:lnTo>
                  <a:lnTo>
                    <a:pt x="0" y="348"/>
                  </a:lnTo>
                  <a:lnTo>
                    <a:pt x="2" y="341"/>
                  </a:lnTo>
                  <a:lnTo>
                    <a:pt x="2" y="337"/>
                  </a:lnTo>
                  <a:lnTo>
                    <a:pt x="4" y="326"/>
                  </a:lnTo>
                  <a:lnTo>
                    <a:pt x="4" y="321"/>
                  </a:lnTo>
                  <a:lnTo>
                    <a:pt x="6" y="317"/>
                  </a:lnTo>
                  <a:lnTo>
                    <a:pt x="6" y="312"/>
                  </a:lnTo>
                  <a:lnTo>
                    <a:pt x="4" y="311"/>
                  </a:lnTo>
                  <a:lnTo>
                    <a:pt x="6" y="309"/>
                  </a:lnTo>
                  <a:lnTo>
                    <a:pt x="4" y="309"/>
                  </a:lnTo>
                  <a:lnTo>
                    <a:pt x="4" y="306"/>
                  </a:lnTo>
                  <a:lnTo>
                    <a:pt x="3" y="306"/>
                  </a:lnTo>
                  <a:lnTo>
                    <a:pt x="3" y="304"/>
                  </a:lnTo>
                  <a:lnTo>
                    <a:pt x="1" y="299"/>
                  </a:lnTo>
                  <a:lnTo>
                    <a:pt x="1" y="295"/>
                  </a:lnTo>
                  <a:lnTo>
                    <a:pt x="3" y="289"/>
                  </a:lnTo>
                  <a:lnTo>
                    <a:pt x="4" y="279"/>
                  </a:lnTo>
                  <a:lnTo>
                    <a:pt x="4" y="273"/>
                  </a:lnTo>
                  <a:lnTo>
                    <a:pt x="8" y="276"/>
                  </a:lnTo>
                  <a:lnTo>
                    <a:pt x="10" y="270"/>
                  </a:lnTo>
                  <a:lnTo>
                    <a:pt x="10" y="269"/>
                  </a:lnTo>
                  <a:lnTo>
                    <a:pt x="13" y="265"/>
                  </a:lnTo>
                  <a:lnTo>
                    <a:pt x="16" y="265"/>
                  </a:lnTo>
                  <a:lnTo>
                    <a:pt x="18" y="268"/>
                  </a:lnTo>
                  <a:lnTo>
                    <a:pt x="19" y="269"/>
                  </a:lnTo>
                  <a:lnTo>
                    <a:pt x="23" y="267"/>
                  </a:lnTo>
                  <a:lnTo>
                    <a:pt x="24" y="263"/>
                  </a:lnTo>
                  <a:lnTo>
                    <a:pt x="26" y="263"/>
                  </a:lnTo>
                  <a:lnTo>
                    <a:pt x="28" y="264"/>
                  </a:lnTo>
                  <a:lnTo>
                    <a:pt x="30" y="259"/>
                  </a:lnTo>
                  <a:lnTo>
                    <a:pt x="32" y="259"/>
                  </a:lnTo>
                  <a:lnTo>
                    <a:pt x="36" y="254"/>
                  </a:lnTo>
                  <a:lnTo>
                    <a:pt x="37" y="253"/>
                  </a:lnTo>
                  <a:lnTo>
                    <a:pt x="38" y="254"/>
                  </a:lnTo>
                  <a:lnTo>
                    <a:pt x="38" y="253"/>
                  </a:lnTo>
                  <a:lnTo>
                    <a:pt x="39" y="253"/>
                  </a:lnTo>
                  <a:lnTo>
                    <a:pt x="39" y="253"/>
                  </a:lnTo>
                  <a:lnTo>
                    <a:pt x="40" y="255"/>
                  </a:lnTo>
                  <a:lnTo>
                    <a:pt x="42" y="257"/>
                  </a:lnTo>
                  <a:lnTo>
                    <a:pt x="51" y="257"/>
                  </a:lnTo>
                  <a:lnTo>
                    <a:pt x="52" y="255"/>
                  </a:lnTo>
                  <a:lnTo>
                    <a:pt x="54" y="258"/>
                  </a:lnTo>
                  <a:lnTo>
                    <a:pt x="59" y="259"/>
                  </a:lnTo>
                  <a:lnTo>
                    <a:pt x="62" y="263"/>
                  </a:lnTo>
                  <a:lnTo>
                    <a:pt x="67" y="259"/>
                  </a:lnTo>
                  <a:lnTo>
                    <a:pt x="74" y="246"/>
                  </a:lnTo>
                  <a:lnTo>
                    <a:pt x="79" y="231"/>
                  </a:lnTo>
                  <a:lnTo>
                    <a:pt x="86" y="215"/>
                  </a:lnTo>
                  <a:lnTo>
                    <a:pt x="87" y="210"/>
                  </a:lnTo>
                  <a:lnTo>
                    <a:pt x="91" y="201"/>
                  </a:lnTo>
                  <a:lnTo>
                    <a:pt x="95" y="186"/>
                  </a:lnTo>
                  <a:lnTo>
                    <a:pt x="98" y="186"/>
                  </a:lnTo>
                  <a:lnTo>
                    <a:pt x="101" y="179"/>
                  </a:lnTo>
                  <a:lnTo>
                    <a:pt x="104" y="179"/>
                  </a:lnTo>
                  <a:lnTo>
                    <a:pt x="107" y="176"/>
                  </a:lnTo>
                  <a:lnTo>
                    <a:pt x="114" y="158"/>
                  </a:lnTo>
                  <a:lnTo>
                    <a:pt x="116" y="154"/>
                  </a:lnTo>
                  <a:lnTo>
                    <a:pt x="117" y="150"/>
                  </a:lnTo>
                  <a:lnTo>
                    <a:pt x="125" y="135"/>
                  </a:lnTo>
                  <a:lnTo>
                    <a:pt x="129" y="134"/>
                  </a:lnTo>
                  <a:lnTo>
                    <a:pt x="135" y="119"/>
                  </a:lnTo>
                  <a:lnTo>
                    <a:pt x="139" y="118"/>
                  </a:lnTo>
                  <a:lnTo>
                    <a:pt x="144" y="113"/>
                  </a:lnTo>
                  <a:lnTo>
                    <a:pt x="152" y="111"/>
                  </a:lnTo>
                  <a:lnTo>
                    <a:pt x="161" y="106"/>
                  </a:lnTo>
                  <a:lnTo>
                    <a:pt x="172" y="96"/>
                  </a:lnTo>
                  <a:lnTo>
                    <a:pt x="195" y="65"/>
                  </a:lnTo>
                  <a:lnTo>
                    <a:pt x="212" y="51"/>
                  </a:lnTo>
                  <a:lnTo>
                    <a:pt x="218" y="47"/>
                  </a:lnTo>
                  <a:lnTo>
                    <a:pt x="227" y="49"/>
                  </a:lnTo>
                  <a:lnTo>
                    <a:pt x="227" y="47"/>
                  </a:lnTo>
                  <a:lnTo>
                    <a:pt x="227" y="49"/>
                  </a:lnTo>
                  <a:lnTo>
                    <a:pt x="233" y="49"/>
                  </a:lnTo>
                  <a:lnTo>
                    <a:pt x="253" y="46"/>
                  </a:lnTo>
                  <a:lnTo>
                    <a:pt x="264" y="41"/>
                  </a:lnTo>
                  <a:lnTo>
                    <a:pt x="266" y="42"/>
                  </a:lnTo>
                  <a:lnTo>
                    <a:pt x="268" y="41"/>
                  </a:lnTo>
                  <a:lnTo>
                    <a:pt x="286" y="26"/>
                  </a:lnTo>
                  <a:lnTo>
                    <a:pt x="299" y="10"/>
                  </a:lnTo>
                  <a:lnTo>
                    <a:pt x="305" y="5"/>
                  </a:lnTo>
                  <a:lnTo>
                    <a:pt x="306" y="2"/>
                  </a:lnTo>
                  <a:lnTo>
                    <a:pt x="310" y="0"/>
                  </a:lnTo>
                  <a:lnTo>
                    <a:pt x="311" y="2"/>
                  </a:lnTo>
                  <a:lnTo>
                    <a:pt x="312" y="5"/>
                  </a:lnTo>
                  <a:lnTo>
                    <a:pt x="314" y="21"/>
                  </a:lnTo>
                  <a:lnTo>
                    <a:pt x="314" y="30"/>
                  </a:lnTo>
                  <a:lnTo>
                    <a:pt x="316" y="33"/>
                  </a:lnTo>
                  <a:lnTo>
                    <a:pt x="317" y="33"/>
                  </a:lnTo>
                  <a:lnTo>
                    <a:pt x="314" y="36"/>
                  </a:lnTo>
                  <a:lnTo>
                    <a:pt x="316" y="39"/>
                  </a:lnTo>
                  <a:lnTo>
                    <a:pt x="317" y="39"/>
                  </a:lnTo>
                  <a:lnTo>
                    <a:pt x="318" y="39"/>
                  </a:lnTo>
                  <a:lnTo>
                    <a:pt x="317" y="35"/>
                  </a:lnTo>
                  <a:lnTo>
                    <a:pt x="318" y="33"/>
                  </a:lnTo>
                  <a:lnTo>
                    <a:pt x="319" y="39"/>
                  </a:lnTo>
                  <a:lnTo>
                    <a:pt x="320" y="40"/>
                  </a:lnTo>
                  <a:lnTo>
                    <a:pt x="321" y="39"/>
                  </a:lnTo>
                  <a:lnTo>
                    <a:pt x="320" y="40"/>
                  </a:lnTo>
                  <a:lnTo>
                    <a:pt x="321" y="41"/>
                  </a:lnTo>
                  <a:lnTo>
                    <a:pt x="327" y="44"/>
                  </a:lnTo>
                  <a:lnTo>
                    <a:pt x="329" y="50"/>
                  </a:lnTo>
                  <a:lnTo>
                    <a:pt x="332" y="52"/>
                  </a:lnTo>
                  <a:lnTo>
                    <a:pt x="334" y="54"/>
                  </a:lnTo>
                  <a:lnTo>
                    <a:pt x="347" y="57"/>
                  </a:lnTo>
                  <a:lnTo>
                    <a:pt x="350" y="56"/>
                  </a:lnTo>
                  <a:lnTo>
                    <a:pt x="359" y="45"/>
                  </a:lnTo>
                  <a:lnTo>
                    <a:pt x="360" y="45"/>
                  </a:lnTo>
                  <a:lnTo>
                    <a:pt x="360" y="49"/>
                  </a:lnTo>
                  <a:lnTo>
                    <a:pt x="366" y="61"/>
                  </a:lnTo>
                  <a:lnTo>
                    <a:pt x="371" y="76"/>
                  </a:lnTo>
                  <a:lnTo>
                    <a:pt x="372" y="88"/>
                  </a:lnTo>
                  <a:lnTo>
                    <a:pt x="373" y="97"/>
                  </a:lnTo>
                  <a:lnTo>
                    <a:pt x="374" y="102"/>
                  </a:lnTo>
                  <a:lnTo>
                    <a:pt x="370" y="104"/>
                  </a:lnTo>
                  <a:lnTo>
                    <a:pt x="369" y="107"/>
                  </a:lnTo>
                  <a:lnTo>
                    <a:pt x="369" y="107"/>
                  </a:lnTo>
                  <a:lnTo>
                    <a:pt x="366" y="108"/>
                  </a:lnTo>
                  <a:lnTo>
                    <a:pt x="362" y="114"/>
                  </a:lnTo>
                  <a:lnTo>
                    <a:pt x="356" y="119"/>
                  </a:lnTo>
                  <a:lnTo>
                    <a:pt x="354" y="122"/>
                  </a:lnTo>
                  <a:lnTo>
                    <a:pt x="348" y="127"/>
                  </a:lnTo>
                  <a:lnTo>
                    <a:pt x="337" y="129"/>
                  </a:lnTo>
                  <a:lnTo>
                    <a:pt x="329" y="137"/>
                  </a:lnTo>
                  <a:lnTo>
                    <a:pt x="318" y="138"/>
                  </a:lnTo>
                  <a:lnTo>
                    <a:pt x="313" y="143"/>
                  </a:lnTo>
                  <a:lnTo>
                    <a:pt x="306" y="149"/>
                  </a:lnTo>
                  <a:lnTo>
                    <a:pt x="302" y="150"/>
                  </a:lnTo>
                  <a:lnTo>
                    <a:pt x="297" y="154"/>
                  </a:lnTo>
                  <a:lnTo>
                    <a:pt x="290" y="153"/>
                  </a:lnTo>
                  <a:lnTo>
                    <a:pt x="282" y="156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4" name="Freeform 1118" descr="30%"/>
            <p:cNvSpPr>
              <a:spLocks/>
            </p:cNvSpPr>
            <p:nvPr/>
          </p:nvSpPr>
          <p:spPr bwMode="auto">
            <a:xfrm>
              <a:off x="6232896" y="4749943"/>
              <a:ext cx="1859" cy="4819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2" y="3"/>
                </a:cxn>
                <a:cxn ang="0">
                  <a:pos x="4" y="6"/>
                </a:cxn>
                <a:cxn ang="0">
                  <a:pos x="2" y="8"/>
                </a:cxn>
                <a:cxn ang="0">
                  <a:pos x="1" y="6"/>
                </a:cxn>
                <a:cxn ang="0">
                  <a:pos x="0" y="4"/>
                </a:cxn>
              </a:cxnLst>
              <a:rect l="0" t="0" r="r" b="b"/>
              <a:pathLst>
                <a:path w="4" h="8"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2" y="3"/>
                  </a:lnTo>
                  <a:lnTo>
                    <a:pt x="4" y="6"/>
                  </a:lnTo>
                  <a:lnTo>
                    <a:pt x="2" y="8"/>
                  </a:lnTo>
                  <a:lnTo>
                    <a:pt x="1" y="6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5" name="Freeform 1119" descr="30%"/>
            <p:cNvSpPr>
              <a:spLocks/>
            </p:cNvSpPr>
            <p:nvPr/>
          </p:nvSpPr>
          <p:spPr bwMode="auto">
            <a:xfrm>
              <a:off x="6236615" y="4608545"/>
              <a:ext cx="5578" cy="6429"/>
            </a:xfrm>
            <a:custGeom>
              <a:avLst/>
              <a:gdLst/>
              <a:ahLst/>
              <a:cxnLst>
                <a:cxn ang="0">
                  <a:pos x="6" y="8"/>
                </a:cxn>
                <a:cxn ang="0">
                  <a:pos x="2" y="11"/>
                </a:cxn>
                <a:cxn ang="0">
                  <a:pos x="0" y="9"/>
                </a:cxn>
                <a:cxn ang="0">
                  <a:pos x="2" y="4"/>
                </a:cxn>
                <a:cxn ang="0">
                  <a:pos x="7" y="0"/>
                </a:cxn>
                <a:cxn ang="0">
                  <a:pos x="7" y="6"/>
                </a:cxn>
                <a:cxn ang="0">
                  <a:pos x="6" y="8"/>
                </a:cxn>
              </a:cxnLst>
              <a:rect l="0" t="0" r="r" b="b"/>
              <a:pathLst>
                <a:path w="7" h="11">
                  <a:moveTo>
                    <a:pt x="6" y="8"/>
                  </a:moveTo>
                  <a:lnTo>
                    <a:pt x="2" y="11"/>
                  </a:lnTo>
                  <a:lnTo>
                    <a:pt x="0" y="9"/>
                  </a:lnTo>
                  <a:lnTo>
                    <a:pt x="2" y="4"/>
                  </a:lnTo>
                  <a:lnTo>
                    <a:pt x="7" y="0"/>
                  </a:lnTo>
                  <a:lnTo>
                    <a:pt x="7" y="6"/>
                  </a:lnTo>
                  <a:lnTo>
                    <a:pt x="6" y="8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6" name="Freeform 1120" descr="30%"/>
            <p:cNvSpPr>
              <a:spLocks/>
            </p:cNvSpPr>
            <p:nvPr/>
          </p:nvSpPr>
          <p:spPr bwMode="auto">
            <a:xfrm>
              <a:off x="6236615" y="4187562"/>
              <a:ext cx="65095" cy="32136"/>
            </a:xfrm>
            <a:custGeom>
              <a:avLst/>
              <a:gdLst/>
              <a:ahLst/>
              <a:cxnLst>
                <a:cxn ang="0">
                  <a:pos x="29" y="6"/>
                </a:cxn>
                <a:cxn ang="0">
                  <a:pos x="31" y="9"/>
                </a:cxn>
                <a:cxn ang="0">
                  <a:pos x="32" y="7"/>
                </a:cxn>
                <a:cxn ang="0">
                  <a:pos x="39" y="9"/>
                </a:cxn>
                <a:cxn ang="0">
                  <a:pos x="41" y="10"/>
                </a:cxn>
                <a:cxn ang="0">
                  <a:pos x="44" y="10"/>
                </a:cxn>
                <a:cxn ang="0">
                  <a:pos x="43" y="5"/>
                </a:cxn>
                <a:cxn ang="0">
                  <a:pos x="38" y="0"/>
                </a:cxn>
                <a:cxn ang="0">
                  <a:pos x="41" y="4"/>
                </a:cxn>
                <a:cxn ang="0">
                  <a:pos x="51" y="5"/>
                </a:cxn>
                <a:cxn ang="0">
                  <a:pos x="51" y="11"/>
                </a:cxn>
                <a:cxn ang="0">
                  <a:pos x="55" y="11"/>
                </a:cxn>
                <a:cxn ang="0">
                  <a:pos x="60" y="17"/>
                </a:cxn>
                <a:cxn ang="0">
                  <a:pos x="58" y="21"/>
                </a:cxn>
                <a:cxn ang="0">
                  <a:pos x="63" y="26"/>
                </a:cxn>
                <a:cxn ang="0">
                  <a:pos x="67" y="25"/>
                </a:cxn>
                <a:cxn ang="0">
                  <a:pos x="67" y="31"/>
                </a:cxn>
                <a:cxn ang="0">
                  <a:pos x="66" y="35"/>
                </a:cxn>
                <a:cxn ang="0">
                  <a:pos x="69" y="40"/>
                </a:cxn>
                <a:cxn ang="0">
                  <a:pos x="66" y="42"/>
                </a:cxn>
                <a:cxn ang="0">
                  <a:pos x="63" y="42"/>
                </a:cxn>
                <a:cxn ang="0">
                  <a:pos x="59" y="38"/>
                </a:cxn>
                <a:cxn ang="0">
                  <a:pos x="59" y="35"/>
                </a:cxn>
                <a:cxn ang="0">
                  <a:pos x="56" y="30"/>
                </a:cxn>
                <a:cxn ang="0">
                  <a:pos x="54" y="27"/>
                </a:cxn>
                <a:cxn ang="0">
                  <a:pos x="51" y="33"/>
                </a:cxn>
                <a:cxn ang="0">
                  <a:pos x="54" y="40"/>
                </a:cxn>
                <a:cxn ang="0">
                  <a:pos x="52" y="43"/>
                </a:cxn>
                <a:cxn ang="0">
                  <a:pos x="46" y="45"/>
                </a:cxn>
                <a:cxn ang="0">
                  <a:pos x="45" y="47"/>
                </a:cxn>
                <a:cxn ang="0">
                  <a:pos x="44" y="58"/>
                </a:cxn>
                <a:cxn ang="0">
                  <a:pos x="41" y="54"/>
                </a:cxn>
                <a:cxn ang="0">
                  <a:pos x="37" y="54"/>
                </a:cxn>
                <a:cxn ang="0">
                  <a:pos x="40" y="45"/>
                </a:cxn>
                <a:cxn ang="0">
                  <a:pos x="36" y="46"/>
                </a:cxn>
                <a:cxn ang="0">
                  <a:pos x="36" y="35"/>
                </a:cxn>
                <a:cxn ang="0">
                  <a:pos x="33" y="38"/>
                </a:cxn>
                <a:cxn ang="0">
                  <a:pos x="33" y="43"/>
                </a:cxn>
                <a:cxn ang="0">
                  <a:pos x="32" y="46"/>
                </a:cxn>
                <a:cxn ang="0">
                  <a:pos x="29" y="42"/>
                </a:cxn>
                <a:cxn ang="0">
                  <a:pos x="29" y="51"/>
                </a:cxn>
                <a:cxn ang="0">
                  <a:pos x="31" y="54"/>
                </a:cxn>
                <a:cxn ang="0">
                  <a:pos x="30" y="59"/>
                </a:cxn>
                <a:cxn ang="0">
                  <a:pos x="25" y="57"/>
                </a:cxn>
                <a:cxn ang="0">
                  <a:pos x="24" y="53"/>
                </a:cxn>
                <a:cxn ang="0">
                  <a:pos x="22" y="58"/>
                </a:cxn>
                <a:cxn ang="0">
                  <a:pos x="16" y="52"/>
                </a:cxn>
                <a:cxn ang="0">
                  <a:pos x="15" y="48"/>
                </a:cxn>
                <a:cxn ang="0">
                  <a:pos x="14" y="40"/>
                </a:cxn>
                <a:cxn ang="0">
                  <a:pos x="13" y="35"/>
                </a:cxn>
                <a:cxn ang="0">
                  <a:pos x="18" y="33"/>
                </a:cxn>
                <a:cxn ang="0">
                  <a:pos x="15" y="28"/>
                </a:cxn>
                <a:cxn ang="0">
                  <a:pos x="13" y="25"/>
                </a:cxn>
                <a:cxn ang="0">
                  <a:pos x="13" y="20"/>
                </a:cxn>
                <a:cxn ang="0">
                  <a:pos x="13" y="16"/>
                </a:cxn>
                <a:cxn ang="0">
                  <a:pos x="13" y="10"/>
                </a:cxn>
                <a:cxn ang="0">
                  <a:pos x="8" y="14"/>
                </a:cxn>
                <a:cxn ang="0">
                  <a:pos x="7" y="9"/>
                </a:cxn>
                <a:cxn ang="0">
                  <a:pos x="0" y="6"/>
                </a:cxn>
                <a:cxn ang="0">
                  <a:pos x="14" y="1"/>
                </a:cxn>
              </a:cxnLst>
              <a:rect l="0" t="0" r="r" b="b"/>
              <a:pathLst>
                <a:path w="69" h="59">
                  <a:moveTo>
                    <a:pt x="24" y="5"/>
                  </a:moveTo>
                  <a:lnTo>
                    <a:pt x="29" y="6"/>
                  </a:lnTo>
                  <a:lnTo>
                    <a:pt x="30" y="10"/>
                  </a:lnTo>
                  <a:lnTo>
                    <a:pt x="31" y="9"/>
                  </a:lnTo>
                  <a:lnTo>
                    <a:pt x="31" y="10"/>
                  </a:lnTo>
                  <a:lnTo>
                    <a:pt x="32" y="7"/>
                  </a:lnTo>
                  <a:lnTo>
                    <a:pt x="33" y="6"/>
                  </a:lnTo>
                  <a:lnTo>
                    <a:pt x="39" y="9"/>
                  </a:lnTo>
                  <a:lnTo>
                    <a:pt x="40" y="11"/>
                  </a:lnTo>
                  <a:lnTo>
                    <a:pt x="41" y="10"/>
                  </a:lnTo>
                  <a:lnTo>
                    <a:pt x="43" y="11"/>
                  </a:lnTo>
                  <a:lnTo>
                    <a:pt x="44" y="10"/>
                  </a:lnTo>
                  <a:lnTo>
                    <a:pt x="45" y="10"/>
                  </a:lnTo>
                  <a:lnTo>
                    <a:pt x="43" y="5"/>
                  </a:lnTo>
                  <a:lnTo>
                    <a:pt x="39" y="4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1" y="4"/>
                  </a:lnTo>
                  <a:lnTo>
                    <a:pt x="46" y="5"/>
                  </a:lnTo>
                  <a:lnTo>
                    <a:pt x="51" y="5"/>
                  </a:lnTo>
                  <a:lnTo>
                    <a:pt x="52" y="7"/>
                  </a:lnTo>
                  <a:lnTo>
                    <a:pt x="51" y="11"/>
                  </a:lnTo>
                  <a:lnTo>
                    <a:pt x="52" y="12"/>
                  </a:lnTo>
                  <a:lnTo>
                    <a:pt x="55" y="11"/>
                  </a:lnTo>
                  <a:lnTo>
                    <a:pt x="60" y="15"/>
                  </a:lnTo>
                  <a:lnTo>
                    <a:pt x="60" y="17"/>
                  </a:lnTo>
                  <a:lnTo>
                    <a:pt x="58" y="18"/>
                  </a:lnTo>
                  <a:lnTo>
                    <a:pt x="58" y="21"/>
                  </a:lnTo>
                  <a:lnTo>
                    <a:pt x="61" y="21"/>
                  </a:lnTo>
                  <a:lnTo>
                    <a:pt x="63" y="26"/>
                  </a:lnTo>
                  <a:lnTo>
                    <a:pt x="63" y="22"/>
                  </a:lnTo>
                  <a:lnTo>
                    <a:pt x="67" y="25"/>
                  </a:lnTo>
                  <a:lnTo>
                    <a:pt x="68" y="28"/>
                  </a:lnTo>
                  <a:lnTo>
                    <a:pt x="67" y="31"/>
                  </a:lnTo>
                  <a:lnTo>
                    <a:pt x="67" y="33"/>
                  </a:lnTo>
                  <a:lnTo>
                    <a:pt x="66" y="35"/>
                  </a:lnTo>
                  <a:lnTo>
                    <a:pt x="68" y="37"/>
                  </a:lnTo>
                  <a:lnTo>
                    <a:pt x="69" y="40"/>
                  </a:lnTo>
                  <a:lnTo>
                    <a:pt x="67" y="42"/>
                  </a:lnTo>
                  <a:lnTo>
                    <a:pt x="66" y="42"/>
                  </a:lnTo>
                  <a:lnTo>
                    <a:pt x="64" y="40"/>
                  </a:lnTo>
                  <a:lnTo>
                    <a:pt x="63" y="42"/>
                  </a:lnTo>
                  <a:lnTo>
                    <a:pt x="62" y="40"/>
                  </a:lnTo>
                  <a:lnTo>
                    <a:pt x="59" y="38"/>
                  </a:lnTo>
                  <a:lnTo>
                    <a:pt x="59" y="37"/>
                  </a:lnTo>
                  <a:lnTo>
                    <a:pt x="59" y="35"/>
                  </a:lnTo>
                  <a:lnTo>
                    <a:pt x="58" y="33"/>
                  </a:lnTo>
                  <a:lnTo>
                    <a:pt x="56" y="30"/>
                  </a:lnTo>
                  <a:lnTo>
                    <a:pt x="55" y="22"/>
                  </a:lnTo>
                  <a:lnTo>
                    <a:pt x="54" y="27"/>
                  </a:lnTo>
                  <a:lnTo>
                    <a:pt x="54" y="33"/>
                  </a:lnTo>
                  <a:lnTo>
                    <a:pt x="51" y="33"/>
                  </a:lnTo>
                  <a:lnTo>
                    <a:pt x="51" y="36"/>
                  </a:lnTo>
                  <a:lnTo>
                    <a:pt x="54" y="40"/>
                  </a:lnTo>
                  <a:lnTo>
                    <a:pt x="54" y="43"/>
                  </a:lnTo>
                  <a:lnTo>
                    <a:pt x="52" y="43"/>
                  </a:lnTo>
                  <a:lnTo>
                    <a:pt x="47" y="42"/>
                  </a:lnTo>
                  <a:lnTo>
                    <a:pt x="46" y="45"/>
                  </a:lnTo>
                  <a:lnTo>
                    <a:pt x="45" y="43"/>
                  </a:lnTo>
                  <a:lnTo>
                    <a:pt x="45" y="47"/>
                  </a:lnTo>
                  <a:lnTo>
                    <a:pt x="46" y="53"/>
                  </a:lnTo>
                  <a:lnTo>
                    <a:pt x="44" y="58"/>
                  </a:lnTo>
                  <a:lnTo>
                    <a:pt x="43" y="58"/>
                  </a:lnTo>
                  <a:lnTo>
                    <a:pt x="41" y="54"/>
                  </a:lnTo>
                  <a:lnTo>
                    <a:pt x="39" y="56"/>
                  </a:lnTo>
                  <a:lnTo>
                    <a:pt x="37" y="54"/>
                  </a:lnTo>
                  <a:lnTo>
                    <a:pt x="38" y="51"/>
                  </a:lnTo>
                  <a:lnTo>
                    <a:pt x="40" y="45"/>
                  </a:lnTo>
                  <a:lnTo>
                    <a:pt x="39" y="45"/>
                  </a:lnTo>
                  <a:lnTo>
                    <a:pt x="36" y="46"/>
                  </a:lnTo>
                  <a:lnTo>
                    <a:pt x="34" y="38"/>
                  </a:lnTo>
                  <a:lnTo>
                    <a:pt x="36" y="35"/>
                  </a:lnTo>
                  <a:lnTo>
                    <a:pt x="33" y="35"/>
                  </a:lnTo>
                  <a:lnTo>
                    <a:pt x="33" y="38"/>
                  </a:lnTo>
                  <a:lnTo>
                    <a:pt x="31" y="40"/>
                  </a:lnTo>
                  <a:lnTo>
                    <a:pt x="33" y="43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30" y="41"/>
                  </a:lnTo>
                  <a:lnTo>
                    <a:pt x="29" y="42"/>
                  </a:lnTo>
                  <a:lnTo>
                    <a:pt x="30" y="46"/>
                  </a:lnTo>
                  <a:lnTo>
                    <a:pt x="29" y="51"/>
                  </a:lnTo>
                  <a:lnTo>
                    <a:pt x="29" y="53"/>
                  </a:lnTo>
                  <a:lnTo>
                    <a:pt x="31" y="54"/>
                  </a:lnTo>
                  <a:lnTo>
                    <a:pt x="30" y="58"/>
                  </a:lnTo>
                  <a:lnTo>
                    <a:pt x="30" y="59"/>
                  </a:lnTo>
                  <a:lnTo>
                    <a:pt x="25" y="58"/>
                  </a:lnTo>
                  <a:lnTo>
                    <a:pt x="25" y="57"/>
                  </a:lnTo>
                  <a:lnTo>
                    <a:pt x="25" y="56"/>
                  </a:lnTo>
                  <a:lnTo>
                    <a:pt x="24" y="53"/>
                  </a:lnTo>
                  <a:lnTo>
                    <a:pt x="23" y="58"/>
                  </a:lnTo>
                  <a:lnTo>
                    <a:pt x="22" y="58"/>
                  </a:lnTo>
                  <a:lnTo>
                    <a:pt x="17" y="53"/>
                  </a:lnTo>
                  <a:lnTo>
                    <a:pt x="16" y="52"/>
                  </a:lnTo>
                  <a:lnTo>
                    <a:pt x="17" y="49"/>
                  </a:lnTo>
                  <a:lnTo>
                    <a:pt x="15" y="48"/>
                  </a:lnTo>
                  <a:lnTo>
                    <a:pt x="15" y="40"/>
                  </a:lnTo>
                  <a:lnTo>
                    <a:pt x="14" y="40"/>
                  </a:lnTo>
                  <a:lnTo>
                    <a:pt x="14" y="36"/>
                  </a:lnTo>
                  <a:lnTo>
                    <a:pt x="13" y="35"/>
                  </a:lnTo>
                  <a:lnTo>
                    <a:pt x="17" y="35"/>
                  </a:lnTo>
                  <a:lnTo>
                    <a:pt x="18" y="33"/>
                  </a:lnTo>
                  <a:lnTo>
                    <a:pt x="17" y="31"/>
                  </a:lnTo>
                  <a:lnTo>
                    <a:pt x="15" y="28"/>
                  </a:lnTo>
                  <a:lnTo>
                    <a:pt x="17" y="26"/>
                  </a:lnTo>
                  <a:lnTo>
                    <a:pt x="13" y="25"/>
                  </a:lnTo>
                  <a:lnTo>
                    <a:pt x="13" y="22"/>
                  </a:lnTo>
                  <a:lnTo>
                    <a:pt x="13" y="20"/>
                  </a:lnTo>
                  <a:lnTo>
                    <a:pt x="15" y="18"/>
                  </a:lnTo>
                  <a:lnTo>
                    <a:pt x="13" y="16"/>
                  </a:lnTo>
                  <a:lnTo>
                    <a:pt x="14" y="14"/>
                  </a:lnTo>
                  <a:lnTo>
                    <a:pt x="13" y="10"/>
                  </a:lnTo>
                  <a:lnTo>
                    <a:pt x="11" y="12"/>
                  </a:lnTo>
                  <a:lnTo>
                    <a:pt x="8" y="14"/>
                  </a:lnTo>
                  <a:lnTo>
                    <a:pt x="7" y="12"/>
                  </a:lnTo>
                  <a:lnTo>
                    <a:pt x="7" y="9"/>
                  </a:lnTo>
                  <a:lnTo>
                    <a:pt x="5" y="10"/>
                  </a:lnTo>
                  <a:lnTo>
                    <a:pt x="0" y="6"/>
                  </a:lnTo>
                  <a:lnTo>
                    <a:pt x="0" y="4"/>
                  </a:lnTo>
                  <a:lnTo>
                    <a:pt x="14" y="1"/>
                  </a:lnTo>
                  <a:lnTo>
                    <a:pt x="24" y="5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7" name="Freeform 1121" descr="30%"/>
            <p:cNvSpPr>
              <a:spLocks/>
            </p:cNvSpPr>
            <p:nvPr/>
          </p:nvSpPr>
          <p:spPr bwMode="auto">
            <a:xfrm>
              <a:off x="6240334" y="4722626"/>
              <a:ext cx="13016" cy="6429"/>
            </a:xfrm>
            <a:custGeom>
              <a:avLst/>
              <a:gdLst/>
              <a:ahLst/>
              <a:cxnLst>
                <a:cxn ang="0">
                  <a:pos x="13" y="4"/>
                </a:cxn>
                <a:cxn ang="0">
                  <a:pos x="13" y="5"/>
                </a:cxn>
                <a:cxn ang="0">
                  <a:pos x="12" y="5"/>
                </a:cxn>
                <a:cxn ang="0">
                  <a:pos x="12" y="7"/>
                </a:cxn>
                <a:cxn ang="0">
                  <a:pos x="10" y="9"/>
                </a:cxn>
                <a:cxn ang="0">
                  <a:pos x="12" y="11"/>
                </a:cxn>
                <a:cxn ang="0">
                  <a:pos x="5" y="11"/>
                </a:cxn>
                <a:cxn ang="0">
                  <a:pos x="2" y="13"/>
                </a:cxn>
                <a:cxn ang="0">
                  <a:pos x="0" y="13"/>
                </a:cxn>
                <a:cxn ang="0">
                  <a:pos x="2" y="9"/>
                </a:cxn>
                <a:cxn ang="0">
                  <a:pos x="5" y="5"/>
                </a:cxn>
                <a:cxn ang="0">
                  <a:pos x="11" y="4"/>
                </a:cxn>
                <a:cxn ang="0">
                  <a:pos x="12" y="0"/>
                </a:cxn>
                <a:cxn ang="0">
                  <a:pos x="14" y="1"/>
                </a:cxn>
                <a:cxn ang="0">
                  <a:pos x="13" y="4"/>
                </a:cxn>
              </a:cxnLst>
              <a:rect l="0" t="0" r="r" b="b"/>
              <a:pathLst>
                <a:path w="14" h="13">
                  <a:moveTo>
                    <a:pt x="13" y="4"/>
                  </a:moveTo>
                  <a:lnTo>
                    <a:pt x="13" y="5"/>
                  </a:lnTo>
                  <a:lnTo>
                    <a:pt x="12" y="5"/>
                  </a:lnTo>
                  <a:lnTo>
                    <a:pt x="12" y="7"/>
                  </a:lnTo>
                  <a:lnTo>
                    <a:pt x="10" y="9"/>
                  </a:lnTo>
                  <a:lnTo>
                    <a:pt x="12" y="11"/>
                  </a:lnTo>
                  <a:lnTo>
                    <a:pt x="5" y="11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2" y="9"/>
                  </a:lnTo>
                  <a:lnTo>
                    <a:pt x="5" y="5"/>
                  </a:lnTo>
                  <a:lnTo>
                    <a:pt x="11" y="4"/>
                  </a:lnTo>
                  <a:lnTo>
                    <a:pt x="12" y="0"/>
                  </a:lnTo>
                  <a:lnTo>
                    <a:pt x="14" y="1"/>
                  </a:lnTo>
                  <a:lnTo>
                    <a:pt x="13" y="4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8" name="Freeform 1122" descr="30%"/>
            <p:cNvSpPr>
              <a:spLocks/>
            </p:cNvSpPr>
            <p:nvPr/>
          </p:nvSpPr>
          <p:spPr bwMode="auto">
            <a:xfrm>
              <a:off x="6244053" y="4708168"/>
              <a:ext cx="1859" cy="160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0"/>
                </a:cxn>
                <a:cxn ang="0">
                  <a:pos x="2" y="1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0" y="1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lnTo>
                    <a:pt x="1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9" name="Freeform 1123" descr="30%"/>
            <p:cNvSpPr>
              <a:spLocks/>
            </p:cNvSpPr>
            <p:nvPr/>
          </p:nvSpPr>
          <p:spPr bwMode="auto">
            <a:xfrm>
              <a:off x="6255210" y="4181137"/>
              <a:ext cx="5578" cy="160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0"/>
                </a:cxn>
                <a:cxn ang="0">
                  <a:pos x="4" y="2"/>
                </a:cxn>
                <a:cxn ang="0">
                  <a:pos x="3" y="5"/>
                </a:cxn>
                <a:cxn ang="0">
                  <a:pos x="1" y="4"/>
                </a:cxn>
                <a:cxn ang="0">
                  <a:pos x="0" y="2"/>
                </a:cxn>
              </a:cxnLst>
              <a:rect l="0" t="0" r="r" b="b"/>
              <a:pathLst>
                <a:path w="4" h="5">
                  <a:moveTo>
                    <a:pt x="0" y="2"/>
                  </a:moveTo>
                  <a:lnTo>
                    <a:pt x="3" y="0"/>
                  </a:lnTo>
                  <a:lnTo>
                    <a:pt x="4" y="2"/>
                  </a:lnTo>
                  <a:lnTo>
                    <a:pt x="3" y="5"/>
                  </a:lnTo>
                  <a:lnTo>
                    <a:pt x="1" y="4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60" name="Freeform 1124" descr="30%"/>
            <p:cNvSpPr>
              <a:spLocks/>
            </p:cNvSpPr>
            <p:nvPr/>
          </p:nvSpPr>
          <p:spPr bwMode="auto">
            <a:xfrm>
              <a:off x="5918578" y="4280760"/>
              <a:ext cx="70673" cy="106047"/>
            </a:xfrm>
            <a:custGeom>
              <a:avLst/>
              <a:gdLst/>
              <a:ahLst/>
              <a:cxnLst>
                <a:cxn ang="0">
                  <a:pos x="38" y="4"/>
                </a:cxn>
                <a:cxn ang="0">
                  <a:pos x="45" y="26"/>
                </a:cxn>
                <a:cxn ang="0">
                  <a:pos x="54" y="29"/>
                </a:cxn>
                <a:cxn ang="0">
                  <a:pos x="61" y="30"/>
                </a:cxn>
                <a:cxn ang="0">
                  <a:pos x="62" y="41"/>
                </a:cxn>
                <a:cxn ang="0">
                  <a:pos x="63" y="55"/>
                </a:cxn>
                <a:cxn ang="0">
                  <a:pos x="67" y="62"/>
                </a:cxn>
                <a:cxn ang="0">
                  <a:pos x="76" y="71"/>
                </a:cxn>
                <a:cxn ang="0">
                  <a:pos x="70" y="79"/>
                </a:cxn>
                <a:cxn ang="0">
                  <a:pos x="65" y="82"/>
                </a:cxn>
                <a:cxn ang="0">
                  <a:pos x="63" y="68"/>
                </a:cxn>
                <a:cxn ang="0">
                  <a:pos x="45" y="61"/>
                </a:cxn>
                <a:cxn ang="0">
                  <a:pos x="38" y="53"/>
                </a:cxn>
                <a:cxn ang="0">
                  <a:pos x="38" y="67"/>
                </a:cxn>
                <a:cxn ang="0">
                  <a:pos x="26" y="72"/>
                </a:cxn>
                <a:cxn ang="0">
                  <a:pos x="30" y="89"/>
                </a:cxn>
                <a:cxn ang="0">
                  <a:pos x="31" y="95"/>
                </a:cxn>
                <a:cxn ang="0">
                  <a:pos x="25" y="102"/>
                </a:cxn>
                <a:cxn ang="0">
                  <a:pos x="18" y="90"/>
                </a:cxn>
                <a:cxn ang="0">
                  <a:pos x="16" y="99"/>
                </a:cxn>
                <a:cxn ang="0">
                  <a:pos x="29" y="123"/>
                </a:cxn>
                <a:cxn ang="0">
                  <a:pos x="35" y="128"/>
                </a:cxn>
                <a:cxn ang="0">
                  <a:pos x="41" y="140"/>
                </a:cxn>
                <a:cxn ang="0">
                  <a:pos x="35" y="142"/>
                </a:cxn>
                <a:cxn ang="0">
                  <a:pos x="31" y="150"/>
                </a:cxn>
                <a:cxn ang="0">
                  <a:pos x="31" y="166"/>
                </a:cxn>
                <a:cxn ang="0">
                  <a:pos x="41" y="191"/>
                </a:cxn>
                <a:cxn ang="0">
                  <a:pos x="39" y="196"/>
                </a:cxn>
                <a:cxn ang="0">
                  <a:pos x="26" y="197"/>
                </a:cxn>
                <a:cxn ang="0">
                  <a:pos x="15" y="185"/>
                </a:cxn>
                <a:cxn ang="0">
                  <a:pos x="16" y="178"/>
                </a:cxn>
                <a:cxn ang="0">
                  <a:pos x="22" y="172"/>
                </a:cxn>
                <a:cxn ang="0">
                  <a:pos x="25" y="160"/>
                </a:cxn>
                <a:cxn ang="0">
                  <a:pos x="12" y="156"/>
                </a:cxn>
                <a:cxn ang="0">
                  <a:pos x="4" y="167"/>
                </a:cxn>
                <a:cxn ang="0">
                  <a:pos x="2" y="155"/>
                </a:cxn>
                <a:cxn ang="0">
                  <a:pos x="4" y="136"/>
                </a:cxn>
                <a:cxn ang="0">
                  <a:pos x="6" y="115"/>
                </a:cxn>
                <a:cxn ang="0">
                  <a:pos x="9" y="109"/>
                </a:cxn>
                <a:cxn ang="0">
                  <a:pos x="7" y="87"/>
                </a:cxn>
                <a:cxn ang="0">
                  <a:pos x="12" y="84"/>
                </a:cxn>
                <a:cxn ang="0">
                  <a:pos x="15" y="76"/>
                </a:cxn>
                <a:cxn ang="0">
                  <a:pos x="10" y="66"/>
                </a:cxn>
                <a:cxn ang="0">
                  <a:pos x="8" y="55"/>
                </a:cxn>
                <a:cxn ang="0">
                  <a:pos x="14" y="45"/>
                </a:cxn>
                <a:cxn ang="0">
                  <a:pos x="6" y="30"/>
                </a:cxn>
                <a:cxn ang="0">
                  <a:pos x="8" y="14"/>
                </a:cxn>
                <a:cxn ang="0">
                  <a:pos x="11" y="7"/>
                </a:cxn>
                <a:cxn ang="0">
                  <a:pos x="16" y="21"/>
                </a:cxn>
                <a:cxn ang="0">
                  <a:pos x="25" y="22"/>
                </a:cxn>
                <a:cxn ang="0">
                  <a:pos x="31" y="17"/>
                </a:cxn>
                <a:cxn ang="0">
                  <a:pos x="38" y="6"/>
                </a:cxn>
              </a:cxnLst>
              <a:rect l="0" t="0" r="r" b="b"/>
              <a:pathLst>
                <a:path w="76" h="199">
                  <a:moveTo>
                    <a:pt x="38" y="6"/>
                  </a:moveTo>
                  <a:lnTo>
                    <a:pt x="35" y="4"/>
                  </a:lnTo>
                  <a:lnTo>
                    <a:pt x="35" y="0"/>
                  </a:lnTo>
                  <a:lnTo>
                    <a:pt x="37" y="3"/>
                  </a:lnTo>
                  <a:lnTo>
                    <a:pt x="38" y="4"/>
                  </a:lnTo>
                  <a:lnTo>
                    <a:pt x="39" y="5"/>
                  </a:lnTo>
                  <a:lnTo>
                    <a:pt x="45" y="7"/>
                  </a:lnTo>
                  <a:lnTo>
                    <a:pt x="44" y="12"/>
                  </a:lnTo>
                  <a:lnTo>
                    <a:pt x="42" y="22"/>
                  </a:lnTo>
                  <a:lnTo>
                    <a:pt x="45" y="26"/>
                  </a:lnTo>
                  <a:lnTo>
                    <a:pt x="46" y="26"/>
                  </a:lnTo>
                  <a:lnTo>
                    <a:pt x="49" y="27"/>
                  </a:lnTo>
                  <a:lnTo>
                    <a:pt x="52" y="27"/>
                  </a:lnTo>
                  <a:lnTo>
                    <a:pt x="52" y="25"/>
                  </a:lnTo>
                  <a:lnTo>
                    <a:pt x="54" y="29"/>
                  </a:lnTo>
                  <a:lnTo>
                    <a:pt x="56" y="29"/>
                  </a:lnTo>
                  <a:lnTo>
                    <a:pt x="56" y="27"/>
                  </a:lnTo>
                  <a:lnTo>
                    <a:pt x="56" y="30"/>
                  </a:lnTo>
                  <a:lnTo>
                    <a:pt x="56" y="31"/>
                  </a:lnTo>
                  <a:lnTo>
                    <a:pt x="61" y="30"/>
                  </a:lnTo>
                  <a:lnTo>
                    <a:pt x="61" y="32"/>
                  </a:lnTo>
                  <a:lnTo>
                    <a:pt x="60" y="32"/>
                  </a:lnTo>
                  <a:lnTo>
                    <a:pt x="60" y="33"/>
                  </a:lnTo>
                  <a:lnTo>
                    <a:pt x="61" y="40"/>
                  </a:lnTo>
                  <a:lnTo>
                    <a:pt x="62" y="41"/>
                  </a:lnTo>
                  <a:lnTo>
                    <a:pt x="62" y="40"/>
                  </a:lnTo>
                  <a:lnTo>
                    <a:pt x="63" y="43"/>
                  </a:lnTo>
                  <a:lnTo>
                    <a:pt x="62" y="45"/>
                  </a:lnTo>
                  <a:lnTo>
                    <a:pt x="63" y="50"/>
                  </a:lnTo>
                  <a:lnTo>
                    <a:pt x="63" y="55"/>
                  </a:lnTo>
                  <a:lnTo>
                    <a:pt x="63" y="60"/>
                  </a:lnTo>
                  <a:lnTo>
                    <a:pt x="63" y="61"/>
                  </a:lnTo>
                  <a:lnTo>
                    <a:pt x="64" y="58"/>
                  </a:lnTo>
                  <a:lnTo>
                    <a:pt x="65" y="60"/>
                  </a:lnTo>
                  <a:lnTo>
                    <a:pt x="67" y="62"/>
                  </a:lnTo>
                  <a:lnTo>
                    <a:pt x="69" y="63"/>
                  </a:lnTo>
                  <a:lnTo>
                    <a:pt x="69" y="66"/>
                  </a:lnTo>
                  <a:lnTo>
                    <a:pt x="71" y="67"/>
                  </a:lnTo>
                  <a:lnTo>
                    <a:pt x="71" y="68"/>
                  </a:lnTo>
                  <a:lnTo>
                    <a:pt x="76" y="71"/>
                  </a:lnTo>
                  <a:lnTo>
                    <a:pt x="76" y="73"/>
                  </a:lnTo>
                  <a:lnTo>
                    <a:pt x="76" y="76"/>
                  </a:lnTo>
                  <a:lnTo>
                    <a:pt x="75" y="77"/>
                  </a:lnTo>
                  <a:lnTo>
                    <a:pt x="75" y="79"/>
                  </a:lnTo>
                  <a:lnTo>
                    <a:pt x="70" y="79"/>
                  </a:lnTo>
                  <a:lnTo>
                    <a:pt x="69" y="76"/>
                  </a:lnTo>
                  <a:lnTo>
                    <a:pt x="69" y="76"/>
                  </a:lnTo>
                  <a:lnTo>
                    <a:pt x="67" y="79"/>
                  </a:lnTo>
                  <a:lnTo>
                    <a:pt x="67" y="82"/>
                  </a:lnTo>
                  <a:lnTo>
                    <a:pt x="65" y="82"/>
                  </a:lnTo>
                  <a:lnTo>
                    <a:pt x="64" y="78"/>
                  </a:lnTo>
                  <a:lnTo>
                    <a:pt x="64" y="76"/>
                  </a:lnTo>
                  <a:lnTo>
                    <a:pt x="65" y="76"/>
                  </a:lnTo>
                  <a:lnTo>
                    <a:pt x="65" y="73"/>
                  </a:lnTo>
                  <a:lnTo>
                    <a:pt x="63" y="68"/>
                  </a:lnTo>
                  <a:lnTo>
                    <a:pt x="57" y="67"/>
                  </a:lnTo>
                  <a:lnTo>
                    <a:pt x="55" y="62"/>
                  </a:lnTo>
                  <a:lnTo>
                    <a:pt x="52" y="63"/>
                  </a:lnTo>
                  <a:lnTo>
                    <a:pt x="48" y="60"/>
                  </a:lnTo>
                  <a:lnTo>
                    <a:pt x="45" y="61"/>
                  </a:lnTo>
                  <a:lnTo>
                    <a:pt x="44" y="57"/>
                  </a:lnTo>
                  <a:lnTo>
                    <a:pt x="41" y="55"/>
                  </a:lnTo>
                  <a:lnTo>
                    <a:pt x="39" y="57"/>
                  </a:lnTo>
                  <a:lnTo>
                    <a:pt x="38" y="57"/>
                  </a:lnTo>
                  <a:lnTo>
                    <a:pt x="38" y="53"/>
                  </a:lnTo>
                  <a:lnTo>
                    <a:pt x="37" y="53"/>
                  </a:lnTo>
                  <a:lnTo>
                    <a:pt x="34" y="56"/>
                  </a:lnTo>
                  <a:lnTo>
                    <a:pt x="34" y="61"/>
                  </a:lnTo>
                  <a:lnTo>
                    <a:pt x="37" y="64"/>
                  </a:lnTo>
                  <a:lnTo>
                    <a:pt x="38" y="67"/>
                  </a:lnTo>
                  <a:lnTo>
                    <a:pt x="34" y="67"/>
                  </a:lnTo>
                  <a:lnTo>
                    <a:pt x="33" y="68"/>
                  </a:lnTo>
                  <a:lnTo>
                    <a:pt x="27" y="67"/>
                  </a:lnTo>
                  <a:lnTo>
                    <a:pt x="26" y="69"/>
                  </a:lnTo>
                  <a:lnTo>
                    <a:pt x="26" y="72"/>
                  </a:lnTo>
                  <a:lnTo>
                    <a:pt x="31" y="77"/>
                  </a:lnTo>
                  <a:lnTo>
                    <a:pt x="30" y="77"/>
                  </a:lnTo>
                  <a:lnTo>
                    <a:pt x="30" y="81"/>
                  </a:lnTo>
                  <a:lnTo>
                    <a:pt x="30" y="88"/>
                  </a:lnTo>
                  <a:lnTo>
                    <a:pt x="30" y="89"/>
                  </a:lnTo>
                  <a:lnTo>
                    <a:pt x="26" y="86"/>
                  </a:lnTo>
                  <a:lnTo>
                    <a:pt x="25" y="90"/>
                  </a:lnTo>
                  <a:lnTo>
                    <a:pt x="27" y="92"/>
                  </a:lnTo>
                  <a:lnTo>
                    <a:pt x="29" y="94"/>
                  </a:lnTo>
                  <a:lnTo>
                    <a:pt x="31" y="95"/>
                  </a:lnTo>
                  <a:lnTo>
                    <a:pt x="30" y="99"/>
                  </a:lnTo>
                  <a:lnTo>
                    <a:pt x="29" y="97"/>
                  </a:lnTo>
                  <a:lnTo>
                    <a:pt x="26" y="97"/>
                  </a:lnTo>
                  <a:lnTo>
                    <a:pt x="25" y="97"/>
                  </a:lnTo>
                  <a:lnTo>
                    <a:pt x="25" y="102"/>
                  </a:lnTo>
                  <a:lnTo>
                    <a:pt x="23" y="103"/>
                  </a:lnTo>
                  <a:lnTo>
                    <a:pt x="19" y="97"/>
                  </a:lnTo>
                  <a:lnTo>
                    <a:pt x="18" y="94"/>
                  </a:lnTo>
                  <a:lnTo>
                    <a:pt x="19" y="93"/>
                  </a:lnTo>
                  <a:lnTo>
                    <a:pt x="18" y="90"/>
                  </a:lnTo>
                  <a:lnTo>
                    <a:pt x="17" y="90"/>
                  </a:lnTo>
                  <a:lnTo>
                    <a:pt x="16" y="92"/>
                  </a:lnTo>
                  <a:lnTo>
                    <a:pt x="16" y="94"/>
                  </a:lnTo>
                  <a:lnTo>
                    <a:pt x="17" y="97"/>
                  </a:lnTo>
                  <a:lnTo>
                    <a:pt x="16" y="99"/>
                  </a:lnTo>
                  <a:lnTo>
                    <a:pt x="23" y="112"/>
                  </a:lnTo>
                  <a:lnTo>
                    <a:pt x="27" y="113"/>
                  </a:lnTo>
                  <a:lnTo>
                    <a:pt x="27" y="115"/>
                  </a:lnTo>
                  <a:lnTo>
                    <a:pt x="27" y="119"/>
                  </a:lnTo>
                  <a:lnTo>
                    <a:pt x="29" y="123"/>
                  </a:lnTo>
                  <a:lnTo>
                    <a:pt x="31" y="123"/>
                  </a:lnTo>
                  <a:lnTo>
                    <a:pt x="31" y="120"/>
                  </a:lnTo>
                  <a:lnTo>
                    <a:pt x="32" y="119"/>
                  </a:lnTo>
                  <a:lnTo>
                    <a:pt x="33" y="124"/>
                  </a:lnTo>
                  <a:lnTo>
                    <a:pt x="35" y="128"/>
                  </a:lnTo>
                  <a:lnTo>
                    <a:pt x="38" y="126"/>
                  </a:lnTo>
                  <a:lnTo>
                    <a:pt x="39" y="130"/>
                  </a:lnTo>
                  <a:lnTo>
                    <a:pt x="40" y="131"/>
                  </a:lnTo>
                  <a:lnTo>
                    <a:pt x="40" y="134"/>
                  </a:lnTo>
                  <a:lnTo>
                    <a:pt x="41" y="140"/>
                  </a:lnTo>
                  <a:lnTo>
                    <a:pt x="40" y="140"/>
                  </a:lnTo>
                  <a:lnTo>
                    <a:pt x="39" y="139"/>
                  </a:lnTo>
                  <a:lnTo>
                    <a:pt x="37" y="141"/>
                  </a:lnTo>
                  <a:lnTo>
                    <a:pt x="35" y="141"/>
                  </a:lnTo>
                  <a:lnTo>
                    <a:pt x="35" y="142"/>
                  </a:lnTo>
                  <a:lnTo>
                    <a:pt x="33" y="139"/>
                  </a:lnTo>
                  <a:lnTo>
                    <a:pt x="31" y="139"/>
                  </a:lnTo>
                  <a:lnTo>
                    <a:pt x="30" y="146"/>
                  </a:lnTo>
                  <a:lnTo>
                    <a:pt x="30" y="149"/>
                  </a:lnTo>
                  <a:lnTo>
                    <a:pt x="31" y="150"/>
                  </a:lnTo>
                  <a:lnTo>
                    <a:pt x="32" y="149"/>
                  </a:lnTo>
                  <a:lnTo>
                    <a:pt x="32" y="150"/>
                  </a:lnTo>
                  <a:lnTo>
                    <a:pt x="30" y="156"/>
                  </a:lnTo>
                  <a:lnTo>
                    <a:pt x="30" y="165"/>
                  </a:lnTo>
                  <a:lnTo>
                    <a:pt x="31" y="166"/>
                  </a:lnTo>
                  <a:lnTo>
                    <a:pt x="37" y="171"/>
                  </a:lnTo>
                  <a:lnTo>
                    <a:pt x="41" y="177"/>
                  </a:lnTo>
                  <a:lnTo>
                    <a:pt x="40" y="181"/>
                  </a:lnTo>
                  <a:lnTo>
                    <a:pt x="39" y="183"/>
                  </a:lnTo>
                  <a:lnTo>
                    <a:pt x="41" y="191"/>
                  </a:lnTo>
                  <a:lnTo>
                    <a:pt x="40" y="191"/>
                  </a:lnTo>
                  <a:lnTo>
                    <a:pt x="40" y="196"/>
                  </a:lnTo>
                  <a:lnTo>
                    <a:pt x="41" y="198"/>
                  </a:lnTo>
                  <a:lnTo>
                    <a:pt x="39" y="198"/>
                  </a:lnTo>
                  <a:lnTo>
                    <a:pt x="39" y="196"/>
                  </a:lnTo>
                  <a:lnTo>
                    <a:pt x="35" y="196"/>
                  </a:lnTo>
                  <a:lnTo>
                    <a:pt x="33" y="194"/>
                  </a:lnTo>
                  <a:lnTo>
                    <a:pt x="30" y="197"/>
                  </a:lnTo>
                  <a:lnTo>
                    <a:pt x="29" y="199"/>
                  </a:lnTo>
                  <a:lnTo>
                    <a:pt x="26" y="197"/>
                  </a:lnTo>
                  <a:lnTo>
                    <a:pt x="25" y="193"/>
                  </a:lnTo>
                  <a:lnTo>
                    <a:pt x="24" y="192"/>
                  </a:lnTo>
                  <a:lnTo>
                    <a:pt x="16" y="188"/>
                  </a:lnTo>
                  <a:lnTo>
                    <a:pt x="14" y="187"/>
                  </a:lnTo>
                  <a:lnTo>
                    <a:pt x="15" y="185"/>
                  </a:lnTo>
                  <a:lnTo>
                    <a:pt x="16" y="185"/>
                  </a:lnTo>
                  <a:lnTo>
                    <a:pt x="16" y="183"/>
                  </a:lnTo>
                  <a:lnTo>
                    <a:pt x="17" y="182"/>
                  </a:lnTo>
                  <a:lnTo>
                    <a:pt x="17" y="181"/>
                  </a:lnTo>
                  <a:lnTo>
                    <a:pt x="16" y="178"/>
                  </a:lnTo>
                  <a:lnTo>
                    <a:pt x="16" y="176"/>
                  </a:lnTo>
                  <a:lnTo>
                    <a:pt x="17" y="173"/>
                  </a:lnTo>
                  <a:lnTo>
                    <a:pt x="17" y="172"/>
                  </a:lnTo>
                  <a:lnTo>
                    <a:pt x="18" y="173"/>
                  </a:lnTo>
                  <a:lnTo>
                    <a:pt x="22" y="172"/>
                  </a:lnTo>
                  <a:lnTo>
                    <a:pt x="23" y="168"/>
                  </a:lnTo>
                  <a:lnTo>
                    <a:pt x="24" y="170"/>
                  </a:lnTo>
                  <a:lnTo>
                    <a:pt x="26" y="167"/>
                  </a:lnTo>
                  <a:lnTo>
                    <a:pt x="27" y="164"/>
                  </a:lnTo>
                  <a:lnTo>
                    <a:pt x="25" y="160"/>
                  </a:lnTo>
                  <a:lnTo>
                    <a:pt x="25" y="159"/>
                  </a:lnTo>
                  <a:lnTo>
                    <a:pt x="21" y="161"/>
                  </a:lnTo>
                  <a:lnTo>
                    <a:pt x="19" y="157"/>
                  </a:lnTo>
                  <a:lnTo>
                    <a:pt x="15" y="155"/>
                  </a:lnTo>
                  <a:lnTo>
                    <a:pt x="12" y="156"/>
                  </a:lnTo>
                  <a:lnTo>
                    <a:pt x="12" y="159"/>
                  </a:lnTo>
                  <a:lnTo>
                    <a:pt x="12" y="164"/>
                  </a:lnTo>
                  <a:lnTo>
                    <a:pt x="11" y="165"/>
                  </a:lnTo>
                  <a:lnTo>
                    <a:pt x="9" y="167"/>
                  </a:lnTo>
                  <a:lnTo>
                    <a:pt x="4" y="167"/>
                  </a:lnTo>
                  <a:lnTo>
                    <a:pt x="2" y="166"/>
                  </a:lnTo>
                  <a:lnTo>
                    <a:pt x="2" y="161"/>
                  </a:lnTo>
                  <a:lnTo>
                    <a:pt x="0" y="155"/>
                  </a:lnTo>
                  <a:lnTo>
                    <a:pt x="1" y="154"/>
                  </a:lnTo>
                  <a:lnTo>
                    <a:pt x="2" y="155"/>
                  </a:lnTo>
                  <a:lnTo>
                    <a:pt x="4" y="152"/>
                  </a:lnTo>
                  <a:lnTo>
                    <a:pt x="6" y="150"/>
                  </a:lnTo>
                  <a:lnTo>
                    <a:pt x="6" y="144"/>
                  </a:lnTo>
                  <a:lnTo>
                    <a:pt x="4" y="140"/>
                  </a:lnTo>
                  <a:lnTo>
                    <a:pt x="4" y="136"/>
                  </a:lnTo>
                  <a:lnTo>
                    <a:pt x="7" y="131"/>
                  </a:lnTo>
                  <a:lnTo>
                    <a:pt x="7" y="128"/>
                  </a:lnTo>
                  <a:lnTo>
                    <a:pt x="7" y="125"/>
                  </a:lnTo>
                  <a:lnTo>
                    <a:pt x="3" y="116"/>
                  </a:lnTo>
                  <a:lnTo>
                    <a:pt x="6" y="115"/>
                  </a:lnTo>
                  <a:lnTo>
                    <a:pt x="7" y="113"/>
                  </a:lnTo>
                  <a:lnTo>
                    <a:pt x="7" y="112"/>
                  </a:lnTo>
                  <a:lnTo>
                    <a:pt x="7" y="110"/>
                  </a:lnTo>
                  <a:lnTo>
                    <a:pt x="4" y="109"/>
                  </a:lnTo>
                  <a:lnTo>
                    <a:pt x="9" y="109"/>
                  </a:lnTo>
                  <a:lnTo>
                    <a:pt x="11" y="108"/>
                  </a:lnTo>
                  <a:lnTo>
                    <a:pt x="10" y="104"/>
                  </a:lnTo>
                  <a:lnTo>
                    <a:pt x="6" y="98"/>
                  </a:lnTo>
                  <a:lnTo>
                    <a:pt x="4" y="93"/>
                  </a:lnTo>
                  <a:lnTo>
                    <a:pt x="7" y="87"/>
                  </a:lnTo>
                  <a:lnTo>
                    <a:pt x="8" y="89"/>
                  </a:lnTo>
                  <a:lnTo>
                    <a:pt x="9" y="89"/>
                  </a:lnTo>
                  <a:lnTo>
                    <a:pt x="9" y="84"/>
                  </a:lnTo>
                  <a:lnTo>
                    <a:pt x="11" y="86"/>
                  </a:lnTo>
                  <a:lnTo>
                    <a:pt x="12" y="84"/>
                  </a:lnTo>
                  <a:lnTo>
                    <a:pt x="15" y="86"/>
                  </a:lnTo>
                  <a:lnTo>
                    <a:pt x="17" y="84"/>
                  </a:lnTo>
                  <a:lnTo>
                    <a:pt x="17" y="82"/>
                  </a:lnTo>
                  <a:lnTo>
                    <a:pt x="17" y="78"/>
                  </a:lnTo>
                  <a:lnTo>
                    <a:pt x="15" y="76"/>
                  </a:lnTo>
                  <a:lnTo>
                    <a:pt x="11" y="78"/>
                  </a:lnTo>
                  <a:lnTo>
                    <a:pt x="10" y="77"/>
                  </a:lnTo>
                  <a:lnTo>
                    <a:pt x="10" y="72"/>
                  </a:lnTo>
                  <a:lnTo>
                    <a:pt x="10" y="68"/>
                  </a:lnTo>
                  <a:lnTo>
                    <a:pt x="10" y="66"/>
                  </a:lnTo>
                  <a:lnTo>
                    <a:pt x="9" y="61"/>
                  </a:lnTo>
                  <a:lnTo>
                    <a:pt x="8" y="60"/>
                  </a:lnTo>
                  <a:lnTo>
                    <a:pt x="9" y="57"/>
                  </a:lnTo>
                  <a:lnTo>
                    <a:pt x="8" y="55"/>
                  </a:lnTo>
                  <a:lnTo>
                    <a:pt x="8" y="55"/>
                  </a:lnTo>
                  <a:lnTo>
                    <a:pt x="7" y="52"/>
                  </a:lnTo>
                  <a:lnTo>
                    <a:pt x="8" y="46"/>
                  </a:lnTo>
                  <a:lnTo>
                    <a:pt x="10" y="45"/>
                  </a:lnTo>
                  <a:lnTo>
                    <a:pt x="12" y="46"/>
                  </a:lnTo>
                  <a:lnTo>
                    <a:pt x="14" y="45"/>
                  </a:lnTo>
                  <a:lnTo>
                    <a:pt x="11" y="37"/>
                  </a:lnTo>
                  <a:lnTo>
                    <a:pt x="8" y="36"/>
                  </a:lnTo>
                  <a:lnTo>
                    <a:pt x="7" y="32"/>
                  </a:lnTo>
                  <a:lnTo>
                    <a:pt x="7" y="31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8" y="25"/>
                  </a:lnTo>
                  <a:lnTo>
                    <a:pt x="7" y="24"/>
                  </a:lnTo>
                  <a:lnTo>
                    <a:pt x="6" y="20"/>
                  </a:lnTo>
                  <a:lnTo>
                    <a:pt x="8" y="14"/>
                  </a:lnTo>
                  <a:lnTo>
                    <a:pt x="6" y="10"/>
                  </a:lnTo>
                  <a:lnTo>
                    <a:pt x="7" y="7"/>
                  </a:lnTo>
                  <a:lnTo>
                    <a:pt x="7" y="4"/>
                  </a:lnTo>
                  <a:lnTo>
                    <a:pt x="10" y="5"/>
                  </a:lnTo>
                  <a:lnTo>
                    <a:pt x="11" y="7"/>
                  </a:lnTo>
                  <a:lnTo>
                    <a:pt x="12" y="7"/>
                  </a:lnTo>
                  <a:lnTo>
                    <a:pt x="17" y="12"/>
                  </a:lnTo>
                  <a:lnTo>
                    <a:pt x="18" y="16"/>
                  </a:lnTo>
                  <a:lnTo>
                    <a:pt x="17" y="20"/>
                  </a:lnTo>
                  <a:lnTo>
                    <a:pt x="16" y="21"/>
                  </a:lnTo>
                  <a:lnTo>
                    <a:pt x="16" y="24"/>
                  </a:lnTo>
                  <a:lnTo>
                    <a:pt x="18" y="26"/>
                  </a:lnTo>
                  <a:lnTo>
                    <a:pt x="21" y="25"/>
                  </a:lnTo>
                  <a:lnTo>
                    <a:pt x="22" y="26"/>
                  </a:lnTo>
                  <a:lnTo>
                    <a:pt x="25" y="22"/>
                  </a:lnTo>
                  <a:lnTo>
                    <a:pt x="26" y="24"/>
                  </a:lnTo>
                  <a:lnTo>
                    <a:pt x="29" y="22"/>
                  </a:lnTo>
                  <a:lnTo>
                    <a:pt x="27" y="19"/>
                  </a:lnTo>
                  <a:lnTo>
                    <a:pt x="31" y="20"/>
                  </a:lnTo>
                  <a:lnTo>
                    <a:pt x="31" y="17"/>
                  </a:lnTo>
                  <a:lnTo>
                    <a:pt x="30" y="15"/>
                  </a:lnTo>
                  <a:lnTo>
                    <a:pt x="30" y="11"/>
                  </a:lnTo>
                  <a:lnTo>
                    <a:pt x="34" y="12"/>
                  </a:lnTo>
                  <a:lnTo>
                    <a:pt x="37" y="9"/>
                  </a:lnTo>
                  <a:lnTo>
                    <a:pt x="38" y="6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61" name="Freeform 1125" descr="30%"/>
            <p:cNvSpPr>
              <a:spLocks/>
            </p:cNvSpPr>
            <p:nvPr/>
          </p:nvSpPr>
          <p:spPr bwMode="auto">
            <a:xfrm>
              <a:off x="6149200" y="5699566"/>
              <a:ext cx="9297" cy="14463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8" y="15"/>
                </a:cxn>
                <a:cxn ang="0">
                  <a:pos x="10" y="19"/>
                </a:cxn>
                <a:cxn ang="0">
                  <a:pos x="10" y="23"/>
                </a:cxn>
                <a:cxn ang="0">
                  <a:pos x="8" y="26"/>
                </a:cxn>
                <a:cxn ang="0">
                  <a:pos x="6" y="25"/>
                </a:cxn>
                <a:cxn ang="0">
                  <a:pos x="5" y="23"/>
                </a:cxn>
                <a:cxn ang="0">
                  <a:pos x="3" y="23"/>
                </a:cxn>
                <a:cxn ang="0">
                  <a:pos x="1" y="18"/>
                </a:cxn>
                <a:cxn ang="0">
                  <a:pos x="3" y="16"/>
                </a:cxn>
                <a:cxn ang="0">
                  <a:pos x="0" y="9"/>
                </a:cxn>
                <a:cxn ang="0">
                  <a:pos x="1" y="3"/>
                </a:cxn>
                <a:cxn ang="0">
                  <a:pos x="3" y="10"/>
                </a:cxn>
                <a:cxn ang="0">
                  <a:pos x="6" y="8"/>
                </a:cxn>
                <a:cxn ang="0">
                  <a:pos x="7" y="3"/>
                </a:cxn>
                <a:cxn ang="0">
                  <a:pos x="8" y="0"/>
                </a:cxn>
                <a:cxn ang="0">
                  <a:pos x="11" y="5"/>
                </a:cxn>
              </a:cxnLst>
              <a:rect l="0" t="0" r="r" b="b"/>
              <a:pathLst>
                <a:path w="11" h="26">
                  <a:moveTo>
                    <a:pt x="11" y="5"/>
                  </a:moveTo>
                  <a:lnTo>
                    <a:pt x="8" y="15"/>
                  </a:lnTo>
                  <a:lnTo>
                    <a:pt x="10" y="19"/>
                  </a:lnTo>
                  <a:lnTo>
                    <a:pt x="10" y="23"/>
                  </a:lnTo>
                  <a:lnTo>
                    <a:pt x="8" y="26"/>
                  </a:lnTo>
                  <a:lnTo>
                    <a:pt x="6" y="25"/>
                  </a:lnTo>
                  <a:lnTo>
                    <a:pt x="5" y="23"/>
                  </a:lnTo>
                  <a:lnTo>
                    <a:pt x="3" y="23"/>
                  </a:lnTo>
                  <a:lnTo>
                    <a:pt x="1" y="18"/>
                  </a:lnTo>
                  <a:lnTo>
                    <a:pt x="3" y="16"/>
                  </a:lnTo>
                  <a:lnTo>
                    <a:pt x="0" y="9"/>
                  </a:lnTo>
                  <a:lnTo>
                    <a:pt x="1" y="3"/>
                  </a:lnTo>
                  <a:lnTo>
                    <a:pt x="3" y="10"/>
                  </a:lnTo>
                  <a:lnTo>
                    <a:pt x="6" y="8"/>
                  </a:lnTo>
                  <a:lnTo>
                    <a:pt x="7" y="3"/>
                  </a:lnTo>
                  <a:lnTo>
                    <a:pt x="8" y="0"/>
                  </a:lnTo>
                  <a:lnTo>
                    <a:pt x="11" y="5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62" name="Freeform 1126" descr="30%"/>
            <p:cNvSpPr>
              <a:spLocks/>
            </p:cNvSpPr>
            <p:nvPr/>
          </p:nvSpPr>
          <p:spPr bwMode="auto">
            <a:xfrm>
              <a:off x="6264508" y="5113083"/>
              <a:ext cx="18601" cy="11249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7" y="0"/>
                </a:cxn>
                <a:cxn ang="0">
                  <a:pos x="19" y="1"/>
                </a:cxn>
                <a:cxn ang="0">
                  <a:pos x="17" y="9"/>
                </a:cxn>
                <a:cxn ang="0">
                  <a:pos x="15" y="9"/>
                </a:cxn>
                <a:cxn ang="0">
                  <a:pos x="12" y="15"/>
                </a:cxn>
                <a:cxn ang="0">
                  <a:pos x="11" y="16"/>
                </a:cxn>
                <a:cxn ang="0">
                  <a:pos x="9" y="20"/>
                </a:cxn>
                <a:cxn ang="0">
                  <a:pos x="5" y="23"/>
                </a:cxn>
                <a:cxn ang="0">
                  <a:pos x="0" y="20"/>
                </a:cxn>
                <a:cxn ang="0">
                  <a:pos x="2" y="13"/>
                </a:cxn>
                <a:cxn ang="0">
                  <a:pos x="3" y="11"/>
                </a:cxn>
                <a:cxn ang="0">
                  <a:pos x="5" y="4"/>
                </a:cxn>
                <a:cxn ang="0">
                  <a:pos x="10" y="4"/>
                </a:cxn>
              </a:cxnLst>
              <a:rect l="0" t="0" r="r" b="b"/>
              <a:pathLst>
                <a:path w="19" h="23">
                  <a:moveTo>
                    <a:pt x="10" y="4"/>
                  </a:moveTo>
                  <a:lnTo>
                    <a:pt x="17" y="0"/>
                  </a:lnTo>
                  <a:lnTo>
                    <a:pt x="19" y="1"/>
                  </a:lnTo>
                  <a:lnTo>
                    <a:pt x="17" y="9"/>
                  </a:lnTo>
                  <a:lnTo>
                    <a:pt x="15" y="9"/>
                  </a:lnTo>
                  <a:lnTo>
                    <a:pt x="12" y="15"/>
                  </a:lnTo>
                  <a:lnTo>
                    <a:pt x="11" y="16"/>
                  </a:lnTo>
                  <a:lnTo>
                    <a:pt x="9" y="20"/>
                  </a:lnTo>
                  <a:lnTo>
                    <a:pt x="5" y="23"/>
                  </a:lnTo>
                  <a:lnTo>
                    <a:pt x="0" y="20"/>
                  </a:lnTo>
                  <a:lnTo>
                    <a:pt x="2" y="13"/>
                  </a:lnTo>
                  <a:lnTo>
                    <a:pt x="3" y="11"/>
                  </a:lnTo>
                  <a:lnTo>
                    <a:pt x="5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63" name="Freeform 1127" descr="30%"/>
            <p:cNvSpPr>
              <a:spLocks/>
            </p:cNvSpPr>
            <p:nvPr/>
          </p:nvSpPr>
          <p:spPr bwMode="auto">
            <a:xfrm>
              <a:off x="6275671" y="4232556"/>
              <a:ext cx="9297" cy="4819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6" y="0"/>
                </a:cxn>
                <a:cxn ang="0">
                  <a:pos x="10" y="3"/>
                </a:cxn>
                <a:cxn ang="0">
                  <a:pos x="7" y="4"/>
                </a:cxn>
                <a:cxn ang="0">
                  <a:pos x="5" y="4"/>
                </a:cxn>
                <a:cxn ang="0">
                  <a:pos x="0" y="8"/>
                </a:cxn>
                <a:cxn ang="0">
                  <a:pos x="2" y="6"/>
                </a:cxn>
                <a:cxn ang="0">
                  <a:pos x="0" y="4"/>
                </a:cxn>
                <a:cxn ang="0">
                  <a:pos x="4" y="1"/>
                </a:cxn>
              </a:cxnLst>
              <a:rect l="0" t="0" r="r" b="b"/>
              <a:pathLst>
                <a:path w="10" h="8">
                  <a:moveTo>
                    <a:pt x="4" y="1"/>
                  </a:moveTo>
                  <a:lnTo>
                    <a:pt x="6" y="0"/>
                  </a:lnTo>
                  <a:lnTo>
                    <a:pt x="10" y="3"/>
                  </a:lnTo>
                  <a:lnTo>
                    <a:pt x="7" y="4"/>
                  </a:lnTo>
                  <a:lnTo>
                    <a:pt x="5" y="4"/>
                  </a:lnTo>
                  <a:lnTo>
                    <a:pt x="0" y="8"/>
                  </a:lnTo>
                  <a:lnTo>
                    <a:pt x="2" y="6"/>
                  </a:lnTo>
                  <a:lnTo>
                    <a:pt x="0" y="4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64" name="Freeform 1128" descr="30%"/>
            <p:cNvSpPr>
              <a:spLocks/>
            </p:cNvSpPr>
            <p:nvPr/>
          </p:nvSpPr>
          <p:spPr bwMode="auto">
            <a:xfrm>
              <a:off x="6277531" y="4179528"/>
              <a:ext cx="5578" cy="1605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" y="1"/>
                </a:cxn>
                <a:cxn ang="0">
                  <a:pos x="4" y="5"/>
                </a:cxn>
                <a:cxn ang="0">
                  <a:pos x="2" y="5"/>
                </a:cxn>
              </a:cxnLst>
              <a:rect l="0" t="0" r="r" b="b"/>
              <a:pathLst>
                <a:path w="4" h="5">
                  <a:moveTo>
                    <a:pt x="2" y="5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3" y="1"/>
                  </a:lnTo>
                  <a:lnTo>
                    <a:pt x="4" y="5"/>
                  </a:lnTo>
                  <a:lnTo>
                    <a:pt x="2" y="5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65" name="Freeform 1129" descr="30%"/>
            <p:cNvSpPr>
              <a:spLocks/>
            </p:cNvSpPr>
            <p:nvPr/>
          </p:nvSpPr>
          <p:spPr bwMode="auto">
            <a:xfrm>
              <a:off x="6145481" y="4399661"/>
              <a:ext cx="3719" cy="160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4" y="1"/>
                </a:cxn>
                <a:cxn ang="0">
                  <a:pos x="2" y="2"/>
                </a:cxn>
                <a:cxn ang="0">
                  <a:pos x="0" y="1"/>
                </a:cxn>
                <a:cxn ang="0">
                  <a:pos x="3" y="0"/>
                </a:cxn>
              </a:cxnLst>
              <a:rect l="0" t="0" r="r" b="b"/>
              <a:pathLst>
                <a:path w="4" h="2">
                  <a:moveTo>
                    <a:pt x="3" y="0"/>
                  </a:moveTo>
                  <a:lnTo>
                    <a:pt x="4" y="1"/>
                  </a:lnTo>
                  <a:lnTo>
                    <a:pt x="2" y="2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66" name="Freeform 1130" descr="30%"/>
            <p:cNvSpPr>
              <a:spLocks/>
            </p:cNvSpPr>
            <p:nvPr/>
          </p:nvSpPr>
          <p:spPr bwMode="auto">
            <a:xfrm>
              <a:off x="6284969" y="4187562"/>
              <a:ext cx="16735" cy="3215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5" y="7"/>
                </a:cxn>
                <a:cxn ang="0">
                  <a:pos x="3" y="6"/>
                </a:cxn>
                <a:cxn ang="0">
                  <a:pos x="2" y="5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4" y="1"/>
                </a:cxn>
                <a:cxn ang="0">
                  <a:pos x="18" y="0"/>
                </a:cxn>
                <a:cxn ang="0">
                  <a:pos x="12" y="2"/>
                </a:cxn>
              </a:cxnLst>
              <a:rect l="0" t="0" r="r" b="b"/>
              <a:pathLst>
                <a:path w="18" h="7">
                  <a:moveTo>
                    <a:pt x="12" y="2"/>
                  </a:moveTo>
                  <a:lnTo>
                    <a:pt x="5" y="7"/>
                  </a:lnTo>
                  <a:lnTo>
                    <a:pt x="3" y="6"/>
                  </a:lnTo>
                  <a:lnTo>
                    <a:pt x="2" y="5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2"/>
                  </a:lnTo>
                  <a:lnTo>
                    <a:pt x="4" y="1"/>
                  </a:lnTo>
                  <a:lnTo>
                    <a:pt x="18" y="0"/>
                  </a:lnTo>
                  <a:lnTo>
                    <a:pt x="12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67" name="Freeform 1131" descr="30%"/>
            <p:cNvSpPr>
              <a:spLocks/>
            </p:cNvSpPr>
            <p:nvPr/>
          </p:nvSpPr>
          <p:spPr bwMode="auto">
            <a:xfrm>
              <a:off x="5905562" y="5669035"/>
              <a:ext cx="1859" cy="1605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4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4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68" name="Freeform 1132" descr="30%"/>
            <p:cNvSpPr>
              <a:spLocks/>
            </p:cNvSpPr>
            <p:nvPr/>
          </p:nvSpPr>
          <p:spPr bwMode="auto">
            <a:xfrm>
              <a:off x="6284969" y="4881702"/>
              <a:ext cx="1859" cy="160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1" y="0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69" name="Freeform 1133" descr="30%"/>
            <p:cNvSpPr>
              <a:spLocks/>
            </p:cNvSpPr>
            <p:nvPr/>
          </p:nvSpPr>
          <p:spPr bwMode="auto">
            <a:xfrm>
              <a:off x="6022729" y="5254481"/>
              <a:ext cx="33478" cy="33741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11" y="5"/>
                </a:cxn>
                <a:cxn ang="0">
                  <a:pos x="13" y="0"/>
                </a:cxn>
                <a:cxn ang="0">
                  <a:pos x="20" y="3"/>
                </a:cxn>
                <a:cxn ang="0">
                  <a:pos x="22" y="3"/>
                </a:cxn>
                <a:cxn ang="0">
                  <a:pos x="26" y="7"/>
                </a:cxn>
                <a:cxn ang="0">
                  <a:pos x="29" y="19"/>
                </a:cxn>
                <a:cxn ang="0">
                  <a:pos x="30" y="22"/>
                </a:cxn>
                <a:cxn ang="0">
                  <a:pos x="33" y="26"/>
                </a:cxn>
                <a:cxn ang="0">
                  <a:pos x="36" y="31"/>
                </a:cxn>
                <a:cxn ang="0">
                  <a:pos x="35" y="35"/>
                </a:cxn>
                <a:cxn ang="0">
                  <a:pos x="34" y="37"/>
                </a:cxn>
                <a:cxn ang="0">
                  <a:pos x="34" y="46"/>
                </a:cxn>
                <a:cxn ang="0">
                  <a:pos x="30" y="47"/>
                </a:cxn>
                <a:cxn ang="0">
                  <a:pos x="28" y="48"/>
                </a:cxn>
                <a:cxn ang="0">
                  <a:pos x="30" y="55"/>
                </a:cxn>
                <a:cxn ang="0">
                  <a:pos x="25" y="62"/>
                </a:cxn>
                <a:cxn ang="0">
                  <a:pos x="25" y="57"/>
                </a:cxn>
                <a:cxn ang="0">
                  <a:pos x="23" y="53"/>
                </a:cxn>
                <a:cxn ang="0">
                  <a:pos x="21" y="51"/>
                </a:cxn>
                <a:cxn ang="0">
                  <a:pos x="22" y="45"/>
                </a:cxn>
                <a:cxn ang="0">
                  <a:pos x="20" y="41"/>
                </a:cxn>
                <a:cxn ang="0">
                  <a:pos x="17" y="46"/>
                </a:cxn>
                <a:cxn ang="0">
                  <a:pos x="17" y="56"/>
                </a:cxn>
                <a:cxn ang="0">
                  <a:pos x="12" y="55"/>
                </a:cxn>
                <a:cxn ang="0">
                  <a:pos x="11" y="48"/>
                </a:cxn>
                <a:cxn ang="0">
                  <a:pos x="6" y="38"/>
                </a:cxn>
                <a:cxn ang="0">
                  <a:pos x="7" y="32"/>
                </a:cxn>
                <a:cxn ang="0">
                  <a:pos x="11" y="40"/>
                </a:cxn>
                <a:cxn ang="0">
                  <a:pos x="11" y="31"/>
                </a:cxn>
                <a:cxn ang="0">
                  <a:pos x="8" y="26"/>
                </a:cxn>
                <a:cxn ang="0">
                  <a:pos x="7" y="24"/>
                </a:cxn>
                <a:cxn ang="0">
                  <a:pos x="5" y="21"/>
                </a:cxn>
                <a:cxn ang="0">
                  <a:pos x="2" y="16"/>
                </a:cxn>
                <a:cxn ang="0">
                  <a:pos x="2" y="12"/>
                </a:cxn>
                <a:cxn ang="0">
                  <a:pos x="3" y="9"/>
                </a:cxn>
              </a:cxnLst>
              <a:rect l="0" t="0" r="r" b="b"/>
              <a:pathLst>
                <a:path w="36" h="63">
                  <a:moveTo>
                    <a:pt x="3" y="9"/>
                  </a:moveTo>
                  <a:lnTo>
                    <a:pt x="6" y="6"/>
                  </a:lnTo>
                  <a:lnTo>
                    <a:pt x="8" y="6"/>
                  </a:lnTo>
                  <a:lnTo>
                    <a:pt x="11" y="5"/>
                  </a:lnTo>
                  <a:lnTo>
                    <a:pt x="12" y="1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0" y="3"/>
                  </a:lnTo>
                  <a:lnTo>
                    <a:pt x="21" y="1"/>
                  </a:lnTo>
                  <a:lnTo>
                    <a:pt x="22" y="3"/>
                  </a:lnTo>
                  <a:lnTo>
                    <a:pt x="23" y="5"/>
                  </a:lnTo>
                  <a:lnTo>
                    <a:pt x="26" y="7"/>
                  </a:lnTo>
                  <a:lnTo>
                    <a:pt x="29" y="17"/>
                  </a:lnTo>
                  <a:lnTo>
                    <a:pt x="29" y="19"/>
                  </a:lnTo>
                  <a:lnTo>
                    <a:pt x="28" y="19"/>
                  </a:lnTo>
                  <a:lnTo>
                    <a:pt x="30" y="22"/>
                  </a:lnTo>
                  <a:lnTo>
                    <a:pt x="30" y="26"/>
                  </a:lnTo>
                  <a:lnTo>
                    <a:pt x="33" y="26"/>
                  </a:lnTo>
                  <a:lnTo>
                    <a:pt x="34" y="30"/>
                  </a:lnTo>
                  <a:lnTo>
                    <a:pt x="36" y="31"/>
                  </a:lnTo>
                  <a:lnTo>
                    <a:pt x="36" y="36"/>
                  </a:lnTo>
                  <a:lnTo>
                    <a:pt x="35" y="35"/>
                  </a:lnTo>
                  <a:lnTo>
                    <a:pt x="34" y="36"/>
                  </a:lnTo>
                  <a:lnTo>
                    <a:pt x="34" y="37"/>
                  </a:lnTo>
                  <a:lnTo>
                    <a:pt x="33" y="40"/>
                  </a:lnTo>
                  <a:lnTo>
                    <a:pt x="34" y="46"/>
                  </a:lnTo>
                  <a:lnTo>
                    <a:pt x="33" y="46"/>
                  </a:lnTo>
                  <a:lnTo>
                    <a:pt x="30" y="47"/>
                  </a:lnTo>
                  <a:lnTo>
                    <a:pt x="28" y="45"/>
                  </a:lnTo>
                  <a:lnTo>
                    <a:pt x="28" y="48"/>
                  </a:lnTo>
                  <a:lnTo>
                    <a:pt x="30" y="52"/>
                  </a:lnTo>
                  <a:lnTo>
                    <a:pt x="30" y="55"/>
                  </a:lnTo>
                  <a:lnTo>
                    <a:pt x="26" y="63"/>
                  </a:lnTo>
                  <a:lnTo>
                    <a:pt x="25" y="62"/>
                  </a:lnTo>
                  <a:lnTo>
                    <a:pt x="23" y="59"/>
                  </a:lnTo>
                  <a:lnTo>
                    <a:pt x="25" y="57"/>
                  </a:lnTo>
                  <a:lnTo>
                    <a:pt x="23" y="57"/>
                  </a:lnTo>
                  <a:lnTo>
                    <a:pt x="23" y="53"/>
                  </a:lnTo>
                  <a:lnTo>
                    <a:pt x="22" y="53"/>
                  </a:lnTo>
                  <a:lnTo>
                    <a:pt x="21" y="51"/>
                  </a:lnTo>
                  <a:lnTo>
                    <a:pt x="21" y="48"/>
                  </a:lnTo>
                  <a:lnTo>
                    <a:pt x="22" y="45"/>
                  </a:lnTo>
                  <a:lnTo>
                    <a:pt x="21" y="45"/>
                  </a:lnTo>
                  <a:lnTo>
                    <a:pt x="20" y="41"/>
                  </a:lnTo>
                  <a:lnTo>
                    <a:pt x="19" y="46"/>
                  </a:lnTo>
                  <a:lnTo>
                    <a:pt x="17" y="46"/>
                  </a:lnTo>
                  <a:lnTo>
                    <a:pt x="18" y="50"/>
                  </a:lnTo>
                  <a:lnTo>
                    <a:pt x="17" y="56"/>
                  </a:lnTo>
                  <a:lnTo>
                    <a:pt x="15" y="55"/>
                  </a:lnTo>
                  <a:lnTo>
                    <a:pt x="12" y="55"/>
                  </a:lnTo>
                  <a:lnTo>
                    <a:pt x="11" y="51"/>
                  </a:lnTo>
                  <a:lnTo>
                    <a:pt x="11" y="48"/>
                  </a:lnTo>
                  <a:lnTo>
                    <a:pt x="6" y="43"/>
                  </a:lnTo>
                  <a:lnTo>
                    <a:pt x="6" y="38"/>
                  </a:lnTo>
                  <a:lnTo>
                    <a:pt x="7" y="36"/>
                  </a:lnTo>
                  <a:lnTo>
                    <a:pt x="7" y="32"/>
                  </a:lnTo>
                  <a:lnTo>
                    <a:pt x="8" y="33"/>
                  </a:lnTo>
                  <a:lnTo>
                    <a:pt x="11" y="40"/>
                  </a:lnTo>
                  <a:lnTo>
                    <a:pt x="12" y="36"/>
                  </a:lnTo>
                  <a:lnTo>
                    <a:pt x="11" y="31"/>
                  </a:lnTo>
                  <a:lnTo>
                    <a:pt x="8" y="29"/>
                  </a:lnTo>
                  <a:lnTo>
                    <a:pt x="8" y="26"/>
                  </a:lnTo>
                  <a:lnTo>
                    <a:pt x="7" y="26"/>
                  </a:lnTo>
                  <a:lnTo>
                    <a:pt x="7" y="24"/>
                  </a:lnTo>
                  <a:lnTo>
                    <a:pt x="6" y="21"/>
                  </a:lnTo>
                  <a:lnTo>
                    <a:pt x="5" y="21"/>
                  </a:lnTo>
                  <a:lnTo>
                    <a:pt x="4" y="15"/>
                  </a:lnTo>
                  <a:lnTo>
                    <a:pt x="2" y="16"/>
                  </a:lnTo>
                  <a:lnTo>
                    <a:pt x="2" y="15"/>
                  </a:lnTo>
                  <a:lnTo>
                    <a:pt x="2" y="12"/>
                  </a:lnTo>
                  <a:lnTo>
                    <a:pt x="0" y="9"/>
                  </a:lnTo>
                  <a:lnTo>
                    <a:pt x="3" y="9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70" name="Freeform 1134" descr="30%"/>
            <p:cNvSpPr>
              <a:spLocks/>
            </p:cNvSpPr>
            <p:nvPr/>
          </p:nvSpPr>
          <p:spPr bwMode="auto">
            <a:xfrm>
              <a:off x="6052488" y="5328392"/>
              <a:ext cx="1859" cy="160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71" name="Freeform 1135" descr="30%"/>
            <p:cNvSpPr>
              <a:spLocks/>
            </p:cNvSpPr>
            <p:nvPr/>
          </p:nvSpPr>
          <p:spPr bwMode="auto">
            <a:xfrm>
              <a:off x="6297985" y="4197205"/>
              <a:ext cx="5578" cy="160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1" y="4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5" y="0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lnTo>
                    <a:pt x="5" y="3"/>
                  </a:lnTo>
                  <a:lnTo>
                    <a:pt x="4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72" name="Freeform 1136" descr="30%"/>
            <p:cNvSpPr>
              <a:spLocks/>
            </p:cNvSpPr>
            <p:nvPr/>
          </p:nvSpPr>
          <p:spPr bwMode="auto">
            <a:xfrm>
              <a:off x="5888825" y="4250229"/>
              <a:ext cx="9297" cy="4819"/>
            </a:xfrm>
            <a:custGeom>
              <a:avLst/>
              <a:gdLst/>
              <a:ahLst/>
              <a:cxnLst>
                <a:cxn ang="0">
                  <a:pos x="9" y="5"/>
                </a:cxn>
                <a:cxn ang="0">
                  <a:pos x="8" y="8"/>
                </a:cxn>
                <a:cxn ang="0">
                  <a:pos x="3" y="5"/>
                </a:cxn>
                <a:cxn ang="0">
                  <a:pos x="1" y="8"/>
                </a:cxn>
                <a:cxn ang="0">
                  <a:pos x="0" y="5"/>
                </a:cxn>
                <a:cxn ang="0">
                  <a:pos x="1" y="2"/>
                </a:cxn>
                <a:cxn ang="0">
                  <a:pos x="4" y="0"/>
                </a:cxn>
                <a:cxn ang="0">
                  <a:pos x="9" y="2"/>
                </a:cxn>
                <a:cxn ang="0">
                  <a:pos x="9" y="5"/>
                </a:cxn>
              </a:cxnLst>
              <a:rect l="0" t="0" r="r" b="b"/>
              <a:pathLst>
                <a:path w="9" h="8">
                  <a:moveTo>
                    <a:pt x="9" y="5"/>
                  </a:moveTo>
                  <a:lnTo>
                    <a:pt x="8" y="8"/>
                  </a:lnTo>
                  <a:lnTo>
                    <a:pt x="3" y="5"/>
                  </a:lnTo>
                  <a:lnTo>
                    <a:pt x="1" y="8"/>
                  </a:lnTo>
                  <a:lnTo>
                    <a:pt x="0" y="5"/>
                  </a:lnTo>
                  <a:lnTo>
                    <a:pt x="1" y="2"/>
                  </a:lnTo>
                  <a:lnTo>
                    <a:pt x="4" y="0"/>
                  </a:lnTo>
                  <a:lnTo>
                    <a:pt x="9" y="2"/>
                  </a:lnTo>
                  <a:lnTo>
                    <a:pt x="9" y="5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73" name="Freeform 1137" descr="30%"/>
            <p:cNvSpPr>
              <a:spLocks/>
            </p:cNvSpPr>
            <p:nvPr/>
          </p:nvSpPr>
          <p:spPr bwMode="auto">
            <a:xfrm>
              <a:off x="6056207" y="4288794"/>
              <a:ext cx="13016" cy="14463"/>
            </a:xfrm>
            <a:custGeom>
              <a:avLst/>
              <a:gdLst/>
              <a:ahLst/>
              <a:cxnLst>
                <a:cxn ang="0">
                  <a:pos x="14" y="7"/>
                </a:cxn>
                <a:cxn ang="0">
                  <a:pos x="13" y="11"/>
                </a:cxn>
                <a:cxn ang="0">
                  <a:pos x="13" y="15"/>
                </a:cxn>
                <a:cxn ang="0">
                  <a:pos x="10" y="18"/>
                </a:cxn>
                <a:cxn ang="0">
                  <a:pos x="12" y="21"/>
                </a:cxn>
                <a:cxn ang="0">
                  <a:pos x="10" y="27"/>
                </a:cxn>
                <a:cxn ang="0">
                  <a:pos x="6" y="27"/>
                </a:cxn>
                <a:cxn ang="0">
                  <a:pos x="6" y="25"/>
                </a:cxn>
                <a:cxn ang="0">
                  <a:pos x="4" y="21"/>
                </a:cxn>
                <a:cxn ang="0">
                  <a:pos x="4" y="18"/>
                </a:cxn>
                <a:cxn ang="0">
                  <a:pos x="0" y="12"/>
                </a:cxn>
                <a:cxn ang="0">
                  <a:pos x="2" y="11"/>
                </a:cxn>
                <a:cxn ang="0">
                  <a:pos x="6" y="14"/>
                </a:cxn>
                <a:cxn ang="0">
                  <a:pos x="4" y="6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7" y="2"/>
                </a:cxn>
                <a:cxn ang="0">
                  <a:pos x="9" y="4"/>
                </a:cxn>
                <a:cxn ang="0">
                  <a:pos x="10" y="7"/>
                </a:cxn>
                <a:cxn ang="0">
                  <a:pos x="13" y="9"/>
                </a:cxn>
                <a:cxn ang="0">
                  <a:pos x="15" y="7"/>
                </a:cxn>
                <a:cxn ang="0">
                  <a:pos x="14" y="7"/>
                </a:cxn>
              </a:cxnLst>
              <a:rect l="0" t="0" r="r" b="b"/>
              <a:pathLst>
                <a:path w="15" h="27">
                  <a:moveTo>
                    <a:pt x="14" y="7"/>
                  </a:moveTo>
                  <a:lnTo>
                    <a:pt x="13" y="11"/>
                  </a:lnTo>
                  <a:lnTo>
                    <a:pt x="13" y="15"/>
                  </a:lnTo>
                  <a:lnTo>
                    <a:pt x="10" y="18"/>
                  </a:lnTo>
                  <a:lnTo>
                    <a:pt x="12" y="21"/>
                  </a:lnTo>
                  <a:lnTo>
                    <a:pt x="10" y="27"/>
                  </a:lnTo>
                  <a:lnTo>
                    <a:pt x="6" y="27"/>
                  </a:lnTo>
                  <a:lnTo>
                    <a:pt x="6" y="25"/>
                  </a:lnTo>
                  <a:lnTo>
                    <a:pt x="4" y="21"/>
                  </a:lnTo>
                  <a:lnTo>
                    <a:pt x="4" y="18"/>
                  </a:lnTo>
                  <a:lnTo>
                    <a:pt x="0" y="12"/>
                  </a:lnTo>
                  <a:lnTo>
                    <a:pt x="2" y="11"/>
                  </a:lnTo>
                  <a:lnTo>
                    <a:pt x="6" y="14"/>
                  </a:lnTo>
                  <a:lnTo>
                    <a:pt x="4" y="6"/>
                  </a:lnTo>
                  <a:lnTo>
                    <a:pt x="1" y="2"/>
                  </a:lnTo>
                  <a:lnTo>
                    <a:pt x="5" y="0"/>
                  </a:lnTo>
                  <a:lnTo>
                    <a:pt x="7" y="2"/>
                  </a:lnTo>
                  <a:lnTo>
                    <a:pt x="9" y="4"/>
                  </a:lnTo>
                  <a:lnTo>
                    <a:pt x="10" y="7"/>
                  </a:lnTo>
                  <a:lnTo>
                    <a:pt x="13" y="9"/>
                  </a:lnTo>
                  <a:lnTo>
                    <a:pt x="15" y="7"/>
                  </a:lnTo>
                  <a:lnTo>
                    <a:pt x="14" y="7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74" name="Freeform 1138" descr="30%"/>
            <p:cNvSpPr>
              <a:spLocks/>
            </p:cNvSpPr>
            <p:nvPr/>
          </p:nvSpPr>
          <p:spPr bwMode="auto">
            <a:xfrm>
              <a:off x="6305429" y="6135008"/>
              <a:ext cx="1859" cy="160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75" name="Freeform 1139" descr="30%"/>
            <p:cNvSpPr>
              <a:spLocks/>
            </p:cNvSpPr>
            <p:nvPr/>
          </p:nvSpPr>
          <p:spPr bwMode="auto">
            <a:xfrm>
              <a:off x="6143621" y="4341818"/>
              <a:ext cx="1859" cy="1605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76" name="Freeform 1140" descr="30%"/>
            <p:cNvSpPr>
              <a:spLocks/>
            </p:cNvSpPr>
            <p:nvPr/>
          </p:nvSpPr>
          <p:spPr bwMode="auto">
            <a:xfrm>
              <a:off x="6305429" y="6133398"/>
              <a:ext cx="3719" cy="160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" y="1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2" y="0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3" y="1"/>
                  </a:lnTo>
                  <a:lnTo>
                    <a:pt x="0" y="3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77" name="Freeform 1141" descr="30%"/>
            <p:cNvSpPr>
              <a:spLocks/>
            </p:cNvSpPr>
            <p:nvPr/>
          </p:nvSpPr>
          <p:spPr bwMode="auto">
            <a:xfrm>
              <a:off x="6320305" y="5029528"/>
              <a:ext cx="11157" cy="1446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2" y="4"/>
                </a:cxn>
                <a:cxn ang="0">
                  <a:pos x="7" y="4"/>
                </a:cxn>
                <a:cxn ang="0">
                  <a:pos x="11" y="4"/>
                </a:cxn>
                <a:cxn ang="0">
                  <a:pos x="11" y="8"/>
                </a:cxn>
                <a:cxn ang="0">
                  <a:pos x="9" y="13"/>
                </a:cxn>
                <a:cxn ang="0">
                  <a:pos x="9" y="19"/>
                </a:cxn>
                <a:cxn ang="0">
                  <a:pos x="11" y="20"/>
                </a:cxn>
                <a:cxn ang="0">
                  <a:pos x="12" y="23"/>
                </a:cxn>
                <a:cxn ang="0">
                  <a:pos x="12" y="24"/>
                </a:cxn>
                <a:cxn ang="0">
                  <a:pos x="10" y="28"/>
                </a:cxn>
                <a:cxn ang="0">
                  <a:pos x="8" y="28"/>
                </a:cxn>
                <a:cxn ang="0">
                  <a:pos x="7" y="25"/>
                </a:cxn>
                <a:cxn ang="0">
                  <a:pos x="7" y="25"/>
                </a:cxn>
                <a:cxn ang="0">
                  <a:pos x="7" y="22"/>
                </a:cxn>
                <a:cxn ang="0">
                  <a:pos x="3" y="19"/>
                </a:cxn>
                <a:cxn ang="0">
                  <a:pos x="3" y="14"/>
                </a:cxn>
                <a:cxn ang="0">
                  <a:pos x="1" y="12"/>
                </a:cxn>
                <a:cxn ang="0">
                  <a:pos x="1" y="10"/>
                </a:cxn>
                <a:cxn ang="0">
                  <a:pos x="0" y="9"/>
                </a:cxn>
                <a:cxn ang="0">
                  <a:pos x="0" y="4"/>
                </a:cxn>
              </a:cxnLst>
              <a:rect l="0" t="0" r="r" b="b"/>
              <a:pathLst>
                <a:path w="12" h="28">
                  <a:moveTo>
                    <a:pt x="0" y="4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2" y="4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1" y="8"/>
                  </a:lnTo>
                  <a:lnTo>
                    <a:pt x="9" y="13"/>
                  </a:lnTo>
                  <a:lnTo>
                    <a:pt x="9" y="19"/>
                  </a:lnTo>
                  <a:lnTo>
                    <a:pt x="11" y="20"/>
                  </a:lnTo>
                  <a:lnTo>
                    <a:pt x="12" y="23"/>
                  </a:lnTo>
                  <a:lnTo>
                    <a:pt x="12" y="24"/>
                  </a:lnTo>
                  <a:lnTo>
                    <a:pt x="10" y="28"/>
                  </a:lnTo>
                  <a:lnTo>
                    <a:pt x="8" y="28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7" y="22"/>
                  </a:lnTo>
                  <a:lnTo>
                    <a:pt x="3" y="19"/>
                  </a:lnTo>
                  <a:lnTo>
                    <a:pt x="3" y="14"/>
                  </a:lnTo>
                  <a:lnTo>
                    <a:pt x="1" y="12"/>
                  </a:lnTo>
                  <a:lnTo>
                    <a:pt x="1" y="10"/>
                  </a:lnTo>
                  <a:lnTo>
                    <a:pt x="0" y="9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78" name="Freeform 1142" descr="30%"/>
            <p:cNvSpPr>
              <a:spLocks/>
            </p:cNvSpPr>
            <p:nvPr/>
          </p:nvSpPr>
          <p:spPr bwMode="auto">
            <a:xfrm>
              <a:off x="6058066" y="4423763"/>
              <a:ext cx="1859" cy="1605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2" y="2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" y="2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2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79" name="Freeform 1143" descr="30%"/>
            <p:cNvSpPr>
              <a:spLocks/>
            </p:cNvSpPr>
            <p:nvPr/>
          </p:nvSpPr>
          <p:spPr bwMode="auto">
            <a:xfrm>
              <a:off x="5868365" y="5762229"/>
              <a:ext cx="7438" cy="6429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6" y="13"/>
                </a:cxn>
                <a:cxn ang="0">
                  <a:pos x="5" y="12"/>
                </a:cxn>
                <a:cxn ang="0">
                  <a:pos x="6" y="11"/>
                </a:cxn>
                <a:cxn ang="0">
                  <a:pos x="6" y="8"/>
                </a:cxn>
                <a:cxn ang="0">
                  <a:pos x="4" y="5"/>
                </a:cxn>
                <a:cxn ang="0">
                  <a:pos x="0" y="5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6" y="3"/>
                </a:cxn>
                <a:cxn ang="0">
                  <a:pos x="10" y="6"/>
                </a:cxn>
              </a:cxnLst>
              <a:rect l="0" t="0" r="r" b="b"/>
              <a:pathLst>
                <a:path w="10" h="13">
                  <a:moveTo>
                    <a:pt x="10" y="6"/>
                  </a:moveTo>
                  <a:lnTo>
                    <a:pt x="6" y="13"/>
                  </a:lnTo>
                  <a:lnTo>
                    <a:pt x="5" y="12"/>
                  </a:lnTo>
                  <a:lnTo>
                    <a:pt x="6" y="11"/>
                  </a:lnTo>
                  <a:lnTo>
                    <a:pt x="6" y="8"/>
                  </a:lnTo>
                  <a:lnTo>
                    <a:pt x="4" y="5"/>
                  </a:lnTo>
                  <a:lnTo>
                    <a:pt x="0" y="5"/>
                  </a:lnTo>
                  <a:lnTo>
                    <a:pt x="0" y="1"/>
                  </a:lnTo>
                  <a:lnTo>
                    <a:pt x="3" y="0"/>
                  </a:lnTo>
                  <a:lnTo>
                    <a:pt x="6" y="3"/>
                  </a:lnTo>
                  <a:lnTo>
                    <a:pt x="10" y="6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80" name="Freeform 1144" descr="30%"/>
            <p:cNvSpPr>
              <a:spLocks/>
            </p:cNvSpPr>
            <p:nvPr/>
          </p:nvSpPr>
          <p:spPr bwMode="auto">
            <a:xfrm>
              <a:off x="6338907" y="5982362"/>
              <a:ext cx="3719" cy="321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2" y="7"/>
                </a:cxn>
                <a:cxn ang="0">
                  <a:pos x="0" y="1"/>
                </a:cxn>
                <a:cxn ang="0">
                  <a:pos x="2" y="0"/>
                </a:cxn>
              </a:cxnLst>
              <a:rect l="0" t="0" r="r" b="b"/>
              <a:pathLst>
                <a:path w="5" h="7">
                  <a:moveTo>
                    <a:pt x="2" y="0"/>
                  </a:moveTo>
                  <a:lnTo>
                    <a:pt x="5" y="2"/>
                  </a:lnTo>
                  <a:lnTo>
                    <a:pt x="5" y="4"/>
                  </a:lnTo>
                  <a:lnTo>
                    <a:pt x="2" y="7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81" name="Freeform 1145" descr="30%"/>
            <p:cNvSpPr>
              <a:spLocks/>
            </p:cNvSpPr>
            <p:nvPr/>
          </p:nvSpPr>
          <p:spPr bwMode="auto">
            <a:xfrm>
              <a:off x="5866506" y="5079337"/>
              <a:ext cx="14876" cy="16068"/>
            </a:xfrm>
            <a:custGeom>
              <a:avLst/>
              <a:gdLst/>
              <a:ahLst/>
              <a:cxnLst>
                <a:cxn ang="0">
                  <a:pos x="11" y="19"/>
                </a:cxn>
                <a:cxn ang="0">
                  <a:pos x="8" y="24"/>
                </a:cxn>
                <a:cxn ang="0">
                  <a:pos x="12" y="24"/>
                </a:cxn>
                <a:cxn ang="0">
                  <a:pos x="14" y="19"/>
                </a:cxn>
                <a:cxn ang="0">
                  <a:pos x="16" y="19"/>
                </a:cxn>
                <a:cxn ang="0">
                  <a:pos x="15" y="22"/>
                </a:cxn>
                <a:cxn ang="0">
                  <a:pos x="13" y="24"/>
                </a:cxn>
                <a:cxn ang="0">
                  <a:pos x="7" y="31"/>
                </a:cxn>
                <a:cxn ang="0">
                  <a:pos x="5" y="32"/>
                </a:cxn>
                <a:cxn ang="0">
                  <a:pos x="3" y="30"/>
                </a:cxn>
                <a:cxn ang="0">
                  <a:pos x="3" y="29"/>
                </a:cxn>
                <a:cxn ang="0">
                  <a:pos x="4" y="27"/>
                </a:cxn>
                <a:cxn ang="0">
                  <a:pos x="7" y="25"/>
                </a:cxn>
                <a:cxn ang="0">
                  <a:pos x="8" y="24"/>
                </a:cxn>
                <a:cxn ang="0">
                  <a:pos x="3" y="19"/>
                </a:cxn>
                <a:cxn ang="0">
                  <a:pos x="4" y="14"/>
                </a:cxn>
                <a:cxn ang="0">
                  <a:pos x="6" y="12"/>
                </a:cxn>
                <a:cxn ang="0">
                  <a:pos x="6" y="11"/>
                </a:cxn>
                <a:cxn ang="0">
                  <a:pos x="5" y="8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7" y="0"/>
                </a:cxn>
                <a:cxn ang="0">
                  <a:pos x="8" y="1"/>
                </a:cxn>
                <a:cxn ang="0">
                  <a:pos x="10" y="6"/>
                </a:cxn>
                <a:cxn ang="0">
                  <a:pos x="11" y="8"/>
                </a:cxn>
                <a:cxn ang="0">
                  <a:pos x="13" y="14"/>
                </a:cxn>
                <a:cxn ang="0">
                  <a:pos x="11" y="19"/>
                </a:cxn>
              </a:cxnLst>
              <a:rect l="0" t="0" r="r" b="b"/>
              <a:pathLst>
                <a:path w="16" h="32">
                  <a:moveTo>
                    <a:pt x="11" y="19"/>
                  </a:moveTo>
                  <a:lnTo>
                    <a:pt x="8" y="24"/>
                  </a:lnTo>
                  <a:lnTo>
                    <a:pt x="12" y="24"/>
                  </a:lnTo>
                  <a:lnTo>
                    <a:pt x="14" y="19"/>
                  </a:lnTo>
                  <a:lnTo>
                    <a:pt x="16" y="19"/>
                  </a:lnTo>
                  <a:lnTo>
                    <a:pt x="15" y="22"/>
                  </a:lnTo>
                  <a:lnTo>
                    <a:pt x="13" y="24"/>
                  </a:lnTo>
                  <a:lnTo>
                    <a:pt x="7" y="31"/>
                  </a:lnTo>
                  <a:lnTo>
                    <a:pt x="5" y="32"/>
                  </a:lnTo>
                  <a:lnTo>
                    <a:pt x="3" y="30"/>
                  </a:lnTo>
                  <a:lnTo>
                    <a:pt x="3" y="29"/>
                  </a:lnTo>
                  <a:lnTo>
                    <a:pt x="4" y="27"/>
                  </a:lnTo>
                  <a:lnTo>
                    <a:pt x="7" y="25"/>
                  </a:lnTo>
                  <a:lnTo>
                    <a:pt x="8" y="24"/>
                  </a:lnTo>
                  <a:lnTo>
                    <a:pt x="3" y="19"/>
                  </a:lnTo>
                  <a:lnTo>
                    <a:pt x="4" y="14"/>
                  </a:lnTo>
                  <a:lnTo>
                    <a:pt x="6" y="12"/>
                  </a:lnTo>
                  <a:lnTo>
                    <a:pt x="6" y="11"/>
                  </a:lnTo>
                  <a:lnTo>
                    <a:pt x="5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3"/>
                  </a:lnTo>
                  <a:lnTo>
                    <a:pt x="1" y="0"/>
                  </a:lnTo>
                  <a:lnTo>
                    <a:pt x="7" y="0"/>
                  </a:lnTo>
                  <a:lnTo>
                    <a:pt x="8" y="1"/>
                  </a:lnTo>
                  <a:lnTo>
                    <a:pt x="10" y="6"/>
                  </a:lnTo>
                  <a:lnTo>
                    <a:pt x="11" y="8"/>
                  </a:lnTo>
                  <a:lnTo>
                    <a:pt x="13" y="14"/>
                  </a:lnTo>
                  <a:lnTo>
                    <a:pt x="11" y="19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82" name="Freeform 1146" descr="30%"/>
            <p:cNvSpPr>
              <a:spLocks/>
            </p:cNvSpPr>
            <p:nvPr/>
          </p:nvSpPr>
          <p:spPr bwMode="auto">
            <a:xfrm>
              <a:off x="5862787" y="4623008"/>
              <a:ext cx="1859" cy="160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1" y="1"/>
                  </a:lnTo>
                  <a:lnTo>
                    <a:pt x="1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83" name="Freeform 1147" descr="30%"/>
            <p:cNvSpPr>
              <a:spLocks/>
            </p:cNvSpPr>
            <p:nvPr/>
          </p:nvSpPr>
          <p:spPr bwMode="auto">
            <a:xfrm>
              <a:off x="6340766" y="4685671"/>
              <a:ext cx="1859" cy="1605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" y="1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84" name="Freeform 1148" descr="30%"/>
            <p:cNvSpPr>
              <a:spLocks/>
            </p:cNvSpPr>
            <p:nvPr/>
          </p:nvSpPr>
          <p:spPr bwMode="auto">
            <a:xfrm>
              <a:off x="5860927" y="4651930"/>
              <a:ext cx="1859" cy="160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85" name="Freeform 1149" descr="30%"/>
            <p:cNvSpPr>
              <a:spLocks/>
            </p:cNvSpPr>
            <p:nvPr/>
          </p:nvSpPr>
          <p:spPr bwMode="auto">
            <a:xfrm>
              <a:off x="5860927" y="5085767"/>
              <a:ext cx="1859" cy="160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86" name="Freeform 1150" descr="30%"/>
            <p:cNvSpPr>
              <a:spLocks/>
            </p:cNvSpPr>
            <p:nvPr/>
          </p:nvSpPr>
          <p:spPr bwMode="auto">
            <a:xfrm>
              <a:off x="6344485" y="5760624"/>
              <a:ext cx="143207" cy="414554"/>
            </a:xfrm>
            <a:custGeom>
              <a:avLst/>
              <a:gdLst/>
              <a:ahLst/>
              <a:cxnLst>
                <a:cxn ang="0">
                  <a:pos x="114" y="636"/>
                </a:cxn>
                <a:cxn ang="0">
                  <a:pos x="105" y="653"/>
                </a:cxn>
                <a:cxn ang="0">
                  <a:pos x="90" y="676"/>
                </a:cxn>
                <a:cxn ang="0">
                  <a:pos x="82" y="692"/>
                </a:cxn>
                <a:cxn ang="0">
                  <a:pos x="77" y="721"/>
                </a:cxn>
                <a:cxn ang="0">
                  <a:pos x="93" y="727"/>
                </a:cxn>
                <a:cxn ang="0">
                  <a:pos x="76" y="752"/>
                </a:cxn>
                <a:cxn ang="0">
                  <a:pos x="63" y="769"/>
                </a:cxn>
                <a:cxn ang="0">
                  <a:pos x="69" y="758"/>
                </a:cxn>
                <a:cxn ang="0">
                  <a:pos x="62" y="724"/>
                </a:cxn>
                <a:cxn ang="0">
                  <a:pos x="46" y="726"/>
                </a:cxn>
                <a:cxn ang="0">
                  <a:pos x="34" y="702"/>
                </a:cxn>
                <a:cxn ang="0">
                  <a:pos x="25" y="695"/>
                </a:cxn>
                <a:cxn ang="0">
                  <a:pos x="23" y="680"/>
                </a:cxn>
                <a:cxn ang="0">
                  <a:pos x="32" y="653"/>
                </a:cxn>
                <a:cxn ang="0">
                  <a:pos x="44" y="638"/>
                </a:cxn>
                <a:cxn ang="0">
                  <a:pos x="47" y="629"/>
                </a:cxn>
                <a:cxn ang="0">
                  <a:pos x="45" y="591"/>
                </a:cxn>
                <a:cxn ang="0">
                  <a:pos x="38" y="565"/>
                </a:cxn>
                <a:cxn ang="0">
                  <a:pos x="44" y="515"/>
                </a:cxn>
                <a:cxn ang="0">
                  <a:pos x="30" y="482"/>
                </a:cxn>
                <a:cxn ang="0">
                  <a:pos x="15" y="448"/>
                </a:cxn>
                <a:cxn ang="0">
                  <a:pos x="5" y="433"/>
                </a:cxn>
                <a:cxn ang="0">
                  <a:pos x="4" y="402"/>
                </a:cxn>
                <a:cxn ang="0">
                  <a:pos x="22" y="385"/>
                </a:cxn>
                <a:cxn ang="0">
                  <a:pos x="31" y="359"/>
                </a:cxn>
                <a:cxn ang="0">
                  <a:pos x="46" y="338"/>
                </a:cxn>
                <a:cxn ang="0">
                  <a:pos x="53" y="312"/>
                </a:cxn>
                <a:cxn ang="0">
                  <a:pos x="51" y="281"/>
                </a:cxn>
                <a:cxn ang="0">
                  <a:pos x="60" y="246"/>
                </a:cxn>
                <a:cxn ang="0">
                  <a:pos x="73" y="212"/>
                </a:cxn>
                <a:cxn ang="0">
                  <a:pos x="87" y="189"/>
                </a:cxn>
                <a:cxn ang="0">
                  <a:pos x="87" y="151"/>
                </a:cxn>
                <a:cxn ang="0">
                  <a:pos x="88" y="66"/>
                </a:cxn>
                <a:cxn ang="0">
                  <a:pos x="93" y="42"/>
                </a:cxn>
                <a:cxn ang="0">
                  <a:pos x="114" y="35"/>
                </a:cxn>
                <a:cxn ang="0">
                  <a:pos x="122" y="19"/>
                </a:cxn>
                <a:cxn ang="0">
                  <a:pos x="133" y="14"/>
                </a:cxn>
                <a:cxn ang="0">
                  <a:pos x="128" y="0"/>
                </a:cxn>
                <a:cxn ang="0">
                  <a:pos x="146" y="11"/>
                </a:cxn>
                <a:cxn ang="0">
                  <a:pos x="129" y="85"/>
                </a:cxn>
                <a:cxn ang="0">
                  <a:pos x="131" y="140"/>
                </a:cxn>
                <a:cxn ang="0">
                  <a:pos x="133" y="176"/>
                </a:cxn>
                <a:cxn ang="0">
                  <a:pos x="121" y="201"/>
                </a:cxn>
                <a:cxn ang="0">
                  <a:pos x="110" y="235"/>
                </a:cxn>
                <a:cxn ang="0">
                  <a:pos x="112" y="262"/>
                </a:cxn>
                <a:cxn ang="0">
                  <a:pos x="102" y="286"/>
                </a:cxn>
                <a:cxn ang="0">
                  <a:pos x="83" y="334"/>
                </a:cxn>
                <a:cxn ang="0">
                  <a:pos x="87" y="371"/>
                </a:cxn>
                <a:cxn ang="0">
                  <a:pos x="85" y="407"/>
                </a:cxn>
                <a:cxn ang="0">
                  <a:pos x="102" y="422"/>
                </a:cxn>
                <a:cxn ang="0">
                  <a:pos x="114" y="454"/>
                </a:cxn>
                <a:cxn ang="0">
                  <a:pos x="127" y="493"/>
                </a:cxn>
                <a:cxn ang="0">
                  <a:pos x="119" y="534"/>
                </a:cxn>
                <a:cxn ang="0">
                  <a:pos x="136" y="568"/>
                </a:cxn>
                <a:cxn ang="0">
                  <a:pos x="154" y="601"/>
                </a:cxn>
                <a:cxn ang="0">
                  <a:pos x="142" y="638"/>
                </a:cxn>
              </a:cxnLst>
              <a:rect l="0" t="0" r="r" b="b"/>
              <a:pathLst>
                <a:path w="154" h="774">
                  <a:moveTo>
                    <a:pt x="126" y="623"/>
                  </a:moveTo>
                  <a:lnTo>
                    <a:pt x="123" y="625"/>
                  </a:lnTo>
                  <a:lnTo>
                    <a:pt x="122" y="623"/>
                  </a:lnTo>
                  <a:lnTo>
                    <a:pt x="120" y="624"/>
                  </a:lnTo>
                  <a:lnTo>
                    <a:pt x="116" y="629"/>
                  </a:lnTo>
                  <a:lnTo>
                    <a:pt x="115" y="632"/>
                  </a:lnTo>
                  <a:lnTo>
                    <a:pt x="116" y="633"/>
                  </a:lnTo>
                  <a:lnTo>
                    <a:pt x="116" y="634"/>
                  </a:lnTo>
                  <a:lnTo>
                    <a:pt x="116" y="634"/>
                  </a:lnTo>
                  <a:lnTo>
                    <a:pt x="114" y="636"/>
                  </a:lnTo>
                  <a:lnTo>
                    <a:pt x="113" y="639"/>
                  </a:lnTo>
                  <a:lnTo>
                    <a:pt x="114" y="643"/>
                  </a:lnTo>
                  <a:lnTo>
                    <a:pt x="111" y="646"/>
                  </a:lnTo>
                  <a:lnTo>
                    <a:pt x="113" y="658"/>
                  </a:lnTo>
                  <a:lnTo>
                    <a:pt x="111" y="658"/>
                  </a:lnTo>
                  <a:lnTo>
                    <a:pt x="108" y="655"/>
                  </a:lnTo>
                  <a:lnTo>
                    <a:pt x="108" y="653"/>
                  </a:lnTo>
                  <a:lnTo>
                    <a:pt x="107" y="651"/>
                  </a:lnTo>
                  <a:lnTo>
                    <a:pt x="107" y="653"/>
                  </a:lnTo>
                  <a:lnTo>
                    <a:pt x="105" y="653"/>
                  </a:lnTo>
                  <a:lnTo>
                    <a:pt x="105" y="655"/>
                  </a:lnTo>
                  <a:lnTo>
                    <a:pt x="104" y="654"/>
                  </a:lnTo>
                  <a:lnTo>
                    <a:pt x="100" y="655"/>
                  </a:lnTo>
                  <a:lnTo>
                    <a:pt x="98" y="656"/>
                  </a:lnTo>
                  <a:lnTo>
                    <a:pt x="97" y="658"/>
                  </a:lnTo>
                  <a:lnTo>
                    <a:pt x="95" y="662"/>
                  </a:lnTo>
                  <a:lnTo>
                    <a:pt x="93" y="665"/>
                  </a:lnTo>
                  <a:lnTo>
                    <a:pt x="92" y="666"/>
                  </a:lnTo>
                  <a:lnTo>
                    <a:pt x="90" y="674"/>
                  </a:lnTo>
                  <a:lnTo>
                    <a:pt x="90" y="676"/>
                  </a:lnTo>
                  <a:lnTo>
                    <a:pt x="92" y="679"/>
                  </a:lnTo>
                  <a:lnTo>
                    <a:pt x="92" y="680"/>
                  </a:lnTo>
                  <a:lnTo>
                    <a:pt x="88" y="682"/>
                  </a:lnTo>
                  <a:lnTo>
                    <a:pt x="85" y="682"/>
                  </a:lnTo>
                  <a:lnTo>
                    <a:pt x="85" y="685"/>
                  </a:lnTo>
                  <a:lnTo>
                    <a:pt x="85" y="686"/>
                  </a:lnTo>
                  <a:lnTo>
                    <a:pt x="85" y="687"/>
                  </a:lnTo>
                  <a:lnTo>
                    <a:pt x="84" y="691"/>
                  </a:lnTo>
                  <a:lnTo>
                    <a:pt x="83" y="691"/>
                  </a:lnTo>
                  <a:lnTo>
                    <a:pt x="82" y="692"/>
                  </a:lnTo>
                  <a:lnTo>
                    <a:pt x="81" y="700"/>
                  </a:lnTo>
                  <a:lnTo>
                    <a:pt x="82" y="702"/>
                  </a:lnTo>
                  <a:lnTo>
                    <a:pt x="82" y="705"/>
                  </a:lnTo>
                  <a:lnTo>
                    <a:pt x="82" y="706"/>
                  </a:lnTo>
                  <a:lnTo>
                    <a:pt x="81" y="707"/>
                  </a:lnTo>
                  <a:lnTo>
                    <a:pt x="81" y="713"/>
                  </a:lnTo>
                  <a:lnTo>
                    <a:pt x="82" y="717"/>
                  </a:lnTo>
                  <a:lnTo>
                    <a:pt x="83" y="717"/>
                  </a:lnTo>
                  <a:lnTo>
                    <a:pt x="80" y="721"/>
                  </a:lnTo>
                  <a:lnTo>
                    <a:pt x="77" y="721"/>
                  </a:lnTo>
                  <a:lnTo>
                    <a:pt x="77" y="726"/>
                  </a:lnTo>
                  <a:lnTo>
                    <a:pt x="78" y="728"/>
                  </a:lnTo>
                  <a:lnTo>
                    <a:pt x="83" y="729"/>
                  </a:lnTo>
                  <a:lnTo>
                    <a:pt x="85" y="726"/>
                  </a:lnTo>
                  <a:lnTo>
                    <a:pt x="88" y="726"/>
                  </a:lnTo>
                  <a:lnTo>
                    <a:pt x="89" y="723"/>
                  </a:lnTo>
                  <a:lnTo>
                    <a:pt x="91" y="723"/>
                  </a:lnTo>
                  <a:lnTo>
                    <a:pt x="93" y="722"/>
                  </a:lnTo>
                  <a:lnTo>
                    <a:pt x="95" y="718"/>
                  </a:lnTo>
                  <a:lnTo>
                    <a:pt x="93" y="727"/>
                  </a:lnTo>
                  <a:lnTo>
                    <a:pt x="93" y="728"/>
                  </a:lnTo>
                  <a:lnTo>
                    <a:pt x="89" y="736"/>
                  </a:lnTo>
                  <a:lnTo>
                    <a:pt x="87" y="736"/>
                  </a:lnTo>
                  <a:lnTo>
                    <a:pt x="83" y="744"/>
                  </a:lnTo>
                  <a:lnTo>
                    <a:pt x="80" y="749"/>
                  </a:lnTo>
                  <a:lnTo>
                    <a:pt x="81" y="750"/>
                  </a:lnTo>
                  <a:lnTo>
                    <a:pt x="81" y="754"/>
                  </a:lnTo>
                  <a:lnTo>
                    <a:pt x="80" y="754"/>
                  </a:lnTo>
                  <a:lnTo>
                    <a:pt x="78" y="750"/>
                  </a:lnTo>
                  <a:lnTo>
                    <a:pt x="76" y="752"/>
                  </a:lnTo>
                  <a:lnTo>
                    <a:pt x="76" y="755"/>
                  </a:lnTo>
                  <a:lnTo>
                    <a:pt x="75" y="758"/>
                  </a:lnTo>
                  <a:lnTo>
                    <a:pt x="74" y="764"/>
                  </a:lnTo>
                  <a:lnTo>
                    <a:pt x="72" y="764"/>
                  </a:lnTo>
                  <a:lnTo>
                    <a:pt x="70" y="770"/>
                  </a:lnTo>
                  <a:lnTo>
                    <a:pt x="68" y="771"/>
                  </a:lnTo>
                  <a:lnTo>
                    <a:pt x="62" y="774"/>
                  </a:lnTo>
                  <a:lnTo>
                    <a:pt x="65" y="771"/>
                  </a:lnTo>
                  <a:lnTo>
                    <a:pt x="63" y="771"/>
                  </a:lnTo>
                  <a:lnTo>
                    <a:pt x="63" y="769"/>
                  </a:lnTo>
                  <a:lnTo>
                    <a:pt x="61" y="766"/>
                  </a:lnTo>
                  <a:lnTo>
                    <a:pt x="62" y="764"/>
                  </a:lnTo>
                  <a:lnTo>
                    <a:pt x="63" y="765"/>
                  </a:lnTo>
                  <a:lnTo>
                    <a:pt x="63" y="765"/>
                  </a:lnTo>
                  <a:lnTo>
                    <a:pt x="65" y="762"/>
                  </a:lnTo>
                  <a:lnTo>
                    <a:pt x="66" y="762"/>
                  </a:lnTo>
                  <a:lnTo>
                    <a:pt x="66" y="762"/>
                  </a:lnTo>
                  <a:lnTo>
                    <a:pt x="67" y="763"/>
                  </a:lnTo>
                  <a:lnTo>
                    <a:pt x="68" y="759"/>
                  </a:lnTo>
                  <a:lnTo>
                    <a:pt x="69" y="758"/>
                  </a:lnTo>
                  <a:lnTo>
                    <a:pt x="70" y="759"/>
                  </a:lnTo>
                  <a:lnTo>
                    <a:pt x="72" y="753"/>
                  </a:lnTo>
                  <a:lnTo>
                    <a:pt x="70" y="748"/>
                  </a:lnTo>
                  <a:lnTo>
                    <a:pt x="67" y="742"/>
                  </a:lnTo>
                  <a:lnTo>
                    <a:pt x="68" y="738"/>
                  </a:lnTo>
                  <a:lnTo>
                    <a:pt x="68" y="734"/>
                  </a:lnTo>
                  <a:lnTo>
                    <a:pt x="65" y="731"/>
                  </a:lnTo>
                  <a:lnTo>
                    <a:pt x="65" y="728"/>
                  </a:lnTo>
                  <a:lnTo>
                    <a:pt x="62" y="728"/>
                  </a:lnTo>
                  <a:lnTo>
                    <a:pt x="62" y="724"/>
                  </a:lnTo>
                  <a:lnTo>
                    <a:pt x="61" y="722"/>
                  </a:lnTo>
                  <a:lnTo>
                    <a:pt x="60" y="721"/>
                  </a:lnTo>
                  <a:lnTo>
                    <a:pt x="58" y="717"/>
                  </a:lnTo>
                  <a:lnTo>
                    <a:pt x="55" y="717"/>
                  </a:lnTo>
                  <a:lnTo>
                    <a:pt x="54" y="716"/>
                  </a:lnTo>
                  <a:lnTo>
                    <a:pt x="53" y="718"/>
                  </a:lnTo>
                  <a:lnTo>
                    <a:pt x="49" y="718"/>
                  </a:lnTo>
                  <a:lnTo>
                    <a:pt x="47" y="721"/>
                  </a:lnTo>
                  <a:lnTo>
                    <a:pt x="47" y="724"/>
                  </a:lnTo>
                  <a:lnTo>
                    <a:pt x="46" y="726"/>
                  </a:lnTo>
                  <a:lnTo>
                    <a:pt x="44" y="726"/>
                  </a:lnTo>
                  <a:lnTo>
                    <a:pt x="43" y="723"/>
                  </a:lnTo>
                  <a:lnTo>
                    <a:pt x="43" y="719"/>
                  </a:lnTo>
                  <a:lnTo>
                    <a:pt x="43" y="716"/>
                  </a:lnTo>
                  <a:lnTo>
                    <a:pt x="39" y="714"/>
                  </a:lnTo>
                  <a:lnTo>
                    <a:pt x="39" y="712"/>
                  </a:lnTo>
                  <a:lnTo>
                    <a:pt x="38" y="712"/>
                  </a:lnTo>
                  <a:lnTo>
                    <a:pt x="38" y="710"/>
                  </a:lnTo>
                  <a:lnTo>
                    <a:pt x="36" y="707"/>
                  </a:lnTo>
                  <a:lnTo>
                    <a:pt x="34" y="702"/>
                  </a:lnTo>
                  <a:lnTo>
                    <a:pt x="32" y="701"/>
                  </a:lnTo>
                  <a:lnTo>
                    <a:pt x="31" y="702"/>
                  </a:lnTo>
                  <a:lnTo>
                    <a:pt x="31" y="701"/>
                  </a:lnTo>
                  <a:lnTo>
                    <a:pt x="29" y="701"/>
                  </a:lnTo>
                  <a:lnTo>
                    <a:pt x="30" y="698"/>
                  </a:lnTo>
                  <a:lnTo>
                    <a:pt x="30" y="697"/>
                  </a:lnTo>
                  <a:lnTo>
                    <a:pt x="27" y="696"/>
                  </a:lnTo>
                  <a:lnTo>
                    <a:pt x="25" y="698"/>
                  </a:lnTo>
                  <a:lnTo>
                    <a:pt x="24" y="696"/>
                  </a:lnTo>
                  <a:lnTo>
                    <a:pt x="25" y="695"/>
                  </a:lnTo>
                  <a:lnTo>
                    <a:pt x="25" y="691"/>
                  </a:lnTo>
                  <a:lnTo>
                    <a:pt x="22" y="688"/>
                  </a:lnTo>
                  <a:lnTo>
                    <a:pt x="19" y="688"/>
                  </a:lnTo>
                  <a:lnTo>
                    <a:pt x="19" y="691"/>
                  </a:lnTo>
                  <a:lnTo>
                    <a:pt x="16" y="690"/>
                  </a:lnTo>
                  <a:lnTo>
                    <a:pt x="16" y="681"/>
                  </a:lnTo>
                  <a:lnTo>
                    <a:pt x="19" y="680"/>
                  </a:lnTo>
                  <a:lnTo>
                    <a:pt x="21" y="681"/>
                  </a:lnTo>
                  <a:lnTo>
                    <a:pt x="22" y="680"/>
                  </a:lnTo>
                  <a:lnTo>
                    <a:pt x="23" y="680"/>
                  </a:lnTo>
                  <a:lnTo>
                    <a:pt x="23" y="677"/>
                  </a:lnTo>
                  <a:lnTo>
                    <a:pt x="23" y="675"/>
                  </a:lnTo>
                  <a:lnTo>
                    <a:pt x="25" y="672"/>
                  </a:lnTo>
                  <a:lnTo>
                    <a:pt x="25" y="670"/>
                  </a:lnTo>
                  <a:lnTo>
                    <a:pt x="27" y="670"/>
                  </a:lnTo>
                  <a:lnTo>
                    <a:pt x="28" y="667"/>
                  </a:lnTo>
                  <a:lnTo>
                    <a:pt x="29" y="665"/>
                  </a:lnTo>
                  <a:lnTo>
                    <a:pt x="30" y="665"/>
                  </a:lnTo>
                  <a:lnTo>
                    <a:pt x="34" y="658"/>
                  </a:lnTo>
                  <a:lnTo>
                    <a:pt x="32" y="653"/>
                  </a:lnTo>
                  <a:lnTo>
                    <a:pt x="35" y="653"/>
                  </a:lnTo>
                  <a:lnTo>
                    <a:pt x="36" y="656"/>
                  </a:lnTo>
                  <a:lnTo>
                    <a:pt x="38" y="655"/>
                  </a:lnTo>
                  <a:lnTo>
                    <a:pt x="39" y="653"/>
                  </a:lnTo>
                  <a:lnTo>
                    <a:pt x="42" y="649"/>
                  </a:lnTo>
                  <a:lnTo>
                    <a:pt x="42" y="648"/>
                  </a:lnTo>
                  <a:lnTo>
                    <a:pt x="43" y="645"/>
                  </a:lnTo>
                  <a:lnTo>
                    <a:pt x="43" y="643"/>
                  </a:lnTo>
                  <a:lnTo>
                    <a:pt x="44" y="641"/>
                  </a:lnTo>
                  <a:lnTo>
                    <a:pt x="44" y="638"/>
                  </a:lnTo>
                  <a:lnTo>
                    <a:pt x="43" y="636"/>
                  </a:lnTo>
                  <a:lnTo>
                    <a:pt x="40" y="636"/>
                  </a:lnTo>
                  <a:lnTo>
                    <a:pt x="38" y="635"/>
                  </a:lnTo>
                  <a:lnTo>
                    <a:pt x="37" y="632"/>
                  </a:lnTo>
                  <a:lnTo>
                    <a:pt x="40" y="630"/>
                  </a:lnTo>
                  <a:lnTo>
                    <a:pt x="43" y="630"/>
                  </a:lnTo>
                  <a:lnTo>
                    <a:pt x="44" y="634"/>
                  </a:lnTo>
                  <a:lnTo>
                    <a:pt x="46" y="634"/>
                  </a:lnTo>
                  <a:lnTo>
                    <a:pt x="47" y="632"/>
                  </a:lnTo>
                  <a:lnTo>
                    <a:pt x="47" y="629"/>
                  </a:lnTo>
                  <a:lnTo>
                    <a:pt x="47" y="627"/>
                  </a:lnTo>
                  <a:lnTo>
                    <a:pt x="49" y="624"/>
                  </a:lnTo>
                  <a:lnTo>
                    <a:pt x="49" y="623"/>
                  </a:lnTo>
                  <a:lnTo>
                    <a:pt x="51" y="614"/>
                  </a:lnTo>
                  <a:lnTo>
                    <a:pt x="49" y="608"/>
                  </a:lnTo>
                  <a:lnTo>
                    <a:pt x="47" y="604"/>
                  </a:lnTo>
                  <a:lnTo>
                    <a:pt x="45" y="606"/>
                  </a:lnTo>
                  <a:lnTo>
                    <a:pt x="42" y="601"/>
                  </a:lnTo>
                  <a:lnTo>
                    <a:pt x="45" y="598"/>
                  </a:lnTo>
                  <a:lnTo>
                    <a:pt x="45" y="591"/>
                  </a:lnTo>
                  <a:lnTo>
                    <a:pt x="45" y="589"/>
                  </a:lnTo>
                  <a:lnTo>
                    <a:pt x="43" y="588"/>
                  </a:lnTo>
                  <a:lnTo>
                    <a:pt x="43" y="586"/>
                  </a:lnTo>
                  <a:lnTo>
                    <a:pt x="44" y="583"/>
                  </a:lnTo>
                  <a:lnTo>
                    <a:pt x="44" y="582"/>
                  </a:lnTo>
                  <a:lnTo>
                    <a:pt x="40" y="575"/>
                  </a:lnTo>
                  <a:lnTo>
                    <a:pt x="39" y="573"/>
                  </a:lnTo>
                  <a:lnTo>
                    <a:pt x="38" y="570"/>
                  </a:lnTo>
                  <a:lnTo>
                    <a:pt x="38" y="568"/>
                  </a:lnTo>
                  <a:lnTo>
                    <a:pt x="38" y="565"/>
                  </a:lnTo>
                  <a:lnTo>
                    <a:pt x="38" y="562"/>
                  </a:lnTo>
                  <a:lnTo>
                    <a:pt x="39" y="560"/>
                  </a:lnTo>
                  <a:lnTo>
                    <a:pt x="39" y="556"/>
                  </a:lnTo>
                  <a:lnTo>
                    <a:pt x="42" y="546"/>
                  </a:lnTo>
                  <a:lnTo>
                    <a:pt x="40" y="540"/>
                  </a:lnTo>
                  <a:lnTo>
                    <a:pt x="40" y="535"/>
                  </a:lnTo>
                  <a:lnTo>
                    <a:pt x="40" y="532"/>
                  </a:lnTo>
                  <a:lnTo>
                    <a:pt x="36" y="526"/>
                  </a:lnTo>
                  <a:lnTo>
                    <a:pt x="42" y="524"/>
                  </a:lnTo>
                  <a:lnTo>
                    <a:pt x="44" y="515"/>
                  </a:lnTo>
                  <a:lnTo>
                    <a:pt x="44" y="509"/>
                  </a:lnTo>
                  <a:lnTo>
                    <a:pt x="43" y="503"/>
                  </a:lnTo>
                  <a:lnTo>
                    <a:pt x="40" y="500"/>
                  </a:lnTo>
                  <a:lnTo>
                    <a:pt x="39" y="501"/>
                  </a:lnTo>
                  <a:lnTo>
                    <a:pt x="38" y="498"/>
                  </a:lnTo>
                  <a:lnTo>
                    <a:pt x="39" y="497"/>
                  </a:lnTo>
                  <a:lnTo>
                    <a:pt x="39" y="489"/>
                  </a:lnTo>
                  <a:lnTo>
                    <a:pt x="37" y="484"/>
                  </a:lnTo>
                  <a:lnTo>
                    <a:pt x="35" y="483"/>
                  </a:lnTo>
                  <a:lnTo>
                    <a:pt x="30" y="482"/>
                  </a:lnTo>
                  <a:lnTo>
                    <a:pt x="29" y="480"/>
                  </a:lnTo>
                  <a:lnTo>
                    <a:pt x="28" y="483"/>
                  </a:lnTo>
                  <a:lnTo>
                    <a:pt x="25" y="484"/>
                  </a:lnTo>
                  <a:lnTo>
                    <a:pt x="23" y="478"/>
                  </a:lnTo>
                  <a:lnTo>
                    <a:pt x="23" y="475"/>
                  </a:lnTo>
                  <a:lnTo>
                    <a:pt x="22" y="473"/>
                  </a:lnTo>
                  <a:lnTo>
                    <a:pt x="14" y="468"/>
                  </a:lnTo>
                  <a:lnTo>
                    <a:pt x="10" y="458"/>
                  </a:lnTo>
                  <a:lnTo>
                    <a:pt x="13" y="452"/>
                  </a:lnTo>
                  <a:lnTo>
                    <a:pt x="15" y="448"/>
                  </a:lnTo>
                  <a:lnTo>
                    <a:pt x="15" y="445"/>
                  </a:lnTo>
                  <a:lnTo>
                    <a:pt x="14" y="442"/>
                  </a:lnTo>
                  <a:lnTo>
                    <a:pt x="13" y="443"/>
                  </a:lnTo>
                  <a:lnTo>
                    <a:pt x="9" y="440"/>
                  </a:lnTo>
                  <a:lnTo>
                    <a:pt x="8" y="435"/>
                  </a:lnTo>
                  <a:lnTo>
                    <a:pt x="7" y="435"/>
                  </a:lnTo>
                  <a:lnTo>
                    <a:pt x="7" y="437"/>
                  </a:lnTo>
                  <a:lnTo>
                    <a:pt x="5" y="437"/>
                  </a:lnTo>
                  <a:lnTo>
                    <a:pt x="6" y="435"/>
                  </a:lnTo>
                  <a:lnTo>
                    <a:pt x="5" y="433"/>
                  </a:lnTo>
                  <a:lnTo>
                    <a:pt x="6" y="433"/>
                  </a:lnTo>
                  <a:lnTo>
                    <a:pt x="6" y="426"/>
                  </a:lnTo>
                  <a:lnTo>
                    <a:pt x="4" y="420"/>
                  </a:lnTo>
                  <a:lnTo>
                    <a:pt x="0" y="417"/>
                  </a:lnTo>
                  <a:lnTo>
                    <a:pt x="1" y="415"/>
                  </a:lnTo>
                  <a:lnTo>
                    <a:pt x="2" y="415"/>
                  </a:lnTo>
                  <a:lnTo>
                    <a:pt x="2" y="410"/>
                  </a:lnTo>
                  <a:lnTo>
                    <a:pt x="4" y="407"/>
                  </a:lnTo>
                  <a:lnTo>
                    <a:pt x="4" y="405"/>
                  </a:lnTo>
                  <a:lnTo>
                    <a:pt x="4" y="402"/>
                  </a:lnTo>
                  <a:lnTo>
                    <a:pt x="6" y="399"/>
                  </a:lnTo>
                  <a:lnTo>
                    <a:pt x="9" y="397"/>
                  </a:lnTo>
                  <a:lnTo>
                    <a:pt x="14" y="393"/>
                  </a:lnTo>
                  <a:lnTo>
                    <a:pt x="19" y="394"/>
                  </a:lnTo>
                  <a:lnTo>
                    <a:pt x="19" y="393"/>
                  </a:lnTo>
                  <a:lnTo>
                    <a:pt x="19" y="390"/>
                  </a:lnTo>
                  <a:lnTo>
                    <a:pt x="19" y="389"/>
                  </a:lnTo>
                  <a:lnTo>
                    <a:pt x="21" y="389"/>
                  </a:lnTo>
                  <a:lnTo>
                    <a:pt x="22" y="388"/>
                  </a:lnTo>
                  <a:lnTo>
                    <a:pt x="22" y="385"/>
                  </a:lnTo>
                  <a:lnTo>
                    <a:pt x="21" y="384"/>
                  </a:lnTo>
                  <a:lnTo>
                    <a:pt x="21" y="380"/>
                  </a:lnTo>
                  <a:lnTo>
                    <a:pt x="20" y="376"/>
                  </a:lnTo>
                  <a:lnTo>
                    <a:pt x="19" y="374"/>
                  </a:lnTo>
                  <a:lnTo>
                    <a:pt x="22" y="370"/>
                  </a:lnTo>
                  <a:lnTo>
                    <a:pt x="23" y="364"/>
                  </a:lnTo>
                  <a:lnTo>
                    <a:pt x="25" y="363"/>
                  </a:lnTo>
                  <a:lnTo>
                    <a:pt x="28" y="364"/>
                  </a:lnTo>
                  <a:lnTo>
                    <a:pt x="29" y="362"/>
                  </a:lnTo>
                  <a:lnTo>
                    <a:pt x="31" y="359"/>
                  </a:lnTo>
                  <a:lnTo>
                    <a:pt x="32" y="354"/>
                  </a:lnTo>
                  <a:lnTo>
                    <a:pt x="36" y="349"/>
                  </a:lnTo>
                  <a:lnTo>
                    <a:pt x="37" y="349"/>
                  </a:lnTo>
                  <a:lnTo>
                    <a:pt x="38" y="349"/>
                  </a:lnTo>
                  <a:lnTo>
                    <a:pt x="38" y="348"/>
                  </a:lnTo>
                  <a:lnTo>
                    <a:pt x="40" y="345"/>
                  </a:lnTo>
                  <a:lnTo>
                    <a:pt x="42" y="342"/>
                  </a:lnTo>
                  <a:lnTo>
                    <a:pt x="44" y="343"/>
                  </a:lnTo>
                  <a:lnTo>
                    <a:pt x="46" y="340"/>
                  </a:lnTo>
                  <a:lnTo>
                    <a:pt x="46" y="338"/>
                  </a:lnTo>
                  <a:lnTo>
                    <a:pt x="49" y="336"/>
                  </a:lnTo>
                  <a:lnTo>
                    <a:pt x="51" y="332"/>
                  </a:lnTo>
                  <a:lnTo>
                    <a:pt x="51" y="331"/>
                  </a:lnTo>
                  <a:lnTo>
                    <a:pt x="50" y="326"/>
                  </a:lnTo>
                  <a:lnTo>
                    <a:pt x="50" y="323"/>
                  </a:lnTo>
                  <a:lnTo>
                    <a:pt x="49" y="319"/>
                  </a:lnTo>
                  <a:lnTo>
                    <a:pt x="49" y="318"/>
                  </a:lnTo>
                  <a:lnTo>
                    <a:pt x="51" y="319"/>
                  </a:lnTo>
                  <a:lnTo>
                    <a:pt x="53" y="314"/>
                  </a:lnTo>
                  <a:lnTo>
                    <a:pt x="53" y="312"/>
                  </a:lnTo>
                  <a:lnTo>
                    <a:pt x="53" y="310"/>
                  </a:lnTo>
                  <a:lnTo>
                    <a:pt x="52" y="307"/>
                  </a:lnTo>
                  <a:lnTo>
                    <a:pt x="53" y="307"/>
                  </a:lnTo>
                  <a:lnTo>
                    <a:pt x="54" y="305"/>
                  </a:lnTo>
                  <a:lnTo>
                    <a:pt x="54" y="298"/>
                  </a:lnTo>
                  <a:lnTo>
                    <a:pt x="53" y="295"/>
                  </a:lnTo>
                  <a:lnTo>
                    <a:pt x="51" y="298"/>
                  </a:lnTo>
                  <a:lnTo>
                    <a:pt x="49" y="298"/>
                  </a:lnTo>
                  <a:lnTo>
                    <a:pt x="47" y="292"/>
                  </a:lnTo>
                  <a:lnTo>
                    <a:pt x="51" y="281"/>
                  </a:lnTo>
                  <a:lnTo>
                    <a:pt x="52" y="277"/>
                  </a:lnTo>
                  <a:lnTo>
                    <a:pt x="53" y="274"/>
                  </a:lnTo>
                  <a:lnTo>
                    <a:pt x="52" y="272"/>
                  </a:lnTo>
                  <a:lnTo>
                    <a:pt x="53" y="267"/>
                  </a:lnTo>
                  <a:lnTo>
                    <a:pt x="53" y="261"/>
                  </a:lnTo>
                  <a:lnTo>
                    <a:pt x="54" y="260"/>
                  </a:lnTo>
                  <a:lnTo>
                    <a:pt x="55" y="256"/>
                  </a:lnTo>
                  <a:lnTo>
                    <a:pt x="57" y="251"/>
                  </a:lnTo>
                  <a:lnTo>
                    <a:pt x="59" y="250"/>
                  </a:lnTo>
                  <a:lnTo>
                    <a:pt x="60" y="246"/>
                  </a:lnTo>
                  <a:lnTo>
                    <a:pt x="63" y="245"/>
                  </a:lnTo>
                  <a:lnTo>
                    <a:pt x="65" y="244"/>
                  </a:lnTo>
                  <a:lnTo>
                    <a:pt x="65" y="233"/>
                  </a:lnTo>
                  <a:lnTo>
                    <a:pt x="65" y="228"/>
                  </a:lnTo>
                  <a:lnTo>
                    <a:pt x="67" y="223"/>
                  </a:lnTo>
                  <a:lnTo>
                    <a:pt x="67" y="218"/>
                  </a:lnTo>
                  <a:lnTo>
                    <a:pt x="69" y="214"/>
                  </a:lnTo>
                  <a:lnTo>
                    <a:pt x="72" y="209"/>
                  </a:lnTo>
                  <a:lnTo>
                    <a:pt x="73" y="209"/>
                  </a:lnTo>
                  <a:lnTo>
                    <a:pt x="73" y="212"/>
                  </a:lnTo>
                  <a:lnTo>
                    <a:pt x="74" y="210"/>
                  </a:lnTo>
                  <a:lnTo>
                    <a:pt x="74" y="208"/>
                  </a:lnTo>
                  <a:lnTo>
                    <a:pt x="75" y="207"/>
                  </a:lnTo>
                  <a:lnTo>
                    <a:pt x="73" y="206"/>
                  </a:lnTo>
                  <a:lnTo>
                    <a:pt x="78" y="199"/>
                  </a:lnTo>
                  <a:lnTo>
                    <a:pt x="78" y="197"/>
                  </a:lnTo>
                  <a:lnTo>
                    <a:pt x="81" y="194"/>
                  </a:lnTo>
                  <a:lnTo>
                    <a:pt x="81" y="193"/>
                  </a:lnTo>
                  <a:lnTo>
                    <a:pt x="83" y="189"/>
                  </a:lnTo>
                  <a:lnTo>
                    <a:pt x="87" y="189"/>
                  </a:lnTo>
                  <a:lnTo>
                    <a:pt x="87" y="187"/>
                  </a:lnTo>
                  <a:lnTo>
                    <a:pt x="87" y="184"/>
                  </a:lnTo>
                  <a:lnTo>
                    <a:pt x="87" y="178"/>
                  </a:lnTo>
                  <a:lnTo>
                    <a:pt x="89" y="176"/>
                  </a:lnTo>
                  <a:lnTo>
                    <a:pt x="90" y="168"/>
                  </a:lnTo>
                  <a:lnTo>
                    <a:pt x="89" y="163"/>
                  </a:lnTo>
                  <a:lnTo>
                    <a:pt x="89" y="162"/>
                  </a:lnTo>
                  <a:lnTo>
                    <a:pt x="88" y="161"/>
                  </a:lnTo>
                  <a:lnTo>
                    <a:pt x="87" y="158"/>
                  </a:lnTo>
                  <a:lnTo>
                    <a:pt x="87" y="151"/>
                  </a:lnTo>
                  <a:lnTo>
                    <a:pt x="85" y="149"/>
                  </a:lnTo>
                  <a:lnTo>
                    <a:pt x="85" y="140"/>
                  </a:lnTo>
                  <a:lnTo>
                    <a:pt x="85" y="135"/>
                  </a:lnTo>
                  <a:lnTo>
                    <a:pt x="85" y="131"/>
                  </a:lnTo>
                  <a:lnTo>
                    <a:pt x="85" y="130"/>
                  </a:lnTo>
                  <a:lnTo>
                    <a:pt x="85" y="125"/>
                  </a:lnTo>
                  <a:lnTo>
                    <a:pt x="87" y="118"/>
                  </a:lnTo>
                  <a:lnTo>
                    <a:pt x="85" y="111"/>
                  </a:lnTo>
                  <a:lnTo>
                    <a:pt x="88" y="85"/>
                  </a:lnTo>
                  <a:lnTo>
                    <a:pt x="88" y="66"/>
                  </a:lnTo>
                  <a:lnTo>
                    <a:pt x="89" y="59"/>
                  </a:lnTo>
                  <a:lnTo>
                    <a:pt x="88" y="57"/>
                  </a:lnTo>
                  <a:lnTo>
                    <a:pt x="87" y="49"/>
                  </a:lnTo>
                  <a:lnTo>
                    <a:pt x="89" y="48"/>
                  </a:lnTo>
                  <a:lnTo>
                    <a:pt x="90" y="56"/>
                  </a:lnTo>
                  <a:lnTo>
                    <a:pt x="92" y="56"/>
                  </a:lnTo>
                  <a:lnTo>
                    <a:pt x="93" y="52"/>
                  </a:lnTo>
                  <a:lnTo>
                    <a:pt x="92" y="48"/>
                  </a:lnTo>
                  <a:lnTo>
                    <a:pt x="93" y="45"/>
                  </a:lnTo>
                  <a:lnTo>
                    <a:pt x="93" y="42"/>
                  </a:lnTo>
                  <a:lnTo>
                    <a:pt x="96" y="41"/>
                  </a:lnTo>
                  <a:lnTo>
                    <a:pt x="98" y="42"/>
                  </a:lnTo>
                  <a:lnTo>
                    <a:pt x="103" y="48"/>
                  </a:lnTo>
                  <a:lnTo>
                    <a:pt x="105" y="49"/>
                  </a:lnTo>
                  <a:lnTo>
                    <a:pt x="108" y="49"/>
                  </a:lnTo>
                  <a:lnTo>
                    <a:pt x="112" y="45"/>
                  </a:lnTo>
                  <a:lnTo>
                    <a:pt x="111" y="43"/>
                  </a:lnTo>
                  <a:lnTo>
                    <a:pt x="112" y="41"/>
                  </a:lnTo>
                  <a:lnTo>
                    <a:pt x="111" y="37"/>
                  </a:lnTo>
                  <a:lnTo>
                    <a:pt x="114" y="35"/>
                  </a:lnTo>
                  <a:lnTo>
                    <a:pt x="115" y="37"/>
                  </a:lnTo>
                  <a:lnTo>
                    <a:pt x="118" y="35"/>
                  </a:lnTo>
                  <a:lnTo>
                    <a:pt x="118" y="31"/>
                  </a:lnTo>
                  <a:lnTo>
                    <a:pt x="119" y="31"/>
                  </a:lnTo>
                  <a:lnTo>
                    <a:pt x="119" y="27"/>
                  </a:lnTo>
                  <a:lnTo>
                    <a:pt x="120" y="25"/>
                  </a:lnTo>
                  <a:lnTo>
                    <a:pt x="120" y="23"/>
                  </a:lnTo>
                  <a:lnTo>
                    <a:pt x="121" y="23"/>
                  </a:lnTo>
                  <a:lnTo>
                    <a:pt x="121" y="17"/>
                  </a:lnTo>
                  <a:lnTo>
                    <a:pt x="122" y="19"/>
                  </a:lnTo>
                  <a:lnTo>
                    <a:pt x="122" y="21"/>
                  </a:lnTo>
                  <a:lnTo>
                    <a:pt x="125" y="21"/>
                  </a:lnTo>
                  <a:lnTo>
                    <a:pt x="127" y="20"/>
                  </a:lnTo>
                  <a:lnTo>
                    <a:pt x="127" y="19"/>
                  </a:lnTo>
                  <a:lnTo>
                    <a:pt x="133" y="19"/>
                  </a:lnTo>
                  <a:lnTo>
                    <a:pt x="137" y="17"/>
                  </a:lnTo>
                  <a:lnTo>
                    <a:pt x="137" y="15"/>
                  </a:lnTo>
                  <a:lnTo>
                    <a:pt x="135" y="15"/>
                  </a:lnTo>
                  <a:lnTo>
                    <a:pt x="134" y="12"/>
                  </a:lnTo>
                  <a:lnTo>
                    <a:pt x="133" y="14"/>
                  </a:lnTo>
                  <a:lnTo>
                    <a:pt x="130" y="12"/>
                  </a:lnTo>
                  <a:lnTo>
                    <a:pt x="126" y="15"/>
                  </a:lnTo>
                  <a:lnTo>
                    <a:pt x="123" y="11"/>
                  </a:lnTo>
                  <a:lnTo>
                    <a:pt x="126" y="10"/>
                  </a:lnTo>
                  <a:lnTo>
                    <a:pt x="123" y="7"/>
                  </a:lnTo>
                  <a:lnTo>
                    <a:pt x="125" y="5"/>
                  </a:lnTo>
                  <a:lnTo>
                    <a:pt x="125" y="4"/>
                  </a:lnTo>
                  <a:lnTo>
                    <a:pt x="128" y="2"/>
                  </a:lnTo>
                  <a:lnTo>
                    <a:pt x="127" y="0"/>
                  </a:lnTo>
                  <a:lnTo>
                    <a:pt x="128" y="0"/>
                  </a:lnTo>
                  <a:lnTo>
                    <a:pt x="133" y="4"/>
                  </a:lnTo>
                  <a:lnTo>
                    <a:pt x="136" y="2"/>
                  </a:lnTo>
                  <a:lnTo>
                    <a:pt x="135" y="1"/>
                  </a:lnTo>
                  <a:lnTo>
                    <a:pt x="136" y="1"/>
                  </a:lnTo>
                  <a:lnTo>
                    <a:pt x="138" y="2"/>
                  </a:lnTo>
                  <a:lnTo>
                    <a:pt x="140" y="1"/>
                  </a:lnTo>
                  <a:lnTo>
                    <a:pt x="142" y="4"/>
                  </a:lnTo>
                  <a:lnTo>
                    <a:pt x="144" y="1"/>
                  </a:lnTo>
                  <a:lnTo>
                    <a:pt x="144" y="2"/>
                  </a:lnTo>
                  <a:lnTo>
                    <a:pt x="146" y="11"/>
                  </a:lnTo>
                  <a:lnTo>
                    <a:pt x="144" y="19"/>
                  </a:lnTo>
                  <a:lnTo>
                    <a:pt x="144" y="21"/>
                  </a:lnTo>
                  <a:lnTo>
                    <a:pt x="145" y="22"/>
                  </a:lnTo>
                  <a:lnTo>
                    <a:pt x="146" y="30"/>
                  </a:lnTo>
                  <a:lnTo>
                    <a:pt x="146" y="32"/>
                  </a:lnTo>
                  <a:lnTo>
                    <a:pt x="145" y="36"/>
                  </a:lnTo>
                  <a:lnTo>
                    <a:pt x="146" y="45"/>
                  </a:lnTo>
                  <a:lnTo>
                    <a:pt x="144" y="58"/>
                  </a:lnTo>
                  <a:lnTo>
                    <a:pt x="141" y="69"/>
                  </a:lnTo>
                  <a:lnTo>
                    <a:pt x="129" y="85"/>
                  </a:lnTo>
                  <a:lnTo>
                    <a:pt x="128" y="94"/>
                  </a:lnTo>
                  <a:lnTo>
                    <a:pt x="128" y="95"/>
                  </a:lnTo>
                  <a:lnTo>
                    <a:pt x="127" y="108"/>
                  </a:lnTo>
                  <a:lnTo>
                    <a:pt x="127" y="114"/>
                  </a:lnTo>
                  <a:lnTo>
                    <a:pt x="126" y="115"/>
                  </a:lnTo>
                  <a:lnTo>
                    <a:pt x="127" y="126"/>
                  </a:lnTo>
                  <a:lnTo>
                    <a:pt x="126" y="129"/>
                  </a:lnTo>
                  <a:lnTo>
                    <a:pt x="127" y="135"/>
                  </a:lnTo>
                  <a:lnTo>
                    <a:pt x="129" y="135"/>
                  </a:lnTo>
                  <a:lnTo>
                    <a:pt x="131" y="140"/>
                  </a:lnTo>
                  <a:lnTo>
                    <a:pt x="133" y="140"/>
                  </a:lnTo>
                  <a:lnTo>
                    <a:pt x="130" y="147"/>
                  </a:lnTo>
                  <a:lnTo>
                    <a:pt x="130" y="152"/>
                  </a:lnTo>
                  <a:lnTo>
                    <a:pt x="133" y="158"/>
                  </a:lnTo>
                  <a:lnTo>
                    <a:pt x="133" y="163"/>
                  </a:lnTo>
                  <a:lnTo>
                    <a:pt x="133" y="167"/>
                  </a:lnTo>
                  <a:lnTo>
                    <a:pt x="134" y="168"/>
                  </a:lnTo>
                  <a:lnTo>
                    <a:pt x="134" y="171"/>
                  </a:lnTo>
                  <a:lnTo>
                    <a:pt x="134" y="173"/>
                  </a:lnTo>
                  <a:lnTo>
                    <a:pt x="133" y="176"/>
                  </a:lnTo>
                  <a:lnTo>
                    <a:pt x="134" y="178"/>
                  </a:lnTo>
                  <a:lnTo>
                    <a:pt x="134" y="181"/>
                  </a:lnTo>
                  <a:lnTo>
                    <a:pt x="133" y="187"/>
                  </a:lnTo>
                  <a:lnTo>
                    <a:pt x="130" y="184"/>
                  </a:lnTo>
                  <a:lnTo>
                    <a:pt x="127" y="188"/>
                  </a:lnTo>
                  <a:lnTo>
                    <a:pt x="126" y="192"/>
                  </a:lnTo>
                  <a:lnTo>
                    <a:pt x="126" y="197"/>
                  </a:lnTo>
                  <a:lnTo>
                    <a:pt x="125" y="197"/>
                  </a:lnTo>
                  <a:lnTo>
                    <a:pt x="123" y="199"/>
                  </a:lnTo>
                  <a:lnTo>
                    <a:pt x="121" y="201"/>
                  </a:lnTo>
                  <a:lnTo>
                    <a:pt x="120" y="203"/>
                  </a:lnTo>
                  <a:lnTo>
                    <a:pt x="121" y="207"/>
                  </a:lnTo>
                  <a:lnTo>
                    <a:pt x="119" y="210"/>
                  </a:lnTo>
                  <a:lnTo>
                    <a:pt x="119" y="213"/>
                  </a:lnTo>
                  <a:lnTo>
                    <a:pt x="120" y="214"/>
                  </a:lnTo>
                  <a:lnTo>
                    <a:pt x="119" y="219"/>
                  </a:lnTo>
                  <a:lnTo>
                    <a:pt x="118" y="219"/>
                  </a:lnTo>
                  <a:lnTo>
                    <a:pt x="114" y="228"/>
                  </a:lnTo>
                  <a:lnTo>
                    <a:pt x="112" y="232"/>
                  </a:lnTo>
                  <a:lnTo>
                    <a:pt x="110" y="235"/>
                  </a:lnTo>
                  <a:lnTo>
                    <a:pt x="111" y="240"/>
                  </a:lnTo>
                  <a:lnTo>
                    <a:pt x="112" y="244"/>
                  </a:lnTo>
                  <a:lnTo>
                    <a:pt x="112" y="248"/>
                  </a:lnTo>
                  <a:lnTo>
                    <a:pt x="112" y="250"/>
                  </a:lnTo>
                  <a:lnTo>
                    <a:pt x="110" y="250"/>
                  </a:lnTo>
                  <a:lnTo>
                    <a:pt x="110" y="253"/>
                  </a:lnTo>
                  <a:lnTo>
                    <a:pt x="110" y="258"/>
                  </a:lnTo>
                  <a:lnTo>
                    <a:pt x="112" y="259"/>
                  </a:lnTo>
                  <a:lnTo>
                    <a:pt x="111" y="260"/>
                  </a:lnTo>
                  <a:lnTo>
                    <a:pt x="112" y="262"/>
                  </a:lnTo>
                  <a:lnTo>
                    <a:pt x="111" y="262"/>
                  </a:lnTo>
                  <a:lnTo>
                    <a:pt x="110" y="265"/>
                  </a:lnTo>
                  <a:lnTo>
                    <a:pt x="106" y="267"/>
                  </a:lnTo>
                  <a:lnTo>
                    <a:pt x="105" y="269"/>
                  </a:lnTo>
                  <a:lnTo>
                    <a:pt x="105" y="274"/>
                  </a:lnTo>
                  <a:lnTo>
                    <a:pt x="105" y="274"/>
                  </a:lnTo>
                  <a:lnTo>
                    <a:pt x="105" y="277"/>
                  </a:lnTo>
                  <a:lnTo>
                    <a:pt x="103" y="279"/>
                  </a:lnTo>
                  <a:lnTo>
                    <a:pt x="103" y="285"/>
                  </a:lnTo>
                  <a:lnTo>
                    <a:pt x="102" y="286"/>
                  </a:lnTo>
                  <a:lnTo>
                    <a:pt x="100" y="287"/>
                  </a:lnTo>
                  <a:lnTo>
                    <a:pt x="98" y="290"/>
                  </a:lnTo>
                  <a:lnTo>
                    <a:pt x="98" y="291"/>
                  </a:lnTo>
                  <a:lnTo>
                    <a:pt x="95" y="292"/>
                  </a:lnTo>
                  <a:lnTo>
                    <a:pt x="92" y="297"/>
                  </a:lnTo>
                  <a:lnTo>
                    <a:pt x="89" y="302"/>
                  </a:lnTo>
                  <a:lnTo>
                    <a:pt x="85" y="313"/>
                  </a:lnTo>
                  <a:lnTo>
                    <a:pt x="85" y="328"/>
                  </a:lnTo>
                  <a:lnTo>
                    <a:pt x="84" y="331"/>
                  </a:lnTo>
                  <a:lnTo>
                    <a:pt x="83" y="334"/>
                  </a:lnTo>
                  <a:lnTo>
                    <a:pt x="84" y="348"/>
                  </a:lnTo>
                  <a:lnTo>
                    <a:pt x="84" y="352"/>
                  </a:lnTo>
                  <a:lnTo>
                    <a:pt x="85" y="350"/>
                  </a:lnTo>
                  <a:lnTo>
                    <a:pt x="85" y="354"/>
                  </a:lnTo>
                  <a:lnTo>
                    <a:pt x="84" y="355"/>
                  </a:lnTo>
                  <a:lnTo>
                    <a:pt x="82" y="354"/>
                  </a:lnTo>
                  <a:lnTo>
                    <a:pt x="81" y="358"/>
                  </a:lnTo>
                  <a:lnTo>
                    <a:pt x="82" y="362"/>
                  </a:lnTo>
                  <a:lnTo>
                    <a:pt x="87" y="369"/>
                  </a:lnTo>
                  <a:lnTo>
                    <a:pt x="87" y="371"/>
                  </a:lnTo>
                  <a:lnTo>
                    <a:pt x="83" y="374"/>
                  </a:lnTo>
                  <a:lnTo>
                    <a:pt x="80" y="380"/>
                  </a:lnTo>
                  <a:lnTo>
                    <a:pt x="78" y="380"/>
                  </a:lnTo>
                  <a:lnTo>
                    <a:pt x="76" y="383"/>
                  </a:lnTo>
                  <a:lnTo>
                    <a:pt x="77" y="395"/>
                  </a:lnTo>
                  <a:lnTo>
                    <a:pt x="78" y="397"/>
                  </a:lnTo>
                  <a:lnTo>
                    <a:pt x="80" y="402"/>
                  </a:lnTo>
                  <a:lnTo>
                    <a:pt x="82" y="404"/>
                  </a:lnTo>
                  <a:lnTo>
                    <a:pt x="84" y="409"/>
                  </a:lnTo>
                  <a:lnTo>
                    <a:pt x="85" y="407"/>
                  </a:lnTo>
                  <a:lnTo>
                    <a:pt x="87" y="409"/>
                  </a:lnTo>
                  <a:lnTo>
                    <a:pt x="89" y="407"/>
                  </a:lnTo>
                  <a:lnTo>
                    <a:pt x="90" y="410"/>
                  </a:lnTo>
                  <a:lnTo>
                    <a:pt x="91" y="410"/>
                  </a:lnTo>
                  <a:lnTo>
                    <a:pt x="91" y="411"/>
                  </a:lnTo>
                  <a:lnTo>
                    <a:pt x="93" y="412"/>
                  </a:lnTo>
                  <a:lnTo>
                    <a:pt x="95" y="411"/>
                  </a:lnTo>
                  <a:lnTo>
                    <a:pt x="98" y="412"/>
                  </a:lnTo>
                  <a:lnTo>
                    <a:pt x="99" y="415"/>
                  </a:lnTo>
                  <a:lnTo>
                    <a:pt x="102" y="422"/>
                  </a:lnTo>
                  <a:lnTo>
                    <a:pt x="100" y="426"/>
                  </a:lnTo>
                  <a:lnTo>
                    <a:pt x="100" y="428"/>
                  </a:lnTo>
                  <a:lnTo>
                    <a:pt x="100" y="432"/>
                  </a:lnTo>
                  <a:lnTo>
                    <a:pt x="100" y="435"/>
                  </a:lnTo>
                  <a:lnTo>
                    <a:pt x="103" y="441"/>
                  </a:lnTo>
                  <a:lnTo>
                    <a:pt x="105" y="443"/>
                  </a:lnTo>
                  <a:lnTo>
                    <a:pt x="108" y="452"/>
                  </a:lnTo>
                  <a:lnTo>
                    <a:pt x="110" y="453"/>
                  </a:lnTo>
                  <a:lnTo>
                    <a:pt x="112" y="451"/>
                  </a:lnTo>
                  <a:lnTo>
                    <a:pt x="114" y="454"/>
                  </a:lnTo>
                  <a:lnTo>
                    <a:pt x="119" y="456"/>
                  </a:lnTo>
                  <a:lnTo>
                    <a:pt x="121" y="459"/>
                  </a:lnTo>
                  <a:lnTo>
                    <a:pt x="122" y="463"/>
                  </a:lnTo>
                  <a:lnTo>
                    <a:pt x="122" y="467"/>
                  </a:lnTo>
                  <a:lnTo>
                    <a:pt x="121" y="469"/>
                  </a:lnTo>
                  <a:lnTo>
                    <a:pt x="122" y="484"/>
                  </a:lnTo>
                  <a:lnTo>
                    <a:pt x="121" y="488"/>
                  </a:lnTo>
                  <a:lnTo>
                    <a:pt x="123" y="489"/>
                  </a:lnTo>
                  <a:lnTo>
                    <a:pt x="125" y="487"/>
                  </a:lnTo>
                  <a:lnTo>
                    <a:pt x="127" y="493"/>
                  </a:lnTo>
                  <a:lnTo>
                    <a:pt x="133" y="501"/>
                  </a:lnTo>
                  <a:lnTo>
                    <a:pt x="135" y="509"/>
                  </a:lnTo>
                  <a:lnTo>
                    <a:pt x="134" y="515"/>
                  </a:lnTo>
                  <a:lnTo>
                    <a:pt x="128" y="525"/>
                  </a:lnTo>
                  <a:lnTo>
                    <a:pt x="128" y="526"/>
                  </a:lnTo>
                  <a:lnTo>
                    <a:pt x="127" y="529"/>
                  </a:lnTo>
                  <a:lnTo>
                    <a:pt x="126" y="530"/>
                  </a:lnTo>
                  <a:lnTo>
                    <a:pt x="125" y="532"/>
                  </a:lnTo>
                  <a:lnTo>
                    <a:pt x="119" y="532"/>
                  </a:lnTo>
                  <a:lnTo>
                    <a:pt x="119" y="534"/>
                  </a:lnTo>
                  <a:lnTo>
                    <a:pt x="116" y="547"/>
                  </a:lnTo>
                  <a:lnTo>
                    <a:pt x="118" y="557"/>
                  </a:lnTo>
                  <a:lnTo>
                    <a:pt x="119" y="565"/>
                  </a:lnTo>
                  <a:lnTo>
                    <a:pt x="125" y="573"/>
                  </a:lnTo>
                  <a:lnTo>
                    <a:pt x="126" y="576"/>
                  </a:lnTo>
                  <a:lnTo>
                    <a:pt x="128" y="573"/>
                  </a:lnTo>
                  <a:lnTo>
                    <a:pt x="129" y="576"/>
                  </a:lnTo>
                  <a:lnTo>
                    <a:pt x="131" y="576"/>
                  </a:lnTo>
                  <a:lnTo>
                    <a:pt x="133" y="571"/>
                  </a:lnTo>
                  <a:lnTo>
                    <a:pt x="136" y="568"/>
                  </a:lnTo>
                  <a:lnTo>
                    <a:pt x="137" y="568"/>
                  </a:lnTo>
                  <a:lnTo>
                    <a:pt x="140" y="573"/>
                  </a:lnTo>
                  <a:lnTo>
                    <a:pt x="144" y="575"/>
                  </a:lnTo>
                  <a:lnTo>
                    <a:pt x="145" y="577"/>
                  </a:lnTo>
                  <a:lnTo>
                    <a:pt x="148" y="578"/>
                  </a:lnTo>
                  <a:lnTo>
                    <a:pt x="150" y="582"/>
                  </a:lnTo>
                  <a:lnTo>
                    <a:pt x="152" y="589"/>
                  </a:lnTo>
                  <a:lnTo>
                    <a:pt x="152" y="592"/>
                  </a:lnTo>
                  <a:lnTo>
                    <a:pt x="154" y="594"/>
                  </a:lnTo>
                  <a:lnTo>
                    <a:pt x="154" y="601"/>
                  </a:lnTo>
                  <a:lnTo>
                    <a:pt x="152" y="603"/>
                  </a:lnTo>
                  <a:lnTo>
                    <a:pt x="152" y="607"/>
                  </a:lnTo>
                  <a:lnTo>
                    <a:pt x="150" y="610"/>
                  </a:lnTo>
                  <a:lnTo>
                    <a:pt x="150" y="613"/>
                  </a:lnTo>
                  <a:lnTo>
                    <a:pt x="146" y="620"/>
                  </a:lnTo>
                  <a:lnTo>
                    <a:pt x="148" y="623"/>
                  </a:lnTo>
                  <a:lnTo>
                    <a:pt x="145" y="632"/>
                  </a:lnTo>
                  <a:lnTo>
                    <a:pt x="145" y="634"/>
                  </a:lnTo>
                  <a:lnTo>
                    <a:pt x="144" y="636"/>
                  </a:lnTo>
                  <a:lnTo>
                    <a:pt x="142" y="638"/>
                  </a:lnTo>
                  <a:lnTo>
                    <a:pt x="140" y="635"/>
                  </a:lnTo>
                  <a:lnTo>
                    <a:pt x="138" y="632"/>
                  </a:lnTo>
                  <a:lnTo>
                    <a:pt x="137" y="630"/>
                  </a:lnTo>
                  <a:lnTo>
                    <a:pt x="137" y="624"/>
                  </a:lnTo>
                  <a:lnTo>
                    <a:pt x="134" y="622"/>
                  </a:lnTo>
                  <a:lnTo>
                    <a:pt x="130" y="622"/>
                  </a:lnTo>
                  <a:lnTo>
                    <a:pt x="130" y="620"/>
                  </a:lnTo>
                  <a:lnTo>
                    <a:pt x="129" y="622"/>
                  </a:lnTo>
                  <a:lnTo>
                    <a:pt x="126" y="623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87" name="Freeform 1151" descr="30%"/>
            <p:cNvSpPr>
              <a:spLocks/>
            </p:cNvSpPr>
            <p:nvPr/>
          </p:nvSpPr>
          <p:spPr bwMode="auto">
            <a:xfrm>
              <a:off x="5860927" y="5763834"/>
              <a:ext cx="5578" cy="6429"/>
            </a:xfrm>
            <a:custGeom>
              <a:avLst/>
              <a:gdLst/>
              <a:ahLst/>
              <a:cxnLst>
                <a:cxn ang="0">
                  <a:pos x="2" y="9"/>
                </a:cxn>
                <a:cxn ang="0">
                  <a:pos x="0" y="8"/>
                </a:cxn>
                <a:cxn ang="0">
                  <a:pos x="0" y="7"/>
                </a:cxn>
                <a:cxn ang="0">
                  <a:pos x="2" y="5"/>
                </a:cxn>
                <a:cxn ang="0">
                  <a:pos x="3" y="3"/>
                </a:cxn>
                <a:cxn ang="0">
                  <a:pos x="4" y="0"/>
                </a:cxn>
                <a:cxn ang="0">
                  <a:pos x="6" y="4"/>
                </a:cxn>
                <a:cxn ang="0">
                  <a:pos x="4" y="10"/>
                </a:cxn>
                <a:cxn ang="0">
                  <a:pos x="3" y="12"/>
                </a:cxn>
                <a:cxn ang="0">
                  <a:pos x="2" y="9"/>
                </a:cxn>
              </a:cxnLst>
              <a:rect l="0" t="0" r="r" b="b"/>
              <a:pathLst>
                <a:path w="6" h="12">
                  <a:moveTo>
                    <a:pt x="2" y="9"/>
                  </a:moveTo>
                  <a:lnTo>
                    <a:pt x="0" y="8"/>
                  </a:lnTo>
                  <a:lnTo>
                    <a:pt x="0" y="7"/>
                  </a:lnTo>
                  <a:lnTo>
                    <a:pt x="2" y="5"/>
                  </a:lnTo>
                  <a:lnTo>
                    <a:pt x="3" y="3"/>
                  </a:lnTo>
                  <a:lnTo>
                    <a:pt x="4" y="0"/>
                  </a:lnTo>
                  <a:lnTo>
                    <a:pt x="6" y="4"/>
                  </a:lnTo>
                  <a:lnTo>
                    <a:pt x="4" y="10"/>
                  </a:lnTo>
                  <a:lnTo>
                    <a:pt x="3" y="12"/>
                  </a:lnTo>
                  <a:lnTo>
                    <a:pt x="2" y="9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88" name="Freeform 1152" descr="30%"/>
            <p:cNvSpPr>
              <a:spLocks/>
            </p:cNvSpPr>
            <p:nvPr/>
          </p:nvSpPr>
          <p:spPr bwMode="auto">
            <a:xfrm>
              <a:off x="6141762" y="4349852"/>
              <a:ext cx="1859" cy="1605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1" y="2"/>
                </a:cxn>
              </a:cxnLst>
              <a:rect l="0" t="0" r="r" b="b"/>
              <a:pathLst>
                <a:path w="4" h="3">
                  <a:moveTo>
                    <a:pt x="1" y="2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4" y="2"/>
                  </a:lnTo>
                  <a:lnTo>
                    <a:pt x="4" y="3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89" name="Freeform 1153" descr="30%"/>
            <p:cNvSpPr>
              <a:spLocks/>
            </p:cNvSpPr>
            <p:nvPr/>
          </p:nvSpPr>
          <p:spPr bwMode="auto">
            <a:xfrm>
              <a:off x="6344485" y="5050416"/>
              <a:ext cx="16735" cy="8034"/>
            </a:xfrm>
            <a:custGeom>
              <a:avLst/>
              <a:gdLst/>
              <a:ahLst/>
              <a:cxnLst>
                <a:cxn ang="0">
                  <a:pos x="6" y="1"/>
                </a:cxn>
                <a:cxn ang="0">
                  <a:pos x="8" y="0"/>
                </a:cxn>
                <a:cxn ang="0">
                  <a:pos x="14" y="1"/>
                </a:cxn>
                <a:cxn ang="0">
                  <a:pos x="17" y="1"/>
                </a:cxn>
                <a:cxn ang="0">
                  <a:pos x="19" y="1"/>
                </a:cxn>
                <a:cxn ang="0">
                  <a:pos x="19" y="5"/>
                </a:cxn>
                <a:cxn ang="0">
                  <a:pos x="14" y="11"/>
                </a:cxn>
                <a:cxn ang="0">
                  <a:pos x="9" y="12"/>
                </a:cxn>
                <a:cxn ang="0">
                  <a:pos x="9" y="14"/>
                </a:cxn>
                <a:cxn ang="0">
                  <a:pos x="7" y="14"/>
                </a:cxn>
                <a:cxn ang="0">
                  <a:pos x="6" y="15"/>
                </a:cxn>
                <a:cxn ang="0">
                  <a:pos x="4" y="15"/>
                </a:cxn>
                <a:cxn ang="0">
                  <a:pos x="1" y="12"/>
                </a:cxn>
                <a:cxn ang="0">
                  <a:pos x="0" y="11"/>
                </a:cxn>
                <a:cxn ang="0">
                  <a:pos x="1" y="9"/>
                </a:cxn>
                <a:cxn ang="0">
                  <a:pos x="6" y="1"/>
                </a:cxn>
              </a:cxnLst>
              <a:rect l="0" t="0" r="r" b="b"/>
              <a:pathLst>
                <a:path w="19" h="15">
                  <a:moveTo>
                    <a:pt x="6" y="1"/>
                  </a:moveTo>
                  <a:lnTo>
                    <a:pt x="8" y="0"/>
                  </a:lnTo>
                  <a:lnTo>
                    <a:pt x="14" y="1"/>
                  </a:lnTo>
                  <a:lnTo>
                    <a:pt x="17" y="1"/>
                  </a:lnTo>
                  <a:lnTo>
                    <a:pt x="19" y="1"/>
                  </a:lnTo>
                  <a:lnTo>
                    <a:pt x="19" y="5"/>
                  </a:lnTo>
                  <a:lnTo>
                    <a:pt x="14" y="11"/>
                  </a:lnTo>
                  <a:lnTo>
                    <a:pt x="9" y="12"/>
                  </a:lnTo>
                  <a:lnTo>
                    <a:pt x="9" y="14"/>
                  </a:lnTo>
                  <a:lnTo>
                    <a:pt x="7" y="14"/>
                  </a:lnTo>
                  <a:lnTo>
                    <a:pt x="6" y="15"/>
                  </a:lnTo>
                  <a:lnTo>
                    <a:pt x="4" y="15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1" y="9"/>
                  </a:lnTo>
                  <a:lnTo>
                    <a:pt x="6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90" name="Freeform 1154" descr="30%"/>
            <p:cNvSpPr>
              <a:spLocks/>
            </p:cNvSpPr>
            <p:nvPr/>
          </p:nvSpPr>
          <p:spPr bwMode="auto">
            <a:xfrm>
              <a:off x="5859068" y="5080947"/>
              <a:ext cx="1859" cy="160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91" name="Freeform 1155" descr="30%"/>
            <p:cNvSpPr>
              <a:spLocks/>
            </p:cNvSpPr>
            <p:nvPr/>
          </p:nvSpPr>
          <p:spPr bwMode="auto">
            <a:xfrm>
              <a:off x="5857208" y="5074518"/>
              <a:ext cx="3719" cy="1605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2" y="4"/>
                </a:cxn>
              </a:cxnLst>
              <a:rect l="0" t="0" r="r" b="b"/>
              <a:pathLst>
                <a:path w="3" h="5">
                  <a:moveTo>
                    <a:pt x="2" y="4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1" y="2"/>
                  </a:lnTo>
                  <a:lnTo>
                    <a:pt x="2" y="0"/>
                  </a:lnTo>
                  <a:lnTo>
                    <a:pt x="3" y="2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92" name="Freeform 1156" descr="30%"/>
            <p:cNvSpPr>
              <a:spLocks/>
            </p:cNvSpPr>
            <p:nvPr/>
          </p:nvSpPr>
          <p:spPr bwMode="auto">
            <a:xfrm>
              <a:off x="6348204" y="4563556"/>
              <a:ext cx="1859" cy="1605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2" y="4"/>
                </a:cxn>
                <a:cxn ang="0">
                  <a:pos x="1" y="4"/>
                </a:cxn>
              </a:cxnLst>
              <a:rect l="0" t="0" r="r" b="b"/>
              <a:pathLst>
                <a:path w="2" h="4">
                  <a:moveTo>
                    <a:pt x="1" y="4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" y="2"/>
                  </a:lnTo>
                  <a:lnTo>
                    <a:pt x="2" y="4"/>
                  </a:lnTo>
                  <a:lnTo>
                    <a:pt x="1" y="4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93" name="Freeform 1157" descr="30%"/>
            <p:cNvSpPr>
              <a:spLocks/>
            </p:cNvSpPr>
            <p:nvPr/>
          </p:nvSpPr>
          <p:spPr bwMode="auto">
            <a:xfrm>
              <a:off x="5855349" y="4248624"/>
              <a:ext cx="1859" cy="321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0"/>
                </a:cxn>
                <a:cxn ang="0">
                  <a:pos x="1" y="4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2"/>
                </a:cxn>
              </a:cxnLst>
              <a:rect l="0" t="0" r="r" b="b"/>
              <a:pathLst>
                <a:path w="1" h="5">
                  <a:moveTo>
                    <a:pt x="0" y="2"/>
                  </a:moveTo>
                  <a:lnTo>
                    <a:pt x="1" y="0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94" name="Freeform 1158" descr="30%"/>
            <p:cNvSpPr>
              <a:spLocks/>
            </p:cNvSpPr>
            <p:nvPr/>
          </p:nvSpPr>
          <p:spPr bwMode="auto">
            <a:xfrm>
              <a:off x="5853489" y="5079337"/>
              <a:ext cx="1859" cy="1605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1" y="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95" name="Freeform 1159" descr="30%"/>
            <p:cNvSpPr>
              <a:spLocks/>
            </p:cNvSpPr>
            <p:nvPr/>
          </p:nvSpPr>
          <p:spPr bwMode="auto">
            <a:xfrm>
              <a:off x="6351923" y="4579624"/>
              <a:ext cx="29759" cy="11249"/>
            </a:xfrm>
            <a:custGeom>
              <a:avLst/>
              <a:gdLst/>
              <a:ahLst/>
              <a:cxnLst>
                <a:cxn ang="0">
                  <a:pos x="14" y="17"/>
                </a:cxn>
                <a:cxn ang="0">
                  <a:pos x="12" y="15"/>
                </a:cxn>
                <a:cxn ang="0">
                  <a:pos x="12" y="16"/>
                </a:cxn>
                <a:cxn ang="0">
                  <a:pos x="6" y="11"/>
                </a:cxn>
                <a:cxn ang="0">
                  <a:pos x="5" y="11"/>
                </a:cxn>
                <a:cxn ang="0">
                  <a:pos x="5" y="13"/>
                </a:cxn>
                <a:cxn ang="0">
                  <a:pos x="5" y="13"/>
                </a:cxn>
                <a:cxn ang="0">
                  <a:pos x="0" y="6"/>
                </a:cxn>
                <a:cxn ang="0">
                  <a:pos x="1" y="5"/>
                </a:cxn>
                <a:cxn ang="0">
                  <a:pos x="4" y="7"/>
                </a:cxn>
                <a:cxn ang="0">
                  <a:pos x="5" y="2"/>
                </a:cxn>
                <a:cxn ang="0">
                  <a:pos x="11" y="0"/>
                </a:cxn>
                <a:cxn ang="0">
                  <a:pos x="13" y="2"/>
                </a:cxn>
                <a:cxn ang="0">
                  <a:pos x="14" y="1"/>
                </a:cxn>
                <a:cxn ang="0">
                  <a:pos x="20" y="6"/>
                </a:cxn>
                <a:cxn ang="0">
                  <a:pos x="23" y="6"/>
                </a:cxn>
                <a:cxn ang="0">
                  <a:pos x="26" y="8"/>
                </a:cxn>
                <a:cxn ang="0">
                  <a:pos x="27" y="13"/>
                </a:cxn>
                <a:cxn ang="0">
                  <a:pos x="31" y="13"/>
                </a:cxn>
                <a:cxn ang="0">
                  <a:pos x="31" y="15"/>
                </a:cxn>
                <a:cxn ang="0">
                  <a:pos x="30" y="16"/>
                </a:cxn>
                <a:cxn ang="0">
                  <a:pos x="27" y="17"/>
                </a:cxn>
                <a:cxn ang="0">
                  <a:pos x="26" y="16"/>
                </a:cxn>
                <a:cxn ang="0">
                  <a:pos x="23" y="18"/>
                </a:cxn>
                <a:cxn ang="0">
                  <a:pos x="20" y="16"/>
                </a:cxn>
                <a:cxn ang="0">
                  <a:pos x="19" y="20"/>
                </a:cxn>
                <a:cxn ang="0">
                  <a:pos x="16" y="18"/>
                </a:cxn>
                <a:cxn ang="0">
                  <a:pos x="17" y="16"/>
                </a:cxn>
                <a:cxn ang="0">
                  <a:pos x="16" y="15"/>
                </a:cxn>
                <a:cxn ang="0">
                  <a:pos x="14" y="17"/>
                </a:cxn>
              </a:cxnLst>
              <a:rect l="0" t="0" r="r" b="b"/>
              <a:pathLst>
                <a:path w="31" h="20">
                  <a:moveTo>
                    <a:pt x="14" y="17"/>
                  </a:moveTo>
                  <a:lnTo>
                    <a:pt x="12" y="15"/>
                  </a:lnTo>
                  <a:lnTo>
                    <a:pt x="12" y="16"/>
                  </a:lnTo>
                  <a:lnTo>
                    <a:pt x="6" y="11"/>
                  </a:lnTo>
                  <a:lnTo>
                    <a:pt x="5" y="11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0" y="6"/>
                  </a:lnTo>
                  <a:lnTo>
                    <a:pt x="1" y="5"/>
                  </a:lnTo>
                  <a:lnTo>
                    <a:pt x="4" y="7"/>
                  </a:lnTo>
                  <a:lnTo>
                    <a:pt x="5" y="2"/>
                  </a:lnTo>
                  <a:lnTo>
                    <a:pt x="11" y="0"/>
                  </a:lnTo>
                  <a:lnTo>
                    <a:pt x="13" y="2"/>
                  </a:lnTo>
                  <a:lnTo>
                    <a:pt x="14" y="1"/>
                  </a:lnTo>
                  <a:lnTo>
                    <a:pt x="20" y="6"/>
                  </a:lnTo>
                  <a:lnTo>
                    <a:pt x="23" y="6"/>
                  </a:lnTo>
                  <a:lnTo>
                    <a:pt x="26" y="8"/>
                  </a:lnTo>
                  <a:lnTo>
                    <a:pt x="27" y="13"/>
                  </a:lnTo>
                  <a:lnTo>
                    <a:pt x="31" y="13"/>
                  </a:lnTo>
                  <a:lnTo>
                    <a:pt x="31" y="15"/>
                  </a:lnTo>
                  <a:lnTo>
                    <a:pt x="30" y="16"/>
                  </a:lnTo>
                  <a:lnTo>
                    <a:pt x="27" y="17"/>
                  </a:lnTo>
                  <a:lnTo>
                    <a:pt x="26" y="16"/>
                  </a:lnTo>
                  <a:lnTo>
                    <a:pt x="23" y="18"/>
                  </a:lnTo>
                  <a:lnTo>
                    <a:pt x="20" y="16"/>
                  </a:lnTo>
                  <a:lnTo>
                    <a:pt x="19" y="20"/>
                  </a:lnTo>
                  <a:lnTo>
                    <a:pt x="16" y="18"/>
                  </a:lnTo>
                  <a:lnTo>
                    <a:pt x="17" y="16"/>
                  </a:lnTo>
                  <a:lnTo>
                    <a:pt x="16" y="15"/>
                  </a:lnTo>
                  <a:lnTo>
                    <a:pt x="14" y="17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96" name="Freeform 1160" descr="30%"/>
            <p:cNvSpPr>
              <a:spLocks/>
            </p:cNvSpPr>
            <p:nvPr/>
          </p:nvSpPr>
          <p:spPr bwMode="auto">
            <a:xfrm>
              <a:off x="6359361" y="4349852"/>
              <a:ext cx="18601" cy="30531"/>
            </a:xfrm>
            <a:custGeom>
              <a:avLst/>
              <a:gdLst/>
              <a:ahLst/>
              <a:cxnLst>
                <a:cxn ang="0">
                  <a:pos x="1" y="39"/>
                </a:cxn>
                <a:cxn ang="0">
                  <a:pos x="2" y="36"/>
                </a:cxn>
                <a:cxn ang="0">
                  <a:pos x="0" y="35"/>
                </a:cxn>
                <a:cxn ang="0">
                  <a:pos x="0" y="33"/>
                </a:cxn>
                <a:cxn ang="0">
                  <a:pos x="5" y="29"/>
                </a:cxn>
                <a:cxn ang="0">
                  <a:pos x="2" y="25"/>
                </a:cxn>
                <a:cxn ang="0">
                  <a:pos x="4" y="23"/>
                </a:cxn>
                <a:cxn ang="0">
                  <a:pos x="1" y="23"/>
                </a:cxn>
                <a:cxn ang="0">
                  <a:pos x="0" y="21"/>
                </a:cxn>
                <a:cxn ang="0">
                  <a:pos x="4" y="14"/>
                </a:cxn>
                <a:cxn ang="0">
                  <a:pos x="6" y="4"/>
                </a:cxn>
                <a:cxn ang="0">
                  <a:pos x="9" y="0"/>
                </a:cxn>
                <a:cxn ang="0">
                  <a:pos x="12" y="3"/>
                </a:cxn>
                <a:cxn ang="0">
                  <a:pos x="13" y="8"/>
                </a:cxn>
                <a:cxn ang="0">
                  <a:pos x="17" y="9"/>
                </a:cxn>
                <a:cxn ang="0">
                  <a:pos x="16" y="14"/>
                </a:cxn>
                <a:cxn ang="0">
                  <a:pos x="14" y="18"/>
                </a:cxn>
                <a:cxn ang="0">
                  <a:pos x="13" y="18"/>
                </a:cxn>
                <a:cxn ang="0">
                  <a:pos x="10" y="15"/>
                </a:cxn>
                <a:cxn ang="0">
                  <a:pos x="10" y="19"/>
                </a:cxn>
                <a:cxn ang="0">
                  <a:pos x="9" y="23"/>
                </a:cxn>
                <a:cxn ang="0">
                  <a:pos x="9" y="25"/>
                </a:cxn>
                <a:cxn ang="0">
                  <a:pos x="8" y="26"/>
                </a:cxn>
                <a:cxn ang="0">
                  <a:pos x="7" y="30"/>
                </a:cxn>
                <a:cxn ang="0">
                  <a:pos x="9" y="31"/>
                </a:cxn>
                <a:cxn ang="0">
                  <a:pos x="10" y="35"/>
                </a:cxn>
                <a:cxn ang="0">
                  <a:pos x="12" y="34"/>
                </a:cxn>
                <a:cxn ang="0">
                  <a:pos x="14" y="34"/>
                </a:cxn>
                <a:cxn ang="0">
                  <a:pos x="15" y="35"/>
                </a:cxn>
                <a:cxn ang="0">
                  <a:pos x="14" y="39"/>
                </a:cxn>
                <a:cxn ang="0">
                  <a:pos x="15" y="40"/>
                </a:cxn>
                <a:cxn ang="0">
                  <a:pos x="14" y="44"/>
                </a:cxn>
                <a:cxn ang="0">
                  <a:pos x="20" y="47"/>
                </a:cxn>
                <a:cxn ang="0">
                  <a:pos x="21" y="49"/>
                </a:cxn>
                <a:cxn ang="0">
                  <a:pos x="21" y="49"/>
                </a:cxn>
                <a:cxn ang="0">
                  <a:pos x="16" y="55"/>
                </a:cxn>
                <a:cxn ang="0">
                  <a:pos x="10" y="57"/>
                </a:cxn>
                <a:cxn ang="0">
                  <a:pos x="6" y="57"/>
                </a:cxn>
                <a:cxn ang="0">
                  <a:pos x="5" y="55"/>
                </a:cxn>
                <a:cxn ang="0">
                  <a:pos x="4" y="54"/>
                </a:cxn>
                <a:cxn ang="0">
                  <a:pos x="1" y="47"/>
                </a:cxn>
                <a:cxn ang="0">
                  <a:pos x="1" y="39"/>
                </a:cxn>
              </a:cxnLst>
              <a:rect l="0" t="0" r="r" b="b"/>
              <a:pathLst>
                <a:path w="21" h="57">
                  <a:moveTo>
                    <a:pt x="1" y="39"/>
                  </a:moveTo>
                  <a:lnTo>
                    <a:pt x="2" y="36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5" y="29"/>
                  </a:lnTo>
                  <a:lnTo>
                    <a:pt x="2" y="25"/>
                  </a:lnTo>
                  <a:lnTo>
                    <a:pt x="4" y="23"/>
                  </a:lnTo>
                  <a:lnTo>
                    <a:pt x="1" y="23"/>
                  </a:lnTo>
                  <a:lnTo>
                    <a:pt x="0" y="21"/>
                  </a:lnTo>
                  <a:lnTo>
                    <a:pt x="4" y="14"/>
                  </a:lnTo>
                  <a:lnTo>
                    <a:pt x="6" y="4"/>
                  </a:lnTo>
                  <a:lnTo>
                    <a:pt x="9" y="0"/>
                  </a:lnTo>
                  <a:lnTo>
                    <a:pt x="12" y="3"/>
                  </a:lnTo>
                  <a:lnTo>
                    <a:pt x="13" y="8"/>
                  </a:lnTo>
                  <a:lnTo>
                    <a:pt x="17" y="9"/>
                  </a:lnTo>
                  <a:lnTo>
                    <a:pt x="16" y="14"/>
                  </a:lnTo>
                  <a:lnTo>
                    <a:pt x="14" y="18"/>
                  </a:lnTo>
                  <a:lnTo>
                    <a:pt x="13" y="18"/>
                  </a:lnTo>
                  <a:lnTo>
                    <a:pt x="10" y="15"/>
                  </a:lnTo>
                  <a:lnTo>
                    <a:pt x="10" y="19"/>
                  </a:lnTo>
                  <a:lnTo>
                    <a:pt x="9" y="23"/>
                  </a:lnTo>
                  <a:lnTo>
                    <a:pt x="9" y="25"/>
                  </a:lnTo>
                  <a:lnTo>
                    <a:pt x="8" y="26"/>
                  </a:lnTo>
                  <a:lnTo>
                    <a:pt x="7" y="30"/>
                  </a:lnTo>
                  <a:lnTo>
                    <a:pt x="9" y="31"/>
                  </a:lnTo>
                  <a:lnTo>
                    <a:pt x="10" y="35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5" y="35"/>
                  </a:lnTo>
                  <a:lnTo>
                    <a:pt x="14" y="39"/>
                  </a:lnTo>
                  <a:lnTo>
                    <a:pt x="15" y="40"/>
                  </a:lnTo>
                  <a:lnTo>
                    <a:pt x="14" y="44"/>
                  </a:lnTo>
                  <a:lnTo>
                    <a:pt x="20" y="47"/>
                  </a:lnTo>
                  <a:lnTo>
                    <a:pt x="21" y="49"/>
                  </a:lnTo>
                  <a:lnTo>
                    <a:pt x="21" y="49"/>
                  </a:lnTo>
                  <a:lnTo>
                    <a:pt x="16" y="55"/>
                  </a:lnTo>
                  <a:lnTo>
                    <a:pt x="10" y="57"/>
                  </a:lnTo>
                  <a:lnTo>
                    <a:pt x="6" y="57"/>
                  </a:lnTo>
                  <a:lnTo>
                    <a:pt x="5" y="55"/>
                  </a:lnTo>
                  <a:lnTo>
                    <a:pt x="4" y="54"/>
                  </a:lnTo>
                  <a:lnTo>
                    <a:pt x="1" y="47"/>
                  </a:lnTo>
                  <a:lnTo>
                    <a:pt x="1" y="39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97" name="Freeform 1161" descr="30%"/>
            <p:cNvSpPr>
              <a:spLocks/>
            </p:cNvSpPr>
            <p:nvPr/>
          </p:nvSpPr>
          <p:spPr bwMode="auto">
            <a:xfrm>
              <a:off x="6363080" y="6118940"/>
              <a:ext cx="3719" cy="1605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3" y="3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3" y="1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lnTo>
                    <a:pt x="3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2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98" name="Freeform 1162" descr="30%"/>
            <p:cNvSpPr>
              <a:spLocks/>
            </p:cNvSpPr>
            <p:nvPr/>
          </p:nvSpPr>
          <p:spPr bwMode="auto">
            <a:xfrm>
              <a:off x="6139902" y="4338603"/>
              <a:ext cx="3719" cy="321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2" y="0"/>
                </a:cxn>
                <a:cxn ang="0">
                  <a:pos x="4" y="5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1" y="0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2" y="0"/>
                  </a:lnTo>
                  <a:lnTo>
                    <a:pt x="4" y="5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99" name="Freeform 1163" descr="30%"/>
            <p:cNvSpPr>
              <a:spLocks/>
            </p:cNvSpPr>
            <p:nvPr/>
          </p:nvSpPr>
          <p:spPr bwMode="auto">
            <a:xfrm>
              <a:off x="6136183" y="4348242"/>
              <a:ext cx="5578" cy="1605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0" y="0"/>
                </a:cxn>
                <a:cxn ang="0">
                  <a:pos x="5" y="1"/>
                </a:cxn>
                <a:cxn ang="0">
                  <a:pos x="6" y="3"/>
                </a:cxn>
                <a:cxn ang="0">
                  <a:pos x="5" y="3"/>
                </a:cxn>
              </a:cxnLst>
              <a:rect l="0" t="0" r="r" b="b"/>
              <a:pathLst>
                <a:path w="6" h="3">
                  <a:moveTo>
                    <a:pt x="5" y="3"/>
                  </a:moveTo>
                  <a:lnTo>
                    <a:pt x="0" y="0"/>
                  </a:lnTo>
                  <a:lnTo>
                    <a:pt x="5" y="1"/>
                  </a:lnTo>
                  <a:lnTo>
                    <a:pt x="6" y="3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00" name="Freeform 1164" descr="30%"/>
            <p:cNvSpPr>
              <a:spLocks/>
            </p:cNvSpPr>
            <p:nvPr/>
          </p:nvSpPr>
          <p:spPr bwMode="auto">
            <a:xfrm>
              <a:off x="6136183" y="4370739"/>
              <a:ext cx="1859" cy="3215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0" y="5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4" y="5"/>
                </a:cxn>
                <a:cxn ang="0">
                  <a:pos x="3" y="6"/>
                </a:cxn>
                <a:cxn ang="0">
                  <a:pos x="2" y="6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0" y="5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4" y="5"/>
                  </a:lnTo>
                  <a:lnTo>
                    <a:pt x="3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01" name="Freeform 1165" descr="30%"/>
            <p:cNvSpPr>
              <a:spLocks/>
            </p:cNvSpPr>
            <p:nvPr/>
          </p:nvSpPr>
          <p:spPr bwMode="auto">
            <a:xfrm>
              <a:off x="6134324" y="4443045"/>
              <a:ext cx="1859" cy="160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0" y="3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02" name="Freeform 1166" descr="30%"/>
            <p:cNvSpPr>
              <a:spLocks/>
            </p:cNvSpPr>
            <p:nvPr/>
          </p:nvSpPr>
          <p:spPr bwMode="auto">
            <a:xfrm>
              <a:off x="6130605" y="4372344"/>
              <a:ext cx="1859" cy="1605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1" y="3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2" y="1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lnTo>
                    <a:pt x="1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03" name="Freeform 1167" descr="30%"/>
            <p:cNvSpPr>
              <a:spLocks/>
            </p:cNvSpPr>
            <p:nvPr/>
          </p:nvSpPr>
          <p:spPr bwMode="auto">
            <a:xfrm>
              <a:off x="5851624" y="5068089"/>
              <a:ext cx="11157" cy="8034"/>
            </a:xfrm>
            <a:custGeom>
              <a:avLst/>
              <a:gdLst/>
              <a:ahLst/>
              <a:cxnLst>
                <a:cxn ang="0">
                  <a:pos x="10" y="8"/>
                </a:cxn>
                <a:cxn ang="0">
                  <a:pos x="6" y="14"/>
                </a:cxn>
                <a:cxn ang="0">
                  <a:pos x="2" y="15"/>
                </a:cxn>
                <a:cxn ang="0">
                  <a:pos x="2" y="15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2" y="11"/>
                </a:cxn>
                <a:cxn ang="0">
                  <a:pos x="5" y="9"/>
                </a:cxn>
                <a:cxn ang="0">
                  <a:pos x="5" y="8"/>
                </a:cxn>
                <a:cxn ang="0">
                  <a:pos x="6" y="6"/>
                </a:cxn>
                <a:cxn ang="0">
                  <a:pos x="8" y="6"/>
                </a:cxn>
                <a:cxn ang="0">
                  <a:pos x="8" y="2"/>
                </a:cxn>
                <a:cxn ang="0">
                  <a:pos x="14" y="0"/>
                </a:cxn>
                <a:cxn ang="0">
                  <a:pos x="13" y="4"/>
                </a:cxn>
                <a:cxn ang="0">
                  <a:pos x="10" y="8"/>
                </a:cxn>
              </a:cxnLst>
              <a:rect l="0" t="0" r="r" b="b"/>
              <a:pathLst>
                <a:path w="14" h="15">
                  <a:moveTo>
                    <a:pt x="10" y="8"/>
                  </a:moveTo>
                  <a:lnTo>
                    <a:pt x="6" y="14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1"/>
                  </a:lnTo>
                  <a:lnTo>
                    <a:pt x="5" y="9"/>
                  </a:lnTo>
                  <a:lnTo>
                    <a:pt x="5" y="8"/>
                  </a:lnTo>
                  <a:lnTo>
                    <a:pt x="6" y="6"/>
                  </a:lnTo>
                  <a:lnTo>
                    <a:pt x="8" y="6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3" y="4"/>
                  </a:lnTo>
                  <a:lnTo>
                    <a:pt x="10" y="8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04" name="Freeform 1168" descr="30%"/>
            <p:cNvSpPr>
              <a:spLocks/>
            </p:cNvSpPr>
            <p:nvPr/>
          </p:nvSpPr>
          <p:spPr bwMode="auto">
            <a:xfrm>
              <a:off x="5847905" y="5603158"/>
              <a:ext cx="1859" cy="160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h="3">
                  <a:moveTo>
                    <a:pt x="0" y="2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05" name="Freeform 1169" descr="30%"/>
            <p:cNvSpPr>
              <a:spLocks/>
            </p:cNvSpPr>
            <p:nvPr/>
          </p:nvSpPr>
          <p:spPr bwMode="auto">
            <a:xfrm>
              <a:off x="5847905" y="5596729"/>
              <a:ext cx="1859" cy="160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0"/>
                </a:cxn>
                <a:cxn ang="0">
                  <a:pos x="1" y="3"/>
                </a:cxn>
                <a:cxn ang="0">
                  <a:pos x="0" y="4"/>
                </a:cxn>
              </a:cxnLst>
              <a:rect l="0" t="0" r="r" b="b"/>
              <a:pathLst>
                <a:path w="1" h="4">
                  <a:moveTo>
                    <a:pt x="0" y="4"/>
                  </a:moveTo>
                  <a:lnTo>
                    <a:pt x="1" y="0"/>
                  </a:lnTo>
                  <a:lnTo>
                    <a:pt x="1" y="3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06" name="Freeform 1170" descr="30%"/>
            <p:cNvSpPr>
              <a:spLocks/>
            </p:cNvSpPr>
            <p:nvPr/>
          </p:nvSpPr>
          <p:spPr bwMode="auto">
            <a:xfrm>
              <a:off x="6368659" y="4690490"/>
              <a:ext cx="5578" cy="17673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6" y="5"/>
                </a:cxn>
                <a:cxn ang="0">
                  <a:pos x="5" y="8"/>
                </a:cxn>
                <a:cxn ang="0">
                  <a:pos x="5" y="16"/>
                </a:cxn>
                <a:cxn ang="0">
                  <a:pos x="6" y="18"/>
                </a:cxn>
                <a:cxn ang="0">
                  <a:pos x="5" y="19"/>
                </a:cxn>
                <a:cxn ang="0">
                  <a:pos x="7" y="24"/>
                </a:cxn>
                <a:cxn ang="0">
                  <a:pos x="4" y="31"/>
                </a:cxn>
                <a:cxn ang="0">
                  <a:pos x="0" y="23"/>
                </a:cxn>
                <a:cxn ang="0">
                  <a:pos x="2" y="22"/>
                </a:cxn>
                <a:cxn ang="0">
                  <a:pos x="0" y="16"/>
                </a:cxn>
                <a:cxn ang="0">
                  <a:pos x="2" y="14"/>
                </a:cxn>
                <a:cxn ang="0">
                  <a:pos x="0" y="11"/>
                </a:cxn>
                <a:cxn ang="0">
                  <a:pos x="0" y="10"/>
                </a:cxn>
                <a:cxn ang="0">
                  <a:pos x="3" y="12"/>
                </a:cxn>
                <a:cxn ang="0">
                  <a:pos x="4" y="10"/>
                </a:cxn>
                <a:cxn ang="0">
                  <a:pos x="4" y="8"/>
                </a:cxn>
                <a:cxn ang="0">
                  <a:pos x="4" y="6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6" y="2"/>
                </a:cxn>
              </a:cxnLst>
              <a:rect l="0" t="0" r="r" b="b"/>
              <a:pathLst>
                <a:path w="7" h="31">
                  <a:moveTo>
                    <a:pt x="6" y="2"/>
                  </a:moveTo>
                  <a:lnTo>
                    <a:pt x="6" y="5"/>
                  </a:lnTo>
                  <a:lnTo>
                    <a:pt x="5" y="8"/>
                  </a:lnTo>
                  <a:lnTo>
                    <a:pt x="5" y="16"/>
                  </a:lnTo>
                  <a:lnTo>
                    <a:pt x="6" y="18"/>
                  </a:lnTo>
                  <a:lnTo>
                    <a:pt x="5" y="19"/>
                  </a:lnTo>
                  <a:lnTo>
                    <a:pt x="7" y="24"/>
                  </a:lnTo>
                  <a:lnTo>
                    <a:pt x="4" y="31"/>
                  </a:lnTo>
                  <a:lnTo>
                    <a:pt x="0" y="23"/>
                  </a:lnTo>
                  <a:lnTo>
                    <a:pt x="2" y="22"/>
                  </a:lnTo>
                  <a:lnTo>
                    <a:pt x="0" y="16"/>
                  </a:lnTo>
                  <a:lnTo>
                    <a:pt x="2" y="14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3" y="12"/>
                  </a:lnTo>
                  <a:lnTo>
                    <a:pt x="4" y="10"/>
                  </a:lnTo>
                  <a:lnTo>
                    <a:pt x="4" y="8"/>
                  </a:lnTo>
                  <a:lnTo>
                    <a:pt x="4" y="6"/>
                  </a:lnTo>
                  <a:lnTo>
                    <a:pt x="2" y="1"/>
                  </a:lnTo>
                  <a:lnTo>
                    <a:pt x="6" y="0"/>
                  </a:lnTo>
                  <a:lnTo>
                    <a:pt x="6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07" name="Freeform 1171" descr="30%"/>
            <p:cNvSpPr>
              <a:spLocks/>
            </p:cNvSpPr>
            <p:nvPr/>
          </p:nvSpPr>
          <p:spPr bwMode="auto">
            <a:xfrm>
              <a:off x="6370524" y="4688885"/>
              <a:ext cx="3719" cy="160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0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lnTo>
                    <a:pt x="2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08" name="Freeform 1172" descr="30%"/>
            <p:cNvSpPr>
              <a:spLocks/>
            </p:cNvSpPr>
            <p:nvPr/>
          </p:nvSpPr>
          <p:spPr bwMode="auto">
            <a:xfrm>
              <a:off x="6377962" y="4947579"/>
              <a:ext cx="33478" cy="40170"/>
            </a:xfrm>
            <a:custGeom>
              <a:avLst/>
              <a:gdLst/>
              <a:ahLst/>
              <a:cxnLst>
                <a:cxn ang="0">
                  <a:pos x="17" y="30"/>
                </a:cxn>
                <a:cxn ang="0">
                  <a:pos x="15" y="33"/>
                </a:cxn>
                <a:cxn ang="0">
                  <a:pos x="16" y="36"/>
                </a:cxn>
                <a:cxn ang="0">
                  <a:pos x="15" y="35"/>
                </a:cxn>
                <a:cxn ang="0">
                  <a:pos x="14" y="36"/>
                </a:cxn>
                <a:cxn ang="0">
                  <a:pos x="13" y="40"/>
                </a:cxn>
                <a:cxn ang="0">
                  <a:pos x="14" y="41"/>
                </a:cxn>
                <a:cxn ang="0">
                  <a:pos x="13" y="41"/>
                </a:cxn>
                <a:cxn ang="0">
                  <a:pos x="10" y="48"/>
                </a:cxn>
                <a:cxn ang="0">
                  <a:pos x="9" y="54"/>
                </a:cxn>
                <a:cxn ang="0">
                  <a:pos x="10" y="61"/>
                </a:cxn>
                <a:cxn ang="0">
                  <a:pos x="10" y="64"/>
                </a:cxn>
                <a:cxn ang="0">
                  <a:pos x="8" y="67"/>
                </a:cxn>
                <a:cxn ang="0">
                  <a:pos x="9" y="73"/>
                </a:cxn>
                <a:cxn ang="0">
                  <a:pos x="8" y="75"/>
                </a:cxn>
                <a:cxn ang="0">
                  <a:pos x="7" y="73"/>
                </a:cxn>
                <a:cxn ang="0">
                  <a:pos x="8" y="72"/>
                </a:cxn>
                <a:cxn ang="0">
                  <a:pos x="6" y="72"/>
                </a:cxn>
                <a:cxn ang="0">
                  <a:pos x="8" y="66"/>
                </a:cxn>
                <a:cxn ang="0">
                  <a:pos x="6" y="58"/>
                </a:cxn>
                <a:cxn ang="0">
                  <a:pos x="3" y="56"/>
                </a:cxn>
                <a:cxn ang="0">
                  <a:pos x="1" y="49"/>
                </a:cxn>
                <a:cxn ang="0">
                  <a:pos x="0" y="41"/>
                </a:cxn>
                <a:cxn ang="0">
                  <a:pos x="1" y="37"/>
                </a:cxn>
                <a:cxn ang="0">
                  <a:pos x="0" y="35"/>
                </a:cxn>
                <a:cxn ang="0">
                  <a:pos x="1" y="31"/>
                </a:cxn>
                <a:cxn ang="0">
                  <a:pos x="2" y="27"/>
                </a:cxn>
                <a:cxn ang="0">
                  <a:pos x="4" y="26"/>
                </a:cxn>
                <a:cxn ang="0">
                  <a:pos x="6" y="28"/>
                </a:cxn>
                <a:cxn ang="0">
                  <a:pos x="10" y="30"/>
                </a:cxn>
                <a:cxn ang="0">
                  <a:pos x="14" y="27"/>
                </a:cxn>
                <a:cxn ang="0">
                  <a:pos x="16" y="23"/>
                </a:cxn>
                <a:cxn ang="0">
                  <a:pos x="16" y="20"/>
                </a:cxn>
                <a:cxn ang="0">
                  <a:pos x="17" y="15"/>
                </a:cxn>
                <a:cxn ang="0">
                  <a:pos x="19" y="12"/>
                </a:cxn>
                <a:cxn ang="0">
                  <a:pos x="19" y="14"/>
                </a:cxn>
                <a:cxn ang="0">
                  <a:pos x="21" y="12"/>
                </a:cxn>
                <a:cxn ang="0">
                  <a:pos x="21" y="10"/>
                </a:cxn>
                <a:cxn ang="0">
                  <a:pos x="23" y="7"/>
                </a:cxn>
                <a:cxn ang="0">
                  <a:pos x="24" y="0"/>
                </a:cxn>
                <a:cxn ang="0">
                  <a:pos x="26" y="0"/>
                </a:cxn>
                <a:cxn ang="0">
                  <a:pos x="29" y="1"/>
                </a:cxn>
                <a:cxn ang="0">
                  <a:pos x="30" y="9"/>
                </a:cxn>
                <a:cxn ang="0">
                  <a:pos x="32" y="10"/>
                </a:cxn>
                <a:cxn ang="0">
                  <a:pos x="32" y="12"/>
                </a:cxn>
                <a:cxn ang="0">
                  <a:pos x="31" y="16"/>
                </a:cxn>
                <a:cxn ang="0">
                  <a:pos x="34" y="17"/>
                </a:cxn>
                <a:cxn ang="0">
                  <a:pos x="36" y="22"/>
                </a:cxn>
                <a:cxn ang="0">
                  <a:pos x="34" y="25"/>
                </a:cxn>
                <a:cxn ang="0">
                  <a:pos x="32" y="26"/>
                </a:cxn>
                <a:cxn ang="0">
                  <a:pos x="30" y="23"/>
                </a:cxn>
                <a:cxn ang="0">
                  <a:pos x="23" y="26"/>
                </a:cxn>
                <a:cxn ang="0">
                  <a:pos x="19" y="25"/>
                </a:cxn>
                <a:cxn ang="0">
                  <a:pos x="17" y="30"/>
                </a:cxn>
              </a:cxnLst>
              <a:rect l="0" t="0" r="r" b="b"/>
              <a:pathLst>
                <a:path w="36" h="75">
                  <a:moveTo>
                    <a:pt x="17" y="30"/>
                  </a:moveTo>
                  <a:lnTo>
                    <a:pt x="15" y="33"/>
                  </a:lnTo>
                  <a:lnTo>
                    <a:pt x="16" y="36"/>
                  </a:lnTo>
                  <a:lnTo>
                    <a:pt x="15" y="35"/>
                  </a:lnTo>
                  <a:lnTo>
                    <a:pt x="14" y="36"/>
                  </a:lnTo>
                  <a:lnTo>
                    <a:pt x="13" y="40"/>
                  </a:lnTo>
                  <a:lnTo>
                    <a:pt x="14" y="41"/>
                  </a:lnTo>
                  <a:lnTo>
                    <a:pt x="13" y="41"/>
                  </a:lnTo>
                  <a:lnTo>
                    <a:pt x="10" y="48"/>
                  </a:lnTo>
                  <a:lnTo>
                    <a:pt x="9" y="54"/>
                  </a:lnTo>
                  <a:lnTo>
                    <a:pt x="10" y="61"/>
                  </a:lnTo>
                  <a:lnTo>
                    <a:pt x="10" y="64"/>
                  </a:lnTo>
                  <a:lnTo>
                    <a:pt x="8" y="67"/>
                  </a:lnTo>
                  <a:lnTo>
                    <a:pt x="9" y="73"/>
                  </a:lnTo>
                  <a:lnTo>
                    <a:pt x="8" y="75"/>
                  </a:lnTo>
                  <a:lnTo>
                    <a:pt x="7" y="73"/>
                  </a:lnTo>
                  <a:lnTo>
                    <a:pt x="8" y="72"/>
                  </a:lnTo>
                  <a:lnTo>
                    <a:pt x="6" y="72"/>
                  </a:lnTo>
                  <a:lnTo>
                    <a:pt x="8" y="66"/>
                  </a:lnTo>
                  <a:lnTo>
                    <a:pt x="6" y="58"/>
                  </a:lnTo>
                  <a:lnTo>
                    <a:pt x="3" y="56"/>
                  </a:lnTo>
                  <a:lnTo>
                    <a:pt x="1" y="49"/>
                  </a:lnTo>
                  <a:lnTo>
                    <a:pt x="0" y="41"/>
                  </a:lnTo>
                  <a:lnTo>
                    <a:pt x="1" y="37"/>
                  </a:lnTo>
                  <a:lnTo>
                    <a:pt x="0" y="35"/>
                  </a:lnTo>
                  <a:lnTo>
                    <a:pt x="1" y="31"/>
                  </a:lnTo>
                  <a:lnTo>
                    <a:pt x="2" y="27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10" y="30"/>
                  </a:lnTo>
                  <a:lnTo>
                    <a:pt x="14" y="27"/>
                  </a:lnTo>
                  <a:lnTo>
                    <a:pt x="16" y="23"/>
                  </a:lnTo>
                  <a:lnTo>
                    <a:pt x="16" y="20"/>
                  </a:lnTo>
                  <a:lnTo>
                    <a:pt x="17" y="15"/>
                  </a:lnTo>
                  <a:lnTo>
                    <a:pt x="19" y="12"/>
                  </a:lnTo>
                  <a:lnTo>
                    <a:pt x="19" y="14"/>
                  </a:lnTo>
                  <a:lnTo>
                    <a:pt x="21" y="12"/>
                  </a:lnTo>
                  <a:lnTo>
                    <a:pt x="21" y="10"/>
                  </a:lnTo>
                  <a:lnTo>
                    <a:pt x="23" y="7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9" y="1"/>
                  </a:lnTo>
                  <a:lnTo>
                    <a:pt x="30" y="9"/>
                  </a:lnTo>
                  <a:lnTo>
                    <a:pt x="32" y="10"/>
                  </a:lnTo>
                  <a:lnTo>
                    <a:pt x="32" y="12"/>
                  </a:lnTo>
                  <a:lnTo>
                    <a:pt x="31" y="16"/>
                  </a:lnTo>
                  <a:lnTo>
                    <a:pt x="34" y="17"/>
                  </a:lnTo>
                  <a:lnTo>
                    <a:pt x="36" y="22"/>
                  </a:lnTo>
                  <a:lnTo>
                    <a:pt x="34" y="25"/>
                  </a:lnTo>
                  <a:lnTo>
                    <a:pt x="32" y="26"/>
                  </a:lnTo>
                  <a:lnTo>
                    <a:pt x="30" y="23"/>
                  </a:lnTo>
                  <a:lnTo>
                    <a:pt x="23" y="26"/>
                  </a:lnTo>
                  <a:lnTo>
                    <a:pt x="19" y="25"/>
                  </a:lnTo>
                  <a:lnTo>
                    <a:pt x="17" y="3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09" name="Freeform 1173" descr="30%"/>
            <p:cNvSpPr>
              <a:spLocks/>
            </p:cNvSpPr>
            <p:nvPr/>
          </p:nvSpPr>
          <p:spPr bwMode="auto">
            <a:xfrm>
              <a:off x="6377962" y="6149466"/>
              <a:ext cx="1859" cy="1605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10" name="Freeform 1174" descr="30%"/>
            <p:cNvSpPr>
              <a:spLocks/>
            </p:cNvSpPr>
            <p:nvPr/>
          </p:nvSpPr>
          <p:spPr bwMode="auto">
            <a:xfrm>
              <a:off x="6381681" y="4682456"/>
              <a:ext cx="55797" cy="38565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11"/>
                </a:cxn>
                <a:cxn ang="0">
                  <a:pos x="2" y="8"/>
                </a:cxn>
                <a:cxn ang="0">
                  <a:pos x="7" y="8"/>
                </a:cxn>
                <a:cxn ang="0">
                  <a:pos x="9" y="6"/>
                </a:cxn>
                <a:cxn ang="0">
                  <a:pos x="12" y="2"/>
                </a:cxn>
                <a:cxn ang="0">
                  <a:pos x="15" y="1"/>
                </a:cxn>
                <a:cxn ang="0">
                  <a:pos x="17" y="3"/>
                </a:cxn>
                <a:cxn ang="0">
                  <a:pos x="21" y="1"/>
                </a:cxn>
                <a:cxn ang="0">
                  <a:pos x="21" y="7"/>
                </a:cxn>
                <a:cxn ang="0">
                  <a:pos x="25" y="2"/>
                </a:cxn>
                <a:cxn ang="0">
                  <a:pos x="27" y="3"/>
                </a:cxn>
                <a:cxn ang="0">
                  <a:pos x="27" y="8"/>
                </a:cxn>
                <a:cxn ang="0">
                  <a:pos x="28" y="12"/>
                </a:cxn>
                <a:cxn ang="0">
                  <a:pos x="28" y="17"/>
                </a:cxn>
                <a:cxn ang="0">
                  <a:pos x="32" y="14"/>
                </a:cxn>
                <a:cxn ang="0">
                  <a:pos x="33" y="6"/>
                </a:cxn>
                <a:cxn ang="0">
                  <a:pos x="37" y="2"/>
                </a:cxn>
                <a:cxn ang="0">
                  <a:pos x="43" y="1"/>
                </a:cxn>
                <a:cxn ang="0">
                  <a:pos x="44" y="6"/>
                </a:cxn>
                <a:cxn ang="0">
                  <a:pos x="45" y="7"/>
                </a:cxn>
                <a:cxn ang="0">
                  <a:pos x="49" y="9"/>
                </a:cxn>
                <a:cxn ang="0">
                  <a:pos x="51" y="11"/>
                </a:cxn>
                <a:cxn ang="0">
                  <a:pos x="56" y="14"/>
                </a:cxn>
                <a:cxn ang="0">
                  <a:pos x="52" y="19"/>
                </a:cxn>
                <a:cxn ang="0">
                  <a:pos x="51" y="21"/>
                </a:cxn>
                <a:cxn ang="0">
                  <a:pos x="50" y="26"/>
                </a:cxn>
                <a:cxn ang="0">
                  <a:pos x="48" y="28"/>
                </a:cxn>
                <a:cxn ang="0">
                  <a:pos x="44" y="34"/>
                </a:cxn>
                <a:cxn ang="0">
                  <a:pos x="38" y="40"/>
                </a:cxn>
                <a:cxn ang="0">
                  <a:pos x="37" y="43"/>
                </a:cxn>
                <a:cxn ang="0">
                  <a:pos x="40" y="47"/>
                </a:cxn>
                <a:cxn ang="0">
                  <a:pos x="41" y="49"/>
                </a:cxn>
                <a:cxn ang="0">
                  <a:pos x="45" y="54"/>
                </a:cxn>
                <a:cxn ang="0">
                  <a:pos x="49" y="56"/>
                </a:cxn>
                <a:cxn ang="0">
                  <a:pos x="51" y="54"/>
                </a:cxn>
                <a:cxn ang="0">
                  <a:pos x="55" y="56"/>
                </a:cxn>
                <a:cxn ang="0">
                  <a:pos x="56" y="64"/>
                </a:cxn>
                <a:cxn ang="0">
                  <a:pos x="58" y="71"/>
                </a:cxn>
                <a:cxn ang="0">
                  <a:pos x="55" y="69"/>
                </a:cxn>
                <a:cxn ang="0">
                  <a:pos x="49" y="61"/>
                </a:cxn>
                <a:cxn ang="0">
                  <a:pos x="41" y="61"/>
                </a:cxn>
                <a:cxn ang="0">
                  <a:pos x="36" y="68"/>
                </a:cxn>
                <a:cxn ang="0">
                  <a:pos x="32" y="69"/>
                </a:cxn>
                <a:cxn ang="0">
                  <a:pos x="28" y="65"/>
                </a:cxn>
                <a:cxn ang="0">
                  <a:pos x="23" y="68"/>
                </a:cxn>
                <a:cxn ang="0">
                  <a:pos x="20" y="63"/>
                </a:cxn>
                <a:cxn ang="0">
                  <a:pos x="20" y="56"/>
                </a:cxn>
                <a:cxn ang="0">
                  <a:pos x="22" y="52"/>
                </a:cxn>
                <a:cxn ang="0">
                  <a:pos x="21" y="48"/>
                </a:cxn>
                <a:cxn ang="0">
                  <a:pos x="15" y="48"/>
                </a:cxn>
                <a:cxn ang="0">
                  <a:pos x="12" y="42"/>
                </a:cxn>
                <a:cxn ang="0">
                  <a:pos x="13" y="38"/>
                </a:cxn>
                <a:cxn ang="0">
                  <a:pos x="11" y="30"/>
                </a:cxn>
                <a:cxn ang="0">
                  <a:pos x="2" y="21"/>
                </a:cxn>
              </a:cxnLst>
              <a:rect l="0" t="0" r="r" b="b"/>
              <a:pathLst>
                <a:path w="60" h="71">
                  <a:moveTo>
                    <a:pt x="2" y="21"/>
                  </a:moveTo>
                  <a:lnTo>
                    <a:pt x="0" y="16"/>
                  </a:lnTo>
                  <a:lnTo>
                    <a:pt x="2" y="13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8"/>
                  </a:lnTo>
                  <a:lnTo>
                    <a:pt x="4" y="7"/>
                  </a:lnTo>
                  <a:lnTo>
                    <a:pt x="7" y="8"/>
                  </a:lnTo>
                  <a:lnTo>
                    <a:pt x="9" y="4"/>
                  </a:lnTo>
                  <a:lnTo>
                    <a:pt x="9" y="6"/>
                  </a:lnTo>
                  <a:lnTo>
                    <a:pt x="10" y="3"/>
                  </a:lnTo>
                  <a:lnTo>
                    <a:pt x="12" y="2"/>
                  </a:lnTo>
                  <a:lnTo>
                    <a:pt x="13" y="3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7" y="3"/>
                  </a:lnTo>
                  <a:lnTo>
                    <a:pt x="20" y="0"/>
                  </a:lnTo>
                  <a:lnTo>
                    <a:pt x="21" y="1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3" y="2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7" y="3"/>
                  </a:lnTo>
                  <a:lnTo>
                    <a:pt x="28" y="4"/>
                  </a:lnTo>
                  <a:lnTo>
                    <a:pt x="27" y="8"/>
                  </a:lnTo>
                  <a:lnTo>
                    <a:pt x="28" y="11"/>
                  </a:lnTo>
                  <a:lnTo>
                    <a:pt x="28" y="12"/>
                  </a:lnTo>
                  <a:lnTo>
                    <a:pt x="29" y="16"/>
                  </a:lnTo>
                  <a:lnTo>
                    <a:pt x="28" y="17"/>
                  </a:lnTo>
                  <a:lnTo>
                    <a:pt x="29" y="18"/>
                  </a:lnTo>
                  <a:lnTo>
                    <a:pt x="32" y="14"/>
                  </a:lnTo>
                  <a:lnTo>
                    <a:pt x="32" y="11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7" y="2"/>
                  </a:lnTo>
                  <a:lnTo>
                    <a:pt x="38" y="1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4" y="6"/>
                  </a:lnTo>
                  <a:lnTo>
                    <a:pt x="47" y="6"/>
                  </a:lnTo>
                  <a:lnTo>
                    <a:pt x="45" y="7"/>
                  </a:lnTo>
                  <a:lnTo>
                    <a:pt x="47" y="8"/>
                  </a:lnTo>
                  <a:lnTo>
                    <a:pt x="49" y="9"/>
                  </a:lnTo>
                  <a:lnTo>
                    <a:pt x="50" y="11"/>
                  </a:lnTo>
                  <a:lnTo>
                    <a:pt x="51" y="11"/>
                  </a:lnTo>
                  <a:lnTo>
                    <a:pt x="55" y="12"/>
                  </a:lnTo>
                  <a:lnTo>
                    <a:pt x="56" y="14"/>
                  </a:lnTo>
                  <a:lnTo>
                    <a:pt x="53" y="17"/>
                  </a:lnTo>
                  <a:lnTo>
                    <a:pt x="52" y="19"/>
                  </a:lnTo>
                  <a:lnTo>
                    <a:pt x="52" y="18"/>
                  </a:lnTo>
                  <a:lnTo>
                    <a:pt x="51" y="21"/>
                  </a:lnTo>
                  <a:lnTo>
                    <a:pt x="50" y="22"/>
                  </a:lnTo>
                  <a:lnTo>
                    <a:pt x="50" y="26"/>
                  </a:lnTo>
                  <a:lnTo>
                    <a:pt x="50" y="28"/>
                  </a:lnTo>
                  <a:lnTo>
                    <a:pt x="48" y="28"/>
                  </a:lnTo>
                  <a:lnTo>
                    <a:pt x="48" y="30"/>
                  </a:lnTo>
                  <a:lnTo>
                    <a:pt x="44" y="34"/>
                  </a:lnTo>
                  <a:lnTo>
                    <a:pt x="41" y="38"/>
                  </a:lnTo>
                  <a:lnTo>
                    <a:pt x="38" y="40"/>
                  </a:lnTo>
                  <a:lnTo>
                    <a:pt x="37" y="40"/>
                  </a:lnTo>
                  <a:lnTo>
                    <a:pt x="37" y="43"/>
                  </a:lnTo>
                  <a:lnTo>
                    <a:pt x="38" y="47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41" y="49"/>
                  </a:lnTo>
                  <a:lnTo>
                    <a:pt x="43" y="50"/>
                  </a:lnTo>
                  <a:lnTo>
                    <a:pt x="45" y="54"/>
                  </a:lnTo>
                  <a:lnTo>
                    <a:pt x="48" y="54"/>
                  </a:lnTo>
                  <a:lnTo>
                    <a:pt x="49" y="56"/>
                  </a:lnTo>
                  <a:lnTo>
                    <a:pt x="51" y="56"/>
                  </a:lnTo>
                  <a:lnTo>
                    <a:pt x="51" y="54"/>
                  </a:lnTo>
                  <a:lnTo>
                    <a:pt x="53" y="56"/>
                  </a:lnTo>
                  <a:lnTo>
                    <a:pt x="55" y="56"/>
                  </a:lnTo>
                  <a:lnTo>
                    <a:pt x="56" y="58"/>
                  </a:lnTo>
                  <a:lnTo>
                    <a:pt x="56" y="64"/>
                  </a:lnTo>
                  <a:lnTo>
                    <a:pt x="60" y="68"/>
                  </a:lnTo>
                  <a:lnTo>
                    <a:pt x="58" y="71"/>
                  </a:lnTo>
                  <a:lnTo>
                    <a:pt x="57" y="69"/>
                  </a:lnTo>
                  <a:lnTo>
                    <a:pt x="55" y="69"/>
                  </a:lnTo>
                  <a:lnTo>
                    <a:pt x="51" y="66"/>
                  </a:lnTo>
                  <a:lnTo>
                    <a:pt x="49" y="61"/>
                  </a:lnTo>
                  <a:lnTo>
                    <a:pt x="43" y="60"/>
                  </a:lnTo>
                  <a:lnTo>
                    <a:pt x="41" y="61"/>
                  </a:lnTo>
                  <a:lnTo>
                    <a:pt x="40" y="65"/>
                  </a:lnTo>
                  <a:lnTo>
                    <a:pt x="36" y="68"/>
                  </a:lnTo>
                  <a:lnTo>
                    <a:pt x="33" y="66"/>
                  </a:lnTo>
                  <a:lnTo>
                    <a:pt x="32" y="69"/>
                  </a:lnTo>
                  <a:lnTo>
                    <a:pt x="30" y="70"/>
                  </a:lnTo>
                  <a:lnTo>
                    <a:pt x="28" y="65"/>
                  </a:lnTo>
                  <a:lnTo>
                    <a:pt x="26" y="64"/>
                  </a:lnTo>
                  <a:lnTo>
                    <a:pt x="23" y="68"/>
                  </a:lnTo>
                  <a:lnTo>
                    <a:pt x="22" y="66"/>
                  </a:lnTo>
                  <a:lnTo>
                    <a:pt x="20" y="63"/>
                  </a:lnTo>
                  <a:lnTo>
                    <a:pt x="21" y="59"/>
                  </a:lnTo>
                  <a:lnTo>
                    <a:pt x="20" y="56"/>
                  </a:lnTo>
                  <a:lnTo>
                    <a:pt x="21" y="52"/>
                  </a:lnTo>
                  <a:lnTo>
                    <a:pt x="22" y="52"/>
                  </a:lnTo>
                  <a:lnTo>
                    <a:pt x="22" y="49"/>
                  </a:lnTo>
                  <a:lnTo>
                    <a:pt x="21" y="48"/>
                  </a:lnTo>
                  <a:lnTo>
                    <a:pt x="18" y="52"/>
                  </a:lnTo>
                  <a:lnTo>
                    <a:pt x="15" y="48"/>
                  </a:lnTo>
                  <a:lnTo>
                    <a:pt x="14" y="45"/>
                  </a:lnTo>
                  <a:lnTo>
                    <a:pt x="12" y="42"/>
                  </a:lnTo>
                  <a:lnTo>
                    <a:pt x="12" y="39"/>
                  </a:lnTo>
                  <a:lnTo>
                    <a:pt x="13" y="38"/>
                  </a:lnTo>
                  <a:lnTo>
                    <a:pt x="13" y="35"/>
                  </a:lnTo>
                  <a:lnTo>
                    <a:pt x="11" y="30"/>
                  </a:lnTo>
                  <a:lnTo>
                    <a:pt x="9" y="27"/>
                  </a:lnTo>
                  <a:lnTo>
                    <a:pt x="2" y="2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11" name="Freeform 1175" descr="30%"/>
            <p:cNvSpPr>
              <a:spLocks/>
            </p:cNvSpPr>
            <p:nvPr/>
          </p:nvSpPr>
          <p:spPr bwMode="auto">
            <a:xfrm>
              <a:off x="6121302" y="4348242"/>
              <a:ext cx="1859" cy="160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1" y="0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2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12" name="Freeform 1176" descr="30%"/>
            <p:cNvSpPr>
              <a:spLocks/>
            </p:cNvSpPr>
            <p:nvPr/>
          </p:nvSpPr>
          <p:spPr bwMode="auto">
            <a:xfrm>
              <a:off x="5834889" y="4621399"/>
              <a:ext cx="63235" cy="30531"/>
            </a:xfrm>
            <a:custGeom>
              <a:avLst/>
              <a:gdLst/>
              <a:ahLst/>
              <a:cxnLst>
                <a:cxn ang="0">
                  <a:pos x="4" y="35"/>
                </a:cxn>
                <a:cxn ang="0">
                  <a:pos x="6" y="26"/>
                </a:cxn>
                <a:cxn ang="0">
                  <a:pos x="8" y="20"/>
                </a:cxn>
                <a:cxn ang="0">
                  <a:pos x="12" y="26"/>
                </a:cxn>
                <a:cxn ang="0">
                  <a:pos x="15" y="22"/>
                </a:cxn>
                <a:cxn ang="0">
                  <a:pos x="17" y="26"/>
                </a:cxn>
                <a:cxn ang="0">
                  <a:pos x="24" y="27"/>
                </a:cxn>
                <a:cxn ang="0">
                  <a:pos x="22" y="27"/>
                </a:cxn>
                <a:cxn ang="0">
                  <a:pos x="21" y="20"/>
                </a:cxn>
                <a:cxn ang="0">
                  <a:pos x="27" y="25"/>
                </a:cxn>
                <a:cxn ang="0">
                  <a:pos x="26" y="18"/>
                </a:cxn>
                <a:cxn ang="0">
                  <a:pos x="27" y="16"/>
                </a:cxn>
                <a:cxn ang="0">
                  <a:pos x="33" y="22"/>
                </a:cxn>
                <a:cxn ang="0">
                  <a:pos x="32" y="11"/>
                </a:cxn>
                <a:cxn ang="0">
                  <a:pos x="35" y="0"/>
                </a:cxn>
                <a:cxn ang="0">
                  <a:pos x="34" y="5"/>
                </a:cxn>
                <a:cxn ang="0">
                  <a:pos x="34" y="10"/>
                </a:cxn>
                <a:cxn ang="0">
                  <a:pos x="34" y="15"/>
                </a:cxn>
                <a:cxn ang="0">
                  <a:pos x="38" y="21"/>
                </a:cxn>
                <a:cxn ang="0">
                  <a:pos x="42" y="27"/>
                </a:cxn>
                <a:cxn ang="0">
                  <a:pos x="47" y="20"/>
                </a:cxn>
                <a:cxn ang="0">
                  <a:pos x="53" y="23"/>
                </a:cxn>
                <a:cxn ang="0">
                  <a:pos x="55" y="26"/>
                </a:cxn>
                <a:cxn ang="0">
                  <a:pos x="61" y="31"/>
                </a:cxn>
                <a:cxn ang="0">
                  <a:pos x="64" y="32"/>
                </a:cxn>
                <a:cxn ang="0">
                  <a:pos x="64" y="38"/>
                </a:cxn>
                <a:cxn ang="0">
                  <a:pos x="67" y="48"/>
                </a:cxn>
                <a:cxn ang="0">
                  <a:pos x="61" y="44"/>
                </a:cxn>
                <a:cxn ang="0">
                  <a:pos x="61" y="48"/>
                </a:cxn>
                <a:cxn ang="0">
                  <a:pos x="56" y="47"/>
                </a:cxn>
                <a:cxn ang="0">
                  <a:pos x="48" y="47"/>
                </a:cxn>
                <a:cxn ang="0">
                  <a:pos x="44" y="48"/>
                </a:cxn>
                <a:cxn ang="0">
                  <a:pos x="39" y="42"/>
                </a:cxn>
                <a:cxn ang="0">
                  <a:pos x="45" y="39"/>
                </a:cxn>
                <a:cxn ang="0">
                  <a:pos x="42" y="37"/>
                </a:cxn>
                <a:cxn ang="0">
                  <a:pos x="38" y="33"/>
                </a:cxn>
                <a:cxn ang="0">
                  <a:pos x="34" y="38"/>
                </a:cxn>
                <a:cxn ang="0">
                  <a:pos x="31" y="43"/>
                </a:cxn>
                <a:cxn ang="0">
                  <a:pos x="23" y="43"/>
                </a:cxn>
                <a:cxn ang="0">
                  <a:pos x="29" y="52"/>
                </a:cxn>
                <a:cxn ang="0">
                  <a:pos x="29" y="56"/>
                </a:cxn>
                <a:cxn ang="0">
                  <a:pos x="25" y="52"/>
                </a:cxn>
                <a:cxn ang="0">
                  <a:pos x="18" y="52"/>
                </a:cxn>
                <a:cxn ang="0">
                  <a:pos x="7" y="52"/>
                </a:cxn>
                <a:cxn ang="0">
                  <a:pos x="2" y="54"/>
                </a:cxn>
                <a:cxn ang="0">
                  <a:pos x="2" y="49"/>
                </a:cxn>
                <a:cxn ang="0">
                  <a:pos x="1" y="49"/>
                </a:cxn>
                <a:cxn ang="0">
                  <a:pos x="2" y="46"/>
                </a:cxn>
                <a:cxn ang="0">
                  <a:pos x="8" y="48"/>
                </a:cxn>
                <a:cxn ang="0">
                  <a:pos x="14" y="49"/>
                </a:cxn>
                <a:cxn ang="0">
                  <a:pos x="15" y="44"/>
                </a:cxn>
                <a:cxn ang="0">
                  <a:pos x="19" y="43"/>
                </a:cxn>
                <a:cxn ang="0">
                  <a:pos x="17" y="38"/>
                </a:cxn>
                <a:cxn ang="0">
                  <a:pos x="11" y="39"/>
                </a:cxn>
              </a:cxnLst>
              <a:rect l="0" t="0" r="r" b="b"/>
              <a:pathLst>
                <a:path w="68" h="56">
                  <a:moveTo>
                    <a:pt x="11" y="39"/>
                  </a:moveTo>
                  <a:lnTo>
                    <a:pt x="4" y="35"/>
                  </a:lnTo>
                  <a:lnTo>
                    <a:pt x="7" y="31"/>
                  </a:lnTo>
                  <a:lnTo>
                    <a:pt x="6" y="26"/>
                  </a:lnTo>
                  <a:lnTo>
                    <a:pt x="9" y="26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2" y="26"/>
                  </a:lnTo>
                  <a:lnTo>
                    <a:pt x="14" y="21"/>
                  </a:lnTo>
                  <a:lnTo>
                    <a:pt x="15" y="22"/>
                  </a:lnTo>
                  <a:lnTo>
                    <a:pt x="16" y="27"/>
                  </a:lnTo>
                  <a:lnTo>
                    <a:pt x="17" y="26"/>
                  </a:lnTo>
                  <a:lnTo>
                    <a:pt x="21" y="30"/>
                  </a:lnTo>
                  <a:lnTo>
                    <a:pt x="24" y="27"/>
                  </a:lnTo>
                  <a:lnTo>
                    <a:pt x="23" y="26"/>
                  </a:lnTo>
                  <a:lnTo>
                    <a:pt x="22" y="27"/>
                  </a:lnTo>
                  <a:lnTo>
                    <a:pt x="21" y="22"/>
                  </a:lnTo>
                  <a:lnTo>
                    <a:pt x="21" y="20"/>
                  </a:lnTo>
                  <a:lnTo>
                    <a:pt x="24" y="23"/>
                  </a:lnTo>
                  <a:lnTo>
                    <a:pt x="27" y="25"/>
                  </a:lnTo>
                  <a:lnTo>
                    <a:pt x="29" y="22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7" y="16"/>
                  </a:lnTo>
                  <a:lnTo>
                    <a:pt x="32" y="22"/>
                  </a:lnTo>
                  <a:lnTo>
                    <a:pt x="33" y="22"/>
                  </a:lnTo>
                  <a:lnTo>
                    <a:pt x="32" y="13"/>
                  </a:lnTo>
                  <a:lnTo>
                    <a:pt x="32" y="11"/>
                  </a:lnTo>
                  <a:lnTo>
                    <a:pt x="30" y="6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4" y="5"/>
                  </a:lnTo>
                  <a:lnTo>
                    <a:pt x="34" y="9"/>
                  </a:lnTo>
                  <a:lnTo>
                    <a:pt x="34" y="10"/>
                  </a:lnTo>
                  <a:lnTo>
                    <a:pt x="33" y="12"/>
                  </a:lnTo>
                  <a:lnTo>
                    <a:pt x="34" y="15"/>
                  </a:lnTo>
                  <a:lnTo>
                    <a:pt x="37" y="16"/>
                  </a:lnTo>
                  <a:lnTo>
                    <a:pt x="38" y="21"/>
                  </a:lnTo>
                  <a:lnTo>
                    <a:pt x="39" y="25"/>
                  </a:lnTo>
                  <a:lnTo>
                    <a:pt x="42" y="27"/>
                  </a:lnTo>
                  <a:lnTo>
                    <a:pt x="44" y="22"/>
                  </a:lnTo>
                  <a:lnTo>
                    <a:pt x="47" y="20"/>
                  </a:lnTo>
                  <a:lnTo>
                    <a:pt x="49" y="21"/>
                  </a:lnTo>
                  <a:lnTo>
                    <a:pt x="53" y="23"/>
                  </a:lnTo>
                  <a:lnTo>
                    <a:pt x="54" y="27"/>
                  </a:lnTo>
                  <a:lnTo>
                    <a:pt x="55" y="26"/>
                  </a:lnTo>
                  <a:lnTo>
                    <a:pt x="57" y="27"/>
                  </a:lnTo>
                  <a:lnTo>
                    <a:pt x="61" y="31"/>
                  </a:lnTo>
                  <a:lnTo>
                    <a:pt x="63" y="31"/>
                  </a:lnTo>
                  <a:lnTo>
                    <a:pt x="64" y="32"/>
                  </a:lnTo>
                  <a:lnTo>
                    <a:pt x="64" y="35"/>
                  </a:lnTo>
                  <a:lnTo>
                    <a:pt x="64" y="38"/>
                  </a:lnTo>
                  <a:lnTo>
                    <a:pt x="68" y="46"/>
                  </a:lnTo>
                  <a:lnTo>
                    <a:pt x="67" y="48"/>
                  </a:lnTo>
                  <a:lnTo>
                    <a:pt x="62" y="47"/>
                  </a:lnTo>
                  <a:lnTo>
                    <a:pt x="61" y="44"/>
                  </a:lnTo>
                  <a:lnTo>
                    <a:pt x="61" y="46"/>
                  </a:lnTo>
                  <a:lnTo>
                    <a:pt x="61" y="48"/>
                  </a:lnTo>
                  <a:lnTo>
                    <a:pt x="61" y="48"/>
                  </a:lnTo>
                  <a:lnTo>
                    <a:pt x="56" y="47"/>
                  </a:lnTo>
                  <a:lnTo>
                    <a:pt x="53" y="48"/>
                  </a:lnTo>
                  <a:lnTo>
                    <a:pt x="48" y="47"/>
                  </a:lnTo>
                  <a:lnTo>
                    <a:pt x="47" y="48"/>
                  </a:lnTo>
                  <a:lnTo>
                    <a:pt x="44" y="48"/>
                  </a:lnTo>
                  <a:lnTo>
                    <a:pt x="37" y="43"/>
                  </a:lnTo>
                  <a:lnTo>
                    <a:pt x="39" y="42"/>
                  </a:lnTo>
                  <a:lnTo>
                    <a:pt x="44" y="39"/>
                  </a:lnTo>
                  <a:lnTo>
                    <a:pt x="45" y="39"/>
                  </a:lnTo>
                  <a:lnTo>
                    <a:pt x="45" y="38"/>
                  </a:lnTo>
                  <a:lnTo>
                    <a:pt x="42" y="37"/>
                  </a:lnTo>
                  <a:lnTo>
                    <a:pt x="39" y="38"/>
                  </a:lnTo>
                  <a:lnTo>
                    <a:pt x="38" y="33"/>
                  </a:lnTo>
                  <a:lnTo>
                    <a:pt x="37" y="37"/>
                  </a:lnTo>
                  <a:lnTo>
                    <a:pt x="34" y="38"/>
                  </a:lnTo>
                  <a:lnTo>
                    <a:pt x="32" y="38"/>
                  </a:lnTo>
                  <a:lnTo>
                    <a:pt x="31" y="43"/>
                  </a:lnTo>
                  <a:lnTo>
                    <a:pt x="30" y="42"/>
                  </a:lnTo>
                  <a:lnTo>
                    <a:pt x="23" y="43"/>
                  </a:lnTo>
                  <a:lnTo>
                    <a:pt x="29" y="48"/>
                  </a:lnTo>
                  <a:lnTo>
                    <a:pt x="29" y="52"/>
                  </a:lnTo>
                  <a:lnTo>
                    <a:pt x="30" y="56"/>
                  </a:lnTo>
                  <a:lnTo>
                    <a:pt x="29" y="56"/>
                  </a:lnTo>
                  <a:lnTo>
                    <a:pt x="27" y="56"/>
                  </a:lnTo>
                  <a:lnTo>
                    <a:pt x="25" y="52"/>
                  </a:lnTo>
                  <a:lnTo>
                    <a:pt x="19" y="56"/>
                  </a:lnTo>
                  <a:lnTo>
                    <a:pt x="18" y="52"/>
                  </a:lnTo>
                  <a:lnTo>
                    <a:pt x="15" y="54"/>
                  </a:lnTo>
                  <a:lnTo>
                    <a:pt x="7" y="52"/>
                  </a:lnTo>
                  <a:lnTo>
                    <a:pt x="3" y="52"/>
                  </a:lnTo>
                  <a:lnTo>
                    <a:pt x="2" y="54"/>
                  </a:lnTo>
                  <a:lnTo>
                    <a:pt x="0" y="54"/>
                  </a:lnTo>
                  <a:lnTo>
                    <a:pt x="2" y="49"/>
                  </a:lnTo>
                  <a:lnTo>
                    <a:pt x="2" y="49"/>
                  </a:lnTo>
                  <a:lnTo>
                    <a:pt x="1" y="49"/>
                  </a:lnTo>
                  <a:lnTo>
                    <a:pt x="0" y="48"/>
                  </a:lnTo>
                  <a:lnTo>
                    <a:pt x="2" y="46"/>
                  </a:lnTo>
                  <a:lnTo>
                    <a:pt x="7" y="46"/>
                  </a:lnTo>
                  <a:lnTo>
                    <a:pt x="8" y="48"/>
                  </a:lnTo>
                  <a:lnTo>
                    <a:pt x="12" y="51"/>
                  </a:lnTo>
                  <a:lnTo>
                    <a:pt x="14" y="49"/>
                  </a:lnTo>
                  <a:lnTo>
                    <a:pt x="14" y="46"/>
                  </a:lnTo>
                  <a:lnTo>
                    <a:pt x="15" y="44"/>
                  </a:lnTo>
                  <a:lnTo>
                    <a:pt x="19" y="44"/>
                  </a:lnTo>
                  <a:lnTo>
                    <a:pt x="19" y="43"/>
                  </a:lnTo>
                  <a:lnTo>
                    <a:pt x="18" y="41"/>
                  </a:lnTo>
                  <a:lnTo>
                    <a:pt x="17" y="38"/>
                  </a:lnTo>
                  <a:lnTo>
                    <a:pt x="14" y="38"/>
                  </a:lnTo>
                  <a:lnTo>
                    <a:pt x="11" y="39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13" name="Freeform 1177" descr="30%"/>
            <p:cNvSpPr>
              <a:spLocks/>
            </p:cNvSpPr>
            <p:nvPr/>
          </p:nvSpPr>
          <p:spPr bwMode="auto">
            <a:xfrm>
              <a:off x="6381681" y="5940582"/>
              <a:ext cx="1859" cy="160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14" name="Freeform 1178" descr="30%"/>
            <p:cNvSpPr>
              <a:spLocks/>
            </p:cNvSpPr>
            <p:nvPr/>
          </p:nvSpPr>
          <p:spPr bwMode="auto">
            <a:xfrm>
              <a:off x="6392839" y="5005426"/>
              <a:ext cx="72533" cy="61058"/>
            </a:xfrm>
            <a:custGeom>
              <a:avLst/>
              <a:gdLst/>
              <a:ahLst/>
              <a:cxnLst>
                <a:cxn ang="0">
                  <a:pos x="69" y="94"/>
                </a:cxn>
                <a:cxn ang="0">
                  <a:pos x="64" y="95"/>
                </a:cxn>
                <a:cxn ang="0">
                  <a:pos x="61" y="109"/>
                </a:cxn>
                <a:cxn ang="0">
                  <a:pos x="59" y="114"/>
                </a:cxn>
                <a:cxn ang="0">
                  <a:pos x="55" y="110"/>
                </a:cxn>
                <a:cxn ang="0">
                  <a:pos x="46" y="111"/>
                </a:cxn>
                <a:cxn ang="0">
                  <a:pos x="45" y="111"/>
                </a:cxn>
                <a:cxn ang="0">
                  <a:pos x="41" y="110"/>
                </a:cxn>
                <a:cxn ang="0">
                  <a:pos x="39" y="110"/>
                </a:cxn>
                <a:cxn ang="0">
                  <a:pos x="36" y="108"/>
                </a:cxn>
                <a:cxn ang="0">
                  <a:pos x="32" y="109"/>
                </a:cxn>
                <a:cxn ang="0">
                  <a:pos x="31" y="105"/>
                </a:cxn>
                <a:cxn ang="0">
                  <a:pos x="26" y="104"/>
                </a:cxn>
                <a:cxn ang="0">
                  <a:pos x="23" y="100"/>
                </a:cxn>
                <a:cxn ang="0">
                  <a:pos x="16" y="99"/>
                </a:cxn>
                <a:cxn ang="0">
                  <a:pos x="10" y="101"/>
                </a:cxn>
                <a:cxn ang="0">
                  <a:pos x="9" y="92"/>
                </a:cxn>
                <a:cxn ang="0">
                  <a:pos x="10" y="85"/>
                </a:cxn>
                <a:cxn ang="0">
                  <a:pos x="1" y="88"/>
                </a:cxn>
                <a:cxn ang="0">
                  <a:pos x="2" y="82"/>
                </a:cxn>
                <a:cxn ang="0">
                  <a:pos x="6" y="75"/>
                </a:cxn>
                <a:cxn ang="0">
                  <a:pos x="3" y="70"/>
                </a:cxn>
                <a:cxn ang="0">
                  <a:pos x="5" y="64"/>
                </a:cxn>
                <a:cxn ang="0">
                  <a:pos x="6" y="52"/>
                </a:cxn>
                <a:cxn ang="0">
                  <a:pos x="5" y="22"/>
                </a:cxn>
                <a:cxn ang="0">
                  <a:pos x="7" y="17"/>
                </a:cxn>
                <a:cxn ang="0">
                  <a:pos x="9" y="13"/>
                </a:cxn>
                <a:cxn ang="0">
                  <a:pos x="14" y="11"/>
                </a:cxn>
                <a:cxn ang="0">
                  <a:pos x="15" y="13"/>
                </a:cxn>
                <a:cxn ang="0">
                  <a:pos x="22" y="15"/>
                </a:cxn>
                <a:cxn ang="0">
                  <a:pos x="35" y="7"/>
                </a:cxn>
                <a:cxn ang="0">
                  <a:pos x="35" y="5"/>
                </a:cxn>
                <a:cxn ang="0">
                  <a:pos x="38" y="5"/>
                </a:cxn>
                <a:cxn ang="0">
                  <a:pos x="41" y="1"/>
                </a:cxn>
                <a:cxn ang="0">
                  <a:pos x="41" y="4"/>
                </a:cxn>
                <a:cxn ang="0">
                  <a:pos x="43" y="2"/>
                </a:cxn>
                <a:cxn ang="0">
                  <a:pos x="47" y="4"/>
                </a:cxn>
                <a:cxn ang="0">
                  <a:pos x="56" y="1"/>
                </a:cxn>
                <a:cxn ang="0">
                  <a:pos x="59" y="6"/>
                </a:cxn>
                <a:cxn ang="0">
                  <a:pos x="66" y="22"/>
                </a:cxn>
                <a:cxn ang="0">
                  <a:pos x="69" y="41"/>
                </a:cxn>
                <a:cxn ang="0">
                  <a:pos x="73" y="49"/>
                </a:cxn>
                <a:cxn ang="0">
                  <a:pos x="73" y="56"/>
                </a:cxn>
                <a:cxn ang="0">
                  <a:pos x="78" y="63"/>
                </a:cxn>
                <a:cxn ang="0">
                  <a:pos x="73" y="82"/>
                </a:cxn>
                <a:cxn ang="0">
                  <a:pos x="71" y="90"/>
                </a:cxn>
              </a:cxnLst>
              <a:rect l="0" t="0" r="r" b="b"/>
              <a:pathLst>
                <a:path w="78" h="114">
                  <a:moveTo>
                    <a:pt x="71" y="90"/>
                  </a:moveTo>
                  <a:lnTo>
                    <a:pt x="69" y="94"/>
                  </a:lnTo>
                  <a:lnTo>
                    <a:pt x="68" y="95"/>
                  </a:lnTo>
                  <a:lnTo>
                    <a:pt x="64" y="95"/>
                  </a:lnTo>
                  <a:lnTo>
                    <a:pt x="64" y="100"/>
                  </a:lnTo>
                  <a:lnTo>
                    <a:pt x="61" y="109"/>
                  </a:lnTo>
                  <a:lnTo>
                    <a:pt x="61" y="111"/>
                  </a:lnTo>
                  <a:lnTo>
                    <a:pt x="59" y="114"/>
                  </a:lnTo>
                  <a:lnTo>
                    <a:pt x="58" y="113"/>
                  </a:lnTo>
                  <a:lnTo>
                    <a:pt x="55" y="110"/>
                  </a:lnTo>
                  <a:lnTo>
                    <a:pt x="51" y="108"/>
                  </a:lnTo>
                  <a:lnTo>
                    <a:pt x="46" y="111"/>
                  </a:lnTo>
                  <a:lnTo>
                    <a:pt x="46" y="113"/>
                  </a:lnTo>
                  <a:lnTo>
                    <a:pt x="45" y="111"/>
                  </a:lnTo>
                  <a:lnTo>
                    <a:pt x="41" y="111"/>
                  </a:lnTo>
                  <a:lnTo>
                    <a:pt x="41" y="110"/>
                  </a:lnTo>
                  <a:lnTo>
                    <a:pt x="40" y="111"/>
                  </a:lnTo>
                  <a:lnTo>
                    <a:pt x="39" y="110"/>
                  </a:lnTo>
                  <a:lnTo>
                    <a:pt x="37" y="111"/>
                  </a:lnTo>
                  <a:lnTo>
                    <a:pt x="36" y="108"/>
                  </a:lnTo>
                  <a:lnTo>
                    <a:pt x="35" y="106"/>
                  </a:lnTo>
                  <a:lnTo>
                    <a:pt x="32" y="109"/>
                  </a:lnTo>
                  <a:lnTo>
                    <a:pt x="31" y="106"/>
                  </a:lnTo>
                  <a:lnTo>
                    <a:pt x="31" y="105"/>
                  </a:lnTo>
                  <a:lnTo>
                    <a:pt x="29" y="106"/>
                  </a:lnTo>
                  <a:lnTo>
                    <a:pt x="26" y="104"/>
                  </a:lnTo>
                  <a:lnTo>
                    <a:pt x="25" y="106"/>
                  </a:lnTo>
                  <a:lnTo>
                    <a:pt x="23" y="100"/>
                  </a:lnTo>
                  <a:lnTo>
                    <a:pt x="20" y="98"/>
                  </a:lnTo>
                  <a:lnTo>
                    <a:pt x="16" y="99"/>
                  </a:lnTo>
                  <a:lnTo>
                    <a:pt x="14" y="103"/>
                  </a:lnTo>
                  <a:lnTo>
                    <a:pt x="10" y="101"/>
                  </a:lnTo>
                  <a:lnTo>
                    <a:pt x="9" y="98"/>
                  </a:lnTo>
                  <a:lnTo>
                    <a:pt x="9" y="92"/>
                  </a:lnTo>
                  <a:lnTo>
                    <a:pt x="10" y="89"/>
                  </a:lnTo>
                  <a:lnTo>
                    <a:pt x="10" y="85"/>
                  </a:lnTo>
                  <a:lnTo>
                    <a:pt x="3" y="89"/>
                  </a:lnTo>
                  <a:lnTo>
                    <a:pt x="1" y="88"/>
                  </a:lnTo>
                  <a:lnTo>
                    <a:pt x="0" y="85"/>
                  </a:lnTo>
                  <a:lnTo>
                    <a:pt x="2" y="82"/>
                  </a:lnTo>
                  <a:lnTo>
                    <a:pt x="5" y="79"/>
                  </a:lnTo>
                  <a:lnTo>
                    <a:pt x="6" y="75"/>
                  </a:lnTo>
                  <a:lnTo>
                    <a:pt x="3" y="74"/>
                  </a:lnTo>
                  <a:lnTo>
                    <a:pt x="3" y="70"/>
                  </a:lnTo>
                  <a:lnTo>
                    <a:pt x="5" y="68"/>
                  </a:lnTo>
                  <a:lnTo>
                    <a:pt x="5" y="64"/>
                  </a:lnTo>
                  <a:lnTo>
                    <a:pt x="6" y="59"/>
                  </a:lnTo>
                  <a:lnTo>
                    <a:pt x="6" y="52"/>
                  </a:lnTo>
                  <a:lnTo>
                    <a:pt x="3" y="41"/>
                  </a:lnTo>
                  <a:lnTo>
                    <a:pt x="5" y="22"/>
                  </a:lnTo>
                  <a:lnTo>
                    <a:pt x="7" y="21"/>
                  </a:lnTo>
                  <a:lnTo>
                    <a:pt x="7" y="17"/>
                  </a:lnTo>
                  <a:lnTo>
                    <a:pt x="8" y="17"/>
                  </a:lnTo>
                  <a:lnTo>
                    <a:pt x="9" y="13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5" y="12"/>
                  </a:lnTo>
                  <a:lnTo>
                    <a:pt x="15" y="13"/>
                  </a:lnTo>
                  <a:lnTo>
                    <a:pt x="18" y="12"/>
                  </a:lnTo>
                  <a:lnTo>
                    <a:pt x="22" y="15"/>
                  </a:lnTo>
                  <a:lnTo>
                    <a:pt x="28" y="15"/>
                  </a:lnTo>
                  <a:lnTo>
                    <a:pt x="35" y="7"/>
                  </a:lnTo>
                  <a:lnTo>
                    <a:pt x="35" y="6"/>
                  </a:lnTo>
                  <a:lnTo>
                    <a:pt x="35" y="5"/>
                  </a:lnTo>
                  <a:lnTo>
                    <a:pt x="36" y="6"/>
                  </a:lnTo>
                  <a:lnTo>
                    <a:pt x="38" y="5"/>
                  </a:lnTo>
                  <a:lnTo>
                    <a:pt x="39" y="0"/>
                  </a:lnTo>
                  <a:lnTo>
                    <a:pt x="41" y="1"/>
                  </a:lnTo>
                  <a:lnTo>
                    <a:pt x="41" y="2"/>
                  </a:lnTo>
                  <a:lnTo>
                    <a:pt x="41" y="4"/>
                  </a:lnTo>
                  <a:lnTo>
                    <a:pt x="43" y="4"/>
                  </a:lnTo>
                  <a:lnTo>
                    <a:pt x="43" y="2"/>
                  </a:lnTo>
                  <a:lnTo>
                    <a:pt x="44" y="4"/>
                  </a:lnTo>
                  <a:lnTo>
                    <a:pt x="47" y="4"/>
                  </a:lnTo>
                  <a:lnTo>
                    <a:pt x="52" y="1"/>
                  </a:lnTo>
                  <a:lnTo>
                    <a:pt x="56" y="1"/>
                  </a:lnTo>
                  <a:lnTo>
                    <a:pt x="59" y="5"/>
                  </a:lnTo>
                  <a:lnTo>
                    <a:pt x="59" y="6"/>
                  </a:lnTo>
                  <a:lnTo>
                    <a:pt x="60" y="13"/>
                  </a:lnTo>
                  <a:lnTo>
                    <a:pt x="66" y="22"/>
                  </a:lnTo>
                  <a:lnTo>
                    <a:pt x="69" y="41"/>
                  </a:lnTo>
                  <a:lnTo>
                    <a:pt x="69" y="41"/>
                  </a:lnTo>
                  <a:lnTo>
                    <a:pt x="71" y="47"/>
                  </a:lnTo>
                  <a:lnTo>
                    <a:pt x="73" y="49"/>
                  </a:lnTo>
                  <a:lnTo>
                    <a:pt x="73" y="52"/>
                  </a:lnTo>
                  <a:lnTo>
                    <a:pt x="73" y="56"/>
                  </a:lnTo>
                  <a:lnTo>
                    <a:pt x="77" y="59"/>
                  </a:lnTo>
                  <a:lnTo>
                    <a:pt x="78" y="63"/>
                  </a:lnTo>
                  <a:lnTo>
                    <a:pt x="76" y="75"/>
                  </a:lnTo>
                  <a:lnTo>
                    <a:pt x="73" y="82"/>
                  </a:lnTo>
                  <a:lnTo>
                    <a:pt x="71" y="88"/>
                  </a:lnTo>
                  <a:lnTo>
                    <a:pt x="71" y="9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15" name="Freeform 1179" descr="30%"/>
            <p:cNvSpPr>
              <a:spLocks/>
            </p:cNvSpPr>
            <p:nvPr/>
          </p:nvSpPr>
          <p:spPr bwMode="auto">
            <a:xfrm>
              <a:off x="5827450" y="5550130"/>
              <a:ext cx="1859" cy="6429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" y="0"/>
                </a:cxn>
                <a:cxn ang="0">
                  <a:pos x="2" y="10"/>
                </a:cxn>
                <a:cxn ang="0">
                  <a:pos x="1" y="12"/>
                </a:cxn>
                <a:cxn ang="0">
                  <a:pos x="0" y="8"/>
                </a:cxn>
              </a:cxnLst>
              <a:rect l="0" t="0" r="r" b="b"/>
              <a:pathLst>
                <a:path w="2" h="12">
                  <a:moveTo>
                    <a:pt x="0" y="8"/>
                  </a:moveTo>
                  <a:lnTo>
                    <a:pt x="1" y="0"/>
                  </a:lnTo>
                  <a:lnTo>
                    <a:pt x="2" y="10"/>
                  </a:lnTo>
                  <a:lnTo>
                    <a:pt x="1" y="12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16" name="Freeform 1180" descr="30%"/>
            <p:cNvSpPr>
              <a:spLocks/>
            </p:cNvSpPr>
            <p:nvPr/>
          </p:nvSpPr>
          <p:spPr bwMode="auto">
            <a:xfrm>
              <a:off x="5825590" y="5076123"/>
              <a:ext cx="1859" cy="160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1"/>
                </a:cxn>
                <a:cxn ang="0">
                  <a:pos x="0" y="3"/>
                </a:cxn>
                <a:cxn ang="0">
                  <a:pos x="3" y="0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1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17" name="Freeform 1181" descr="30%"/>
            <p:cNvSpPr>
              <a:spLocks/>
            </p:cNvSpPr>
            <p:nvPr/>
          </p:nvSpPr>
          <p:spPr bwMode="auto">
            <a:xfrm>
              <a:off x="6402136" y="4963647"/>
              <a:ext cx="3719" cy="3215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4" y="6"/>
                </a:cxn>
                <a:cxn ang="0">
                  <a:pos x="1" y="6"/>
                </a:cxn>
              </a:cxnLst>
              <a:rect l="0" t="0" r="r" b="b"/>
              <a:pathLst>
                <a:path w="4" h="6">
                  <a:moveTo>
                    <a:pt x="1" y="6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lnTo>
                    <a:pt x="4" y="6"/>
                  </a:lnTo>
                  <a:lnTo>
                    <a:pt x="1" y="6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18" name="Freeform 1182" descr="30%"/>
            <p:cNvSpPr>
              <a:spLocks/>
            </p:cNvSpPr>
            <p:nvPr/>
          </p:nvSpPr>
          <p:spPr bwMode="auto">
            <a:xfrm>
              <a:off x="5823731" y="5542096"/>
              <a:ext cx="1859" cy="1605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2" y="2"/>
                </a:cxn>
                <a:cxn ang="0">
                  <a:pos x="1" y="2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2" y="2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19" name="Freeform 1183" descr="30%"/>
            <p:cNvSpPr>
              <a:spLocks/>
            </p:cNvSpPr>
            <p:nvPr/>
          </p:nvSpPr>
          <p:spPr bwMode="auto">
            <a:xfrm>
              <a:off x="5820012" y="5072913"/>
              <a:ext cx="5578" cy="3215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6" y="6"/>
                </a:cxn>
                <a:cxn ang="0">
                  <a:pos x="6" y="7"/>
                </a:cxn>
                <a:cxn ang="0">
                  <a:pos x="4" y="8"/>
                </a:cxn>
                <a:cxn ang="0">
                  <a:pos x="3" y="5"/>
                </a:cxn>
                <a:cxn ang="0">
                  <a:pos x="2" y="7"/>
                </a:cxn>
                <a:cxn ang="0">
                  <a:pos x="1" y="8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4" y="2"/>
                </a:cxn>
              </a:cxnLst>
              <a:rect l="0" t="0" r="r" b="b"/>
              <a:pathLst>
                <a:path w="6" h="8">
                  <a:moveTo>
                    <a:pt x="4" y="2"/>
                  </a:moveTo>
                  <a:lnTo>
                    <a:pt x="6" y="6"/>
                  </a:lnTo>
                  <a:lnTo>
                    <a:pt x="6" y="7"/>
                  </a:lnTo>
                  <a:lnTo>
                    <a:pt x="4" y="8"/>
                  </a:lnTo>
                  <a:lnTo>
                    <a:pt x="3" y="5"/>
                  </a:lnTo>
                  <a:lnTo>
                    <a:pt x="2" y="7"/>
                  </a:lnTo>
                  <a:lnTo>
                    <a:pt x="1" y="8"/>
                  </a:lnTo>
                  <a:lnTo>
                    <a:pt x="0" y="6"/>
                  </a:lnTo>
                  <a:lnTo>
                    <a:pt x="0" y="0"/>
                  </a:lnTo>
                  <a:lnTo>
                    <a:pt x="3" y="0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20" name="Freeform 1184" descr="30%"/>
            <p:cNvSpPr>
              <a:spLocks/>
            </p:cNvSpPr>
            <p:nvPr/>
          </p:nvSpPr>
          <p:spPr bwMode="auto">
            <a:xfrm>
              <a:off x="5818152" y="5056845"/>
              <a:ext cx="7438" cy="4819"/>
            </a:xfrm>
            <a:custGeom>
              <a:avLst/>
              <a:gdLst/>
              <a:ahLst/>
              <a:cxnLst>
                <a:cxn ang="0">
                  <a:pos x="7" y="9"/>
                </a:cxn>
                <a:cxn ang="0">
                  <a:pos x="5" y="11"/>
                </a:cxn>
                <a:cxn ang="0">
                  <a:pos x="3" y="10"/>
                </a:cxn>
                <a:cxn ang="0">
                  <a:pos x="1" y="5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7" y="7"/>
                </a:cxn>
                <a:cxn ang="0">
                  <a:pos x="7" y="9"/>
                </a:cxn>
              </a:cxnLst>
              <a:rect l="0" t="0" r="r" b="b"/>
              <a:pathLst>
                <a:path w="8" h="11">
                  <a:moveTo>
                    <a:pt x="7" y="9"/>
                  </a:moveTo>
                  <a:lnTo>
                    <a:pt x="5" y="11"/>
                  </a:lnTo>
                  <a:lnTo>
                    <a:pt x="3" y="10"/>
                  </a:lnTo>
                  <a:lnTo>
                    <a:pt x="1" y="5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4"/>
                  </a:lnTo>
                  <a:lnTo>
                    <a:pt x="8" y="6"/>
                  </a:lnTo>
                  <a:lnTo>
                    <a:pt x="7" y="7"/>
                  </a:lnTo>
                  <a:lnTo>
                    <a:pt x="7" y="9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21" name="Freeform 1185" descr="30%"/>
            <p:cNvSpPr>
              <a:spLocks/>
            </p:cNvSpPr>
            <p:nvPr/>
          </p:nvSpPr>
          <p:spPr bwMode="auto">
            <a:xfrm>
              <a:off x="6409580" y="4597297"/>
              <a:ext cx="1859" cy="160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2" y="4"/>
                </a:cxn>
                <a:cxn ang="0">
                  <a:pos x="0" y="2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22" name="Freeform 1186" descr="30%"/>
            <p:cNvSpPr>
              <a:spLocks/>
            </p:cNvSpPr>
            <p:nvPr/>
          </p:nvSpPr>
          <p:spPr bwMode="auto">
            <a:xfrm>
              <a:off x="5812568" y="5519603"/>
              <a:ext cx="14876" cy="17673"/>
            </a:xfrm>
            <a:custGeom>
              <a:avLst/>
              <a:gdLst/>
              <a:ahLst/>
              <a:cxnLst>
                <a:cxn ang="0">
                  <a:pos x="15" y="31"/>
                </a:cxn>
                <a:cxn ang="0">
                  <a:pos x="15" y="33"/>
                </a:cxn>
                <a:cxn ang="0">
                  <a:pos x="12" y="34"/>
                </a:cxn>
                <a:cxn ang="0">
                  <a:pos x="11" y="33"/>
                </a:cxn>
                <a:cxn ang="0">
                  <a:pos x="10" y="31"/>
                </a:cxn>
                <a:cxn ang="0">
                  <a:pos x="9" y="31"/>
                </a:cxn>
                <a:cxn ang="0">
                  <a:pos x="9" y="29"/>
                </a:cxn>
                <a:cxn ang="0">
                  <a:pos x="5" y="25"/>
                </a:cxn>
                <a:cxn ang="0">
                  <a:pos x="5" y="24"/>
                </a:cxn>
                <a:cxn ang="0">
                  <a:pos x="5" y="23"/>
                </a:cxn>
                <a:cxn ang="0">
                  <a:pos x="5" y="20"/>
                </a:cxn>
                <a:cxn ang="0">
                  <a:pos x="3" y="21"/>
                </a:cxn>
                <a:cxn ang="0">
                  <a:pos x="2" y="19"/>
                </a:cxn>
                <a:cxn ang="0">
                  <a:pos x="2" y="15"/>
                </a:cxn>
                <a:cxn ang="0">
                  <a:pos x="4" y="12"/>
                </a:cxn>
                <a:cxn ang="0">
                  <a:pos x="3" y="8"/>
                </a:cxn>
                <a:cxn ang="0">
                  <a:pos x="2" y="8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3" y="5"/>
                </a:cxn>
                <a:cxn ang="0">
                  <a:pos x="12" y="10"/>
                </a:cxn>
                <a:cxn ang="0">
                  <a:pos x="12" y="13"/>
                </a:cxn>
                <a:cxn ang="0">
                  <a:pos x="11" y="14"/>
                </a:cxn>
                <a:cxn ang="0">
                  <a:pos x="11" y="16"/>
                </a:cxn>
                <a:cxn ang="0">
                  <a:pos x="11" y="21"/>
                </a:cxn>
                <a:cxn ang="0">
                  <a:pos x="10" y="26"/>
                </a:cxn>
                <a:cxn ang="0">
                  <a:pos x="14" y="25"/>
                </a:cxn>
                <a:cxn ang="0">
                  <a:pos x="14" y="29"/>
                </a:cxn>
                <a:cxn ang="0">
                  <a:pos x="15" y="31"/>
                </a:cxn>
              </a:cxnLst>
              <a:rect l="0" t="0" r="r" b="b"/>
              <a:pathLst>
                <a:path w="15" h="34">
                  <a:moveTo>
                    <a:pt x="15" y="31"/>
                  </a:moveTo>
                  <a:lnTo>
                    <a:pt x="15" y="33"/>
                  </a:lnTo>
                  <a:lnTo>
                    <a:pt x="12" y="34"/>
                  </a:lnTo>
                  <a:lnTo>
                    <a:pt x="11" y="33"/>
                  </a:lnTo>
                  <a:lnTo>
                    <a:pt x="10" y="31"/>
                  </a:lnTo>
                  <a:lnTo>
                    <a:pt x="9" y="31"/>
                  </a:lnTo>
                  <a:lnTo>
                    <a:pt x="9" y="29"/>
                  </a:lnTo>
                  <a:lnTo>
                    <a:pt x="5" y="25"/>
                  </a:lnTo>
                  <a:lnTo>
                    <a:pt x="5" y="24"/>
                  </a:lnTo>
                  <a:lnTo>
                    <a:pt x="5" y="23"/>
                  </a:lnTo>
                  <a:lnTo>
                    <a:pt x="5" y="20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2" y="15"/>
                  </a:lnTo>
                  <a:lnTo>
                    <a:pt x="4" y="12"/>
                  </a:lnTo>
                  <a:lnTo>
                    <a:pt x="3" y="8"/>
                  </a:lnTo>
                  <a:lnTo>
                    <a:pt x="2" y="8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3" y="5"/>
                  </a:lnTo>
                  <a:lnTo>
                    <a:pt x="12" y="10"/>
                  </a:lnTo>
                  <a:lnTo>
                    <a:pt x="12" y="13"/>
                  </a:lnTo>
                  <a:lnTo>
                    <a:pt x="11" y="14"/>
                  </a:lnTo>
                  <a:lnTo>
                    <a:pt x="11" y="16"/>
                  </a:lnTo>
                  <a:lnTo>
                    <a:pt x="11" y="21"/>
                  </a:lnTo>
                  <a:lnTo>
                    <a:pt x="10" y="26"/>
                  </a:lnTo>
                  <a:lnTo>
                    <a:pt x="14" y="25"/>
                  </a:lnTo>
                  <a:lnTo>
                    <a:pt x="14" y="29"/>
                  </a:lnTo>
                  <a:lnTo>
                    <a:pt x="15" y="3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23" name="Freeform 1187" descr="30%"/>
            <p:cNvSpPr>
              <a:spLocks/>
            </p:cNvSpPr>
            <p:nvPr/>
          </p:nvSpPr>
          <p:spPr bwMode="auto">
            <a:xfrm>
              <a:off x="5812568" y="5053630"/>
              <a:ext cx="5578" cy="11249"/>
            </a:xfrm>
            <a:custGeom>
              <a:avLst/>
              <a:gdLst/>
              <a:ahLst/>
              <a:cxnLst>
                <a:cxn ang="0">
                  <a:pos x="3" y="13"/>
                </a:cxn>
                <a:cxn ang="0">
                  <a:pos x="4" y="11"/>
                </a:cxn>
                <a:cxn ang="0">
                  <a:pos x="5" y="14"/>
                </a:cxn>
                <a:cxn ang="0">
                  <a:pos x="4" y="15"/>
                </a:cxn>
                <a:cxn ang="0">
                  <a:pos x="6" y="18"/>
                </a:cxn>
                <a:cxn ang="0">
                  <a:pos x="5" y="20"/>
                </a:cxn>
                <a:cxn ang="0">
                  <a:pos x="4" y="16"/>
                </a:cxn>
                <a:cxn ang="0">
                  <a:pos x="2" y="15"/>
                </a:cxn>
                <a:cxn ang="0">
                  <a:pos x="1" y="1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1" y="4"/>
                </a:cxn>
                <a:cxn ang="0">
                  <a:pos x="2" y="8"/>
                </a:cxn>
                <a:cxn ang="0">
                  <a:pos x="2" y="9"/>
                </a:cxn>
                <a:cxn ang="0">
                  <a:pos x="2" y="13"/>
                </a:cxn>
                <a:cxn ang="0">
                  <a:pos x="3" y="13"/>
                </a:cxn>
              </a:cxnLst>
              <a:rect l="0" t="0" r="r" b="b"/>
              <a:pathLst>
                <a:path w="6" h="20">
                  <a:moveTo>
                    <a:pt x="3" y="13"/>
                  </a:moveTo>
                  <a:lnTo>
                    <a:pt x="4" y="11"/>
                  </a:lnTo>
                  <a:lnTo>
                    <a:pt x="5" y="14"/>
                  </a:lnTo>
                  <a:lnTo>
                    <a:pt x="4" y="15"/>
                  </a:lnTo>
                  <a:lnTo>
                    <a:pt x="6" y="18"/>
                  </a:lnTo>
                  <a:lnTo>
                    <a:pt x="5" y="20"/>
                  </a:lnTo>
                  <a:lnTo>
                    <a:pt x="4" y="16"/>
                  </a:lnTo>
                  <a:lnTo>
                    <a:pt x="2" y="15"/>
                  </a:lnTo>
                  <a:lnTo>
                    <a:pt x="1" y="10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1" y="4"/>
                  </a:lnTo>
                  <a:lnTo>
                    <a:pt x="2" y="8"/>
                  </a:lnTo>
                  <a:lnTo>
                    <a:pt x="2" y="9"/>
                  </a:lnTo>
                  <a:lnTo>
                    <a:pt x="2" y="13"/>
                  </a:lnTo>
                  <a:lnTo>
                    <a:pt x="3" y="13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24" name="Freeform 1188" descr="30%"/>
            <p:cNvSpPr>
              <a:spLocks/>
            </p:cNvSpPr>
            <p:nvPr/>
          </p:nvSpPr>
          <p:spPr bwMode="auto">
            <a:xfrm>
              <a:off x="6415158" y="4595692"/>
              <a:ext cx="1859" cy="160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25" name="Freeform 1189" descr="30%"/>
            <p:cNvSpPr>
              <a:spLocks/>
            </p:cNvSpPr>
            <p:nvPr/>
          </p:nvSpPr>
          <p:spPr bwMode="auto">
            <a:xfrm>
              <a:off x="5812568" y="5021494"/>
              <a:ext cx="1859" cy="160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26" name="Freeform 1190" descr="30%"/>
            <p:cNvSpPr>
              <a:spLocks/>
            </p:cNvSpPr>
            <p:nvPr/>
          </p:nvSpPr>
          <p:spPr bwMode="auto">
            <a:xfrm>
              <a:off x="5801411" y="4647110"/>
              <a:ext cx="9297" cy="3215"/>
            </a:xfrm>
            <a:custGeom>
              <a:avLst/>
              <a:gdLst/>
              <a:ahLst/>
              <a:cxnLst>
                <a:cxn ang="0">
                  <a:pos x="8" y="8"/>
                </a:cxn>
                <a:cxn ang="0">
                  <a:pos x="7" y="6"/>
                </a:cxn>
                <a:cxn ang="0">
                  <a:pos x="0" y="1"/>
                </a:cxn>
                <a:cxn ang="0">
                  <a:pos x="4" y="0"/>
                </a:cxn>
                <a:cxn ang="0">
                  <a:pos x="9" y="7"/>
                </a:cxn>
                <a:cxn ang="0">
                  <a:pos x="9" y="8"/>
                </a:cxn>
                <a:cxn ang="0">
                  <a:pos x="8" y="8"/>
                </a:cxn>
              </a:cxnLst>
              <a:rect l="0" t="0" r="r" b="b"/>
              <a:pathLst>
                <a:path w="9" h="8">
                  <a:moveTo>
                    <a:pt x="8" y="8"/>
                  </a:moveTo>
                  <a:lnTo>
                    <a:pt x="7" y="6"/>
                  </a:lnTo>
                  <a:lnTo>
                    <a:pt x="0" y="1"/>
                  </a:lnTo>
                  <a:lnTo>
                    <a:pt x="4" y="0"/>
                  </a:lnTo>
                  <a:lnTo>
                    <a:pt x="9" y="7"/>
                  </a:lnTo>
                  <a:lnTo>
                    <a:pt x="9" y="8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27" name="Freeform 1191" descr="30%"/>
            <p:cNvSpPr>
              <a:spLocks/>
            </p:cNvSpPr>
            <p:nvPr/>
          </p:nvSpPr>
          <p:spPr bwMode="auto">
            <a:xfrm>
              <a:off x="5790254" y="4647110"/>
              <a:ext cx="11157" cy="4819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3" y="5"/>
                </a:cxn>
                <a:cxn ang="0">
                  <a:pos x="2" y="8"/>
                </a:cxn>
                <a:cxn ang="0">
                  <a:pos x="0" y="8"/>
                </a:cxn>
                <a:cxn ang="0">
                  <a:pos x="3" y="5"/>
                </a:cxn>
                <a:cxn ang="0">
                  <a:pos x="13" y="0"/>
                </a:cxn>
                <a:cxn ang="0">
                  <a:pos x="6" y="5"/>
                </a:cxn>
                <a:cxn ang="0">
                  <a:pos x="5" y="5"/>
                </a:cxn>
              </a:cxnLst>
              <a:rect l="0" t="0" r="r" b="b"/>
              <a:pathLst>
                <a:path w="13" h="8">
                  <a:moveTo>
                    <a:pt x="5" y="5"/>
                  </a:moveTo>
                  <a:lnTo>
                    <a:pt x="3" y="5"/>
                  </a:lnTo>
                  <a:lnTo>
                    <a:pt x="2" y="8"/>
                  </a:lnTo>
                  <a:lnTo>
                    <a:pt x="0" y="8"/>
                  </a:lnTo>
                  <a:lnTo>
                    <a:pt x="3" y="5"/>
                  </a:lnTo>
                  <a:lnTo>
                    <a:pt x="13" y="0"/>
                  </a:lnTo>
                  <a:lnTo>
                    <a:pt x="6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28" name="Freeform 1192" descr="30%"/>
            <p:cNvSpPr>
              <a:spLocks/>
            </p:cNvSpPr>
            <p:nvPr/>
          </p:nvSpPr>
          <p:spPr bwMode="auto">
            <a:xfrm>
              <a:off x="5784676" y="5027919"/>
              <a:ext cx="5578" cy="4819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3" y="3"/>
                </a:cxn>
                <a:cxn ang="0">
                  <a:pos x="6" y="8"/>
                </a:cxn>
                <a:cxn ang="0">
                  <a:pos x="6" y="10"/>
                </a:cxn>
                <a:cxn ang="0">
                  <a:pos x="0" y="6"/>
                </a:cxn>
                <a:cxn ang="0">
                  <a:pos x="2" y="3"/>
                </a:cxn>
              </a:cxnLst>
              <a:rect l="0" t="0" r="r" b="b"/>
              <a:pathLst>
                <a:path w="6" h="10">
                  <a:moveTo>
                    <a:pt x="2" y="3"/>
                  </a:moveTo>
                  <a:lnTo>
                    <a:pt x="2" y="0"/>
                  </a:lnTo>
                  <a:lnTo>
                    <a:pt x="3" y="1"/>
                  </a:lnTo>
                  <a:lnTo>
                    <a:pt x="3" y="3"/>
                  </a:lnTo>
                  <a:lnTo>
                    <a:pt x="6" y="8"/>
                  </a:lnTo>
                  <a:lnTo>
                    <a:pt x="6" y="10"/>
                  </a:lnTo>
                  <a:lnTo>
                    <a:pt x="0" y="6"/>
                  </a:lnTo>
                  <a:lnTo>
                    <a:pt x="2" y="3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29" name="Freeform 1193" descr="30%"/>
            <p:cNvSpPr>
              <a:spLocks/>
            </p:cNvSpPr>
            <p:nvPr/>
          </p:nvSpPr>
          <p:spPr bwMode="auto">
            <a:xfrm>
              <a:off x="5784676" y="5023099"/>
              <a:ext cx="3719" cy="3215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2" y="5"/>
                </a:cxn>
                <a:cxn ang="0">
                  <a:pos x="2" y="6"/>
                </a:cxn>
                <a:cxn ang="0">
                  <a:pos x="2" y="4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2" y="3"/>
                </a:cxn>
              </a:cxnLst>
              <a:rect l="0" t="0" r="r" b="b"/>
              <a:pathLst>
                <a:path w="2" h="6">
                  <a:moveTo>
                    <a:pt x="2" y="3"/>
                  </a:moveTo>
                  <a:lnTo>
                    <a:pt x="2" y="5"/>
                  </a:lnTo>
                  <a:lnTo>
                    <a:pt x="2" y="6"/>
                  </a:lnTo>
                  <a:lnTo>
                    <a:pt x="2" y="4"/>
                  </a:lnTo>
                  <a:lnTo>
                    <a:pt x="1" y="3"/>
                  </a:lnTo>
                  <a:lnTo>
                    <a:pt x="0" y="0"/>
                  </a:lnTo>
                  <a:lnTo>
                    <a:pt x="2" y="3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30" name="Freeform 1194" descr="30%"/>
            <p:cNvSpPr>
              <a:spLocks/>
            </p:cNvSpPr>
            <p:nvPr/>
          </p:nvSpPr>
          <p:spPr bwMode="auto">
            <a:xfrm>
              <a:off x="5771652" y="5011851"/>
              <a:ext cx="13016" cy="1124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1" y="18"/>
                </a:cxn>
                <a:cxn ang="0">
                  <a:pos x="10" y="17"/>
                </a:cxn>
                <a:cxn ang="0">
                  <a:pos x="10" y="15"/>
                </a:cxn>
                <a:cxn ang="0">
                  <a:pos x="9" y="16"/>
                </a:cxn>
                <a:cxn ang="0">
                  <a:pos x="9" y="13"/>
                </a:cxn>
                <a:cxn ang="0">
                  <a:pos x="8" y="13"/>
                </a:cxn>
                <a:cxn ang="0">
                  <a:pos x="7" y="11"/>
                </a:cxn>
                <a:cxn ang="0">
                  <a:pos x="6" y="8"/>
                </a:cxn>
                <a:cxn ang="0">
                  <a:pos x="6" y="7"/>
                </a:cxn>
                <a:cxn ang="0">
                  <a:pos x="4" y="6"/>
                </a:cxn>
                <a:cxn ang="0">
                  <a:pos x="3" y="5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2" y="3"/>
                </a:cxn>
                <a:cxn ang="0">
                  <a:pos x="3" y="3"/>
                </a:cxn>
                <a:cxn ang="0">
                  <a:pos x="3" y="0"/>
                </a:cxn>
                <a:cxn ang="0">
                  <a:pos x="6" y="0"/>
                </a:cxn>
                <a:cxn ang="0">
                  <a:pos x="8" y="6"/>
                </a:cxn>
                <a:cxn ang="0">
                  <a:pos x="11" y="8"/>
                </a:cxn>
                <a:cxn ang="0">
                  <a:pos x="11" y="12"/>
                </a:cxn>
                <a:cxn ang="0">
                  <a:pos x="12" y="13"/>
                </a:cxn>
                <a:cxn ang="0">
                  <a:pos x="12" y="15"/>
                </a:cxn>
                <a:cxn ang="0">
                  <a:pos x="14" y="16"/>
                </a:cxn>
                <a:cxn ang="0">
                  <a:pos x="14" y="18"/>
                </a:cxn>
                <a:cxn ang="0">
                  <a:pos x="15" y="18"/>
                </a:cxn>
                <a:cxn ang="0">
                  <a:pos x="15" y="22"/>
                </a:cxn>
              </a:cxnLst>
              <a:rect l="0" t="0" r="r" b="b"/>
              <a:pathLst>
                <a:path w="15" h="22">
                  <a:moveTo>
                    <a:pt x="15" y="22"/>
                  </a:moveTo>
                  <a:lnTo>
                    <a:pt x="11" y="18"/>
                  </a:lnTo>
                  <a:lnTo>
                    <a:pt x="10" y="17"/>
                  </a:lnTo>
                  <a:lnTo>
                    <a:pt x="10" y="15"/>
                  </a:lnTo>
                  <a:lnTo>
                    <a:pt x="9" y="16"/>
                  </a:lnTo>
                  <a:lnTo>
                    <a:pt x="9" y="13"/>
                  </a:lnTo>
                  <a:lnTo>
                    <a:pt x="8" y="13"/>
                  </a:lnTo>
                  <a:lnTo>
                    <a:pt x="7" y="11"/>
                  </a:lnTo>
                  <a:lnTo>
                    <a:pt x="6" y="8"/>
                  </a:lnTo>
                  <a:lnTo>
                    <a:pt x="6" y="7"/>
                  </a:lnTo>
                  <a:lnTo>
                    <a:pt x="4" y="6"/>
                  </a:lnTo>
                  <a:lnTo>
                    <a:pt x="3" y="5"/>
                  </a:lnTo>
                  <a:lnTo>
                    <a:pt x="0" y="3"/>
                  </a:lnTo>
                  <a:lnTo>
                    <a:pt x="1" y="0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6" y="0"/>
                  </a:lnTo>
                  <a:lnTo>
                    <a:pt x="8" y="6"/>
                  </a:lnTo>
                  <a:lnTo>
                    <a:pt x="11" y="8"/>
                  </a:lnTo>
                  <a:lnTo>
                    <a:pt x="11" y="12"/>
                  </a:lnTo>
                  <a:lnTo>
                    <a:pt x="12" y="13"/>
                  </a:lnTo>
                  <a:lnTo>
                    <a:pt x="12" y="15"/>
                  </a:lnTo>
                  <a:lnTo>
                    <a:pt x="14" y="16"/>
                  </a:lnTo>
                  <a:lnTo>
                    <a:pt x="14" y="18"/>
                  </a:lnTo>
                  <a:lnTo>
                    <a:pt x="15" y="18"/>
                  </a:lnTo>
                  <a:lnTo>
                    <a:pt x="15" y="2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31" name="Freeform 1195" descr="30%"/>
            <p:cNvSpPr>
              <a:spLocks/>
            </p:cNvSpPr>
            <p:nvPr/>
          </p:nvSpPr>
          <p:spPr bwMode="auto">
            <a:xfrm>
              <a:off x="6072948" y="4319321"/>
              <a:ext cx="1859" cy="321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2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1" h="4">
                  <a:moveTo>
                    <a:pt x="1" y="0"/>
                  </a:moveTo>
                  <a:lnTo>
                    <a:pt x="1" y="2"/>
                  </a:lnTo>
                  <a:lnTo>
                    <a:pt x="0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32" name="Freeform 1196" descr="30%"/>
            <p:cNvSpPr>
              <a:spLocks/>
            </p:cNvSpPr>
            <p:nvPr/>
          </p:nvSpPr>
          <p:spPr bwMode="auto">
            <a:xfrm>
              <a:off x="6424456" y="6130189"/>
              <a:ext cx="1859" cy="160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33" name="Freeform 1197" descr="30%"/>
            <p:cNvSpPr>
              <a:spLocks/>
            </p:cNvSpPr>
            <p:nvPr/>
          </p:nvSpPr>
          <p:spPr bwMode="auto">
            <a:xfrm>
              <a:off x="5756776" y="4655144"/>
              <a:ext cx="7438" cy="3215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4" y="6"/>
                </a:cxn>
                <a:cxn ang="0">
                  <a:pos x="2" y="5"/>
                </a:cxn>
                <a:cxn ang="0">
                  <a:pos x="0" y="7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8" y="3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8" h="7">
                  <a:moveTo>
                    <a:pt x="4" y="5"/>
                  </a:moveTo>
                  <a:lnTo>
                    <a:pt x="4" y="6"/>
                  </a:lnTo>
                  <a:lnTo>
                    <a:pt x="2" y="5"/>
                  </a:lnTo>
                  <a:lnTo>
                    <a:pt x="0" y="7"/>
                  </a:lnTo>
                  <a:lnTo>
                    <a:pt x="0" y="6"/>
                  </a:lnTo>
                  <a:lnTo>
                    <a:pt x="2" y="1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3"/>
                  </a:lnTo>
                  <a:lnTo>
                    <a:pt x="4" y="3"/>
                  </a:lnTo>
                  <a:lnTo>
                    <a:pt x="4" y="5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34" name="Freeform 1198" descr="30%"/>
            <p:cNvSpPr>
              <a:spLocks/>
            </p:cNvSpPr>
            <p:nvPr/>
          </p:nvSpPr>
          <p:spPr bwMode="auto">
            <a:xfrm>
              <a:off x="6074808" y="4319321"/>
              <a:ext cx="1859" cy="160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35" name="Freeform 1199" descr="30%"/>
            <p:cNvSpPr>
              <a:spLocks/>
            </p:cNvSpPr>
            <p:nvPr/>
          </p:nvSpPr>
          <p:spPr bwMode="auto">
            <a:xfrm>
              <a:off x="6074808" y="4285580"/>
              <a:ext cx="5578" cy="11249"/>
            </a:xfrm>
            <a:custGeom>
              <a:avLst/>
              <a:gdLst/>
              <a:ahLst/>
              <a:cxnLst>
                <a:cxn ang="0">
                  <a:pos x="4" y="11"/>
                </a:cxn>
                <a:cxn ang="0">
                  <a:pos x="4" y="15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3" y="18"/>
                </a:cxn>
                <a:cxn ang="0">
                  <a:pos x="2" y="15"/>
                </a:cxn>
                <a:cxn ang="0">
                  <a:pos x="3" y="11"/>
                </a:cxn>
                <a:cxn ang="0">
                  <a:pos x="3" y="8"/>
                </a:cxn>
                <a:cxn ang="0">
                  <a:pos x="2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0"/>
                </a:cxn>
                <a:cxn ang="0">
                  <a:pos x="3" y="1"/>
                </a:cxn>
                <a:cxn ang="0">
                  <a:pos x="3" y="4"/>
                </a:cxn>
                <a:cxn ang="0">
                  <a:pos x="6" y="6"/>
                </a:cxn>
                <a:cxn ang="0">
                  <a:pos x="7" y="10"/>
                </a:cxn>
                <a:cxn ang="0">
                  <a:pos x="4" y="11"/>
                </a:cxn>
              </a:cxnLst>
              <a:rect l="0" t="0" r="r" b="b"/>
              <a:pathLst>
                <a:path w="7" h="20">
                  <a:moveTo>
                    <a:pt x="4" y="11"/>
                  </a:moveTo>
                  <a:lnTo>
                    <a:pt x="4" y="15"/>
                  </a:lnTo>
                  <a:lnTo>
                    <a:pt x="6" y="16"/>
                  </a:lnTo>
                  <a:lnTo>
                    <a:pt x="6" y="20"/>
                  </a:lnTo>
                  <a:lnTo>
                    <a:pt x="3" y="18"/>
                  </a:lnTo>
                  <a:lnTo>
                    <a:pt x="2" y="15"/>
                  </a:lnTo>
                  <a:lnTo>
                    <a:pt x="3" y="11"/>
                  </a:lnTo>
                  <a:lnTo>
                    <a:pt x="3" y="8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0"/>
                  </a:lnTo>
                  <a:lnTo>
                    <a:pt x="3" y="1"/>
                  </a:lnTo>
                  <a:lnTo>
                    <a:pt x="3" y="4"/>
                  </a:lnTo>
                  <a:lnTo>
                    <a:pt x="6" y="6"/>
                  </a:lnTo>
                  <a:lnTo>
                    <a:pt x="7" y="10"/>
                  </a:lnTo>
                  <a:lnTo>
                    <a:pt x="4" y="1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36" name="Freeform 1200" descr="30%"/>
            <p:cNvSpPr>
              <a:spLocks/>
            </p:cNvSpPr>
            <p:nvPr/>
          </p:nvSpPr>
          <p:spPr bwMode="auto">
            <a:xfrm>
              <a:off x="6426315" y="4685671"/>
              <a:ext cx="1859" cy="160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37" name="Freeform 1201" descr="30%"/>
            <p:cNvSpPr>
              <a:spLocks/>
            </p:cNvSpPr>
            <p:nvPr/>
          </p:nvSpPr>
          <p:spPr bwMode="auto">
            <a:xfrm>
              <a:off x="6430034" y="5784726"/>
              <a:ext cx="1859" cy="160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38" name="Freeform 1202" descr="30%"/>
            <p:cNvSpPr>
              <a:spLocks/>
            </p:cNvSpPr>
            <p:nvPr/>
          </p:nvSpPr>
          <p:spPr bwMode="auto">
            <a:xfrm>
              <a:off x="6433754" y="4696919"/>
              <a:ext cx="1859" cy="160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39" name="Freeform 1203" descr="30%"/>
            <p:cNvSpPr>
              <a:spLocks/>
            </p:cNvSpPr>
            <p:nvPr/>
          </p:nvSpPr>
          <p:spPr bwMode="auto">
            <a:xfrm>
              <a:off x="6435614" y="4945974"/>
              <a:ext cx="5578" cy="4819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5" y="3"/>
                </a:cxn>
                <a:cxn ang="0">
                  <a:pos x="6" y="5"/>
                </a:cxn>
                <a:cxn ang="0">
                  <a:pos x="5" y="7"/>
                </a:cxn>
                <a:cxn ang="0">
                  <a:pos x="4" y="9"/>
                </a:cxn>
                <a:cxn ang="0">
                  <a:pos x="1" y="8"/>
                </a:cxn>
                <a:cxn ang="0">
                  <a:pos x="0" y="4"/>
                </a:cxn>
                <a:cxn ang="0">
                  <a:pos x="1" y="0"/>
                </a:cxn>
                <a:cxn ang="0">
                  <a:pos x="4" y="2"/>
                </a:cxn>
              </a:cxnLst>
              <a:rect l="0" t="0" r="r" b="b"/>
              <a:pathLst>
                <a:path w="6" h="9">
                  <a:moveTo>
                    <a:pt x="4" y="2"/>
                  </a:moveTo>
                  <a:lnTo>
                    <a:pt x="5" y="3"/>
                  </a:lnTo>
                  <a:lnTo>
                    <a:pt x="6" y="5"/>
                  </a:lnTo>
                  <a:lnTo>
                    <a:pt x="5" y="7"/>
                  </a:lnTo>
                  <a:lnTo>
                    <a:pt x="4" y="9"/>
                  </a:lnTo>
                  <a:lnTo>
                    <a:pt x="1" y="8"/>
                  </a:lnTo>
                  <a:lnTo>
                    <a:pt x="0" y="4"/>
                  </a:lnTo>
                  <a:lnTo>
                    <a:pt x="1" y="0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40" name="Freeform 1204" descr="30%"/>
            <p:cNvSpPr>
              <a:spLocks/>
            </p:cNvSpPr>
            <p:nvPr/>
          </p:nvSpPr>
          <p:spPr bwMode="auto">
            <a:xfrm>
              <a:off x="6437473" y="6118940"/>
              <a:ext cx="1859" cy="160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0" y="2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3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41" name="Freeform 1205" descr="30%"/>
            <p:cNvSpPr>
              <a:spLocks/>
            </p:cNvSpPr>
            <p:nvPr/>
          </p:nvSpPr>
          <p:spPr bwMode="auto">
            <a:xfrm>
              <a:off x="6443058" y="5688318"/>
              <a:ext cx="44635" cy="72306"/>
            </a:xfrm>
            <a:custGeom>
              <a:avLst/>
              <a:gdLst/>
              <a:ahLst/>
              <a:cxnLst>
                <a:cxn ang="0">
                  <a:pos x="47" y="15"/>
                </a:cxn>
                <a:cxn ang="0">
                  <a:pos x="45" y="19"/>
                </a:cxn>
                <a:cxn ang="0">
                  <a:pos x="43" y="18"/>
                </a:cxn>
                <a:cxn ang="0">
                  <a:pos x="43" y="29"/>
                </a:cxn>
                <a:cxn ang="0">
                  <a:pos x="40" y="36"/>
                </a:cxn>
                <a:cxn ang="0">
                  <a:pos x="40" y="45"/>
                </a:cxn>
                <a:cxn ang="0">
                  <a:pos x="39" y="59"/>
                </a:cxn>
                <a:cxn ang="0">
                  <a:pos x="42" y="70"/>
                </a:cxn>
                <a:cxn ang="0">
                  <a:pos x="46" y="90"/>
                </a:cxn>
                <a:cxn ang="0">
                  <a:pos x="46" y="98"/>
                </a:cxn>
                <a:cxn ang="0">
                  <a:pos x="45" y="114"/>
                </a:cxn>
                <a:cxn ang="0">
                  <a:pos x="44" y="127"/>
                </a:cxn>
                <a:cxn ang="0">
                  <a:pos x="43" y="133"/>
                </a:cxn>
                <a:cxn ang="0">
                  <a:pos x="38" y="128"/>
                </a:cxn>
                <a:cxn ang="0">
                  <a:pos x="36" y="118"/>
                </a:cxn>
                <a:cxn ang="0">
                  <a:pos x="30" y="123"/>
                </a:cxn>
                <a:cxn ang="0">
                  <a:pos x="24" y="119"/>
                </a:cxn>
                <a:cxn ang="0">
                  <a:pos x="20" y="117"/>
                </a:cxn>
                <a:cxn ang="0">
                  <a:pos x="13" y="111"/>
                </a:cxn>
                <a:cxn ang="0">
                  <a:pos x="10" y="102"/>
                </a:cxn>
                <a:cxn ang="0">
                  <a:pos x="12" y="96"/>
                </a:cxn>
                <a:cxn ang="0">
                  <a:pos x="7" y="93"/>
                </a:cxn>
                <a:cxn ang="0">
                  <a:pos x="4" y="85"/>
                </a:cxn>
                <a:cxn ang="0">
                  <a:pos x="2" y="82"/>
                </a:cxn>
                <a:cxn ang="0">
                  <a:pos x="1" y="78"/>
                </a:cxn>
                <a:cxn ang="0">
                  <a:pos x="10" y="76"/>
                </a:cxn>
                <a:cxn ang="0">
                  <a:pos x="14" y="69"/>
                </a:cxn>
                <a:cxn ang="0">
                  <a:pos x="16" y="67"/>
                </a:cxn>
                <a:cxn ang="0">
                  <a:pos x="16" y="62"/>
                </a:cxn>
                <a:cxn ang="0">
                  <a:pos x="17" y="57"/>
                </a:cxn>
                <a:cxn ang="0">
                  <a:pos x="21" y="55"/>
                </a:cxn>
                <a:cxn ang="0">
                  <a:pos x="24" y="54"/>
                </a:cxn>
                <a:cxn ang="0">
                  <a:pos x="25" y="46"/>
                </a:cxn>
                <a:cxn ang="0">
                  <a:pos x="23" y="41"/>
                </a:cxn>
                <a:cxn ang="0">
                  <a:pos x="27" y="36"/>
                </a:cxn>
                <a:cxn ang="0">
                  <a:pos x="25" y="31"/>
                </a:cxn>
                <a:cxn ang="0">
                  <a:pos x="25" y="19"/>
                </a:cxn>
                <a:cxn ang="0">
                  <a:pos x="29" y="15"/>
                </a:cxn>
                <a:cxn ang="0">
                  <a:pos x="27" y="8"/>
                </a:cxn>
                <a:cxn ang="0">
                  <a:pos x="31" y="8"/>
                </a:cxn>
                <a:cxn ang="0">
                  <a:pos x="36" y="3"/>
                </a:cxn>
                <a:cxn ang="0">
                  <a:pos x="37" y="3"/>
                </a:cxn>
                <a:cxn ang="0">
                  <a:pos x="42" y="2"/>
                </a:cxn>
                <a:cxn ang="0">
                  <a:pos x="47" y="12"/>
                </a:cxn>
              </a:cxnLst>
              <a:rect l="0" t="0" r="r" b="b"/>
              <a:pathLst>
                <a:path w="47" h="135">
                  <a:moveTo>
                    <a:pt x="47" y="12"/>
                  </a:moveTo>
                  <a:lnTo>
                    <a:pt x="47" y="13"/>
                  </a:lnTo>
                  <a:lnTo>
                    <a:pt x="47" y="15"/>
                  </a:lnTo>
                  <a:lnTo>
                    <a:pt x="46" y="14"/>
                  </a:lnTo>
                  <a:lnTo>
                    <a:pt x="46" y="14"/>
                  </a:lnTo>
                  <a:lnTo>
                    <a:pt x="45" y="19"/>
                  </a:lnTo>
                  <a:lnTo>
                    <a:pt x="45" y="19"/>
                  </a:lnTo>
                  <a:lnTo>
                    <a:pt x="44" y="14"/>
                  </a:lnTo>
                  <a:lnTo>
                    <a:pt x="43" y="18"/>
                  </a:lnTo>
                  <a:lnTo>
                    <a:pt x="43" y="21"/>
                  </a:lnTo>
                  <a:lnTo>
                    <a:pt x="42" y="25"/>
                  </a:lnTo>
                  <a:lnTo>
                    <a:pt x="43" y="29"/>
                  </a:lnTo>
                  <a:lnTo>
                    <a:pt x="42" y="33"/>
                  </a:lnTo>
                  <a:lnTo>
                    <a:pt x="40" y="33"/>
                  </a:lnTo>
                  <a:lnTo>
                    <a:pt x="40" y="36"/>
                  </a:lnTo>
                  <a:lnTo>
                    <a:pt x="42" y="38"/>
                  </a:lnTo>
                  <a:lnTo>
                    <a:pt x="42" y="41"/>
                  </a:lnTo>
                  <a:lnTo>
                    <a:pt x="40" y="45"/>
                  </a:lnTo>
                  <a:lnTo>
                    <a:pt x="40" y="49"/>
                  </a:lnTo>
                  <a:lnTo>
                    <a:pt x="39" y="54"/>
                  </a:lnTo>
                  <a:lnTo>
                    <a:pt x="39" y="59"/>
                  </a:lnTo>
                  <a:lnTo>
                    <a:pt x="42" y="60"/>
                  </a:lnTo>
                  <a:lnTo>
                    <a:pt x="40" y="66"/>
                  </a:lnTo>
                  <a:lnTo>
                    <a:pt x="42" y="70"/>
                  </a:lnTo>
                  <a:lnTo>
                    <a:pt x="44" y="73"/>
                  </a:lnTo>
                  <a:lnTo>
                    <a:pt x="45" y="86"/>
                  </a:lnTo>
                  <a:lnTo>
                    <a:pt x="46" y="90"/>
                  </a:lnTo>
                  <a:lnTo>
                    <a:pt x="46" y="95"/>
                  </a:lnTo>
                  <a:lnTo>
                    <a:pt x="47" y="95"/>
                  </a:lnTo>
                  <a:lnTo>
                    <a:pt x="46" y="98"/>
                  </a:lnTo>
                  <a:lnTo>
                    <a:pt x="46" y="104"/>
                  </a:lnTo>
                  <a:lnTo>
                    <a:pt x="45" y="108"/>
                  </a:lnTo>
                  <a:lnTo>
                    <a:pt x="45" y="114"/>
                  </a:lnTo>
                  <a:lnTo>
                    <a:pt x="46" y="123"/>
                  </a:lnTo>
                  <a:lnTo>
                    <a:pt x="45" y="123"/>
                  </a:lnTo>
                  <a:lnTo>
                    <a:pt x="44" y="127"/>
                  </a:lnTo>
                  <a:lnTo>
                    <a:pt x="46" y="130"/>
                  </a:lnTo>
                  <a:lnTo>
                    <a:pt x="46" y="134"/>
                  </a:lnTo>
                  <a:lnTo>
                    <a:pt x="43" y="133"/>
                  </a:lnTo>
                  <a:lnTo>
                    <a:pt x="40" y="135"/>
                  </a:lnTo>
                  <a:lnTo>
                    <a:pt x="39" y="133"/>
                  </a:lnTo>
                  <a:lnTo>
                    <a:pt x="38" y="128"/>
                  </a:lnTo>
                  <a:lnTo>
                    <a:pt x="39" y="118"/>
                  </a:lnTo>
                  <a:lnTo>
                    <a:pt x="39" y="116"/>
                  </a:lnTo>
                  <a:lnTo>
                    <a:pt x="36" y="118"/>
                  </a:lnTo>
                  <a:lnTo>
                    <a:pt x="34" y="122"/>
                  </a:lnTo>
                  <a:lnTo>
                    <a:pt x="32" y="121"/>
                  </a:lnTo>
                  <a:lnTo>
                    <a:pt x="30" y="123"/>
                  </a:lnTo>
                  <a:lnTo>
                    <a:pt x="27" y="123"/>
                  </a:lnTo>
                  <a:lnTo>
                    <a:pt x="24" y="123"/>
                  </a:lnTo>
                  <a:lnTo>
                    <a:pt x="24" y="119"/>
                  </a:lnTo>
                  <a:lnTo>
                    <a:pt x="23" y="122"/>
                  </a:lnTo>
                  <a:lnTo>
                    <a:pt x="21" y="121"/>
                  </a:lnTo>
                  <a:lnTo>
                    <a:pt x="20" y="117"/>
                  </a:lnTo>
                  <a:lnTo>
                    <a:pt x="16" y="117"/>
                  </a:lnTo>
                  <a:lnTo>
                    <a:pt x="14" y="114"/>
                  </a:lnTo>
                  <a:lnTo>
                    <a:pt x="13" y="111"/>
                  </a:lnTo>
                  <a:lnTo>
                    <a:pt x="13" y="109"/>
                  </a:lnTo>
                  <a:lnTo>
                    <a:pt x="12" y="107"/>
                  </a:lnTo>
                  <a:lnTo>
                    <a:pt x="10" y="102"/>
                  </a:lnTo>
                  <a:lnTo>
                    <a:pt x="12" y="99"/>
                  </a:lnTo>
                  <a:lnTo>
                    <a:pt x="13" y="99"/>
                  </a:lnTo>
                  <a:lnTo>
                    <a:pt x="12" y="96"/>
                  </a:lnTo>
                  <a:lnTo>
                    <a:pt x="10" y="98"/>
                  </a:lnTo>
                  <a:lnTo>
                    <a:pt x="9" y="93"/>
                  </a:lnTo>
                  <a:lnTo>
                    <a:pt x="7" y="93"/>
                  </a:lnTo>
                  <a:lnTo>
                    <a:pt x="5" y="87"/>
                  </a:lnTo>
                  <a:lnTo>
                    <a:pt x="4" y="87"/>
                  </a:lnTo>
                  <a:lnTo>
                    <a:pt x="4" y="85"/>
                  </a:lnTo>
                  <a:lnTo>
                    <a:pt x="1" y="83"/>
                  </a:lnTo>
                  <a:lnTo>
                    <a:pt x="0" y="83"/>
                  </a:lnTo>
                  <a:lnTo>
                    <a:pt x="2" y="82"/>
                  </a:lnTo>
                  <a:lnTo>
                    <a:pt x="0" y="81"/>
                  </a:lnTo>
                  <a:lnTo>
                    <a:pt x="0" y="78"/>
                  </a:lnTo>
                  <a:lnTo>
                    <a:pt x="1" y="78"/>
                  </a:lnTo>
                  <a:lnTo>
                    <a:pt x="2" y="73"/>
                  </a:lnTo>
                  <a:lnTo>
                    <a:pt x="2" y="73"/>
                  </a:lnTo>
                  <a:lnTo>
                    <a:pt x="10" y="76"/>
                  </a:lnTo>
                  <a:lnTo>
                    <a:pt x="13" y="75"/>
                  </a:lnTo>
                  <a:lnTo>
                    <a:pt x="15" y="72"/>
                  </a:lnTo>
                  <a:lnTo>
                    <a:pt x="14" y="69"/>
                  </a:lnTo>
                  <a:lnTo>
                    <a:pt x="15" y="69"/>
                  </a:lnTo>
                  <a:lnTo>
                    <a:pt x="15" y="67"/>
                  </a:lnTo>
                  <a:lnTo>
                    <a:pt x="16" y="67"/>
                  </a:lnTo>
                  <a:lnTo>
                    <a:pt x="15" y="65"/>
                  </a:lnTo>
                  <a:lnTo>
                    <a:pt x="15" y="64"/>
                  </a:lnTo>
                  <a:lnTo>
                    <a:pt x="16" y="62"/>
                  </a:lnTo>
                  <a:lnTo>
                    <a:pt x="19" y="62"/>
                  </a:lnTo>
                  <a:lnTo>
                    <a:pt x="17" y="60"/>
                  </a:lnTo>
                  <a:lnTo>
                    <a:pt x="17" y="57"/>
                  </a:lnTo>
                  <a:lnTo>
                    <a:pt x="19" y="59"/>
                  </a:lnTo>
                  <a:lnTo>
                    <a:pt x="21" y="57"/>
                  </a:lnTo>
                  <a:lnTo>
                    <a:pt x="21" y="55"/>
                  </a:lnTo>
                  <a:lnTo>
                    <a:pt x="22" y="55"/>
                  </a:lnTo>
                  <a:lnTo>
                    <a:pt x="22" y="54"/>
                  </a:lnTo>
                  <a:lnTo>
                    <a:pt x="24" y="54"/>
                  </a:lnTo>
                  <a:lnTo>
                    <a:pt x="23" y="51"/>
                  </a:lnTo>
                  <a:lnTo>
                    <a:pt x="25" y="50"/>
                  </a:lnTo>
                  <a:lnTo>
                    <a:pt x="25" y="46"/>
                  </a:lnTo>
                  <a:lnTo>
                    <a:pt x="27" y="45"/>
                  </a:lnTo>
                  <a:lnTo>
                    <a:pt x="25" y="44"/>
                  </a:lnTo>
                  <a:lnTo>
                    <a:pt x="23" y="41"/>
                  </a:lnTo>
                  <a:lnTo>
                    <a:pt x="24" y="38"/>
                  </a:lnTo>
                  <a:lnTo>
                    <a:pt x="25" y="38"/>
                  </a:lnTo>
                  <a:lnTo>
                    <a:pt x="27" y="36"/>
                  </a:lnTo>
                  <a:lnTo>
                    <a:pt x="27" y="35"/>
                  </a:lnTo>
                  <a:lnTo>
                    <a:pt x="25" y="35"/>
                  </a:lnTo>
                  <a:lnTo>
                    <a:pt x="25" y="31"/>
                  </a:lnTo>
                  <a:lnTo>
                    <a:pt x="25" y="28"/>
                  </a:lnTo>
                  <a:lnTo>
                    <a:pt x="27" y="23"/>
                  </a:lnTo>
                  <a:lnTo>
                    <a:pt x="25" y="19"/>
                  </a:lnTo>
                  <a:lnTo>
                    <a:pt x="28" y="14"/>
                  </a:lnTo>
                  <a:lnTo>
                    <a:pt x="29" y="15"/>
                  </a:lnTo>
                  <a:lnTo>
                    <a:pt x="29" y="15"/>
                  </a:lnTo>
                  <a:lnTo>
                    <a:pt x="28" y="13"/>
                  </a:lnTo>
                  <a:lnTo>
                    <a:pt x="28" y="10"/>
                  </a:lnTo>
                  <a:lnTo>
                    <a:pt x="27" y="8"/>
                  </a:lnTo>
                  <a:lnTo>
                    <a:pt x="29" y="9"/>
                  </a:lnTo>
                  <a:lnTo>
                    <a:pt x="30" y="7"/>
                  </a:lnTo>
                  <a:lnTo>
                    <a:pt x="31" y="8"/>
                  </a:lnTo>
                  <a:lnTo>
                    <a:pt x="34" y="4"/>
                  </a:lnTo>
                  <a:lnTo>
                    <a:pt x="35" y="4"/>
                  </a:lnTo>
                  <a:lnTo>
                    <a:pt x="36" y="3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37" y="3"/>
                  </a:lnTo>
                  <a:lnTo>
                    <a:pt x="39" y="3"/>
                  </a:lnTo>
                  <a:lnTo>
                    <a:pt x="40" y="4"/>
                  </a:lnTo>
                  <a:lnTo>
                    <a:pt x="42" y="2"/>
                  </a:lnTo>
                  <a:lnTo>
                    <a:pt x="47" y="7"/>
                  </a:lnTo>
                  <a:lnTo>
                    <a:pt x="46" y="10"/>
                  </a:lnTo>
                  <a:lnTo>
                    <a:pt x="47" y="1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42" name="Freeform 1206" descr="30%"/>
            <p:cNvSpPr>
              <a:spLocks/>
            </p:cNvSpPr>
            <p:nvPr/>
          </p:nvSpPr>
          <p:spPr bwMode="auto">
            <a:xfrm>
              <a:off x="6069229" y="4396446"/>
              <a:ext cx="5578" cy="6429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2" y="8"/>
                </a:cxn>
                <a:cxn ang="0">
                  <a:pos x="0" y="9"/>
                </a:cxn>
                <a:cxn ang="0">
                  <a:pos x="1" y="6"/>
                </a:cxn>
                <a:cxn ang="0">
                  <a:pos x="2" y="6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5" y="1"/>
                </a:cxn>
                <a:cxn ang="0">
                  <a:pos x="6" y="2"/>
                </a:cxn>
                <a:cxn ang="0">
                  <a:pos x="5" y="3"/>
                </a:cxn>
                <a:cxn ang="0">
                  <a:pos x="7" y="7"/>
                </a:cxn>
                <a:cxn ang="0">
                  <a:pos x="6" y="11"/>
                </a:cxn>
                <a:cxn ang="0">
                  <a:pos x="5" y="12"/>
                </a:cxn>
              </a:cxnLst>
              <a:rect l="0" t="0" r="r" b="b"/>
              <a:pathLst>
                <a:path w="7" h="12">
                  <a:moveTo>
                    <a:pt x="5" y="12"/>
                  </a:moveTo>
                  <a:lnTo>
                    <a:pt x="2" y="8"/>
                  </a:lnTo>
                  <a:lnTo>
                    <a:pt x="0" y="9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2"/>
                  </a:lnTo>
                  <a:lnTo>
                    <a:pt x="4" y="0"/>
                  </a:lnTo>
                  <a:lnTo>
                    <a:pt x="5" y="1"/>
                  </a:lnTo>
                  <a:lnTo>
                    <a:pt x="6" y="2"/>
                  </a:lnTo>
                  <a:lnTo>
                    <a:pt x="5" y="3"/>
                  </a:lnTo>
                  <a:lnTo>
                    <a:pt x="7" y="7"/>
                  </a:lnTo>
                  <a:lnTo>
                    <a:pt x="6" y="11"/>
                  </a:lnTo>
                  <a:lnTo>
                    <a:pt x="5" y="1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43" name="Freeform 1207" descr="30%"/>
            <p:cNvSpPr>
              <a:spLocks/>
            </p:cNvSpPr>
            <p:nvPr/>
          </p:nvSpPr>
          <p:spPr bwMode="auto">
            <a:xfrm>
              <a:off x="6457934" y="5768658"/>
              <a:ext cx="1859" cy="160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44" name="Freeform 1208" descr="30%"/>
            <p:cNvSpPr>
              <a:spLocks/>
            </p:cNvSpPr>
            <p:nvPr/>
          </p:nvSpPr>
          <p:spPr bwMode="auto">
            <a:xfrm>
              <a:off x="6459793" y="5767048"/>
              <a:ext cx="1859" cy="160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2" y="1"/>
                </a:cxn>
                <a:cxn ang="0">
                  <a:pos x="0" y="2"/>
                </a:cxn>
                <a:cxn ang="0">
                  <a:pos x="0" y="1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45" name="Freeform 1209" descr="30%"/>
            <p:cNvSpPr>
              <a:spLocks/>
            </p:cNvSpPr>
            <p:nvPr/>
          </p:nvSpPr>
          <p:spPr bwMode="auto">
            <a:xfrm>
              <a:off x="6463512" y="6062702"/>
              <a:ext cx="1859" cy="160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46" name="Rectangle 1210" descr="30%"/>
            <p:cNvSpPr>
              <a:spLocks noChangeArrowheads="1"/>
            </p:cNvSpPr>
            <p:nvPr/>
          </p:nvSpPr>
          <p:spPr bwMode="auto">
            <a:xfrm>
              <a:off x="5717720" y="5019885"/>
              <a:ext cx="0" cy="0"/>
            </a:xfrm>
            <a:prstGeom prst="rect">
              <a:avLst/>
            </a:prstGeom>
            <a:grpFill/>
            <a:ln w="3175">
              <a:solidFill>
                <a:schemeClr val="tx1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47" name="Rectangle 1211" descr="30%"/>
            <p:cNvSpPr>
              <a:spLocks noChangeArrowheads="1"/>
            </p:cNvSpPr>
            <p:nvPr/>
          </p:nvSpPr>
          <p:spPr bwMode="auto">
            <a:xfrm>
              <a:off x="6482113" y="5765443"/>
              <a:ext cx="0" cy="1605"/>
            </a:xfrm>
            <a:prstGeom prst="rect">
              <a:avLst/>
            </a:prstGeom>
            <a:grpFill/>
            <a:ln w="3175">
              <a:solidFill>
                <a:schemeClr val="tx1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48" name="Freeform 1212" descr="30%"/>
            <p:cNvSpPr>
              <a:spLocks/>
            </p:cNvSpPr>
            <p:nvPr/>
          </p:nvSpPr>
          <p:spPr bwMode="auto">
            <a:xfrm>
              <a:off x="6519309" y="5133971"/>
              <a:ext cx="13016" cy="8034"/>
            </a:xfrm>
            <a:custGeom>
              <a:avLst/>
              <a:gdLst/>
              <a:ahLst/>
              <a:cxnLst>
                <a:cxn ang="0">
                  <a:pos x="14" y="8"/>
                </a:cxn>
                <a:cxn ang="0">
                  <a:pos x="9" y="9"/>
                </a:cxn>
                <a:cxn ang="0">
                  <a:pos x="10" y="11"/>
                </a:cxn>
                <a:cxn ang="0">
                  <a:pos x="7" y="14"/>
                </a:cxn>
                <a:cxn ang="0">
                  <a:pos x="5" y="11"/>
                </a:cxn>
                <a:cxn ang="0">
                  <a:pos x="0" y="10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3" y="0"/>
                </a:cxn>
                <a:cxn ang="0">
                  <a:pos x="8" y="1"/>
                </a:cxn>
                <a:cxn ang="0">
                  <a:pos x="11" y="4"/>
                </a:cxn>
                <a:cxn ang="0">
                  <a:pos x="15" y="4"/>
                </a:cxn>
                <a:cxn ang="0">
                  <a:pos x="15" y="6"/>
                </a:cxn>
                <a:cxn ang="0">
                  <a:pos x="14" y="8"/>
                </a:cxn>
              </a:cxnLst>
              <a:rect l="0" t="0" r="r" b="b"/>
              <a:pathLst>
                <a:path w="15" h="14">
                  <a:moveTo>
                    <a:pt x="14" y="8"/>
                  </a:moveTo>
                  <a:lnTo>
                    <a:pt x="9" y="9"/>
                  </a:lnTo>
                  <a:lnTo>
                    <a:pt x="10" y="11"/>
                  </a:lnTo>
                  <a:lnTo>
                    <a:pt x="7" y="14"/>
                  </a:lnTo>
                  <a:lnTo>
                    <a:pt x="5" y="11"/>
                  </a:lnTo>
                  <a:lnTo>
                    <a:pt x="0" y="10"/>
                  </a:lnTo>
                  <a:lnTo>
                    <a:pt x="0" y="3"/>
                  </a:lnTo>
                  <a:lnTo>
                    <a:pt x="1" y="5"/>
                  </a:lnTo>
                  <a:lnTo>
                    <a:pt x="3" y="0"/>
                  </a:lnTo>
                  <a:lnTo>
                    <a:pt x="8" y="1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15" y="6"/>
                  </a:lnTo>
                  <a:lnTo>
                    <a:pt x="14" y="8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49" name="Freeform 1213" descr="30%"/>
            <p:cNvSpPr>
              <a:spLocks/>
            </p:cNvSpPr>
            <p:nvPr/>
          </p:nvSpPr>
          <p:spPr bwMode="auto">
            <a:xfrm>
              <a:off x="5717720" y="4651930"/>
              <a:ext cx="31618" cy="20887"/>
            </a:xfrm>
            <a:custGeom>
              <a:avLst/>
              <a:gdLst/>
              <a:ahLst/>
              <a:cxnLst>
                <a:cxn ang="0">
                  <a:pos x="16" y="10"/>
                </a:cxn>
                <a:cxn ang="0">
                  <a:pos x="17" y="13"/>
                </a:cxn>
                <a:cxn ang="0">
                  <a:pos x="18" y="13"/>
                </a:cxn>
                <a:cxn ang="0">
                  <a:pos x="18" y="11"/>
                </a:cxn>
                <a:cxn ang="0">
                  <a:pos x="21" y="7"/>
                </a:cxn>
                <a:cxn ang="0">
                  <a:pos x="22" y="7"/>
                </a:cxn>
                <a:cxn ang="0">
                  <a:pos x="22" y="5"/>
                </a:cxn>
                <a:cxn ang="0">
                  <a:pos x="25" y="2"/>
                </a:cxn>
                <a:cxn ang="0">
                  <a:pos x="27" y="2"/>
                </a:cxn>
                <a:cxn ang="0">
                  <a:pos x="28" y="5"/>
                </a:cxn>
                <a:cxn ang="0">
                  <a:pos x="28" y="5"/>
                </a:cxn>
                <a:cxn ang="0">
                  <a:pos x="30" y="0"/>
                </a:cxn>
                <a:cxn ang="0">
                  <a:pos x="32" y="1"/>
                </a:cxn>
                <a:cxn ang="0">
                  <a:pos x="33" y="2"/>
                </a:cxn>
                <a:cxn ang="0">
                  <a:pos x="35" y="7"/>
                </a:cxn>
                <a:cxn ang="0">
                  <a:pos x="33" y="8"/>
                </a:cxn>
                <a:cxn ang="0">
                  <a:pos x="36" y="13"/>
                </a:cxn>
                <a:cxn ang="0">
                  <a:pos x="36" y="15"/>
                </a:cxn>
                <a:cxn ang="0">
                  <a:pos x="35" y="16"/>
                </a:cxn>
                <a:cxn ang="0">
                  <a:pos x="31" y="16"/>
                </a:cxn>
                <a:cxn ang="0">
                  <a:pos x="32" y="18"/>
                </a:cxn>
                <a:cxn ang="0">
                  <a:pos x="29" y="20"/>
                </a:cxn>
                <a:cxn ang="0">
                  <a:pos x="28" y="25"/>
                </a:cxn>
                <a:cxn ang="0">
                  <a:pos x="28" y="27"/>
                </a:cxn>
                <a:cxn ang="0">
                  <a:pos x="24" y="25"/>
                </a:cxn>
                <a:cxn ang="0">
                  <a:pos x="22" y="28"/>
                </a:cxn>
                <a:cxn ang="0">
                  <a:pos x="21" y="23"/>
                </a:cxn>
                <a:cxn ang="0">
                  <a:pos x="20" y="26"/>
                </a:cxn>
                <a:cxn ang="0">
                  <a:pos x="21" y="28"/>
                </a:cxn>
                <a:cxn ang="0">
                  <a:pos x="21" y="31"/>
                </a:cxn>
                <a:cxn ang="0">
                  <a:pos x="17" y="30"/>
                </a:cxn>
                <a:cxn ang="0">
                  <a:pos x="15" y="25"/>
                </a:cxn>
                <a:cxn ang="0">
                  <a:pos x="17" y="31"/>
                </a:cxn>
                <a:cxn ang="0">
                  <a:pos x="20" y="33"/>
                </a:cxn>
                <a:cxn ang="0">
                  <a:pos x="20" y="34"/>
                </a:cxn>
                <a:cxn ang="0">
                  <a:pos x="17" y="34"/>
                </a:cxn>
                <a:cxn ang="0">
                  <a:pos x="16" y="36"/>
                </a:cxn>
                <a:cxn ang="0">
                  <a:pos x="17" y="37"/>
                </a:cxn>
                <a:cxn ang="0">
                  <a:pos x="15" y="38"/>
                </a:cxn>
                <a:cxn ang="0">
                  <a:pos x="7" y="36"/>
                </a:cxn>
                <a:cxn ang="0">
                  <a:pos x="6" y="33"/>
                </a:cxn>
                <a:cxn ang="0">
                  <a:pos x="0" y="30"/>
                </a:cxn>
                <a:cxn ang="0">
                  <a:pos x="0" y="26"/>
                </a:cxn>
                <a:cxn ang="0">
                  <a:pos x="1" y="21"/>
                </a:cxn>
                <a:cxn ang="0">
                  <a:pos x="2" y="20"/>
                </a:cxn>
                <a:cxn ang="0">
                  <a:pos x="2" y="17"/>
                </a:cxn>
                <a:cxn ang="0">
                  <a:pos x="6" y="17"/>
                </a:cxn>
                <a:cxn ang="0">
                  <a:pos x="7" y="15"/>
                </a:cxn>
                <a:cxn ang="0">
                  <a:pos x="4" y="11"/>
                </a:cxn>
                <a:cxn ang="0">
                  <a:pos x="1" y="6"/>
                </a:cxn>
                <a:cxn ang="0">
                  <a:pos x="2" y="6"/>
                </a:cxn>
                <a:cxn ang="0">
                  <a:pos x="5" y="10"/>
                </a:cxn>
                <a:cxn ang="0">
                  <a:pos x="8" y="11"/>
                </a:cxn>
                <a:cxn ang="0">
                  <a:pos x="12" y="16"/>
                </a:cxn>
                <a:cxn ang="0">
                  <a:pos x="13" y="15"/>
                </a:cxn>
                <a:cxn ang="0">
                  <a:pos x="13" y="13"/>
                </a:cxn>
                <a:cxn ang="0">
                  <a:pos x="15" y="10"/>
                </a:cxn>
                <a:cxn ang="0">
                  <a:pos x="16" y="10"/>
                </a:cxn>
              </a:cxnLst>
              <a:rect l="0" t="0" r="r" b="b"/>
              <a:pathLst>
                <a:path w="36" h="38">
                  <a:moveTo>
                    <a:pt x="16" y="10"/>
                  </a:moveTo>
                  <a:lnTo>
                    <a:pt x="17" y="13"/>
                  </a:lnTo>
                  <a:lnTo>
                    <a:pt x="18" y="13"/>
                  </a:lnTo>
                  <a:lnTo>
                    <a:pt x="18" y="11"/>
                  </a:lnTo>
                  <a:lnTo>
                    <a:pt x="21" y="7"/>
                  </a:lnTo>
                  <a:lnTo>
                    <a:pt x="22" y="7"/>
                  </a:lnTo>
                  <a:lnTo>
                    <a:pt x="22" y="5"/>
                  </a:lnTo>
                  <a:lnTo>
                    <a:pt x="25" y="2"/>
                  </a:lnTo>
                  <a:lnTo>
                    <a:pt x="27" y="2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30" y="0"/>
                  </a:lnTo>
                  <a:lnTo>
                    <a:pt x="32" y="1"/>
                  </a:lnTo>
                  <a:lnTo>
                    <a:pt x="33" y="2"/>
                  </a:lnTo>
                  <a:lnTo>
                    <a:pt x="35" y="7"/>
                  </a:lnTo>
                  <a:lnTo>
                    <a:pt x="33" y="8"/>
                  </a:lnTo>
                  <a:lnTo>
                    <a:pt x="36" y="13"/>
                  </a:lnTo>
                  <a:lnTo>
                    <a:pt x="36" y="15"/>
                  </a:lnTo>
                  <a:lnTo>
                    <a:pt x="35" y="16"/>
                  </a:lnTo>
                  <a:lnTo>
                    <a:pt x="31" y="16"/>
                  </a:lnTo>
                  <a:lnTo>
                    <a:pt x="32" y="18"/>
                  </a:lnTo>
                  <a:lnTo>
                    <a:pt x="29" y="20"/>
                  </a:lnTo>
                  <a:lnTo>
                    <a:pt x="28" y="25"/>
                  </a:lnTo>
                  <a:lnTo>
                    <a:pt x="28" y="27"/>
                  </a:lnTo>
                  <a:lnTo>
                    <a:pt x="24" y="25"/>
                  </a:lnTo>
                  <a:lnTo>
                    <a:pt x="22" y="28"/>
                  </a:lnTo>
                  <a:lnTo>
                    <a:pt x="21" y="23"/>
                  </a:lnTo>
                  <a:lnTo>
                    <a:pt x="20" y="26"/>
                  </a:lnTo>
                  <a:lnTo>
                    <a:pt x="21" y="28"/>
                  </a:lnTo>
                  <a:lnTo>
                    <a:pt x="21" y="31"/>
                  </a:lnTo>
                  <a:lnTo>
                    <a:pt x="17" y="30"/>
                  </a:lnTo>
                  <a:lnTo>
                    <a:pt x="15" y="25"/>
                  </a:lnTo>
                  <a:lnTo>
                    <a:pt x="17" y="31"/>
                  </a:lnTo>
                  <a:lnTo>
                    <a:pt x="20" y="33"/>
                  </a:lnTo>
                  <a:lnTo>
                    <a:pt x="20" y="34"/>
                  </a:lnTo>
                  <a:lnTo>
                    <a:pt x="17" y="34"/>
                  </a:lnTo>
                  <a:lnTo>
                    <a:pt x="16" y="36"/>
                  </a:lnTo>
                  <a:lnTo>
                    <a:pt x="17" y="37"/>
                  </a:lnTo>
                  <a:lnTo>
                    <a:pt x="15" y="38"/>
                  </a:lnTo>
                  <a:lnTo>
                    <a:pt x="7" y="36"/>
                  </a:lnTo>
                  <a:lnTo>
                    <a:pt x="6" y="33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1" y="21"/>
                  </a:lnTo>
                  <a:lnTo>
                    <a:pt x="2" y="20"/>
                  </a:lnTo>
                  <a:lnTo>
                    <a:pt x="2" y="17"/>
                  </a:lnTo>
                  <a:lnTo>
                    <a:pt x="6" y="17"/>
                  </a:lnTo>
                  <a:lnTo>
                    <a:pt x="7" y="15"/>
                  </a:lnTo>
                  <a:lnTo>
                    <a:pt x="4" y="11"/>
                  </a:lnTo>
                  <a:lnTo>
                    <a:pt x="1" y="6"/>
                  </a:lnTo>
                  <a:lnTo>
                    <a:pt x="2" y="6"/>
                  </a:lnTo>
                  <a:lnTo>
                    <a:pt x="5" y="10"/>
                  </a:lnTo>
                  <a:lnTo>
                    <a:pt x="8" y="11"/>
                  </a:lnTo>
                  <a:lnTo>
                    <a:pt x="12" y="16"/>
                  </a:lnTo>
                  <a:lnTo>
                    <a:pt x="13" y="15"/>
                  </a:lnTo>
                  <a:lnTo>
                    <a:pt x="13" y="13"/>
                  </a:lnTo>
                  <a:lnTo>
                    <a:pt x="15" y="10"/>
                  </a:lnTo>
                  <a:lnTo>
                    <a:pt x="16" y="1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50" name="Freeform 1214" descr="30%"/>
            <p:cNvSpPr>
              <a:spLocks/>
            </p:cNvSpPr>
            <p:nvPr/>
          </p:nvSpPr>
          <p:spPr bwMode="auto">
            <a:xfrm>
              <a:off x="6526747" y="5135576"/>
              <a:ext cx="126470" cy="104442"/>
            </a:xfrm>
            <a:custGeom>
              <a:avLst/>
              <a:gdLst/>
              <a:ahLst/>
              <a:cxnLst>
                <a:cxn ang="0">
                  <a:pos x="53" y="92"/>
                </a:cxn>
                <a:cxn ang="0">
                  <a:pos x="40" y="102"/>
                </a:cxn>
                <a:cxn ang="0">
                  <a:pos x="33" y="110"/>
                </a:cxn>
                <a:cxn ang="0">
                  <a:pos x="28" y="110"/>
                </a:cxn>
                <a:cxn ang="0">
                  <a:pos x="24" y="133"/>
                </a:cxn>
                <a:cxn ang="0">
                  <a:pos x="24" y="123"/>
                </a:cxn>
                <a:cxn ang="0">
                  <a:pos x="18" y="123"/>
                </a:cxn>
                <a:cxn ang="0">
                  <a:pos x="16" y="115"/>
                </a:cxn>
                <a:cxn ang="0">
                  <a:pos x="11" y="109"/>
                </a:cxn>
                <a:cxn ang="0">
                  <a:pos x="8" y="109"/>
                </a:cxn>
                <a:cxn ang="0">
                  <a:pos x="3" y="107"/>
                </a:cxn>
                <a:cxn ang="0">
                  <a:pos x="2" y="96"/>
                </a:cxn>
                <a:cxn ang="0">
                  <a:pos x="2" y="88"/>
                </a:cxn>
                <a:cxn ang="0">
                  <a:pos x="6" y="68"/>
                </a:cxn>
                <a:cxn ang="0">
                  <a:pos x="5" y="50"/>
                </a:cxn>
                <a:cxn ang="0">
                  <a:pos x="3" y="33"/>
                </a:cxn>
                <a:cxn ang="0">
                  <a:pos x="5" y="28"/>
                </a:cxn>
                <a:cxn ang="0">
                  <a:pos x="10" y="21"/>
                </a:cxn>
                <a:cxn ang="0">
                  <a:pos x="11" y="34"/>
                </a:cxn>
                <a:cxn ang="0">
                  <a:pos x="23" y="44"/>
                </a:cxn>
                <a:cxn ang="0">
                  <a:pos x="38" y="42"/>
                </a:cxn>
                <a:cxn ang="0">
                  <a:pos x="41" y="17"/>
                </a:cxn>
                <a:cxn ang="0">
                  <a:pos x="48" y="5"/>
                </a:cxn>
                <a:cxn ang="0">
                  <a:pos x="52" y="5"/>
                </a:cxn>
                <a:cxn ang="0">
                  <a:pos x="59" y="7"/>
                </a:cxn>
                <a:cxn ang="0">
                  <a:pos x="62" y="14"/>
                </a:cxn>
                <a:cxn ang="0">
                  <a:pos x="66" y="21"/>
                </a:cxn>
                <a:cxn ang="0">
                  <a:pos x="68" y="40"/>
                </a:cxn>
                <a:cxn ang="0">
                  <a:pos x="77" y="64"/>
                </a:cxn>
                <a:cxn ang="0">
                  <a:pos x="85" y="85"/>
                </a:cxn>
                <a:cxn ang="0">
                  <a:pos x="88" y="91"/>
                </a:cxn>
                <a:cxn ang="0">
                  <a:pos x="85" y="95"/>
                </a:cxn>
                <a:cxn ang="0">
                  <a:pos x="85" y="105"/>
                </a:cxn>
                <a:cxn ang="0">
                  <a:pos x="81" y="121"/>
                </a:cxn>
                <a:cxn ang="0">
                  <a:pos x="93" y="128"/>
                </a:cxn>
                <a:cxn ang="0">
                  <a:pos x="96" y="120"/>
                </a:cxn>
                <a:cxn ang="0">
                  <a:pos x="104" y="123"/>
                </a:cxn>
                <a:cxn ang="0">
                  <a:pos x="107" y="132"/>
                </a:cxn>
                <a:cxn ang="0">
                  <a:pos x="113" y="144"/>
                </a:cxn>
                <a:cxn ang="0">
                  <a:pos x="119" y="131"/>
                </a:cxn>
                <a:cxn ang="0">
                  <a:pos x="124" y="120"/>
                </a:cxn>
                <a:cxn ang="0">
                  <a:pos x="135" y="137"/>
                </a:cxn>
                <a:cxn ang="0">
                  <a:pos x="135" y="143"/>
                </a:cxn>
                <a:cxn ang="0">
                  <a:pos x="129" y="152"/>
                </a:cxn>
                <a:cxn ang="0">
                  <a:pos x="127" y="158"/>
                </a:cxn>
                <a:cxn ang="0">
                  <a:pos x="119" y="168"/>
                </a:cxn>
                <a:cxn ang="0">
                  <a:pos x="115" y="172"/>
                </a:cxn>
                <a:cxn ang="0">
                  <a:pos x="106" y="179"/>
                </a:cxn>
                <a:cxn ang="0">
                  <a:pos x="102" y="184"/>
                </a:cxn>
                <a:cxn ang="0">
                  <a:pos x="97" y="175"/>
                </a:cxn>
                <a:cxn ang="0">
                  <a:pos x="92" y="178"/>
                </a:cxn>
                <a:cxn ang="0">
                  <a:pos x="91" y="190"/>
                </a:cxn>
                <a:cxn ang="0">
                  <a:pos x="86" y="193"/>
                </a:cxn>
                <a:cxn ang="0">
                  <a:pos x="84" y="178"/>
                </a:cxn>
                <a:cxn ang="0">
                  <a:pos x="76" y="188"/>
                </a:cxn>
                <a:cxn ang="0">
                  <a:pos x="76" y="175"/>
                </a:cxn>
                <a:cxn ang="0">
                  <a:pos x="75" y="164"/>
                </a:cxn>
                <a:cxn ang="0">
                  <a:pos x="70" y="152"/>
                </a:cxn>
                <a:cxn ang="0">
                  <a:pos x="63" y="162"/>
                </a:cxn>
                <a:cxn ang="0">
                  <a:pos x="61" y="159"/>
                </a:cxn>
                <a:cxn ang="0">
                  <a:pos x="58" y="137"/>
                </a:cxn>
                <a:cxn ang="0">
                  <a:pos x="58" y="128"/>
                </a:cxn>
                <a:cxn ang="0">
                  <a:pos x="55" y="116"/>
                </a:cxn>
              </a:cxnLst>
              <a:rect l="0" t="0" r="r" b="b"/>
              <a:pathLst>
                <a:path w="136" h="194">
                  <a:moveTo>
                    <a:pt x="55" y="96"/>
                  </a:moveTo>
                  <a:lnTo>
                    <a:pt x="54" y="96"/>
                  </a:lnTo>
                  <a:lnTo>
                    <a:pt x="54" y="94"/>
                  </a:lnTo>
                  <a:lnTo>
                    <a:pt x="53" y="92"/>
                  </a:lnTo>
                  <a:lnTo>
                    <a:pt x="47" y="91"/>
                  </a:lnTo>
                  <a:lnTo>
                    <a:pt x="44" y="91"/>
                  </a:lnTo>
                  <a:lnTo>
                    <a:pt x="40" y="96"/>
                  </a:lnTo>
                  <a:lnTo>
                    <a:pt x="40" y="102"/>
                  </a:lnTo>
                  <a:lnTo>
                    <a:pt x="40" y="106"/>
                  </a:lnTo>
                  <a:lnTo>
                    <a:pt x="37" y="111"/>
                  </a:lnTo>
                  <a:lnTo>
                    <a:pt x="37" y="114"/>
                  </a:lnTo>
                  <a:lnTo>
                    <a:pt x="33" y="110"/>
                  </a:lnTo>
                  <a:lnTo>
                    <a:pt x="33" y="107"/>
                  </a:lnTo>
                  <a:lnTo>
                    <a:pt x="31" y="109"/>
                  </a:lnTo>
                  <a:lnTo>
                    <a:pt x="29" y="107"/>
                  </a:lnTo>
                  <a:lnTo>
                    <a:pt x="28" y="110"/>
                  </a:lnTo>
                  <a:lnTo>
                    <a:pt x="26" y="112"/>
                  </a:lnTo>
                  <a:lnTo>
                    <a:pt x="24" y="120"/>
                  </a:lnTo>
                  <a:lnTo>
                    <a:pt x="25" y="126"/>
                  </a:lnTo>
                  <a:lnTo>
                    <a:pt x="24" y="133"/>
                  </a:lnTo>
                  <a:lnTo>
                    <a:pt x="24" y="133"/>
                  </a:lnTo>
                  <a:lnTo>
                    <a:pt x="23" y="130"/>
                  </a:lnTo>
                  <a:lnTo>
                    <a:pt x="24" y="125"/>
                  </a:lnTo>
                  <a:lnTo>
                    <a:pt x="24" y="123"/>
                  </a:lnTo>
                  <a:lnTo>
                    <a:pt x="22" y="125"/>
                  </a:lnTo>
                  <a:lnTo>
                    <a:pt x="20" y="127"/>
                  </a:lnTo>
                  <a:lnTo>
                    <a:pt x="17" y="127"/>
                  </a:lnTo>
                  <a:lnTo>
                    <a:pt x="18" y="123"/>
                  </a:lnTo>
                  <a:lnTo>
                    <a:pt x="18" y="123"/>
                  </a:lnTo>
                  <a:lnTo>
                    <a:pt x="18" y="122"/>
                  </a:lnTo>
                  <a:lnTo>
                    <a:pt x="17" y="117"/>
                  </a:lnTo>
                  <a:lnTo>
                    <a:pt x="16" y="115"/>
                  </a:lnTo>
                  <a:lnTo>
                    <a:pt x="17" y="109"/>
                  </a:lnTo>
                  <a:lnTo>
                    <a:pt x="15" y="107"/>
                  </a:lnTo>
                  <a:lnTo>
                    <a:pt x="14" y="110"/>
                  </a:lnTo>
                  <a:lnTo>
                    <a:pt x="11" y="109"/>
                  </a:lnTo>
                  <a:lnTo>
                    <a:pt x="10" y="111"/>
                  </a:lnTo>
                  <a:lnTo>
                    <a:pt x="9" y="114"/>
                  </a:lnTo>
                  <a:lnTo>
                    <a:pt x="8" y="112"/>
                  </a:lnTo>
                  <a:lnTo>
                    <a:pt x="8" y="109"/>
                  </a:lnTo>
                  <a:lnTo>
                    <a:pt x="5" y="110"/>
                  </a:lnTo>
                  <a:lnTo>
                    <a:pt x="5" y="111"/>
                  </a:lnTo>
                  <a:lnTo>
                    <a:pt x="3" y="110"/>
                  </a:lnTo>
                  <a:lnTo>
                    <a:pt x="3" y="107"/>
                  </a:lnTo>
                  <a:lnTo>
                    <a:pt x="1" y="106"/>
                  </a:lnTo>
                  <a:lnTo>
                    <a:pt x="0" y="104"/>
                  </a:lnTo>
                  <a:lnTo>
                    <a:pt x="1" y="100"/>
                  </a:lnTo>
                  <a:lnTo>
                    <a:pt x="2" y="96"/>
                  </a:lnTo>
                  <a:lnTo>
                    <a:pt x="1" y="95"/>
                  </a:lnTo>
                  <a:lnTo>
                    <a:pt x="2" y="92"/>
                  </a:lnTo>
                  <a:lnTo>
                    <a:pt x="1" y="91"/>
                  </a:lnTo>
                  <a:lnTo>
                    <a:pt x="2" y="88"/>
                  </a:lnTo>
                  <a:lnTo>
                    <a:pt x="3" y="83"/>
                  </a:lnTo>
                  <a:lnTo>
                    <a:pt x="5" y="76"/>
                  </a:lnTo>
                  <a:lnTo>
                    <a:pt x="5" y="71"/>
                  </a:lnTo>
                  <a:lnTo>
                    <a:pt x="6" y="68"/>
                  </a:lnTo>
                  <a:lnTo>
                    <a:pt x="6" y="65"/>
                  </a:lnTo>
                  <a:lnTo>
                    <a:pt x="6" y="60"/>
                  </a:lnTo>
                  <a:lnTo>
                    <a:pt x="7" y="54"/>
                  </a:lnTo>
                  <a:lnTo>
                    <a:pt x="5" y="50"/>
                  </a:lnTo>
                  <a:lnTo>
                    <a:pt x="5" y="38"/>
                  </a:lnTo>
                  <a:lnTo>
                    <a:pt x="2" y="38"/>
                  </a:lnTo>
                  <a:lnTo>
                    <a:pt x="2" y="34"/>
                  </a:lnTo>
                  <a:lnTo>
                    <a:pt x="3" y="33"/>
                  </a:lnTo>
                  <a:lnTo>
                    <a:pt x="6" y="34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5" y="28"/>
                  </a:lnTo>
                  <a:lnTo>
                    <a:pt x="7" y="24"/>
                  </a:lnTo>
                  <a:lnTo>
                    <a:pt x="8" y="22"/>
                  </a:lnTo>
                  <a:lnTo>
                    <a:pt x="10" y="24"/>
                  </a:lnTo>
                  <a:lnTo>
                    <a:pt x="10" y="21"/>
                  </a:lnTo>
                  <a:lnTo>
                    <a:pt x="14" y="18"/>
                  </a:lnTo>
                  <a:lnTo>
                    <a:pt x="10" y="26"/>
                  </a:lnTo>
                  <a:lnTo>
                    <a:pt x="10" y="29"/>
                  </a:lnTo>
                  <a:lnTo>
                    <a:pt x="11" y="34"/>
                  </a:lnTo>
                  <a:lnTo>
                    <a:pt x="16" y="39"/>
                  </a:lnTo>
                  <a:lnTo>
                    <a:pt x="18" y="42"/>
                  </a:lnTo>
                  <a:lnTo>
                    <a:pt x="21" y="40"/>
                  </a:lnTo>
                  <a:lnTo>
                    <a:pt x="23" y="44"/>
                  </a:lnTo>
                  <a:lnTo>
                    <a:pt x="28" y="48"/>
                  </a:lnTo>
                  <a:lnTo>
                    <a:pt x="31" y="48"/>
                  </a:lnTo>
                  <a:lnTo>
                    <a:pt x="37" y="45"/>
                  </a:lnTo>
                  <a:lnTo>
                    <a:pt x="38" y="42"/>
                  </a:lnTo>
                  <a:lnTo>
                    <a:pt x="39" y="33"/>
                  </a:lnTo>
                  <a:lnTo>
                    <a:pt x="41" y="28"/>
                  </a:lnTo>
                  <a:lnTo>
                    <a:pt x="39" y="21"/>
                  </a:lnTo>
                  <a:lnTo>
                    <a:pt x="41" y="17"/>
                  </a:lnTo>
                  <a:lnTo>
                    <a:pt x="43" y="10"/>
                  </a:lnTo>
                  <a:lnTo>
                    <a:pt x="45" y="8"/>
                  </a:lnTo>
                  <a:lnTo>
                    <a:pt x="47" y="10"/>
                  </a:lnTo>
                  <a:lnTo>
                    <a:pt x="48" y="5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2" y="1"/>
                  </a:lnTo>
                  <a:lnTo>
                    <a:pt x="52" y="5"/>
                  </a:lnTo>
                  <a:lnTo>
                    <a:pt x="51" y="10"/>
                  </a:lnTo>
                  <a:lnTo>
                    <a:pt x="53" y="12"/>
                  </a:lnTo>
                  <a:lnTo>
                    <a:pt x="58" y="3"/>
                  </a:lnTo>
                  <a:lnTo>
                    <a:pt x="59" y="7"/>
                  </a:lnTo>
                  <a:lnTo>
                    <a:pt x="59" y="10"/>
                  </a:lnTo>
                  <a:lnTo>
                    <a:pt x="60" y="14"/>
                  </a:lnTo>
                  <a:lnTo>
                    <a:pt x="60" y="12"/>
                  </a:lnTo>
                  <a:lnTo>
                    <a:pt x="62" y="14"/>
                  </a:lnTo>
                  <a:lnTo>
                    <a:pt x="62" y="19"/>
                  </a:lnTo>
                  <a:lnTo>
                    <a:pt x="62" y="21"/>
                  </a:lnTo>
                  <a:lnTo>
                    <a:pt x="63" y="19"/>
                  </a:lnTo>
                  <a:lnTo>
                    <a:pt x="66" y="21"/>
                  </a:lnTo>
                  <a:lnTo>
                    <a:pt x="64" y="22"/>
                  </a:lnTo>
                  <a:lnTo>
                    <a:pt x="64" y="27"/>
                  </a:lnTo>
                  <a:lnTo>
                    <a:pt x="66" y="31"/>
                  </a:lnTo>
                  <a:lnTo>
                    <a:pt x="68" y="40"/>
                  </a:lnTo>
                  <a:lnTo>
                    <a:pt x="70" y="44"/>
                  </a:lnTo>
                  <a:lnTo>
                    <a:pt x="74" y="55"/>
                  </a:lnTo>
                  <a:lnTo>
                    <a:pt x="77" y="58"/>
                  </a:lnTo>
                  <a:lnTo>
                    <a:pt x="77" y="64"/>
                  </a:lnTo>
                  <a:lnTo>
                    <a:pt x="81" y="68"/>
                  </a:lnTo>
                  <a:lnTo>
                    <a:pt x="79" y="74"/>
                  </a:lnTo>
                  <a:lnTo>
                    <a:pt x="82" y="81"/>
                  </a:lnTo>
                  <a:lnTo>
                    <a:pt x="85" y="85"/>
                  </a:lnTo>
                  <a:lnTo>
                    <a:pt x="86" y="85"/>
                  </a:lnTo>
                  <a:lnTo>
                    <a:pt x="86" y="89"/>
                  </a:lnTo>
                  <a:lnTo>
                    <a:pt x="88" y="89"/>
                  </a:lnTo>
                  <a:lnTo>
                    <a:pt x="88" y="91"/>
                  </a:lnTo>
                  <a:lnTo>
                    <a:pt x="86" y="91"/>
                  </a:lnTo>
                  <a:lnTo>
                    <a:pt x="86" y="92"/>
                  </a:lnTo>
                  <a:lnTo>
                    <a:pt x="85" y="94"/>
                  </a:lnTo>
                  <a:lnTo>
                    <a:pt x="85" y="95"/>
                  </a:lnTo>
                  <a:lnTo>
                    <a:pt x="86" y="96"/>
                  </a:lnTo>
                  <a:lnTo>
                    <a:pt x="88" y="100"/>
                  </a:lnTo>
                  <a:lnTo>
                    <a:pt x="88" y="102"/>
                  </a:lnTo>
                  <a:lnTo>
                    <a:pt x="85" y="105"/>
                  </a:lnTo>
                  <a:lnTo>
                    <a:pt x="83" y="110"/>
                  </a:lnTo>
                  <a:lnTo>
                    <a:pt x="82" y="115"/>
                  </a:lnTo>
                  <a:lnTo>
                    <a:pt x="81" y="118"/>
                  </a:lnTo>
                  <a:lnTo>
                    <a:pt x="81" y="121"/>
                  </a:lnTo>
                  <a:lnTo>
                    <a:pt x="82" y="126"/>
                  </a:lnTo>
                  <a:lnTo>
                    <a:pt x="86" y="131"/>
                  </a:lnTo>
                  <a:lnTo>
                    <a:pt x="91" y="132"/>
                  </a:lnTo>
                  <a:lnTo>
                    <a:pt x="93" y="128"/>
                  </a:lnTo>
                  <a:lnTo>
                    <a:pt x="93" y="128"/>
                  </a:lnTo>
                  <a:lnTo>
                    <a:pt x="94" y="128"/>
                  </a:lnTo>
                  <a:lnTo>
                    <a:pt x="94" y="121"/>
                  </a:lnTo>
                  <a:lnTo>
                    <a:pt x="96" y="120"/>
                  </a:lnTo>
                  <a:lnTo>
                    <a:pt x="98" y="121"/>
                  </a:lnTo>
                  <a:lnTo>
                    <a:pt x="98" y="116"/>
                  </a:lnTo>
                  <a:lnTo>
                    <a:pt x="99" y="116"/>
                  </a:lnTo>
                  <a:lnTo>
                    <a:pt x="104" y="123"/>
                  </a:lnTo>
                  <a:lnTo>
                    <a:pt x="104" y="125"/>
                  </a:lnTo>
                  <a:lnTo>
                    <a:pt x="104" y="127"/>
                  </a:lnTo>
                  <a:lnTo>
                    <a:pt x="105" y="130"/>
                  </a:lnTo>
                  <a:lnTo>
                    <a:pt x="107" y="132"/>
                  </a:lnTo>
                  <a:lnTo>
                    <a:pt x="109" y="137"/>
                  </a:lnTo>
                  <a:lnTo>
                    <a:pt x="111" y="138"/>
                  </a:lnTo>
                  <a:lnTo>
                    <a:pt x="111" y="141"/>
                  </a:lnTo>
                  <a:lnTo>
                    <a:pt x="113" y="144"/>
                  </a:lnTo>
                  <a:lnTo>
                    <a:pt x="116" y="148"/>
                  </a:lnTo>
                  <a:lnTo>
                    <a:pt x="119" y="142"/>
                  </a:lnTo>
                  <a:lnTo>
                    <a:pt x="121" y="138"/>
                  </a:lnTo>
                  <a:lnTo>
                    <a:pt x="119" y="131"/>
                  </a:lnTo>
                  <a:lnTo>
                    <a:pt x="122" y="126"/>
                  </a:lnTo>
                  <a:lnTo>
                    <a:pt x="121" y="122"/>
                  </a:lnTo>
                  <a:lnTo>
                    <a:pt x="122" y="120"/>
                  </a:lnTo>
                  <a:lnTo>
                    <a:pt x="124" y="120"/>
                  </a:lnTo>
                  <a:lnTo>
                    <a:pt x="129" y="123"/>
                  </a:lnTo>
                  <a:lnTo>
                    <a:pt x="132" y="132"/>
                  </a:lnTo>
                  <a:lnTo>
                    <a:pt x="134" y="133"/>
                  </a:lnTo>
                  <a:lnTo>
                    <a:pt x="135" y="137"/>
                  </a:lnTo>
                  <a:lnTo>
                    <a:pt x="136" y="137"/>
                  </a:lnTo>
                  <a:lnTo>
                    <a:pt x="136" y="140"/>
                  </a:lnTo>
                  <a:lnTo>
                    <a:pt x="135" y="141"/>
                  </a:lnTo>
                  <a:lnTo>
                    <a:pt x="135" y="143"/>
                  </a:lnTo>
                  <a:lnTo>
                    <a:pt x="132" y="146"/>
                  </a:lnTo>
                  <a:lnTo>
                    <a:pt x="134" y="147"/>
                  </a:lnTo>
                  <a:lnTo>
                    <a:pt x="132" y="149"/>
                  </a:lnTo>
                  <a:lnTo>
                    <a:pt x="129" y="152"/>
                  </a:lnTo>
                  <a:lnTo>
                    <a:pt x="129" y="153"/>
                  </a:lnTo>
                  <a:lnTo>
                    <a:pt x="128" y="156"/>
                  </a:lnTo>
                  <a:lnTo>
                    <a:pt x="128" y="158"/>
                  </a:lnTo>
                  <a:lnTo>
                    <a:pt x="127" y="158"/>
                  </a:lnTo>
                  <a:lnTo>
                    <a:pt x="127" y="161"/>
                  </a:lnTo>
                  <a:lnTo>
                    <a:pt x="124" y="161"/>
                  </a:lnTo>
                  <a:lnTo>
                    <a:pt x="123" y="166"/>
                  </a:lnTo>
                  <a:lnTo>
                    <a:pt x="119" y="168"/>
                  </a:lnTo>
                  <a:lnTo>
                    <a:pt x="117" y="170"/>
                  </a:lnTo>
                  <a:lnTo>
                    <a:pt x="115" y="169"/>
                  </a:lnTo>
                  <a:lnTo>
                    <a:pt x="115" y="170"/>
                  </a:lnTo>
                  <a:lnTo>
                    <a:pt x="115" y="172"/>
                  </a:lnTo>
                  <a:lnTo>
                    <a:pt x="113" y="173"/>
                  </a:lnTo>
                  <a:lnTo>
                    <a:pt x="113" y="172"/>
                  </a:lnTo>
                  <a:lnTo>
                    <a:pt x="112" y="170"/>
                  </a:lnTo>
                  <a:lnTo>
                    <a:pt x="106" y="179"/>
                  </a:lnTo>
                  <a:lnTo>
                    <a:pt x="106" y="180"/>
                  </a:lnTo>
                  <a:lnTo>
                    <a:pt x="105" y="180"/>
                  </a:lnTo>
                  <a:lnTo>
                    <a:pt x="102" y="183"/>
                  </a:lnTo>
                  <a:lnTo>
                    <a:pt x="102" y="184"/>
                  </a:lnTo>
                  <a:lnTo>
                    <a:pt x="99" y="183"/>
                  </a:lnTo>
                  <a:lnTo>
                    <a:pt x="98" y="184"/>
                  </a:lnTo>
                  <a:lnTo>
                    <a:pt x="97" y="178"/>
                  </a:lnTo>
                  <a:lnTo>
                    <a:pt x="97" y="175"/>
                  </a:lnTo>
                  <a:lnTo>
                    <a:pt x="94" y="175"/>
                  </a:lnTo>
                  <a:lnTo>
                    <a:pt x="94" y="178"/>
                  </a:lnTo>
                  <a:lnTo>
                    <a:pt x="94" y="179"/>
                  </a:lnTo>
                  <a:lnTo>
                    <a:pt x="92" y="178"/>
                  </a:lnTo>
                  <a:lnTo>
                    <a:pt x="92" y="178"/>
                  </a:lnTo>
                  <a:lnTo>
                    <a:pt x="91" y="187"/>
                  </a:lnTo>
                  <a:lnTo>
                    <a:pt x="90" y="188"/>
                  </a:lnTo>
                  <a:lnTo>
                    <a:pt x="91" y="190"/>
                  </a:lnTo>
                  <a:lnTo>
                    <a:pt x="89" y="192"/>
                  </a:lnTo>
                  <a:lnTo>
                    <a:pt x="88" y="194"/>
                  </a:lnTo>
                  <a:lnTo>
                    <a:pt x="86" y="194"/>
                  </a:lnTo>
                  <a:lnTo>
                    <a:pt x="86" y="193"/>
                  </a:lnTo>
                  <a:lnTo>
                    <a:pt x="85" y="194"/>
                  </a:lnTo>
                  <a:lnTo>
                    <a:pt x="85" y="193"/>
                  </a:lnTo>
                  <a:lnTo>
                    <a:pt x="85" y="184"/>
                  </a:lnTo>
                  <a:lnTo>
                    <a:pt x="84" y="178"/>
                  </a:lnTo>
                  <a:lnTo>
                    <a:pt x="84" y="177"/>
                  </a:lnTo>
                  <a:lnTo>
                    <a:pt x="83" y="174"/>
                  </a:lnTo>
                  <a:lnTo>
                    <a:pt x="81" y="177"/>
                  </a:lnTo>
                  <a:lnTo>
                    <a:pt x="76" y="188"/>
                  </a:lnTo>
                  <a:lnTo>
                    <a:pt x="75" y="190"/>
                  </a:lnTo>
                  <a:lnTo>
                    <a:pt x="77" y="179"/>
                  </a:lnTo>
                  <a:lnTo>
                    <a:pt x="76" y="178"/>
                  </a:lnTo>
                  <a:lnTo>
                    <a:pt x="76" y="175"/>
                  </a:lnTo>
                  <a:lnTo>
                    <a:pt x="77" y="168"/>
                  </a:lnTo>
                  <a:lnTo>
                    <a:pt x="75" y="169"/>
                  </a:lnTo>
                  <a:lnTo>
                    <a:pt x="76" y="166"/>
                  </a:lnTo>
                  <a:lnTo>
                    <a:pt x="75" y="164"/>
                  </a:lnTo>
                  <a:lnTo>
                    <a:pt x="75" y="162"/>
                  </a:lnTo>
                  <a:lnTo>
                    <a:pt x="71" y="158"/>
                  </a:lnTo>
                  <a:lnTo>
                    <a:pt x="71" y="154"/>
                  </a:lnTo>
                  <a:lnTo>
                    <a:pt x="70" y="152"/>
                  </a:lnTo>
                  <a:lnTo>
                    <a:pt x="70" y="149"/>
                  </a:lnTo>
                  <a:lnTo>
                    <a:pt x="69" y="146"/>
                  </a:lnTo>
                  <a:lnTo>
                    <a:pt x="66" y="152"/>
                  </a:lnTo>
                  <a:lnTo>
                    <a:pt x="63" y="162"/>
                  </a:lnTo>
                  <a:lnTo>
                    <a:pt x="61" y="164"/>
                  </a:lnTo>
                  <a:lnTo>
                    <a:pt x="61" y="163"/>
                  </a:lnTo>
                  <a:lnTo>
                    <a:pt x="61" y="162"/>
                  </a:lnTo>
                  <a:lnTo>
                    <a:pt x="61" y="159"/>
                  </a:lnTo>
                  <a:lnTo>
                    <a:pt x="62" y="151"/>
                  </a:lnTo>
                  <a:lnTo>
                    <a:pt x="63" y="148"/>
                  </a:lnTo>
                  <a:lnTo>
                    <a:pt x="61" y="140"/>
                  </a:lnTo>
                  <a:lnTo>
                    <a:pt x="58" y="137"/>
                  </a:lnTo>
                  <a:lnTo>
                    <a:pt x="58" y="135"/>
                  </a:lnTo>
                  <a:lnTo>
                    <a:pt x="58" y="133"/>
                  </a:lnTo>
                  <a:lnTo>
                    <a:pt x="58" y="132"/>
                  </a:lnTo>
                  <a:lnTo>
                    <a:pt x="58" y="128"/>
                  </a:lnTo>
                  <a:lnTo>
                    <a:pt x="56" y="123"/>
                  </a:lnTo>
                  <a:lnTo>
                    <a:pt x="58" y="122"/>
                  </a:lnTo>
                  <a:lnTo>
                    <a:pt x="56" y="120"/>
                  </a:lnTo>
                  <a:lnTo>
                    <a:pt x="55" y="116"/>
                  </a:lnTo>
                  <a:lnTo>
                    <a:pt x="58" y="109"/>
                  </a:lnTo>
                  <a:lnTo>
                    <a:pt x="58" y="105"/>
                  </a:lnTo>
                  <a:lnTo>
                    <a:pt x="55" y="96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51" name="Freeform 1215" descr="30%"/>
            <p:cNvSpPr>
              <a:spLocks/>
            </p:cNvSpPr>
            <p:nvPr/>
          </p:nvSpPr>
          <p:spPr bwMode="auto">
            <a:xfrm>
              <a:off x="6549067" y="5209491"/>
              <a:ext cx="1859" cy="160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lnTo>
                    <a:pt x="1" y="0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52" name="Freeform 1216" descr="30%"/>
            <p:cNvSpPr>
              <a:spLocks/>
            </p:cNvSpPr>
            <p:nvPr/>
          </p:nvSpPr>
          <p:spPr bwMode="auto">
            <a:xfrm>
              <a:off x="6595561" y="5233593"/>
              <a:ext cx="1859" cy="160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53" name="Freeform 1217" descr="30%"/>
            <p:cNvSpPr>
              <a:spLocks/>
            </p:cNvSpPr>
            <p:nvPr/>
          </p:nvSpPr>
          <p:spPr bwMode="auto">
            <a:xfrm>
              <a:off x="5708417" y="4981324"/>
              <a:ext cx="171105" cy="133364"/>
            </a:xfrm>
            <a:custGeom>
              <a:avLst/>
              <a:gdLst/>
              <a:ahLst/>
              <a:cxnLst>
                <a:cxn ang="0">
                  <a:pos x="101" y="30"/>
                </a:cxn>
                <a:cxn ang="0">
                  <a:pos x="100" y="3"/>
                </a:cxn>
                <a:cxn ang="0">
                  <a:pos x="107" y="4"/>
                </a:cxn>
                <a:cxn ang="0">
                  <a:pos x="120" y="8"/>
                </a:cxn>
                <a:cxn ang="0">
                  <a:pos x="137" y="29"/>
                </a:cxn>
                <a:cxn ang="0">
                  <a:pos x="152" y="52"/>
                </a:cxn>
                <a:cxn ang="0">
                  <a:pos x="157" y="67"/>
                </a:cxn>
                <a:cxn ang="0">
                  <a:pos x="168" y="76"/>
                </a:cxn>
                <a:cxn ang="0">
                  <a:pos x="174" y="91"/>
                </a:cxn>
                <a:cxn ang="0">
                  <a:pos x="182" y="115"/>
                </a:cxn>
                <a:cxn ang="0">
                  <a:pos x="173" y="114"/>
                </a:cxn>
                <a:cxn ang="0">
                  <a:pos x="159" y="118"/>
                </a:cxn>
                <a:cxn ang="0">
                  <a:pos x="162" y="102"/>
                </a:cxn>
                <a:cxn ang="0">
                  <a:pos x="144" y="109"/>
                </a:cxn>
                <a:cxn ang="0">
                  <a:pos x="138" y="122"/>
                </a:cxn>
                <a:cxn ang="0">
                  <a:pos x="137" y="112"/>
                </a:cxn>
                <a:cxn ang="0">
                  <a:pos x="135" y="132"/>
                </a:cxn>
                <a:cxn ang="0">
                  <a:pos x="123" y="128"/>
                </a:cxn>
                <a:cxn ang="0">
                  <a:pos x="116" y="123"/>
                </a:cxn>
                <a:cxn ang="0">
                  <a:pos x="105" y="128"/>
                </a:cxn>
                <a:cxn ang="0">
                  <a:pos x="98" y="130"/>
                </a:cxn>
                <a:cxn ang="0">
                  <a:pos x="90" y="125"/>
                </a:cxn>
                <a:cxn ang="0">
                  <a:pos x="93" y="148"/>
                </a:cxn>
                <a:cxn ang="0">
                  <a:pos x="86" y="146"/>
                </a:cxn>
                <a:cxn ang="0">
                  <a:pos x="81" y="154"/>
                </a:cxn>
                <a:cxn ang="0">
                  <a:pos x="83" y="166"/>
                </a:cxn>
                <a:cxn ang="0">
                  <a:pos x="81" y="186"/>
                </a:cxn>
                <a:cxn ang="0">
                  <a:pos x="70" y="187"/>
                </a:cxn>
                <a:cxn ang="0">
                  <a:pos x="83" y="211"/>
                </a:cxn>
                <a:cxn ang="0">
                  <a:pos x="90" y="232"/>
                </a:cxn>
                <a:cxn ang="0">
                  <a:pos x="86" y="242"/>
                </a:cxn>
                <a:cxn ang="0">
                  <a:pos x="77" y="244"/>
                </a:cxn>
                <a:cxn ang="0">
                  <a:pos x="69" y="236"/>
                </a:cxn>
                <a:cxn ang="0">
                  <a:pos x="47" y="242"/>
                </a:cxn>
                <a:cxn ang="0">
                  <a:pos x="41" y="228"/>
                </a:cxn>
                <a:cxn ang="0">
                  <a:pos x="32" y="228"/>
                </a:cxn>
                <a:cxn ang="0">
                  <a:pos x="25" y="218"/>
                </a:cxn>
                <a:cxn ang="0">
                  <a:pos x="21" y="190"/>
                </a:cxn>
                <a:cxn ang="0">
                  <a:pos x="12" y="172"/>
                </a:cxn>
                <a:cxn ang="0">
                  <a:pos x="8" y="159"/>
                </a:cxn>
                <a:cxn ang="0">
                  <a:pos x="12" y="141"/>
                </a:cxn>
                <a:cxn ang="0">
                  <a:pos x="7" y="127"/>
                </a:cxn>
                <a:cxn ang="0">
                  <a:pos x="2" y="115"/>
                </a:cxn>
                <a:cxn ang="0">
                  <a:pos x="3" y="98"/>
                </a:cxn>
                <a:cxn ang="0">
                  <a:pos x="7" y="88"/>
                </a:cxn>
                <a:cxn ang="0">
                  <a:pos x="17" y="91"/>
                </a:cxn>
                <a:cxn ang="0">
                  <a:pos x="18" y="103"/>
                </a:cxn>
                <a:cxn ang="0">
                  <a:pos x="23" y="87"/>
                </a:cxn>
                <a:cxn ang="0">
                  <a:pos x="28" y="88"/>
                </a:cxn>
                <a:cxn ang="0">
                  <a:pos x="45" y="98"/>
                </a:cxn>
                <a:cxn ang="0">
                  <a:pos x="55" y="112"/>
                </a:cxn>
                <a:cxn ang="0">
                  <a:pos x="68" y="123"/>
                </a:cxn>
                <a:cxn ang="0">
                  <a:pos x="81" y="133"/>
                </a:cxn>
                <a:cxn ang="0">
                  <a:pos x="85" y="122"/>
                </a:cxn>
                <a:cxn ang="0">
                  <a:pos x="86" y="108"/>
                </a:cxn>
                <a:cxn ang="0">
                  <a:pos x="96" y="108"/>
                </a:cxn>
                <a:cxn ang="0">
                  <a:pos x="106" y="98"/>
                </a:cxn>
                <a:cxn ang="0">
                  <a:pos x="121" y="103"/>
                </a:cxn>
                <a:cxn ang="0">
                  <a:pos x="116" y="71"/>
                </a:cxn>
                <a:cxn ang="0">
                  <a:pos x="128" y="46"/>
                </a:cxn>
                <a:cxn ang="0">
                  <a:pos x="112" y="47"/>
                </a:cxn>
                <a:cxn ang="0">
                  <a:pos x="104" y="55"/>
                </a:cxn>
              </a:cxnLst>
              <a:rect l="0" t="0" r="r" b="b"/>
              <a:pathLst>
                <a:path w="182" h="248">
                  <a:moveTo>
                    <a:pt x="104" y="41"/>
                  </a:moveTo>
                  <a:lnTo>
                    <a:pt x="103" y="40"/>
                  </a:lnTo>
                  <a:lnTo>
                    <a:pt x="98" y="41"/>
                  </a:lnTo>
                  <a:lnTo>
                    <a:pt x="98" y="39"/>
                  </a:lnTo>
                  <a:lnTo>
                    <a:pt x="97" y="36"/>
                  </a:lnTo>
                  <a:lnTo>
                    <a:pt x="98" y="32"/>
                  </a:lnTo>
                  <a:lnTo>
                    <a:pt x="101" y="30"/>
                  </a:lnTo>
                  <a:lnTo>
                    <a:pt x="96" y="25"/>
                  </a:lnTo>
                  <a:lnTo>
                    <a:pt x="94" y="16"/>
                  </a:lnTo>
                  <a:lnTo>
                    <a:pt x="97" y="13"/>
                  </a:lnTo>
                  <a:lnTo>
                    <a:pt x="99" y="13"/>
                  </a:lnTo>
                  <a:lnTo>
                    <a:pt x="100" y="11"/>
                  </a:lnTo>
                  <a:lnTo>
                    <a:pt x="98" y="4"/>
                  </a:lnTo>
                  <a:lnTo>
                    <a:pt x="100" y="3"/>
                  </a:lnTo>
                  <a:lnTo>
                    <a:pt x="103" y="3"/>
                  </a:lnTo>
                  <a:lnTo>
                    <a:pt x="103" y="0"/>
                  </a:lnTo>
                  <a:lnTo>
                    <a:pt x="104" y="3"/>
                  </a:lnTo>
                  <a:lnTo>
                    <a:pt x="105" y="3"/>
                  </a:lnTo>
                  <a:lnTo>
                    <a:pt x="106" y="5"/>
                  </a:lnTo>
                  <a:lnTo>
                    <a:pt x="107" y="6"/>
                  </a:lnTo>
                  <a:lnTo>
                    <a:pt x="107" y="4"/>
                  </a:lnTo>
                  <a:lnTo>
                    <a:pt x="108" y="2"/>
                  </a:lnTo>
                  <a:lnTo>
                    <a:pt x="114" y="3"/>
                  </a:lnTo>
                  <a:lnTo>
                    <a:pt x="115" y="5"/>
                  </a:lnTo>
                  <a:lnTo>
                    <a:pt x="117" y="18"/>
                  </a:lnTo>
                  <a:lnTo>
                    <a:pt x="119" y="19"/>
                  </a:lnTo>
                  <a:lnTo>
                    <a:pt x="119" y="6"/>
                  </a:lnTo>
                  <a:lnTo>
                    <a:pt x="120" y="8"/>
                  </a:lnTo>
                  <a:lnTo>
                    <a:pt x="121" y="10"/>
                  </a:lnTo>
                  <a:lnTo>
                    <a:pt x="121" y="15"/>
                  </a:lnTo>
                  <a:lnTo>
                    <a:pt x="123" y="15"/>
                  </a:lnTo>
                  <a:lnTo>
                    <a:pt x="127" y="20"/>
                  </a:lnTo>
                  <a:lnTo>
                    <a:pt x="131" y="25"/>
                  </a:lnTo>
                  <a:lnTo>
                    <a:pt x="134" y="28"/>
                  </a:lnTo>
                  <a:lnTo>
                    <a:pt x="137" y="29"/>
                  </a:lnTo>
                  <a:lnTo>
                    <a:pt x="138" y="34"/>
                  </a:lnTo>
                  <a:lnTo>
                    <a:pt x="141" y="34"/>
                  </a:lnTo>
                  <a:lnTo>
                    <a:pt x="143" y="40"/>
                  </a:lnTo>
                  <a:lnTo>
                    <a:pt x="150" y="49"/>
                  </a:lnTo>
                  <a:lnTo>
                    <a:pt x="150" y="50"/>
                  </a:lnTo>
                  <a:lnTo>
                    <a:pt x="147" y="58"/>
                  </a:lnTo>
                  <a:lnTo>
                    <a:pt x="152" y="52"/>
                  </a:lnTo>
                  <a:lnTo>
                    <a:pt x="153" y="55"/>
                  </a:lnTo>
                  <a:lnTo>
                    <a:pt x="153" y="56"/>
                  </a:lnTo>
                  <a:lnTo>
                    <a:pt x="154" y="56"/>
                  </a:lnTo>
                  <a:lnTo>
                    <a:pt x="153" y="58"/>
                  </a:lnTo>
                  <a:lnTo>
                    <a:pt x="157" y="62"/>
                  </a:lnTo>
                  <a:lnTo>
                    <a:pt x="157" y="63"/>
                  </a:lnTo>
                  <a:lnTo>
                    <a:pt x="157" y="67"/>
                  </a:lnTo>
                  <a:lnTo>
                    <a:pt x="159" y="66"/>
                  </a:lnTo>
                  <a:lnTo>
                    <a:pt x="162" y="72"/>
                  </a:lnTo>
                  <a:lnTo>
                    <a:pt x="164" y="71"/>
                  </a:lnTo>
                  <a:lnTo>
                    <a:pt x="162" y="68"/>
                  </a:lnTo>
                  <a:lnTo>
                    <a:pt x="165" y="71"/>
                  </a:lnTo>
                  <a:lnTo>
                    <a:pt x="166" y="75"/>
                  </a:lnTo>
                  <a:lnTo>
                    <a:pt x="168" y="76"/>
                  </a:lnTo>
                  <a:lnTo>
                    <a:pt x="168" y="80"/>
                  </a:lnTo>
                  <a:lnTo>
                    <a:pt x="168" y="81"/>
                  </a:lnTo>
                  <a:lnTo>
                    <a:pt x="170" y="82"/>
                  </a:lnTo>
                  <a:lnTo>
                    <a:pt x="172" y="86"/>
                  </a:lnTo>
                  <a:lnTo>
                    <a:pt x="170" y="87"/>
                  </a:lnTo>
                  <a:lnTo>
                    <a:pt x="174" y="88"/>
                  </a:lnTo>
                  <a:lnTo>
                    <a:pt x="174" y="91"/>
                  </a:lnTo>
                  <a:lnTo>
                    <a:pt x="172" y="92"/>
                  </a:lnTo>
                  <a:lnTo>
                    <a:pt x="175" y="98"/>
                  </a:lnTo>
                  <a:lnTo>
                    <a:pt x="176" y="103"/>
                  </a:lnTo>
                  <a:lnTo>
                    <a:pt x="177" y="106"/>
                  </a:lnTo>
                  <a:lnTo>
                    <a:pt x="177" y="109"/>
                  </a:lnTo>
                  <a:lnTo>
                    <a:pt x="180" y="109"/>
                  </a:lnTo>
                  <a:lnTo>
                    <a:pt x="182" y="115"/>
                  </a:lnTo>
                  <a:lnTo>
                    <a:pt x="182" y="118"/>
                  </a:lnTo>
                  <a:lnTo>
                    <a:pt x="181" y="118"/>
                  </a:lnTo>
                  <a:lnTo>
                    <a:pt x="179" y="117"/>
                  </a:lnTo>
                  <a:lnTo>
                    <a:pt x="177" y="117"/>
                  </a:lnTo>
                  <a:lnTo>
                    <a:pt x="175" y="113"/>
                  </a:lnTo>
                  <a:lnTo>
                    <a:pt x="173" y="113"/>
                  </a:lnTo>
                  <a:lnTo>
                    <a:pt x="173" y="114"/>
                  </a:lnTo>
                  <a:lnTo>
                    <a:pt x="170" y="118"/>
                  </a:lnTo>
                  <a:lnTo>
                    <a:pt x="166" y="119"/>
                  </a:lnTo>
                  <a:lnTo>
                    <a:pt x="167" y="122"/>
                  </a:lnTo>
                  <a:lnTo>
                    <a:pt x="166" y="122"/>
                  </a:lnTo>
                  <a:lnTo>
                    <a:pt x="164" y="122"/>
                  </a:lnTo>
                  <a:lnTo>
                    <a:pt x="165" y="120"/>
                  </a:lnTo>
                  <a:lnTo>
                    <a:pt x="159" y="118"/>
                  </a:lnTo>
                  <a:lnTo>
                    <a:pt x="159" y="113"/>
                  </a:lnTo>
                  <a:lnTo>
                    <a:pt x="162" y="117"/>
                  </a:lnTo>
                  <a:lnTo>
                    <a:pt x="165" y="115"/>
                  </a:lnTo>
                  <a:lnTo>
                    <a:pt x="166" y="114"/>
                  </a:lnTo>
                  <a:lnTo>
                    <a:pt x="166" y="109"/>
                  </a:lnTo>
                  <a:lnTo>
                    <a:pt x="164" y="107"/>
                  </a:lnTo>
                  <a:lnTo>
                    <a:pt x="162" y="102"/>
                  </a:lnTo>
                  <a:lnTo>
                    <a:pt x="160" y="99"/>
                  </a:lnTo>
                  <a:lnTo>
                    <a:pt x="158" y="99"/>
                  </a:lnTo>
                  <a:lnTo>
                    <a:pt x="153" y="102"/>
                  </a:lnTo>
                  <a:lnTo>
                    <a:pt x="152" y="101"/>
                  </a:lnTo>
                  <a:lnTo>
                    <a:pt x="151" y="103"/>
                  </a:lnTo>
                  <a:lnTo>
                    <a:pt x="149" y="104"/>
                  </a:lnTo>
                  <a:lnTo>
                    <a:pt x="144" y="109"/>
                  </a:lnTo>
                  <a:lnTo>
                    <a:pt x="144" y="112"/>
                  </a:lnTo>
                  <a:lnTo>
                    <a:pt x="145" y="115"/>
                  </a:lnTo>
                  <a:lnTo>
                    <a:pt x="144" y="118"/>
                  </a:lnTo>
                  <a:lnTo>
                    <a:pt x="145" y="122"/>
                  </a:lnTo>
                  <a:lnTo>
                    <a:pt x="142" y="124"/>
                  </a:lnTo>
                  <a:lnTo>
                    <a:pt x="141" y="124"/>
                  </a:lnTo>
                  <a:lnTo>
                    <a:pt x="138" y="122"/>
                  </a:lnTo>
                  <a:lnTo>
                    <a:pt x="139" y="115"/>
                  </a:lnTo>
                  <a:lnTo>
                    <a:pt x="141" y="114"/>
                  </a:lnTo>
                  <a:lnTo>
                    <a:pt x="139" y="111"/>
                  </a:lnTo>
                  <a:lnTo>
                    <a:pt x="139" y="108"/>
                  </a:lnTo>
                  <a:lnTo>
                    <a:pt x="138" y="107"/>
                  </a:lnTo>
                  <a:lnTo>
                    <a:pt x="137" y="111"/>
                  </a:lnTo>
                  <a:lnTo>
                    <a:pt x="137" y="112"/>
                  </a:lnTo>
                  <a:lnTo>
                    <a:pt x="137" y="114"/>
                  </a:lnTo>
                  <a:lnTo>
                    <a:pt x="137" y="118"/>
                  </a:lnTo>
                  <a:lnTo>
                    <a:pt x="136" y="122"/>
                  </a:lnTo>
                  <a:lnTo>
                    <a:pt x="136" y="123"/>
                  </a:lnTo>
                  <a:lnTo>
                    <a:pt x="135" y="127"/>
                  </a:lnTo>
                  <a:lnTo>
                    <a:pt x="135" y="130"/>
                  </a:lnTo>
                  <a:lnTo>
                    <a:pt x="135" y="132"/>
                  </a:lnTo>
                  <a:lnTo>
                    <a:pt x="132" y="133"/>
                  </a:lnTo>
                  <a:lnTo>
                    <a:pt x="128" y="129"/>
                  </a:lnTo>
                  <a:lnTo>
                    <a:pt x="126" y="122"/>
                  </a:lnTo>
                  <a:lnTo>
                    <a:pt x="124" y="122"/>
                  </a:lnTo>
                  <a:lnTo>
                    <a:pt x="124" y="123"/>
                  </a:lnTo>
                  <a:lnTo>
                    <a:pt x="124" y="125"/>
                  </a:lnTo>
                  <a:lnTo>
                    <a:pt x="123" y="128"/>
                  </a:lnTo>
                  <a:lnTo>
                    <a:pt x="124" y="132"/>
                  </a:lnTo>
                  <a:lnTo>
                    <a:pt x="124" y="135"/>
                  </a:lnTo>
                  <a:lnTo>
                    <a:pt x="123" y="137"/>
                  </a:lnTo>
                  <a:lnTo>
                    <a:pt x="122" y="132"/>
                  </a:lnTo>
                  <a:lnTo>
                    <a:pt x="121" y="129"/>
                  </a:lnTo>
                  <a:lnTo>
                    <a:pt x="120" y="127"/>
                  </a:lnTo>
                  <a:lnTo>
                    <a:pt x="116" y="123"/>
                  </a:lnTo>
                  <a:lnTo>
                    <a:pt x="114" y="125"/>
                  </a:lnTo>
                  <a:lnTo>
                    <a:pt x="113" y="123"/>
                  </a:lnTo>
                  <a:lnTo>
                    <a:pt x="112" y="123"/>
                  </a:lnTo>
                  <a:lnTo>
                    <a:pt x="109" y="125"/>
                  </a:lnTo>
                  <a:lnTo>
                    <a:pt x="108" y="123"/>
                  </a:lnTo>
                  <a:lnTo>
                    <a:pt x="106" y="124"/>
                  </a:lnTo>
                  <a:lnTo>
                    <a:pt x="105" y="128"/>
                  </a:lnTo>
                  <a:lnTo>
                    <a:pt x="107" y="134"/>
                  </a:lnTo>
                  <a:lnTo>
                    <a:pt x="106" y="134"/>
                  </a:lnTo>
                  <a:lnTo>
                    <a:pt x="105" y="132"/>
                  </a:lnTo>
                  <a:lnTo>
                    <a:pt x="103" y="130"/>
                  </a:lnTo>
                  <a:lnTo>
                    <a:pt x="100" y="127"/>
                  </a:lnTo>
                  <a:lnTo>
                    <a:pt x="98" y="128"/>
                  </a:lnTo>
                  <a:lnTo>
                    <a:pt x="98" y="130"/>
                  </a:lnTo>
                  <a:lnTo>
                    <a:pt x="97" y="132"/>
                  </a:lnTo>
                  <a:lnTo>
                    <a:pt x="94" y="127"/>
                  </a:lnTo>
                  <a:lnTo>
                    <a:pt x="92" y="127"/>
                  </a:lnTo>
                  <a:lnTo>
                    <a:pt x="92" y="122"/>
                  </a:lnTo>
                  <a:lnTo>
                    <a:pt x="90" y="120"/>
                  </a:lnTo>
                  <a:lnTo>
                    <a:pt x="89" y="123"/>
                  </a:lnTo>
                  <a:lnTo>
                    <a:pt x="90" y="125"/>
                  </a:lnTo>
                  <a:lnTo>
                    <a:pt x="89" y="127"/>
                  </a:lnTo>
                  <a:lnTo>
                    <a:pt x="90" y="130"/>
                  </a:lnTo>
                  <a:lnTo>
                    <a:pt x="89" y="133"/>
                  </a:lnTo>
                  <a:lnTo>
                    <a:pt x="90" y="134"/>
                  </a:lnTo>
                  <a:lnTo>
                    <a:pt x="90" y="140"/>
                  </a:lnTo>
                  <a:lnTo>
                    <a:pt x="92" y="144"/>
                  </a:lnTo>
                  <a:lnTo>
                    <a:pt x="93" y="148"/>
                  </a:lnTo>
                  <a:lnTo>
                    <a:pt x="91" y="148"/>
                  </a:lnTo>
                  <a:lnTo>
                    <a:pt x="91" y="146"/>
                  </a:lnTo>
                  <a:lnTo>
                    <a:pt x="89" y="143"/>
                  </a:lnTo>
                  <a:lnTo>
                    <a:pt x="89" y="140"/>
                  </a:lnTo>
                  <a:lnTo>
                    <a:pt x="88" y="139"/>
                  </a:lnTo>
                  <a:lnTo>
                    <a:pt x="86" y="143"/>
                  </a:lnTo>
                  <a:lnTo>
                    <a:pt x="86" y="146"/>
                  </a:lnTo>
                  <a:lnTo>
                    <a:pt x="83" y="141"/>
                  </a:lnTo>
                  <a:lnTo>
                    <a:pt x="81" y="140"/>
                  </a:lnTo>
                  <a:lnTo>
                    <a:pt x="79" y="144"/>
                  </a:lnTo>
                  <a:lnTo>
                    <a:pt x="79" y="146"/>
                  </a:lnTo>
                  <a:lnTo>
                    <a:pt x="82" y="149"/>
                  </a:lnTo>
                  <a:lnTo>
                    <a:pt x="81" y="150"/>
                  </a:lnTo>
                  <a:lnTo>
                    <a:pt x="81" y="154"/>
                  </a:lnTo>
                  <a:lnTo>
                    <a:pt x="82" y="155"/>
                  </a:lnTo>
                  <a:lnTo>
                    <a:pt x="83" y="155"/>
                  </a:lnTo>
                  <a:lnTo>
                    <a:pt x="84" y="158"/>
                  </a:lnTo>
                  <a:lnTo>
                    <a:pt x="85" y="159"/>
                  </a:lnTo>
                  <a:lnTo>
                    <a:pt x="84" y="161"/>
                  </a:lnTo>
                  <a:lnTo>
                    <a:pt x="85" y="165"/>
                  </a:lnTo>
                  <a:lnTo>
                    <a:pt x="83" y="166"/>
                  </a:lnTo>
                  <a:lnTo>
                    <a:pt x="85" y="171"/>
                  </a:lnTo>
                  <a:lnTo>
                    <a:pt x="79" y="172"/>
                  </a:lnTo>
                  <a:lnTo>
                    <a:pt x="79" y="172"/>
                  </a:lnTo>
                  <a:lnTo>
                    <a:pt x="83" y="179"/>
                  </a:lnTo>
                  <a:lnTo>
                    <a:pt x="84" y="182"/>
                  </a:lnTo>
                  <a:lnTo>
                    <a:pt x="82" y="184"/>
                  </a:lnTo>
                  <a:lnTo>
                    <a:pt x="81" y="186"/>
                  </a:lnTo>
                  <a:lnTo>
                    <a:pt x="79" y="184"/>
                  </a:lnTo>
                  <a:lnTo>
                    <a:pt x="77" y="185"/>
                  </a:lnTo>
                  <a:lnTo>
                    <a:pt x="76" y="184"/>
                  </a:lnTo>
                  <a:lnTo>
                    <a:pt x="74" y="184"/>
                  </a:lnTo>
                  <a:lnTo>
                    <a:pt x="71" y="182"/>
                  </a:lnTo>
                  <a:lnTo>
                    <a:pt x="70" y="185"/>
                  </a:lnTo>
                  <a:lnTo>
                    <a:pt x="70" y="187"/>
                  </a:lnTo>
                  <a:lnTo>
                    <a:pt x="68" y="189"/>
                  </a:lnTo>
                  <a:lnTo>
                    <a:pt x="70" y="193"/>
                  </a:lnTo>
                  <a:lnTo>
                    <a:pt x="71" y="196"/>
                  </a:lnTo>
                  <a:lnTo>
                    <a:pt x="71" y="198"/>
                  </a:lnTo>
                  <a:lnTo>
                    <a:pt x="73" y="202"/>
                  </a:lnTo>
                  <a:lnTo>
                    <a:pt x="79" y="210"/>
                  </a:lnTo>
                  <a:lnTo>
                    <a:pt x="83" y="211"/>
                  </a:lnTo>
                  <a:lnTo>
                    <a:pt x="82" y="213"/>
                  </a:lnTo>
                  <a:lnTo>
                    <a:pt x="84" y="217"/>
                  </a:lnTo>
                  <a:lnTo>
                    <a:pt x="84" y="221"/>
                  </a:lnTo>
                  <a:lnTo>
                    <a:pt x="85" y="222"/>
                  </a:lnTo>
                  <a:lnTo>
                    <a:pt x="86" y="226"/>
                  </a:lnTo>
                  <a:lnTo>
                    <a:pt x="88" y="227"/>
                  </a:lnTo>
                  <a:lnTo>
                    <a:pt x="90" y="232"/>
                  </a:lnTo>
                  <a:lnTo>
                    <a:pt x="90" y="233"/>
                  </a:lnTo>
                  <a:lnTo>
                    <a:pt x="89" y="233"/>
                  </a:lnTo>
                  <a:lnTo>
                    <a:pt x="90" y="237"/>
                  </a:lnTo>
                  <a:lnTo>
                    <a:pt x="89" y="239"/>
                  </a:lnTo>
                  <a:lnTo>
                    <a:pt x="91" y="241"/>
                  </a:lnTo>
                  <a:lnTo>
                    <a:pt x="92" y="243"/>
                  </a:lnTo>
                  <a:lnTo>
                    <a:pt x="86" y="242"/>
                  </a:lnTo>
                  <a:lnTo>
                    <a:pt x="86" y="239"/>
                  </a:lnTo>
                  <a:lnTo>
                    <a:pt x="84" y="238"/>
                  </a:lnTo>
                  <a:lnTo>
                    <a:pt x="83" y="238"/>
                  </a:lnTo>
                  <a:lnTo>
                    <a:pt x="83" y="239"/>
                  </a:lnTo>
                  <a:lnTo>
                    <a:pt x="82" y="238"/>
                  </a:lnTo>
                  <a:lnTo>
                    <a:pt x="81" y="243"/>
                  </a:lnTo>
                  <a:lnTo>
                    <a:pt x="77" y="244"/>
                  </a:lnTo>
                  <a:lnTo>
                    <a:pt x="77" y="243"/>
                  </a:lnTo>
                  <a:lnTo>
                    <a:pt x="75" y="242"/>
                  </a:lnTo>
                  <a:lnTo>
                    <a:pt x="74" y="243"/>
                  </a:lnTo>
                  <a:lnTo>
                    <a:pt x="74" y="241"/>
                  </a:lnTo>
                  <a:lnTo>
                    <a:pt x="74" y="238"/>
                  </a:lnTo>
                  <a:lnTo>
                    <a:pt x="73" y="239"/>
                  </a:lnTo>
                  <a:lnTo>
                    <a:pt x="69" y="236"/>
                  </a:lnTo>
                  <a:lnTo>
                    <a:pt x="67" y="234"/>
                  </a:lnTo>
                  <a:lnTo>
                    <a:pt x="66" y="236"/>
                  </a:lnTo>
                  <a:lnTo>
                    <a:pt x="66" y="239"/>
                  </a:lnTo>
                  <a:lnTo>
                    <a:pt x="59" y="248"/>
                  </a:lnTo>
                  <a:lnTo>
                    <a:pt x="55" y="248"/>
                  </a:lnTo>
                  <a:lnTo>
                    <a:pt x="53" y="247"/>
                  </a:lnTo>
                  <a:lnTo>
                    <a:pt x="47" y="242"/>
                  </a:lnTo>
                  <a:lnTo>
                    <a:pt x="46" y="239"/>
                  </a:lnTo>
                  <a:lnTo>
                    <a:pt x="50" y="238"/>
                  </a:lnTo>
                  <a:lnTo>
                    <a:pt x="48" y="234"/>
                  </a:lnTo>
                  <a:lnTo>
                    <a:pt x="44" y="236"/>
                  </a:lnTo>
                  <a:lnTo>
                    <a:pt x="41" y="233"/>
                  </a:lnTo>
                  <a:lnTo>
                    <a:pt x="40" y="232"/>
                  </a:lnTo>
                  <a:lnTo>
                    <a:pt x="41" y="228"/>
                  </a:lnTo>
                  <a:lnTo>
                    <a:pt x="38" y="223"/>
                  </a:lnTo>
                  <a:lnTo>
                    <a:pt x="37" y="224"/>
                  </a:lnTo>
                  <a:lnTo>
                    <a:pt x="38" y="229"/>
                  </a:lnTo>
                  <a:lnTo>
                    <a:pt x="36" y="232"/>
                  </a:lnTo>
                  <a:lnTo>
                    <a:pt x="35" y="233"/>
                  </a:lnTo>
                  <a:lnTo>
                    <a:pt x="32" y="231"/>
                  </a:lnTo>
                  <a:lnTo>
                    <a:pt x="32" y="228"/>
                  </a:lnTo>
                  <a:lnTo>
                    <a:pt x="30" y="227"/>
                  </a:lnTo>
                  <a:lnTo>
                    <a:pt x="29" y="223"/>
                  </a:lnTo>
                  <a:lnTo>
                    <a:pt x="25" y="228"/>
                  </a:lnTo>
                  <a:lnTo>
                    <a:pt x="25" y="224"/>
                  </a:lnTo>
                  <a:lnTo>
                    <a:pt x="25" y="223"/>
                  </a:lnTo>
                  <a:lnTo>
                    <a:pt x="24" y="219"/>
                  </a:lnTo>
                  <a:lnTo>
                    <a:pt x="25" y="218"/>
                  </a:lnTo>
                  <a:lnTo>
                    <a:pt x="25" y="216"/>
                  </a:lnTo>
                  <a:lnTo>
                    <a:pt x="22" y="207"/>
                  </a:lnTo>
                  <a:lnTo>
                    <a:pt x="22" y="202"/>
                  </a:lnTo>
                  <a:lnTo>
                    <a:pt x="22" y="202"/>
                  </a:lnTo>
                  <a:lnTo>
                    <a:pt x="21" y="195"/>
                  </a:lnTo>
                  <a:lnTo>
                    <a:pt x="22" y="193"/>
                  </a:lnTo>
                  <a:lnTo>
                    <a:pt x="21" y="190"/>
                  </a:lnTo>
                  <a:lnTo>
                    <a:pt x="20" y="187"/>
                  </a:lnTo>
                  <a:lnTo>
                    <a:pt x="18" y="189"/>
                  </a:lnTo>
                  <a:lnTo>
                    <a:pt x="17" y="184"/>
                  </a:lnTo>
                  <a:lnTo>
                    <a:pt x="16" y="171"/>
                  </a:lnTo>
                  <a:lnTo>
                    <a:pt x="15" y="171"/>
                  </a:lnTo>
                  <a:lnTo>
                    <a:pt x="14" y="172"/>
                  </a:lnTo>
                  <a:lnTo>
                    <a:pt x="12" y="172"/>
                  </a:lnTo>
                  <a:lnTo>
                    <a:pt x="10" y="171"/>
                  </a:lnTo>
                  <a:lnTo>
                    <a:pt x="12" y="169"/>
                  </a:lnTo>
                  <a:lnTo>
                    <a:pt x="10" y="167"/>
                  </a:lnTo>
                  <a:lnTo>
                    <a:pt x="5" y="160"/>
                  </a:lnTo>
                  <a:lnTo>
                    <a:pt x="2" y="160"/>
                  </a:lnTo>
                  <a:lnTo>
                    <a:pt x="5" y="159"/>
                  </a:lnTo>
                  <a:lnTo>
                    <a:pt x="8" y="159"/>
                  </a:lnTo>
                  <a:lnTo>
                    <a:pt x="12" y="156"/>
                  </a:lnTo>
                  <a:lnTo>
                    <a:pt x="12" y="155"/>
                  </a:lnTo>
                  <a:lnTo>
                    <a:pt x="12" y="150"/>
                  </a:lnTo>
                  <a:lnTo>
                    <a:pt x="12" y="149"/>
                  </a:lnTo>
                  <a:lnTo>
                    <a:pt x="12" y="146"/>
                  </a:lnTo>
                  <a:lnTo>
                    <a:pt x="9" y="146"/>
                  </a:lnTo>
                  <a:lnTo>
                    <a:pt x="12" y="141"/>
                  </a:lnTo>
                  <a:lnTo>
                    <a:pt x="10" y="139"/>
                  </a:lnTo>
                  <a:lnTo>
                    <a:pt x="12" y="139"/>
                  </a:lnTo>
                  <a:lnTo>
                    <a:pt x="10" y="137"/>
                  </a:lnTo>
                  <a:lnTo>
                    <a:pt x="12" y="133"/>
                  </a:lnTo>
                  <a:lnTo>
                    <a:pt x="8" y="132"/>
                  </a:lnTo>
                  <a:lnTo>
                    <a:pt x="8" y="128"/>
                  </a:lnTo>
                  <a:lnTo>
                    <a:pt x="7" y="127"/>
                  </a:lnTo>
                  <a:lnTo>
                    <a:pt x="7" y="125"/>
                  </a:lnTo>
                  <a:lnTo>
                    <a:pt x="6" y="124"/>
                  </a:lnTo>
                  <a:lnTo>
                    <a:pt x="6" y="122"/>
                  </a:lnTo>
                  <a:lnTo>
                    <a:pt x="5" y="122"/>
                  </a:lnTo>
                  <a:lnTo>
                    <a:pt x="5" y="118"/>
                  </a:lnTo>
                  <a:lnTo>
                    <a:pt x="2" y="118"/>
                  </a:lnTo>
                  <a:lnTo>
                    <a:pt x="2" y="115"/>
                  </a:lnTo>
                  <a:lnTo>
                    <a:pt x="1" y="114"/>
                  </a:lnTo>
                  <a:lnTo>
                    <a:pt x="2" y="112"/>
                  </a:lnTo>
                  <a:lnTo>
                    <a:pt x="1" y="111"/>
                  </a:lnTo>
                  <a:lnTo>
                    <a:pt x="3" y="111"/>
                  </a:lnTo>
                  <a:lnTo>
                    <a:pt x="5" y="106"/>
                  </a:lnTo>
                  <a:lnTo>
                    <a:pt x="3" y="102"/>
                  </a:lnTo>
                  <a:lnTo>
                    <a:pt x="3" y="98"/>
                  </a:lnTo>
                  <a:lnTo>
                    <a:pt x="1" y="97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2" y="96"/>
                  </a:lnTo>
                  <a:lnTo>
                    <a:pt x="5" y="91"/>
                  </a:lnTo>
                  <a:lnTo>
                    <a:pt x="7" y="92"/>
                  </a:lnTo>
                  <a:lnTo>
                    <a:pt x="7" y="88"/>
                  </a:lnTo>
                  <a:lnTo>
                    <a:pt x="6" y="81"/>
                  </a:lnTo>
                  <a:lnTo>
                    <a:pt x="7" y="83"/>
                  </a:lnTo>
                  <a:lnTo>
                    <a:pt x="7" y="86"/>
                  </a:lnTo>
                  <a:lnTo>
                    <a:pt x="9" y="86"/>
                  </a:lnTo>
                  <a:lnTo>
                    <a:pt x="9" y="84"/>
                  </a:lnTo>
                  <a:lnTo>
                    <a:pt x="15" y="86"/>
                  </a:lnTo>
                  <a:lnTo>
                    <a:pt x="17" y="91"/>
                  </a:lnTo>
                  <a:lnTo>
                    <a:pt x="17" y="94"/>
                  </a:lnTo>
                  <a:lnTo>
                    <a:pt x="12" y="96"/>
                  </a:lnTo>
                  <a:lnTo>
                    <a:pt x="15" y="98"/>
                  </a:lnTo>
                  <a:lnTo>
                    <a:pt x="14" y="102"/>
                  </a:lnTo>
                  <a:lnTo>
                    <a:pt x="15" y="106"/>
                  </a:lnTo>
                  <a:lnTo>
                    <a:pt x="17" y="106"/>
                  </a:lnTo>
                  <a:lnTo>
                    <a:pt x="18" y="103"/>
                  </a:lnTo>
                  <a:lnTo>
                    <a:pt x="21" y="103"/>
                  </a:lnTo>
                  <a:lnTo>
                    <a:pt x="20" y="101"/>
                  </a:lnTo>
                  <a:lnTo>
                    <a:pt x="22" y="96"/>
                  </a:lnTo>
                  <a:lnTo>
                    <a:pt x="21" y="93"/>
                  </a:lnTo>
                  <a:lnTo>
                    <a:pt x="20" y="89"/>
                  </a:lnTo>
                  <a:lnTo>
                    <a:pt x="21" y="87"/>
                  </a:lnTo>
                  <a:lnTo>
                    <a:pt x="23" y="87"/>
                  </a:lnTo>
                  <a:lnTo>
                    <a:pt x="23" y="84"/>
                  </a:lnTo>
                  <a:lnTo>
                    <a:pt x="25" y="86"/>
                  </a:lnTo>
                  <a:lnTo>
                    <a:pt x="25" y="94"/>
                  </a:lnTo>
                  <a:lnTo>
                    <a:pt x="28" y="96"/>
                  </a:lnTo>
                  <a:lnTo>
                    <a:pt x="28" y="93"/>
                  </a:lnTo>
                  <a:lnTo>
                    <a:pt x="29" y="91"/>
                  </a:lnTo>
                  <a:lnTo>
                    <a:pt x="28" y="88"/>
                  </a:lnTo>
                  <a:lnTo>
                    <a:pt x="28" y="84"/>
                  </a:lnTo>
                  <a:lnTo>
                    <a:pt x="28" y="84"/>
                  </a:lnTo>
                  <a:lnTo>
                    <a:pt x="36" y="88"/>
                  </a:lnTo>
                  <a:lnTo>
                    <a:pt x="38" y="91"/>
                  </a:lnTo>
                  <a:lnTo>
                    <a:pt x="40" y="89"/>
                  </a:lnTo>
                  <a:lnTo>
                    <a:pt x="41" y="93"/>
                  </a:lnTo>
                  <a:lnTo>
                    <a:pt x="45" y="98"/>
                  </a:lnTo>
                  <a:lnTo>
                    <a:pt x="46" y="103"/>
                  </a:lnTo>
                  <a:lnTo>
                    <a:pt x="47" y="99"/>
                  </a:lnTo>
                  <a:lnTo>
                    <a:pt x="50" y="101"/>
                  </a:lnTo>
                  <a:lnTo>
                    <a:pt x="51" y="103"/>
                  </a:lnTo>
                  <a:lnTo>
                    <a:pt x="51" y="108"/>
                  </a:lnTo>
                  <a:lnTo>
                    <a:pt x="52" y="111"/>
                  </a:lnTo>
                  <a:lnTo>
                    <a:pt x="55" y="112"/>
                  </a:lnTo>
                  <a:lnTo>
                    <a:pt x="56" y="115"/>
                  </a:lnTo>
                  <a:lnTo>
                    <a:pt x="58" y="112"/>
                  </a:lnTo>
                  <a:lnTo>
                    <a:pt x="67" y="115"/>
                  </a:lnTo>
                  <a:lnTo>
                    <a:pt x="67" y="119"/>
                  </a:lnTo>
                  <a:lnTo>
                    <a:pt x="68" y="118"/>
                  </a:lnTo>
                  <a:lnTo>
                    <a:pt x="68" y="120"/>
                  </a:lnTo>
                  <a:lnTo>
                    <a:pt x="68" y="123"/>
                  </a:lnTo>
                  <a:lnTo>
                    <a:pt x="69" y="128"/>
                  </a:lnTo>
                  <a:lnTo>
                    <a:pt x="68" y="130"/>
                  </a:lnTo>
                  <a:lnTo>
                    <a:pt x="68" y="134"/>
                  </a:lnTo>
                  <a:lnTo>
                    <a:pt x="70" y="135"/>
                  </a:lnTo>
                  <a:lnTo>
                    <a:pt x="75" y="133"/>
                  </a:lnTo>
                  <a:lnTo>
                    <a:pt x="78" y="134"/>
                  </a:lnTo>
                  <a:lnTo>
                    <a:pt x="81" y="133"/>
                  </a:lnTo>
                  <a:lnTo>
                    <a:pt x="83" y="134"/>
                  </a:lnTo>
                  <a:lnTo>
                    <a:pt x="83" y="132"/>
                  </a:lnTo>
                  <a:lnTo>
                    <a:pt x="84" y="128"/>
                  </a:lnTo>
                  <a:lnTo>
                    <a:pt x="85" y="128"/>
                  </a:lnTo>
                  <a:lnTo>
                    <a:pt x="85" y="127"/>
                  </a:lnTo>
                  <a:lnTo>
                    <a:pt x="88" y="123"/>
                  </a:lnTo>
                  <a:lnTo>
                    <a:pt x="85" y="122"/>
                  </a:lnTo>
                  <a:lnTo>
                    <a:pt x="86" y="119"/>
                  </a:lnTo>
                  <a:lnTo>
                    <a:pt x="85" y="118"/>
                  </a:lnTo>
                  <a:lnTo>
                    <a:pt x="85" y="117"/>
                  </a:lnTo>
                  <a:lnTo>
                    <a:pt x="88" y="115"/>
                  </a:lnTo>
                  <a:lnTo>
                    <a:pt x="88" y="114"/>
                  </a:lnTo>
                  <a:lnTo>
                    <a:pt x="88" y="112"/>
                  </a:lnTo>
                  <a:lnTo>
                    <a:pt x="86" y="108"/>
                  </a:lnTo>
                  <a:lnTo>
                    <a:pt x="88" y="107"/>
                  </a:lnTo>
                  <a:lnTo>
                    <a:pt x="88" y="104"/>
                  </a:lnTo>
                  <a:lnTo>
                    <a:pt x="88" y="103"/>
                  </a:lnTo>
                  <a:lnTo>
                    <a:pt x="90" y="106"/>
                  </a:lnTo>
                  <a:lnTo>
                    <a:pt x="90" y="109"/>
                  </a:lnTo>
                  <a:lnTo>
                    <a:pt x="92" y="107"/>
                  </a:lnTo>
                  <a:lnTo>
                    <a:pt x="96" y="108"/>
                  </a:lnTo>
                  <a:lnTo>
                    <a:pt x="98" y="103"/>
                  </a:lnTo>
                  <a:lnTo>
                    <a:pt x="100" y="103"/>
                  </a:lnTo>
                  <a:lnTo>
                    <a:pt x="100" y="99"/>
                  </a:lnTo>
                  <a:lnTo>
                    <a:pt x="101" y="98"/>
                  </a:lnTo>
                  <a:lnTo>
                    <a:pt x="104" y="91"/>
                  </a:lnTo>
                  <a:lnTo>
                    <a:pt x="105" y="97"/>
                  </a:lnTo>
                  <a:lnTo>
                    <a:pt x="106" y="98"/>
                  </a:lnTo>
                  <a:lnTo>
                    <a:pt x="108" y="97"/>
                  </a:lnTo>
                  <a:lnTo>
                    <a:pt x="111" y="98"/>
                  </a:lnTo>
                  <a:lnTo>
                    <a:pt x="114" y="107"/>
                  </a:lnTo>
                  <a:lnTo>
                    <a:pt x="120" y="112"/>
                  </a:lnTo>
                  <a:lnTo>
                    <a:pt x="121" y="111"/>
                  </a:lnTo>
                  <a:lnTo>
                    <a:pt x="122" y="104"/>
                  </a:lnTo>
                  <a:lnTo>
                    <a:pt x="121" y="103"/>
                  </a:lnTo>
                  <a:lnTo>
                    <a:pt x="119" y="98"/>
                  </a:lnTo>
                  <a:lnTo>
                    <a:pt x="117" y="89"/>
                  </a:lnTo>
                  <a:lnTo>
                    <a:pt x="116" y="86"/>
                  </a:lnTo>
                  <a:lnTo>
                    <a:pt x="116" y="82"/>
                  </a:lnTo>
                  <a:lnTo>
                    <a:pt x="113" y="80"/>
                  </a:lnTo>
                  <a:lnTo>
                    <a:pt x="113" y="77"/>
                  </a:lnTo>
                  <a:lnTo>
                    <a:pt x="116" y="71"/>
                  </a:lnTo>
                  <a:lnTo>
                    <a:pt x="114" y="70"/>
                  </a:lnTo>
                  <a:lnTo>
                    <a:pt x="111" y="62"/>
                  </a:lnTo>
                  <a:lnTo>
                    <a:pt x="112" y="61"/>
                  </a:lnTo>
                  <a:lnTo>
                    <a:pt x="113" y="56"/>
                  </a:lnTo>
                  <a:lnTo>
                    <a:pt x="117" y="51"/>
                  </a:lnTo>
                  <a:lnTo>
                    <a:pt x="128" y="50"/>
                  </a:lnTo>
                  <a:lnTo>
                    <a:pt x="128" y="46"/>
                  </a:lnTo>
                  <a:lnTo>
                    <a:pt x="130" y="45"/>
                  </a:lnTo>
                  <a:lnTo>
                    <a:pt x="130" y="42"/>
                  </a:lnTo>
                  <a:lnTo>
                    <a:pt x="129" y="41"/>
                  </a:lnTo>
                  <a:lnTo>
                    <a:pt x="121" y="42"/>
                  </a:lnTo>
                  <a:lnTo>
                    <a:pt x="117" y="45"/>
                  </a:lnTo>
                  <a:lnTo>
                    <a:pt x="113" y="46"/>
                  </a:lnTo>
                  <a:lnTo>
                    <a:pt x="112" y="47"/>
                  </a:lnTo>
                  <a:lnTo>
                    <a:pt x="112" y="47"/>
                  </a:lnTo>
                  <a:lnTo>
                    <a:pt x="115" y="50"/>
                  </a:lnTo>
                  <a:lnTo>
                    <a:pt x="115" y="50"/>
                  </a:lnTo>
                  <a:lnTo>
                    <a:pt x="111" y="56"/>
                  </a:lnTo>
                  <a:lnTo>
                    <a:pt x="105" y="58"/>
                  </a:lnTo>
                  <a:lnTo>
                    <a:pt x="104" y="56"/>
                  </a:lnTo>
                  <a:lnTo>
                    <a:pt x="104" y="55"/>
                  </a:lnTo>
                  <a:lnTo>
                    <a:pt x="108" y="50"/>
                  </a:lnTo>
                  <a:lnTo>
                    <a:pt x="103" y="50"/>
                  </a:lnTo>
                  <a:lnTo>
                    <a:pt x="101" y="47"/>
                  </a:lnTo>
                  <a:lnTo>
                    <a:pt x="103" y="44"/>
                  </a:lnTo>
                  <a:lnTo>
                    <a:pt x="104" y="42"/>
                  </a:lnTo>
                  <a:lnTo>
                    <a:pt x="104" y="4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54" name="Freeform 1218" descr="30%"/>
            <p:cNvSpPr>
              <a:spLocks/>
            </p:cNvSpPr>
            <p:nvPr/>
          </p:nvSpPr>
          <p:spPr bwMode="auto">
            <a:xfrm>
              <a:off x="5706558" y="5045596"/>
              <a:ext cx="1859" cy="3215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0" y="6"/>
                </a:cxn>
                <a:cxn ang="0">
                  <a:pos x="1" y="5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" y="2"/>
                </a:cxn>
                <a:cxn ang="0">
                  <a:pos x="2" y="5"/>
                </a:cxn>
              </a:cxnLst>
              <a:rect l="0" t="0" r="r" b="b"/>
              <a:pathLst>
                <a:path w="3" h="6">
                  <a:moveTo>
                    <a:pt x="2" y="5"/>
                  </a:moveTo>
                  <a:lnTo>
                    <a:pt x="0" y="6"/>
                  </a:lnTo>
                  <a:lnTo>
                    <a:pt x="1" y="5"/>
                  </a:lnTo>
                  <a:lnTo>
                    <a:pt x="0" y="2"/>
                  </a:lnTo>
                  <a:lnTo>
                    <a:pt x="1" y="0"/>
                  </a:lnTo>
                  <a:lnTo>
                    <a:pt x="3" y="2"/>
                  </a:lnTo>
                  <a:lnTo>
                    <a:pt x="2" y="5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55" name="Freeform 1219" descr="30%"/>
            <p:cNvSpPr>
              <a:spLocks/>
            </p:cNvSpPr>
            <p:nvPr/>
          </p:nvSpPr>
          <p:spPr bwMode="auto">
            <a:xfrm>
              <a:off x="6074808" y="4314501"/>
              <a:ext cx="1859" cy="3215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1" y="5"/>
                </a:cxn>
                <a:cxn ang="0">
                  <a:pos x="1" y="7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" y="4"/>
                </a:cxn>
              </a:cxnLst>
              <a:rect l="0" t="0" r="r" b="b"/>
              <a:pathLst>
                <a:path w="1" h="7">
                  <a:moveTo>
                    <a:pt x="1" y="4"/>
                  </a:moveTo>
                  <a:lnTo>
                    <a:pt x="1" y="5"/>
                  </a:lnTo>
                  <a:lnTo>
                    <a:pt x="1" y="7"/>
                  </a:lnTo>
                  <a:lnTo>
                    <a:pt x="0" y="2"/>
                  </a:lnTo>
                  <a:lnTo>
                    <a:pt x="1" y="0"/>
                  </a:lnTo>
                  <a:lnTo>
                    <a:pt x="1" y="4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56" name="Freeform 1220" descr="30%"/>
            <p:cNvSpPr>
              <a:spLocks/>
            </p:cNvSpPr>
            <p:nvPr/>
          </p:nvSpPr>
          <p:spPr bwMode="auto">
            <a:xfrm>
              <a:off x="6076667" y="4255048"/>
              <a:ext cx="1859" cy="3215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1" y="4"/>
                </a:cxn>
              </a:cxnLst>
              <a:rect l="0" t="0" r="r" b="b"/>
              <a:pathLst>
                <a:path w="2" h="4">
                  <a:moveTo>
                    <a:pt x="1" y="4"/>
                  </a:move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4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57" name="Freeform 1221" descr="30%"/>
            <p:cNvSpPr>
              <a:spLocks/>
            </p:cNvSpPr>
            <p:nvPr/>
          </p:nvSpPr>
          <p:spPr bwMode="auto">
            <a:xfrm>
              <a:off x="5678660" y="5726878"/>
              <a:ext cx="13016" cy="11249"/>
            </a:xfrm>
            <a:custGeom>
              <a:avLst/>
              <a:gdLst/>
              <a:ahLst/>
              <a:cxnLst>
                <a:cxn ang="0">
                  <a:pos x="7" y="1"/>
                </a:cxn>
                <a:cxn ang="0">
                  <a:pos x="10" y="2"/>
                </a:cxn>
                <a:cxn ang="0">
                  <a:pos x="12" y="0"/>
                </a:cxn>
                <a:cxn ang="0">
                  <a:pos x="14" y="2"/>
                </a:cxn>
                <a:cxn ang="0">
                  <a:pos x="14" y="5"/>
                </a:cxn>
                <a:cxn ang="0">
                  <a:pos x="11" y="2"/>
                </a:cxn>
                <a:cxn ang="0">
                  <a:pos x="9" y="7"/>
                </a:cxn>
                <a:cxn ang="0">
                  <a:pos x="5" y="6"/>
                </a:cxn>
                <a:cxn ang="0">
                  <a:pos x="4" y="9"/>
                </a:cxn>
                <a:cxn ang="0">
                  <a:pos x="2" y="15"/>
                </a:cxn>
                <a:cxn ang="0">
                  <a:pos x="2" y="20"/>
                </a:cxn>
                <a:cxn ang="0">
                  <a:pos x="1" y="21"/>
                </a:cxn>
                <a:cxn ang="0">
                  <a:pos x="0" y="19"/>
                </a:cxn>
                <a:cxn ang="0">
                  <a:pos x="0" y="15"/>
                </a:cxn>
                <a:cxn ang="0">
                  <a:pos x="3" y="7"/>
                </a:cxn>
                <a:cxn ang="0">
                  <a:pos x="5" y="1"/>
                </a:cxn>
                <a:cxn ang="0">
                  <a:pos x="7" y="1"/>
                </a:cxn>
              </a:cxnLst>
              <a:rect l="0" t="0" r="r" b="b"/>
              <a:pathLst>
                <a:path w="14" h="21">
                  <a:moveTo>
                    <a:pt x="7" y="1"/>
                  </a:moveTo>
                  <a:lnTo>
                    <a:pt x="10" y="2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4" y="5"/>
                  </a:lnTo>
                  <a:lnTo>
                    <a:pt x="11" y="2"/>
                  </a:lnTo>
                  <a:lnTo>
                    <a:pt x="9" y="7"/>
                  </a:lnTo>
                  <a:lnTo>
                    <a:pt x="5" y="6"/>
                  </a:lnTo>
                  <a:lnTo>
                    <a:pt x="4" y="9"/>
                  </a:lnTo>
                  <a:lnTo>
                    <a:pt x="2" y="15"/>
                  </a:lnTo>
                  <a:lnTo>
                    <a:pt x="2" y="20"/>
                  </a:lnTo>
                  <a:lnTo>
                    <a:pt x="1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3" y="7"/>
                  </a:lnTo>
                  <a:lnTo>
                    <a:pt x="5" y="1"/>
                  </a:lnTo>
                  <a:lnTo>
                    <a:pt x="7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58" name="Freeform 1222" descr="30%"/>
            <p:cNvSpPr>
              <a:spLocks/>
            </p:cNvSpPr>
            <p:nvPr/>
          </p:nvSpPr>
          <p:spPr bwMode="auto">
            <a:xfrm>
              <a:off x="5678660" y="5060055"/>
              <a:ext cx="9297" cy="12853"/>
            </a:xfrm>
            <a:custGeom>
              <a:avLst/>
              <a:gdLst/>
              <a:ahLst/>
              <a:cxnLst>
                <a:cxn ang="0">
                  <a:pos x="2" y="7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3" y="2"/>
                </a:cxn>
                <a:cxn ang="0">
                  <a:pos x="4" y="5"/>
                </a:cxn>
                <a:cxn ang="0">
                  <a:pos x="8" y="5"/>
                </a:cxn>
                <a:cxn ang="0">
                  <a:pos x="10" y="14"/>
                </a:cxn>
                <a:cxn ang="0">
                  <a:pos x="9" y="19"/>
                </a:cxn>
                <a:cxn ang="0">
                  <a:pos x="8" y="19"/>
                </a:cxn>
                <a:cxn ang="0">
                  <a:pos x="6" y="23"/>
                </a:cxn>
                <a:cxn ang="0">
                  <a:pos x="3" y="25"/>
                </a:cxn>
                <a:cxn ang="0">
                  <a:pos x="3" y="24"/>
                </a:cxn>
                <a:cxn ang="0">
                  <a:pos x="0" y="15"/>
                </a:cxn>
                <a:cxn ang="0">
                  <a:pos x="2" y="7"/>
                </a:cxn>
              </a:cxnLst>
              <a:rect l="0" t="0" r="r" b="b"/>
              <a:pathLst>
                <a:path w="10" h="25">
                  <a:moveTo>
                    <a:pt x="2" y="7"/>
                  </a:moveTo>
                  <a:lnTo>
                    <a:pt x="1" y="3"/>
                  </a:lnTo>
                  <a:lnTo>
                    <a:pt x="1" y="0"/>
                  </a:lnTo>
                  <a:lnTo>
                    <a:pt x="3" y="2"/>
                  </a:lnTo>
                  <a:lnTo>
                    <a:pt x="4" y="5"/>
                  </a:lnTo>
                  <a:lnTo>
                    <a:pt x="8" y="5"/>
                  </a:lnTo>
                  <a:lnTo>
                    <a:pt x="10" y="14"/>
                  </a:lnTo>
                  <a:lnTo>
                    <a:pt x="9" y="19"/>
                  </a:lnTo>
                  <a:lnTo>
                    <a:pt x="8" y="19"/>
                  </a:lnTo>
                  <a:lnTo>
                    <a:pt x="6" y="23"/>
                  </a:lnTo>
                  <a:lnTo>
                    <a:pt x="3" y="25"/>
                  </a:lnTo>
                  <a:lnTo>
                    <a:pt x="3" y="24"/>
                  </a:lnTo>
                  <a:lnTo>
                    <a:pt x="0" y="15"/>
                  </a:lnTo>
                  <a:lnTo>
                    <a:pt x="2" y="7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59" name="Freeform 1223" descr="30%"/>
            <p:cNvSpPr>
              <a:spLocks/>
            </p:cNvSpPr>
            <p:nvPr/>
          </p:nvSpPr>
          <p:spPr bwMode="auto">
            <a:xfrm>
              <a:off x="6065510" y="4324140"/>
              <a:ext cx="5578" cy="4819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3" y="6"/>
                </a:cxn>
                <a:cxn ang="0">
                  <a:pos x="2" y="8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3" y="4"/>
                </a:cxn>
                <a:cxn ang="0">
                  <a:pos x="3" y="0"/>
                </a:cxn>
                <a:cxn ang="0">
                  <a:pos x="7" y="1"/>
                </a:cxn>
                <a:cxn ang="0">
                  <a:pos x="7" y="2"/>
                </a:cxn>
                <a:cxn ang="0">
                  <a:pos x="5" y="4"/>
                </a:cxn>
                <a:cxn ang="0">
                  <a:pos x="5" y="5"/>
                </a:cxn>
              </a:cxnLst>
              <a:rect l="0" t="0" r="r" b="b"/>
              <a:pathLst>
                <a:path w="7" h="10">
                  <a:moveTo>
                    <a:pt x="5" y="5"/>
                  </a:moveTo>
                  <a:lnTo>
                    <a:pt x="3" y="6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3" y="4"/>
                  </a:lnTo>
                  <a:lnTo>
                    <a:pt x="3" y="0"/>
                  </a:lnTo>
                  <a:lnTo>
                    <a:pt x="7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0" name="Freeform 1224" descr="30%"/>
            <p:cNvSpPr>
              <a:spLocks/>
            </p:cNvSpPr>
            <p:nvPr/>
          </p:nvSpPr>
          <p:spPr bwMode="auto">
            <a:xfrm>
              <a:off x="6595561" y="5227164"/>
              <a:ext cx="1859" cy="160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1" name="Freeform 1225" descr="30%"/>
            <p:cNvSpPr>
              <a:spLocks/>
            </p:cNvSpPr>
            <p:nvPr/>
          </p:nvSpPr>
          <p:spPr bwMode="auto">
            <a:xfrm>
              <a:off x="4729160" y="4058875"/>
              <a:ext cx="5845" cy="0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" y="2"/>
                </a:cxn>
              </a:cxnLst>
              <a:rect l="0" t="0" r="r" b="b"/>
              <a:pathLst>
                <a:path w="1" h="3">
                  <a:moveTo>
                    <a:pt x="1" y="2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2" name="Freeform 1226" descr="30%"/>
            <p:cNvSpPr>
              <a:spLocks/>
            </p:cNvSpPr>
            <p:nvPr/>
          </p:nvSpPr>
          <p:spPr bwMode="auto">
            <a:xfrm>
              <a:off x="4723314" y="4674213"/>
              <a:ext cx="5845" cy="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3" name="Freeform 1227" descr="30%"/>
            <p:cNvSpPr>
              <a:spLocks/>
            </p:cNvSpPr>
            <p:nvPr/>
          </p:nvSpPr>
          <p:spPr bwMode="auto">
            <a:xfrm>
              <a:off x="4723314" y="4668998"/>
              <a:ext cx="0" cy="0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1" y="4"/>
                </a:cxn>
                <a:cxn ang="0">
                  <a:pos x="0" y="0"/>
                </a:cxn>
                <a:cxn ang="0">
                  <a:pos x="4" y="1"/>
                </a:cxn>
                <a:cxn ang="0">
                  <a:pos x="5" y="2"/>
                </a:cxn>
                <a:cxn ang="0">
                  <a:pos x="2" y="4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lnTo>
                    <a:pt x="1" y="4"/>
                  </a:lnTo>
                  <a:lnTo>
                    <a:pt x="0" y="0"/>
                  </a:lnTo>
                  <a:lnTo>
                    <a:pt x="4" y="1"/>
                  </a:lnTo>
                  <a:lnTo>
                    <a:pt x="5" y="2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4" name="Freeform 1228" descr="30%"/>
            <p:cNvSpPr>
              <a:spLocks/>
            </p:cNvSpPr>
            <p:nvPr/>
          </p:nvSpPr>
          <p:spPr bwMode="auto">
            <a:xfrm>
              <a:off x="4717469" y="4595992"/>
              <a:ext cx="70146" cy="109509"/>
            </a:xfrm>
            <a:custGeom>
              <a:avLst/>
              <a:gdLst/>
              <a:ahLst/>
              <a:cxnLst>
                <a:cxn ang="0">
                  <a:pos x="62" y="2"/>
                </a:cxn>
                <a:cxn ang="0">
                  <a:pos x="65" y="12"/>
                </a:cxn>
                <a:cxn ang="0">
                  <a:pos x="62" y="9"/>
                </a:cxn>
                <a:cxn ang="0">
                  <a:pos x="59" y="14"/>
                </a:cxn>
                <a:cxn ang="0">
                  <a:pos x="60" y="23"/>
                </a:cxn>
                <a:cxn ang="0">
                  <a:pos x="54" y="30"/>
                </a:cxn>
                <a:cxn ang="0">
                  <a:pos x="53" y="47"/>
                </a:cxn>
                <a:cxn ang="0">
                  <a:pos x="53" y="55"/>
                </a:cxn>
                <a:cxn ang="0">
                  <a:pos x="51" y="64"/>
                </a:cxn>
                <a:cxn ang="0">
                  <a:pos x="52" y="71"/>
                </a:cxn>
                <a:cxn ang="0">
                  <a:pos x="54" y="83"/>
                </a:cxn>
                <a:cxn ang="0">
                  <a:pos x="52" y="95"/>
                </a:cxn>
                <a:cxn ang="0">
                  <a:pos x="48" y="116"/>
                </a:cxn>
                <a:cxn ang="0">
                  <a:pos x="47" y="122"/>
                </a:cxn>
                <a:cxn ang="0">
                  <a:pos x="43" y="130"/>
                </a:cxn>
                <a:cxn ang="0">
                  <a:pos x="38" y="147"/>
                </a:cxn>
                <a:cxn ang="0">
                  <a:pos x="44" y="156"/>
                </a:cxn>
                <a:cxn ang="0">
                  <a:pos x="45" y="161"/>
                </a:cxn>
                <a:cxn ang="0">
                  <a:pos x="44" y="164"/>
                </a:cxn>
                <a:cxn ang="0">
                  <a:pos x="44" y="169"/>
                </a:cxn>
                <a:cxn ang="0">
                  <a:pos x="47" y="172"/>
                </a:cxn>
                <a:cxn ang="0">
                  <a:pos x="47" y="177"/>
                </a:cxn>
                <a:cxn ang="0">
                  <a:pos x="48" y="183"/>
                </a:cxn>
                <a:cxn ang="0">
                  <a:pos x="51" y="183"/>
                </a:cxn>
                <a:cxn ang="0">
                  <a:pos x="50" y="188"/>
                </a:cxn>
                <a:cxn ang="0">
                  <a:pos x="47" y="198"/>
                </a:cxn>
                <a:cxn ang="0">
                  <a:pos x="47" y="191"/>
                </a:cxn>
                <a:cxn ang="0">
                  <a:pos x="45" y="189"/>
                </a:cxn>
                <a:cxn ang="0">
                  <a:pos x="43" y="188"/>
                </a:cxn>
                <a:cxn ang="0">
                  <a:pos x="41" y="180"/>
                </a:cxn>
                <a:cxn ang="0">
                  <a:pos x="39" y="177"/>
                </a:cxn>
                <a:cxn ang="0">
                  <a:pos x="37" y="172"/>
                </a:cxn>
                <a:cxn ang="0">
                  <a:pos x="32" y="167"/>
                </a:cxn>
                <a:cxn ang="0">
                  <a:pos x="29" y="167"/>
                </a:cxn>
                <a:cxn ang="0">
                  <a:pos x="28" y="154"/>
                </a:cxn>
                <a:cxn ang="0">
                  <a:pos x="23" y="147"/>
                </a:cxn>
                <a:cxn ang="0">
                  <a:pos x="23" y="141"/>
                </a:cxn>
                <a:cxn ang="0">
                  <a:pos x="9" y="135"/>
                </a:cxn>
                <a:cxn ang="0">
                  <a:pos x="6" y="126"/>
                </a:cxn>
                <a:cxn ang="0">
                  <a:pos x="3" y="117"/>
                </a:cxn>
                <a:cxn ang="0">
                  <a:pos x="8" y="116"/>
                </a:cxn>
                <a:cxn ang="0">
                  <a:pos x="7" y="107"/>
                </a:cxn>
                <a:cxn ang="0">
                  <a:pos x="7" y="101"/>
                </a:cxn>
                <a:cxn ang="0">
                  <a:pos x="7" y="96"/>
                </a:cxn>
                <a:cxn ang="0">
                  <a:pos x="6" y="90"/>
                </a:cxn>
                <a:cxn ang="0">
                  <a:pos x="8" y="81"/>
                </a:cxn>
                <a:cxn ang="0">
                  <a:pos x="3" y="79"/>
                </a:cxn>
                <a:cxn ang="0">
                  <a:pos x="3" y="75"/>
                </a:cxn>
                <a:cxn ang="0">
                  <a:pos x="5" y="68"/>
                </a:cxn>
                <a:cxn ang="0">
                  <a:pos x="10" y="63"/>
                </a:cxn>
                <a:cxn ang="0">
                  <a:pos x="13" y="57"/>
                </a:cxn>
                <a:cxn ang="0">
                  <a:pos x="21" y="50"/>
                </a:cxn>
                <a:cxn ang="0">
                  <a:pos x="25" y="53"/>
                </a:cxn>
                <a:cxn ang="0">
                  <a:pos x="26" y="43"/>
                </a:cxn>
                <a:cxn ang="0">
                  <a:pos x="30" y="40"/>
                </a:cxn>
                <a:cxn ang="0">
                  <a:pos x="31" y="34"/>
                </a:cxn>
                <a:cxn ang="0">
                  <a:pos x="36" y="21"/>
                </a:cxn>
                <a:cxn ang="0">
                  <a:pos x="46" y="13"/>
                </a:cxn>
                <a:cxn ang="0">
                  <a:pos x="50" y="13"/>
                </a:cxn>
                <a:cxn ang="0">
                  <a:pos x="52" y="13"/>
                </a:cxn>
                <a:cxn ang="0">
                  <a:pos x="50" y="7"/>
                </a:cxn>
                <a:cxn ang="0">
                  <a:pos x="52" y="2"/>
                </a:cxn>
                <a:cxn ang="0">
                  <a:pos x="56" y="0"/>
                </a:cxn>
              </a:cxnLst>
              <a:rect l="0" t="0" r="r" b="b"/>
              <a:pathLst>
                <a:path w="66" h="199">
                  <a:moveTo>
                    <a:pt x="60" y="2"/>
                  </a:moveTo>
                  <a:lnTo>
                    <a:pt x="61" y="3"/>
                  </a:lnTo>
                  <a:lnTo>
                    <a:pt x="62" y="2"/>
                  </a:lnTo>
                  <a:lnTo>
                    <a:pt x="65" y="3"/>
                  </a:lnTo>
                  <a:lnTo>
                    <a:pt x="66" y="7"/>
                  </a:lnTo>
                  <a:lnTo>
                    <a:pt x="65" y="12"/>
                  </a:lnTo>
                  <a:lnTo>
                    <a:pt x="63" y="16"/>
                  </a:lnTo>
                  <a:lnTo>
                    <a:pt x="62" y="14"/>
                  </a:lnTo>
                  <a:lnTo>
                    <a:pt x="62" y="9"/>
                  </a:lnTo>
                  <a:lnTo>
                    <a:pt x="60" y="9"/>
                  </a:lnTo>
                  <a:lnTo>
                    <a:pt x="60" y="13"/>
                  </a:lnTo>
                  <a:lnTo>
                    <a:pt x="59" y="14"/>
                  </a:lnTo>
                  <a:lnTo>
                    <a:pt x="60" y="16"/>
                  </a:lnTo>
                  <a:lnTo>
                    <a:pt x="60" y="19"/>
                  </a:lnTo>
                  <a:lnTo>
                    <a:pt x="60" y="23"/>
                  </a:lnTo>
                  <a:lnTo>
                    <a:pt x="58" y="24"/>
                  </a:lnTo>
                  <a:lnTo>
                    <a:pt x="56" y="28"/>
                  </a:lnTo>
                  <a:lnTo>
                    <a:pt x="54" y="30"/>
                  </a:lnTo>
                  <a:lnTo>
                    <a:pt x="55" y="40"/>
                  </a:lnTo>
                  <a:lnTo>
                    <a:pt x="55" y="43"/>
                  </a:lnTo>
                  <a:lnTo>
                    <a:pt x="53" y="47"/>
                  </a:lnTo>
                  <a:lnTo>
                    <a:pt x="54" y="50"/>
                  </a:lnTo>
                  <a:lnTo>
                    <a:pt x="53" y="53"/>
                  </a:lnTo>
                  <a:lnTo>
                    <a:pt x="53" y="55"/>
                  </a:lnTo>
                  <a:lnTo>
                    <a:pt x="53" y="57"/>
                  </a:lnTo>
                  <a:lnTo>
                    <a:pt x="52" y="60"/>
                  </a:lnTo>
                  <a:lnTo>
                    <a:pt x="51" y="64"/>
                  </a:lnTo>
                  <a:lnTo>
                    <a:pt x="52" y="66"/>
                  </a:lnTo>
                  <a:lnTo>
                    <a:pt x="51" y="70"/>
                  </a:lnTo>
                  <a:lnTo>
                    <a:pt x="52" y="71"/>
                  </a:lnTo>
                  <a:lnTo>
                    <a:pt x="51" y="78"/>
                  </a:lnTo>
                  <a:lnTo>
                    <a:pt x="51" y="80"/>
                  </a:lnTo>
                  <a:lnTo>
                    <a:pt x="54" y="83"/>
                  </a:lnTo>
                  <a:lnTo>
                    <a:pt x="54" y="84"/>
                  </a:lnTo>
                  <a:lnTo>
                    <a:pt x="52" y="89"/>
                  </a:lnTo>
                  <a:lnTo>
                    <a:pt x="52" y="95"/>
                  </a:lnTo>
                  <a:lnTo>
                    <a:pt x="50" y="102"/>
                  </a:lnTo>
                  <a:lnTo>
                    <a:pt x="51" y="107"/>
                  </a:lnTo>
                  <a:lnTo>
                    <a:pt x="48" y="116"/>
                  </a:lnTo>
                  <a:lnTo>
                    <a:pt x="51" y="118"/>
                  </a:lnTo>
                  <a:lnTo>
                    <a:pt x="50" y="121"/>
                  </a:lnTo>
                  <a:lnTo>
                    <a:pt x="47" y="122"/>
                  </a:lnTo>
                  <a:lnTo>
                    <a:pt x="47" y="125"/>
                  </a:lnTo>
                  <a:lnTo>
                    <a:pt x="45" y="127"/>
                  </a:lnTo>
                  <a:lnTo>
                    <a:pt x="43" y="130"/>
                  </a:lnTo>
                  <a:lnTo>
                    <a:pt x="39" y="137"/>
                  </a:lnTo>
                  <a:lnTo>
                    <a:pt x="38" y="144"/>
                  </a:lnTo>
                  <a:lnTo>
                    <a:pt x="38" y="147"/>
                  </a:lnTo>
                  <a:lnTo>
                    <a:pt x="40" y="152"/>
                  </a:lnTo>
                  <a:lnTo>
                    <a:pt x="41" y="153"/>
                  </a:lnTo>
                  <a:lnTo>
                    <a:pt x="44" y="156"/>
                  </a:lnTo>
                  <a:lnTo>
                    <a:pt x="43" y="158"/>
                  </a:lnTo>
                  <a:lnTo>
                    <a:pt x="45" y="159"/>
                  </a:lnTo>
                  <a:lnTo>
                    <a:pt x="45" y="161"/>
                  </a:lnTo>
                  <a:lnTo>
                    <a:pt x="43" y="162"/>
                  </a:lnTo>
                  <a:lnTo>
                    <a:pt x="43" y="163"/>
                  </a:lnTo>
                  <a:lnTo>
                    <a:pt x="44" y="164"/>
                  </a:lnTo>
                  <a:lnTo>
                    <a:pt x="44" y="165"/>
                  </a:lnTo>
                  <a:lnTo>
                    <a:pt x="43" y="167"/>
                  </a:lnTo>
                  <a:lnTo>
                    <a:pt x="44" y="169"/>
                  </a:lnTo>
                  <a:lnTo>
                    <a:pt x="46" y="167"/>
                  </a:lnTo>
                  <a:lnTo>
                    <a:pt x="47" y="168"/>
                  </a:lnTo>
                  <a:lnTo>
                    <a:pt x="47" y="172"/>
                  </a:lnTo>
                  <a:lnTo>
                    <a:pt x="47" y="174"/>
                  </a:lnTo>
                  <a:lnTo>
                    <a:pt x="46" y="175"/>
                  </a:lnTo>
                  <a:lnTo>
                    <a:pt x="47" y="177"/>
                  </a:lnTo>
                  <a:lnTo>
                    <a:pt x="47" y="182"/>
                  </a:lnTo>
                  <a:lnTo>
                    <a:pt x="50" y="180"/>
                  </a:lnTo>
                  <a:lnTo>
                    <a:pt x="48" y="183"/>
                  </a:lnTo>
                  <a:lnTo>
                    <a:pt x="48" y="185"/>
                  </a:lnTo>
                  <a:lnTo>
                    <a:pt x="50" y="187"/>
                  </a:lnTo>
                  <a:lnTo>
                    <a:pt x="51" y="183"/>
                  </a:lnTo>
                  <a:lnTo>
                    <a:pt x="52" y="184"/>
                  </a:lnTo>
                  <a:lnTo>
                    <a:pt x="52" y="189"/>
                  </a:lnTo>
                  <a:lnTo>
                    <a:pt x="50" y="188"/>
                  </a:lnTo>
                  <a:lnTo>
                    <a:pt x="48" y="198"/>
                  </a:lnTo>
                  <a:lnTo>
                    <a:pt x="47" y="199"/>
                  </a:lnTo>
                  <a:lnTo>
                    <a:pt x="47" y="198"/>
                  </a:lnTo>
                  <a:lnTo>
                    <a:pt x="48" y="196"/>
                  </a:lnTo>
                  <a:lnTo>
                    <a:pt x="47" y="194"/>
                  </a:lnTo>
                  <a:lnTo>
                    <a:pt x="47" y="191"/>
                  </a:lnTo>
                  <a:lnTo>
                    <a:pt x="46" y="193"/>
                  </a:lnTo>
                  <a:lnTo>
                    <a:pt x="46" y="189"/>
                  </a:lnTo>
                  <a:lnTo>
                    <a:pt x="45" y="189"/>
                  </a:lnTo>
                  <a:lnTo>
                    <a:pt x="45" y="185"/>
                  </a:lnTo>
                  <a:lnTo>
                    <a:pt x="44" y="188"/>
                  </a:lnTo>
                  <a:lnTo>
                    <a:pt x="43" y="188"/>
                  </a:lnTo>
                  <a:lnTo>
                    <a:pt x="41" y="184"/>
                  </a:lnTo>
                  <a:lnTo>
                    <a:pt x="40" y="182"/>
                  </a:lnTo>
                  <a:lnTo>
                    <a:pt x="41" y="180"/>
                  </a:lnTo>
                  <a:lnTo>
                    <a:pt x="40" y="179"/>
                  </a:lnTo>
                  <a:lnTo>
                    <a:pt x="39" y="179"/>
                  </a:lnTo>
                  <a:lnTo>
                    <a:pt x="39" y="177"/>
                  </a:lnTo>
                  <a:lnTo>
                    <a:pt x="37" y="177"/>
                  </a:lnTo>
                  <a:lnTo>
                    <a:pt x="37" y="174"/>
                  </a:lnTo>
                  <a:lnTo>
                    <a:pt x="37" y="172"/>
                  </a:lnTo>
                  <a:lnTo>
                    <a:pt x="35" y="170"/>
                  </a:lnTo>
                  <a:lnTo>
                    <a:pt x="33" y="167"/>
                  </a:lnTo>
                  <a:lnTo>
                    <a:pt x="32" y="167"/>
                  </a:lnTo>
                  <a:lnTo>
                    <a:pt x="31" y="165"/>
                  </a:lnTo>
                  <a:lnTo>
                    <a:pt x="30" y="167"/>
                  </a:lnTo>
                  <a:lnTo>
                    <a:pt x="29" y="167"/>
                  </a:lnTo>
                  <a:lnTo>
                    <a:pt x="30" y="165"/>
                  </a:lnTo>
                  <a:lnTo>
                    <a:pt x="28" y="162"/>
                  </a:lnTo>
                  <a:lnTo>
                    <a:pt x="28" y="154"/>
                  </a:lnTo>
                  <a:lnTo>
                    <a:pt x="25" y="152"/>
                  </a:lnTo>
                  <a:lnTo>
                    <a:pt x="23" y="151"/>
                  </a:lnTo>
                  <a:lnTo>
                    <a:pt x="23" y="147"/>
                  </a:lnTo>
                  <a:lnTo>
                    <a:pt x="23" y="146"/>
                  </a:lnTo>
                  <a:lnTo>
                    <a:pt x="24" y="143"/>
                  </a:lnTo>
                  <a:lnTo>
                    <a:pt x="23" y="141"/>
                  </a:lnTo>
                  <a:lnTo>
                    <a:pt x="20" y="137"/>
                  </a:lnTo>
                  <a:lnTo>
                    <a:pt x="14" y="137"/>
                  </a:lnTo>
                  <a:lnTo>
                    <a:pt x="9" y="135"/>
                  </a:lnTo>
                  <a:lnTo>
                    <a:pt x="8" y="135"/>
                  </a:lnTo>
                  <a:lnTo>
                    <a:pt x="8" y="130"/>
                  </a:lnTo>
                  <a:lnTo>
                    <a:pt x="6" y="126"/>
                  </a:lnTo>
                  <a:lnTo>
                    <a:pt x="3" y="126"/>
                  </a:lnTo>
                  <a:lnTo>
                    <a:pt x="0" y="117"/>
                  </a:lnTo>
                  <a:lnTo>
                    <a:pt x="3" y="117"/>
                  </a:lnTo>
                  <a:lnTo>
                    <a:pt x="5" y="115"/>
                  </a:lnTo>
                  <a:lnTo>
                    <a:pt x="7" y="113"/>
                  </a:lnTo>
                  <a:lnTo>
                    <a:pt x="8" y="116"/>
                  </a:lnTo>
                  <a:lnTo>
                    <a:pt x="9" y="115"/>
                  </a:lnTo>
                  <a:lnTo>
                    <a:pt x="8" y="111"/>
                  </a:lnTo>
                  <a:lnTo>
                    <a:pt x="7" y="107"/>
                  </a:lnTo>
                  <a:lnTo>
                    <a:pt x="7" y="105"/>
                  </a:lnTo>
                  <a:lnTo>
                    <a:pt x="6" y="102"/>
                  </a:lnTo>
                  <a:lnTo>
                    <a:pt x="7" y="101"/>
                  </a:lnTo>
                  <a:lnTo>
                    <a:pt x="6" y="100"/>
                  </a:lnTo>
                  <a:lnTo>
                    <a:pt x="6" y="99"/>
                  </a:lnTo>
                  <a:lnTo>
                    <a:pt x="7" y="96"/>
                  </a:lnTo>
                  <a:lnTo>
                    <a:pt x="6" y="95"/>
                  </a:lnTo>
                  <a:lnTo>
                    <a:pt x="6" y="91"/>
                  </a:lnTo>
                  <a:lnTo>
                    <a:pt x="6" y="90"/>
                  </a:lnTo>
                  <a:lnTo>
                    <a:pt x="6" y="87"/>
                  </a:lnTo>
                  <a:lnTo>
                    <a:pt x="9" y="83"/>
                  </a:lnTo>
                  <a:lnTo>
                    <a:pt x="8" y="81"/>
                  </a:lnTo>
                  <a:lnTo>
                    <a:pt x="6" y="84"/>
                  </a:lnTo>
                  <a:lnTo>
                    <a:pt x="5" y="83"/>
                  </a:lnTo>
                  <a:lnTo>
                    <a:pt x="3" y="79"/>
                  </a:lnTo>
                  <a:lnTo>
                    <a:pt x="7" y="76"/>
                  </a:lnTo>
                  <a:lnTo>
                    <a:pt x="6" y="75"/>
                  </a:lnTo>
                  <a:lnTo>
                    <a:pt x="3" y="75"/>
                  </a:lnTo>
                  <a:lnTo>
                    <a:pt x="5" y="73"/>
                  </a:lnTo>
                  <a:lnTo>
                    <a:pt x="5" y="71"/>
                  </a:lnTo>
                  <a:lnTo>
                    <a:pt x="5" y="68"/>
                  </a:lnTo>
                  <a:lnTo>
                    <a:pt x="7" y="66"/>
                  </a:lnTo>
                  <a:lnTo>
                    <a:pt x="9" y="66"/>
                  </a:lnTo>
                  <a:lnTo>
                    <a:pt x="10" y="63"/>
                  </a:lnTo>
                  <a:lnTo>
                    <a:pt x="12" y="63"/>
                  </a:lnTo>
                  <a:lnTo>
                    <a:pt x="12" y="58"/>
                  </a:lnTo>
                  <a:lnTo>
                    <a:pt x="13" y="57"/>
                  </a:lnTo>
                  <a:lnTo>
                    <a:pt x="16" y="55"/>
                  </a:lnTo>
                  <a:lnTo>
                    <a:pt x="17" y="52"/>
                  </a:lnTo>
                  <a:lnTo>
                    <a:pt x="21" y="50"/>
                  </a:lnTo>
                  <a:lnTo>
                    <a:pt x="23" y="53"/>
                  </a:lnTo>
                  <a:lnTo>
                    <a:pt x="24" y="50"/>
                  </a:lnTo>
                  <a:lnTo>
                    <a:pt x="25" y="53"/>
                  </a:lnTo>
                  <a:lnTo>
                    <a:pt x="26" y="52"/>
                  </a:lnTo>
                  <a:lnTo>
                    <a:pt x="26" y="48"/>
                  </a:lnTo>
                  <a:lnTo>
                    <a:pt x="26" y="43"/>
                  </a:lnTo>
                  <a:lnTo>
                    <a:pt x="28" y="42"/>
                  </a:lnTo>
                  <a:lnTo>
                    <a:pt x="29" y="43"/>
                  </a:lnTo>
                  <a:lnTo>
                    <a:pt x="30" y="40"/>
                  </a:lnTo>
                  <a:lnTo>
                    <a:pt x="30" y="39"/>
                  </a:lnTo>
                  <a:lnTo>
                    <a:pt x="30" y="37"/>
                  </a:lnTo>
                  <a:lnTo>
                    <a:pt x="31" y="34"/>
                  </a:lnTo>
                  <a:lnTo>
                    <a:pt x="32" y="22"/>
                  </a:lnTo>
                  <a:lnTo>
                    <a:pt x="35" y="22"/>
                  </a:lnTo>
                  <a:lnTo>
                    <a:pt x="36" y="21"/>
                  </a:lnTo>
                  <a:lnTo>
                    <a:pt x="38" y="22"/>
                  </a:lnTo>
                  <a:lnTo>
                    <a:pt x="40" y="14"/>
                  </a:lnTo>
                  <a:lnTo>
                    <a:pt x="46" y="13"/>
                  </a:lnTo>
                  <a:lnTo>
                    <a:pt x="47" y="12"/>
                  </a:lnTo>
                  <a:lnTo>
                    <a:pt x="48" y="14"/>
                  </a:lnTo>
                  <a:lnTo>
                    <a:pt x="50" y="13"/>
                  </a:lnTo>
                  <a:lnTo>
                    <a:pt x="51" y="16"/>
                  </a:lnTo>
                  <a:lnTo>
                    <a:pt x="51" y="14"/>
                  </a:lnTo>
                  <a:lnTo>
                    <a:pt x="52" y="13"/>
                  </a:lnTo>
                  <a:lnTo>
                    <a:pt x="52" y="11"/>
                  </a:lnTo>
                  <a:lnTo>
                    <a:pt x="51" y="8"/>
                  </a:lnTo>
                  <a:lnTo>
                    <a:pt x="50" y="7"/>
                  </a:lnTo>
                  <a:lnTo>
                    <a:pt x="50" y="3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3" y="1"/>
                  </a:lnTo>
                  <a:lnTo>
                    <a:pt x="55" y="2"/>
                  </a:lnTo>
                  <a:lnTo>
                    <a:pt x="56" y="0"/>
                  </a:lnTo>
                  <a:lnTo>
                    <a:pt x="58" y="2"/>
                  </a:lnTo>
                  <a:lnTo>
                    <a:pt x="60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5" name="Freeform 1229" descr="30%"/>
            <p:cNvSpPr>
              <a:spLocks/>
            </p:cNvSpPr>
            <p:nvPr/>
          </p:nvSpPr>
          <p:spPr bwMode="auto">
            <a:xfrm>
              <a:off x="4711619" y="4987096"/>
              <a:ext cx="17535" cy="15644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19" y="9"/>
                </a:cxn>
                <a:cxn ang="0">
                  <a:pos x="15" y="11"/>
                </a:cxn>
                <a:cxn ang="0">
                  <a:pos x="15" y="14"/>
                </a:cxn>
                <a:cxn ang="0">
                  <a:pos x="12" y="18"/>
                </a:cxn>
                <a:cxn ang="0">
                  <a:pos x="8" y="18"/>
                </a:cxn>
                <a:cxn ang="0">
                  <a:pos x="7" y="21"/>
                </a:cxn>
                <a:cxn ang="0">
                  <a:pos x="7" y="23"/>
                </a:cxn>
                <a:cxn ang="0">
                  <a:pos x="5" y="23"/>
                </a:cxn>
                <a:cxn ang="0">
                  <a:pos x="5" y="26"/>
                </a:cxn>
                <a:cxn ang="0">
                  <a:pos x="2" y="26"/>
                </a:cxn>
                <a:cxn ang="0">
                  <a:pos x="2" y="27"/>
                </a:cxn>
                <a:cxn ang="0">
                  <a:pos x="0" y="23"/>
                </a:cxn>
                <a:cxn ang="0">
                  <a:pos x="0" y="16"/>
                </a:cxn>
                <a:cxn ang="0">
                  <a:pos x="7" y="10"/>
                </a:cxn>
                <a:cxn ang="0">
                  <a:pos x="10" y="10"/>
                </a:cxn>
                <a:cxn ang="0">
                  <a:pos x="10" y="0"/>
                </a:cxn>
                <a:cxn ang="0">
                  <a:pos x="15" y="2"/>
                </a:cxn>
                <a:cxn ang="0">
                  <a:pos x="16" y="4"/>
                </a:cxn>
                <a:cxn ang="0">
                  <a:pos x="20" y="7"/>
                </a:cxn>
              </a:cxnLst>
              <a:rect l="0" t="0" r="r" b="b"/>
              <a:pathLst>
                <a:path w="20" h="27">
                  <a:moveTo>
                    <a:pt x="20" y="7"/>
                  </a:moveTo>
                  <a:lnTo>
                    <a:pt x="19" y="9"/>
                  </a:lnTo>
                  <a:lnTo>
                    <a:pt x="15" y="11"/>
                  </a:lnTo>
                  <a:lnTo>
                    <a:pt x="15" y="14"/>
                  </a:lnTo>
                  <a:lnTo>
                    <a:pt x="12" y="18"/>
                  </a:lnTo>
                  <a:lnTo>
                    <a:pt x="8" y="18"/>
                  </a:lnTo>
                  <a:lnTo>
                    <a:pt x="7" y="21"/>
                  </a:lnTo>
                  <a:lnTo>
                    <a:pt x="7" y="23"/>
                  </a:lnTo>
                  <a:lnTo>
                    <a:pt x="5" y="23"/>
                  </a:lnTo>
                  <a:lnTo>
                    <a:pt x="5" y="26"/>
                  </a:lnTo>
                  <a:lnTo>
                    <a:pt x="2" y="26"/>
                  </a:lnTo>
                  <a:lnTo>
                    <a:pt x="2" y="27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7" y="10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15" y="2"/>
                  </a:lnTo>
                  <a:lnTo>
                    <a:pt x="16" y="4"/>
                  </a:lnTo>
                  <a:lnTo>
                    <a:pt x="20" y="7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6" name="Freeform 1230" descr="30%"/>
            <p:cNvSpPr>
              <a:spLocks/>
            </p:cNvSpPr>
            <p:nvPr/>
          </p:nvSpPr>
          <p:spPr bwMode="auto">
            <a:xfrm>
              <a:off x="4699929" y="4267464"/>
              <a:ext cx="5845" cy="5215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4" y="0"/>
                </a:cxn>
                <a:cxn ang="0">
                  <a:pos x="5" y="1"/>
                </a:cxn>
                <a:cxn ang="0">
                  <a:pos x="3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1" y="1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4" y="0"/>
                  </a:lnTo>
                  <a:lnTo>
                    <a:pt x="5" y="1"/>
                  </a:lnTo>
                  <a:lnTo>
                    <a:pt x="3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7" name="Freeform 1231" descr="30%"/>
            <p:cNvSpPr>
              <a:spLocks/>
            </p:cNvSpPr>
            <p:nvPr/>
          </p:nvSpPr>
          <p:spPr bwMode="auto">
            <a:xfrm>
              <a:off x="4699929" y="5007955"/>
              <a:ext cx="0" cy="521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2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8" name="Freeform 1232" descr="30%"/>
            <p:cNvSpPr>
              <a:spLocks/>
            </p:cNvSpPr>
            <p:nvPr/>
          </p:nvSpPr>
          <p:spPr bwMode="auto">
            <a:xfrm>
              <a:off x="4699929" y="5013170"/>
              <a:ext cx="0" cy="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9" name="Freeform 1233" descr="30%"/>
            <p:cNvSpPr>
              <a:spLocks/>
            </p:cNvSpPr>
            <p:nvPr/>
          </p:nvSpPr>
          <p:spPr bwMode="auto">
            <a:xfrm>
              <a:off x="4699929" y="466899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70" name="Freeform 1234" descr="30%"/>
            <p:cNvSpPr>
              <a:spLocks/>
            </p:cNvSpPr>
            <p:nvPr/>
          </p:nvSpPr>
          <p:spPr bwMode="auto">
            <a:xfrm>
              <a:off x="4699929" y="4236175"/>
              <a:ext cx="0" cy="0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2" y="5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3" y="4"/>
                </a:cxn>
              </a:cxnLst>
              <a:rect l="0" t="0" r="r" b="b"/>
              <a:pathLst>
                <a:path w="3" h="5">
                  <a:moveTo>
                    <a:pt x="3" y="4"/>
                  </a:moveTo>
                  <a:lnTo>
                    <a:pt x="2" y="5"/>
                  </a:lnTo>
                  <a:lnTo>
                    <a:pt x="0" y="3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4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71" name="Freeform 1235" descr="30%"/>
            <p:cNvSpPr>
              <a:spLocks/>
            </p:cNvSpPr>
            <p:nvPr/>
          </p:nvSpPr>
          <p:spPr bwMode="auto">
            <a:xfrm>
              <a:off x="4694083" y="4668998"/>
              <a:ext cx="40921" cy="20859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7" y="10"/>
                </a:cxn>
                <a:cxn ang="0">
                  <a:pos x="9" y="6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3" y="3"/>
                </a:cxn>
                <a:cxn ang="0">
                  <a:pos x="13" y="5"/>
                </a:cxn>
                <a:cxn ang="0">
                  <a:pos x="15" y="6"/>
                </a:cxn>
                <a:cxn ang="0">
                  <a:pos x="13" y="9"/>
                </a:cxn>
                <a:cxn ang="0">
                  <a:pos x="16" y="7"/>
                </a:cxn>
                <a:cxn ang="0">
                  <a:pos x="16" y="12"/>
                </a:cxn>
                <a:cxn ang="0">
                  <a:pos x="18" y="11"/>
                </a:cxn>
                <a:cxn ang="0">
                  <a:pos x="20" y="15"/>
                </a:cxn>
                <a:cxn ang="0">
                  <a:pos x="24" y="14"/>
                </a:cxn>
                <a:cxn ang="0">
                  <a:pos x="30" y="9"/>
                </a:cxn>
                <a:cxn ang="0">
                  <a:pos x="32" y="9"/>
                </a:cxn>
                <a:cxn ang="0">
                  <a:pos x="33" y="4"/>
                </a:cxn>
                <a:cxn ang="0">
                  <a:pos x="38" y="14"/>
                </a:cxn>
                <a:cxn ang="0">
                  <a:pos x="41" y="17"/>
                </a:cxn>
                <a:cxn ang="0">
                  <a:pos x="46" y="17"/>
                </a:cxn>
                <a:cxn ang="0">
                  <a:pos x="48" y="20"/>
                </a:cxn>
                <a:cxn ang="0">
                  <a:pos x="49" y="22"/>
                </a:cxn>
                <a:cxn ang="0">
                  <a:pos x="46" y="24"/>
                </a:cxn>
                <a:cxn ang="0">
                  <a:pos x="46" y="26"/>
                </a:cxn>
                <a:cxn ang="0">
                  <a:pos x="43" y="26"/>
                </a:cxn>
                <a:cxn ang="0">
                  <a:pos x="42" y="27"/>
                </a:cxn>
                <a:cxn ang="0">
                  <a:pos x="41" y="27"/>
                </a:cxn>
                <a:cxn ang="0">
                  <a:pos x="42" y="30"/>
                </a:cxn>
                <a:cxn ang="0">
                  <a:pos x="41" y="30"/>
                </a:cxn>
                <a:cxn ang="0">
                  <a:pos x="41" y="31"/>
                </a:cxn>
                <a:cxn ang="0">
                  <a:pos x="39" y="33"/>
                </a:cxn>
                <a:cxn ang="0">
                  <a:pos x="38" y="37"/>
                </a:cxn>
                <a:cxn ang="0">
                  <a:pos x="36" y="36"/>
                </a:cxn>
                <a:cxn ang="0">
                  <a:pos x="34" y="40"/>
                </a:cxn>
                <a:cxn ang="0">
                  <a:pos x="32" y="40"/>
                </a:cxn>
                <a:cxn ang="0">
                  <a:pos x="30" y="36"/>
                </a:cxn>
                <a:cxn ang="0">
                  <a:pos x="31" y="32"/>
                </a:cxn>
                <a:cxn ang="0">
                  <a:pos x="30" y="33"/>
                </a:cxn>
                <a:cxn ang="0">
                  <a:pos x="27" y="33"/>
                </a:cxn>
                <a:cxn ang="0">
                  <a:pos x="28" y="37"/>
                </a:cxn>
                <a:cxn ang="0">
                  <a:pos x="26" y="41"/>
                </a:cxn>
                <a:cxn ang="0">
                  <a:pos x="24" y="42"/>
                </a:cxn>
                <a:cxn ang="0">
                  <a:pos x="21" y="37"/>
                </a:cxn>
                <a:cxn ang="0">
                  <a:pos x="20" y="38"/>
                </a:cxn>
                <a:cxn ang="0">
                  <a:pos x="20" y="43"/>
                </a:cxn>
                <a:cxn ang="0">
                  <a:pos x="18" y="47"/>
                </a:cxn>
                <a:cxn ang="0">
                  <a:pos x="13" y="48"/>
                </a:cxn>
                <a:cxn ang="0">
                  <a:pos x="9" y="42"/>
                </a:cxn>
                <a:cxn ang="0">
                  <a:pos x="8" y="35"/>
                </a:cxn>
                <a:cxn ang="0">
                  <a:pos x="8" y="35"/>
                </a:cxn>
                <a:cxn ang="0">
                  <a:pos x="7" y="36"/>
                </a:cxn>
                <a:cxn ang="0">
                  <a:pos x="5" y="32"/>
                </a:cxn>
                <a:cxn ang="0">
                  <a:pos x="4" y="33"/>
                </a:cxn>
                <a:cxn ang="0">
                  <a:pos x="3" y="30"/>
                </a:cxn>
                <a:cxn ang="0">
                  <a:pos x="1" y="29"/>
                </a:cxn>
                <a:cxn ang="0">
                  <a:pos x="0" y="25"/>
                </a:cxn>
                <a:cxn ang="0">
                  <a:pos x="0" y="22"/>
                </a:cxn>
                <a:cxn ang="0">
                  <a:pos x="3" y="22"/>
                </a:cxn>
                <a:cxn ang="0">
                  <a:pos x="4" y="21"/>
                </a:cxn>
                <a:cxn ang="0">
                  <a:pos x="5" y="19"/>
                </a:cxn>
                <a:cxn ang="0">
                  <a:pos x="7" y="16"/>
                </a:cxn>
                <a:cxn ang="0">
                  <a:pos x="8" y="14"/>
                </a:cxn>
                <a:cxn ang="0">
                  <a:pos x="8" y="12"/>
                </a:cxn>
              </a:cxnLst>
              <a:rect l="0" t="0" r="r" b="b"/>
              <a:pathLst>
                <a:path w="49" h="48">
                  <a:moveTo>
                    <a:pt x="8" y="12"/>
                  </a:moveTo>
                  <a:lnTo>
                    <a:pt x="7" y="10"/>
                  </a:lnTo>
                  <a:lnTo>
                    <a:pt x="9" y="6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5" y="6"/>
                  </a:lnTo>
                  <a:lnTo>
                    <a:pt x="13" y="9"/>
                  </a:lnTo>
                  <a:lnTo>
                    <a:pt x="16" y="7"/>
                  </a:lnTo>
                  <a:lnTo>
                    <a:pt x="16" y="12"/>
                  </a:lnTo>
                  <a:lnTo>
                    <a:pt x="18" y="11"/>
                  </a:lnTo>
                  <a:lnTo>
                    <a:pt x="20" y="15"/>
                  </a:lnTo>
                  <a:lnTo>
                    <a:pt x="24" y="14"/>
                  </a:lnTo>
                  <a:lnTo>
                    <a:pt x="30" y="9"/>
                  </a:lnTo>
                  <a:lnTo>
                    <a:pt x="32" y="9"/>
                  </a:lnTo>
                  <a:lnTo>
                    <a:pt x="33" y="4"/>
                  </a:lnTo>
                  <a:lnTo>
                    <a:pt x="38" y="14"/>
                  </a:lnTo>
                  <a:lnTo>
                    <a:pt x="41" y="17"/>
                  </a:lnTo>
                  <a:lnTo>
                    <a:pt x="46" y="17"/>
                  </a:lnTo>
                  <a:lnTo>
                    <a:pt x="48" y="20"/>
                  </a:lnTo>
                  <a:lnTo>
                    <a:pt x="49" y="22"/>
                  </a:lnTo>
                  <a:lnTo>
                    <a:pt x="46" y="24"/>
                  </a:lnTo>
                  <a:lnTo>
                    <a:pt x="46" y="26"/>
                  </a:lnTo>
                  <a:lnTo>
                    <a:pt x="43" y="26"/>
                  </a:lnTo>
                  <a:lnTo>
                    <a:pt x="42" y="27"/>
                  </a:lnTo>
                  <a:lnTo>
                    <a:pt x="41" y="27"/>
                  </a:lnTo>
                  <a:lnTo>
                    <a:pt x="42" y="30"/>
                  </a:lnTo>
                  <a:lnTo>
                    <a:pt x="41" y="30"/>
                  </a:lnTo>
                  <a:lnTo>
                    <a:pt x="41" y="31"/>
                  </a:lnTo>
                  <a:lnTo>
                    <a:pt x="39" y="33"/>
                  </a:lnTo>
                  <a:lnTo>
                    <a:pt x="38" y="37"/>
                  </a:lnTo>
                  <a:lnTo>
                    <a:pt x="36" y="36"/>
                  </a:lnTo>
                  <a:lnTo>
                    <a:pt x="34" y="40"/>
                  </a:lnTo>
                  <a:lnTo>
                    <a:pt x="32" y="40"/>
                  </a:lnTo>
                  <a:lnTo>
                    <a:pt x="30" y="36"/>
                  </a:lnTo>
                  <a:lnTo>
                    <a:pt x="31" y="32"/>
                  </a:lnTo>
                  <a:lnTo>
                    <a:pt x="30" y="33"/>
                  </a:lnTo>
                  <a:lnTo>
                    <a:pt x="27" y="33"/>
                  </a:lnTo>
                  <a:lnTo>
                    <a:pt x="28" y="37"/>
                  </a:lnTo>
                  <a:lnTo>
                    <a:pt x="26" y="41"/>
                  </a:lnTo>
                  <a:lnTo>
                    <a:pt x="24" y="42"/>
                  </a:lnTo>
                  <a:lnTo>
                    <a:pt x="21" y="37"/>
                  </a:lnTo>
                  <a:lnTo>
                    <a:pt x="20" y="38"/>
                  </a:lnTo>
                  <a:lnTo>
                    <a:pt x="20" y="43"/>
                  </a:lnTo>
                  <a:lnTo>
                    <a:pt x="18" y="47"/>
                  </a:lnTo>
                  <a:lnTo>
                    <a:pt x="13" y="48"/>
                  </a:lnTo>
                  <a:lnTo>
                    <a:pt x="9" y="42"/>
                  </a:lnTo>
                  <a:lnTo>
                    <a:pt x="8" y="35"/>
                  </a:lnTo>
                  <a:lnTo>
                    <a:pt x="8" y="35"/>
                  </a:lnTo>
                  <a:lnTo>
                    <a:pt x="7" y="36"/>
                  </a:lnTo>
                  <a:lnTo>
                    <a:pt x="5" y="32"/>
                  </a:lnTo>
                  <a:lnTo>
                    <a:pt x="4" y="33"/>
                  </a:lnTo>
                  <a:lnTo>
                    <a:pt x="3" y="30"/>
                  </a:lnTo>
                  <a:lnTo>
                    <a:pt x="1" y="29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3" y="22"/>
                  </a:lnTo>
                  <a:lnTo>
                    <a:pt x="4" y="21"/>
                  </a:lnTo>
                  <a:lnTo>
                    <a:pt x="5" y="19"/>
                  </a:lnTo>
                  <a:lnTo>
                    <a:pt x="7" y="16"/>
                  </a:lnTo>
                  <a:lnTo>
                    <a:pt x="8" y="14"/>
                  </a:lnTo>
                  <a:lnTo>
                    <a:pt x="8" y="1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72" name="Freeform 1236" descr="30%"/>
            <p:cNvSpPr>
              <a:spLocks/>
            </p:cNvSpPr>
            <p:nvPr/>
          </p:nvSpPr>
          <p:spPr bwMode="auto">
            <a:xfrm>
              <a:off x="4688238" y="3996298"/>
              <a:ext cx="222134" cy="146012"/>
            </a:xfrm>
            <a:custGeom>
              <a:avLst/>
              <a:gdLst/>
              <a:ahLst/>
              <a:cxnLst>
                <a:cxn ang="0">
                  <a:pos x="240" y="140"/>
                </a:cxn>
                <a:cxn ang="0">
                  <a:pos x="241" y="155"/>
                </a:cxn>
                <a:cxn ang="0">
                  <a:pos x="236" y="177"/>
                </a:cxn>
                <a:cxn ang="0">
                  <a:pos x="228" y="198"/>
                </a:cxn>
                <a:cxn ang="0">
                  <a:pos x="221" y="224"/>
                </a:cxn>
                <a:cxn ang="0">
                  <a:pos x="220" y="243"/>
                </a:cxn>
                <a:cxn ang="0">
                  <a:pos x="211" y="259"/>
                </a:cxn>
                <a:cxn ang="0">
                  <a:pos x="204" y="264"/>
                </a:cxn>
                <a:cxn ang="0">
                  <a:pos x="187" y="272"/>
                </a:cxn>
                <a:cxn ang="0">
                  <a:pos x="165" y="265"/>
                </a:cxn>
                <a:cxn ang="0">
                  <a:pos x="163" y="252"/>
                </a:cxn>
                <a:cxn ang="0">
                  <a:pos x="155" y="246"/>
                </a:cxn>
                <a:cxn ang="0">
                  <a:pos x="150" y="239"/>
                </a:cxn>
                <a:cxn ang="0">
                  <a:pos x="131" y="234"/>
                </a:cxn>
                <a:cxn ang="0">
                  <a:pos x="122" y="226"/>
                </a:cxn>
                <a:cxn ang="0">
                  <a:pos x="116" y="213"/>
                </a:cxn>
                <a:cxn ang="0">
                  <a:pos x="120" y="194"/>
                </a:cxn>
                <a:cxn ang="0">
                  <a:pos x="113" y="186"/>
                </a:cxn>
                <a:cxn ang="0">
                  <a:pos x="107" y="178"/>
                </a:cxn>
                <a:cxn ang="0">
                  <a:pos x="96" y="174"/>
                </a:cxn>
                <a:cxn ang="0">
                  <a:pos x="88" y="163"/>
                </a:cxn>
                <a:cxn ang="0">
                  <a:pos x="77" y="153"/>
                </a:cxn>
                <a:cxn ang="0">
                  <a:pos x="69" y="134"/>
                </a:cxn>
                <a:cxn ang="0">
                  <a:pos x="60" y="117"/>
                </a:cxn>
                <a:cxn ang="0">
                  <a:pos x="49" y="99"/>
                </a:cxn>
                <a:cxn ang="0">
                  <a:pos x="38" y="95"/>
                </a:cxn>
                <a:cxn ang="0">
                  <a:pos x="31" y="78"/>
                </a:cxn>
                <a:cxn ang="0">
                  <a:pos x="22" y="73"/>
                </a:cxn>
                <a:cxn ang="0">
                  <a:pos x="13" y="51"/>
                </a:cxn>
                <a:cxn ang="0">
                  <a:pos x="6" y="37"/>
                </a:cxn>
                <a:cxn ang="0">
                  <a:pos x="2" y="21"/>
                </a:cxn>
                <a:cxn ang="0">
                  <a:pos x="4" y="8"/>
                </a:cxn>
                <a:cxn ang="0">
                  <a:pos x="12" y="4"/>
                </a:cxn>
                <a:cxn ang="0">
                  <a:pos x="14" y="10"/>
                </a:cxn>
                <a:cxn ang="0">
                  <a:pos x="19" y="22"/>
                </a:cxn>
                <a:cxn ang="0">
                  <a:pos x="24" y="22"/>
                </a:cxn>
                <a:cxn ang="0">
                  <a:pos x="25" y="7"/>
                </a:cxn>
                <a:cxn ang="0">
                  <a:pos x="35" y="7"/>
                </a:cxn>
                <a:cxn ang="0">
                  <a:pos x="40" y="6"/>
                </a:cxn>
                <a:cxn ang="0">
                  <a:pos x="54" y="17"/>
                </a:cxn>
                <a:cxn ang="0">
                  <a:pos x="66" y="5"/>
                </a:cxn>
                <a:cxn ang="0">
                  <a:pos x="70" y="21"/>
                </a:cxn>
                <a:cxn ang="0">
                  <a:pos x="77" y="30"/>
                </a:cxn>
                <a:cxn ang="0">
                  <a:pos x="70" y="38"/>
                </a:cxn>
                <a:cxn ang="0">
                  <a:pos x="74" y="47"/>
                </a:cxn>
                <a:cxn ang="0">
                  <a:pos x="88" y="52"/>
                </a:cxn>
                <a:cxn ang="0">
                  <a:pos x="96" y="57"/>
                </a:cxn>
                <a:cxn ang="0">
                  <a:pos x="103" y="52"/>
                </a:cxn>
                <a:cxn ang="0">
                  <a:pos x="120" y="44"/>
                </a:cxn>
                <a:cxn ang="0">
                  <a:pos x="134" y="63"/>
                </a:cxn>
                <a:cxn ang="0">
                  <a:pos x="142" y="68"/>
                </a:cxn>
                <a:cxn ang="0">
                  <a:pos x="144" y="85"/>
                </a:cxn>
                <a:cxn ang="0">
                  <a:pos x="153" y="80"/>
                </a:cxn>
                <a:cxn ang="0">
                  <a:pos x="153" y="65"/>
                </a:cxn>
                <a:cxn ang="0">
                  <a:pos x="183" y="68"/>
                </a:cxn>
                <a:cxn ang="0">
                  <a:pos x="193" y="77"/>
                </a:cxn>
                <a:cxn ang="0">
                  <a:pos x="211" y="95"/>
                </a:cxn>
                <a:cxn ang="0">
                  <a:pos x="222" y="103"/>
                </a:cxn>
                <a:cxn ang="0">
                  <a:pos x="226" y="117"/>
                </a:cxn>
              </a:cxnLst>
              <a:rect l="0" t="0" r="r" b="b"/>
              <a:pathLst>
                <a:path w="241" h="275">
                  <a:moveTo>
                    <a:pt x="236" y="120"/>
                  </a:moveTo>
                  <a:lnTo>
                    <a:pt x="239" y="121"/>
                  </a:lnTo>
                  <a:lnTo>
                    <a:pt x="239" y="122"/>
                  </a:lnTo>
                  <a:lnTo>
                    <a:pt x="241" y="121"/>
                  </a:lnTo>
                  <a:lnTo>
                    <a:pt x="240" y="122"/>
                  </a:lnTo>
                  <a:lnTo>
                    <a:pt x="241" y="129"/>
                  </a:lnTo>
                  <a:lnTo>
                    <a:pt x="240" y="140"/>
                  </a:lnTo>
                  <a:lnTo>
                    <a:pt x="241" y="142"/>
                  </a:lnTo>
                  <a:lnTo>
                    <a:pt x="240" y="143"/>
                  </a:lnTo>
                  <a:lnTo>
                    <a:pt x="240" y="151"/>
                  </a:lnTo>
                  <a:lnTo>
                    <a:pt x="240" y="152"/>
                  </a:lnTo>
                  <a:lnTo>
                    <a:pt x="241" y="152"/>
                  </a:lnTo>
                  <a:lnTo>
                    <a:pt x="241" y="153"/>
                  </a:lnTo>
                  <a:lnTo>
                    <a:pt x="241" y="155"/>
                  </a:lnTo>
                  <a:lnTo>
                    <a:pt x="241" y="157"/>
                  </a:lnTo>
                  <a:lnTo>
                    <a:pt x="240" y="162"/>
                  </a:lnTo>
                  <a:lnTo>
                    <a:pt x="240" y="166"/>
                  </a:lnTo>
                  <a:lnTo>
                    <a:pt x="240" y="168"/>
                  </a:lnTo>
                  <a:lnTo>
                    <a:pt x="239" y="171"/>
                  </a:lnTo>
                  <a:lnTo>
                    <a:pt x="239" y="173"/>
                  </a:lnTo>
                  <a:lnTo>
                    <a:pt x="236" y="177"/>
                  </a:lnTo>
                  <a:lnTo>
                    <a:pt x="236" y="181"/>
                  </a:lnTo>
                  <a:lnTo>
                    <a:pt x="235" y="187"/>
                  </a:lnTo>
                  <a:lnTo>
                    <a:pt x="232" y="192"/>
                  </a:lnTo>
                  <a:lnTo>
                    <a:pt x="232" y="194"/>
                  </a:lnTo>
                  <a:lnTo>
                    <a:pt x="231" y="195"/>
                  </a:lnTo>
                  <a:lnTo>
                    <a:pt x="231" y="197"/>
                  </a:lnTo>
                  <a:lnTo>
                    <a:pt x="228" y="198"/>
                  </a:lnTo>
                  <a:lnTo>
                    <a:pt x="226" y="204"/>
                  </a:lnTo>
                  <a:lnTo>
                    <a:pt x="224" y="204"/>
                  </a:lnTo>
                  <a:lnTo>
                    <a:pt x="224" y="209"/>
                  </a:lnTo>
                  <a:lnTo>
                    <a:pt x="222" y="212"/>
                  </a:lnTo>
                  <a:lnTo>
                    <a:pt x="221" y="217"/>
                  </a:lnTo>
                  <a:lnTo>
                    <a:pt x="220" y="219"/>
                  </a:lnTo>
                  <a:lnTo>
                    <a:pt x="221" y="224"/>
                  </a:lnTo>
                  <a:lnTo>
                    <a:pt x="219" y="226"/>
                  </a:lnTo>
                  <a:lnTo>
                    <a:pt x="220" y="229"/>
                  </a:lnTo>
                  <a:lnTo>
                    <a:pt x="218" y="235"/>
                  </a:lnTo>
                  <a:lnTo>
                    <a:pt x="218" y="238"/>
                  </a:lnTo>
                  <a:lnTo>
                    <a:pt x="221" y="240"/>
                  </a:lnTo>
                  <a:lnTo>
                    <a:pt x="221" y="241"/>
                  </a:lnTo>
                  <a:lnTo>
                    <a:pt x="220" y="243"/>
                  </a:lnTo>
                  <a:lnTo>
                    <a:pt x="220" y="245"/>
                  </a:lnTo>
                  <a:lnTo>
                    <a:pt x="224" y="247"/>
                  </a:lnTo>
                  <a:lnTo>
                    <a:pt x="224" y="250"/>
                  </a:lnTo>
                  <a:lnTo>
                    <a:pt x="222" y="252"/>
                  </a:lnTo>
                  <a:lnTo>
                    <a:pt x="218" y="257"/>
                  </a:lnTo>
                  <a:lnTo>
                    <a:pt x="212" y="256"/>
                  </a:lnTo>
                  <a:lnTo>
                    <a:pt x="211" y="259"/>
                  </a:lnTo>
                  <a:lnTo>
                    <a:pt x="212" y="260"/>
                  </a:lnTo>
                  <a:lnTo>
                    <a:pt x="213" y="261"/>
                  </a:lnTo>
                  <a:lnTo>
                    <a:pt x="212" y="264"/>
                  </a:lnTo>
                  <a:lnTo>
                    <a:pt x="211" y="264"/>
                  </a:lnTo>
                  <a:lnTo>
                    <a:pt x="210" y="260"/>
                  </a:lnTo>
                  <a:lnTo>
                    <a:pt x="206" y="260"/>
                  </a:lnTo>
                  <a:lnTo>
                    <a:pt x="204" y="264"/>
                  </a:lnTo>
                  <a:lnTo>
                    <a:pt x="204" y="267"/>
                  </a:lnTo>
                  <a:lnTo>
                    <a:pt x="199" y="269"/>
                  </a:lnTo>
                  <a:lnTo>
                    <a:pt x="198" y="267"/>
                  </a:lnTo>
                  <a:lnTo>
                    <a:pt x="197" y="265"/>
                  </a:lnTo>
                  <a:lnTo>
                    <a:pt x="194" y="266"/>
                  </a:lnTo>
                  <a:lnTo>
                    <a:pt x="191" y="272"/>
                  </a:lnTo>
                  <a:lnTo>
                    <a:pt x="187" y="272"/>
                  </a:lnTo>
                  <a:lnTo>
                    <a:pt x="186" y="275"/>
                  </a:lnTo>
                  <a:lnTo>
                    <a:pt x="183" y="273"/>
                  </a:lnTo>
                  <a:lnTo>
                    <a:pt x="183" y="271"/>
                  </a:lnTo>
                  <a:lnTo>
                    <a:pt x="181" y="267"/>
                  </a:lnTo>
                  <a:lnTo>
                    <a:pt x="172" y="261"/>
                  </a:lnTo>
                  <a:lnTo>
                    <a:pt x="166" y="261"/>
                  </a:lnTo>
                  <a:lnTo>
                    <a:pt x="165" y="265"/>
                  </a:lnTo>
                  <a:lnTo>
                    <a:pt x="164" y="266"/>
                  </a:lnTo>
                  <a:lnTo>
                    <a:pt x="161" y="261"/>
                  </a:lnTo>
                  <a:lnTo>
                    <a:pt x="161" y="260"/>
                  </a:lnTo>
                  <a:lnTo>
                    <a:pt x="159" y="256"/>
                  </a:lnTo>
                  <a:lnTo>
                    <a:pt x="163" y="260"/>
                  </a:lnTo>
                  <a:lnTo>
                    <a:pt x="163" y="257"/>
                  </a:lnTo>
                  <a:lnTo>
                    <a:pt x="163" y="252"/>
                  </a:lnTo>
                  <a:lnTo>
                    <a:pt x="161" y="251"/>
                  </a:lnTo>
                  <a:lnTo>
                    <a:pt x="160" y="254"/>
                  </a:lnTo>
                  <a:lnTo>
                    <a:pt x="160" y="250"/>
                  </a:lnTo>
                  <a:lnTo>
                    <a:pt x="157" y="250"/>
                  </a:lnTo>
                  <a:lnTo>
                    <a:pt x="157" y="249"/>
                  </a:lnTo>
                  <a:lnTo>
                    <a:pt x="156" y="246"/>
                  </a:lnTo>
                  <a:lnTo>
                    <a:pt x="155" y="246"/>
                  </a:lnTo>
                  <a:lnTo>
                    <a:pt x="153" y="245"/>
                  </a:lnTo>
                  <a:lnTo>
                    <a:pt x="151" y="246"/>
                  </a:lnTo>
                  <a:lnTo>
                    <a:pt x="151" y="246"/>
                  </a:lnTo>
                  <a:lnTo>
                    <a:pt x="150" y="244"/>
                  </a:lnTo>
                  <a:lnTo>
                    <a:pt x="151" y="240"/>
                  </a:lnTo>
                  <a:lnTo>
                    <a:pt x="150" y="239"/>
                  </a:lnTo>
                  <a:lnTo>
                    <a:pt x="150" y="239"/>
                  </a:lnTo>
                  <a:lnTo>
                    <a:pt x="151" y="238"/>
                  </a:lnTo>
                  <a:lnTo>
                    <a:pt x="150" y="233"/>
                  </a:lnTo>
                  <a:lnTo>
                    <a:pt x="146" y="229"/>
                  </a:lnTo>
                  <a:lnTo>
                    <a:pt x="140" y="224"/>
                  </a:lnTo>
                  <a:lnTo>
                    <a:pt x="135" y="224"/>
                  </a:lnTo>
                  <a:lnTo>
                    <a:pt x="130" y="229"/>
                  </a:lnTo>
                  <a:lnTo>
                    <a:pt x="131" y="234"/>
                  </a:lnTo>
                  <a:lnTo>
                    <a:pt x="130" y="234"/>
                  </a:lnTo>
                  <a:lnTo>
                    <a:pt x="127" y="230"/>
                  </a:lnTo>
                  <a:lnTo>
                    <a:pt x="126" y="226"/>
                  </a:lnTo>
                  <a:lnTo>
                    <a:pt x="125" y="230"/>
                  </a:lnTo>
                  <a:lnTo>
                    <a:pt x="121" y="230"/>
                  </a:lnTo>
                  <a:lnTo>
                    <a:pt x="121" y="229"/>
                  </a:lnTo>
                  <a:lnTo>
                    <a:pt x="122" y="226"/>
                  </a:lnTo>
                  <a:lnTo>
                    <a:pt x="122" y="224"/>
                  </a:lnTo>
                  <a:lnTo>
                    <a:pt x="119" y="225"/>
                  </a:lnTo>
                  <a:lnTo>
                    <a:pt x="118" y="221"/>
                  </a:lnTo>
                  <a:lnTo>
                    <a:pt x="115" y="221"/>
                  </a:lnTo>
                  <a:lnTo>
                    <a:pt x="115" y="219"/>
                  </a:lnTo>
                  <a:lnTo>
                    <a:pt x="115" y="215"/>
                  </a:lnTo>
                  <a:lnTo>
                    <a:pt x="116" y="213"/>
                  </a:lnTo>
                  <a:lnTo>
                    <a:pt x="119" y="212"/>
                  </a:lnTo>
                  <a:lnTo>
                    <a:pt x="119" y="210"/>
                  </a:lnTo>
                  <a:lnTo>
                    <a:pt x="118" y="208"/>
                  </a:lnTo>
                  <a:lnTo>
                    <a:pt x="119" y="207"/>
                  </a:lnTo>
                  <a:lnTo>
                    <a:pt x="118" y="198"/>
                  </a:lnTo>
                  <a:lnTo>
                    <a:pt x="120" y="195"/>
                  </a:lnTo>
                  <a:lnTo>
                    <a:pt x="120" y="194"/>
                  </a:lnTo>
                  <a:lnTo>
                    <a:pt x="118" y="189"/>
                  </a:lnTo>
                  <a:lnTo>
                    <a:pt x="115" y="192"/>
                  </a:lnTo>
                  <a:lnTo>
                    <a:pt x="114" y="190"/>
                  </a:lnTo>
                  <a:lnTo>
                    <a:pt x="113" y="192"/>
                  </a:lnTo>
                  <a:lnTo>
                    <a:pt x="112" y="190"/>
                  </a:lnTo>
                  <a:lnTo>
                    <a:pt x="112" y="188"/>
                  </a:lnTo>
                  <a:lnTo>
                    <a:pt x="113" y="186"/>
                  </a:lnTo>
                  <a:lnTo>
                    <a:pt x="113" y="183"/>
                  </a:lnTo>
                  <a:lnTo>
                    <a:pt x="113" y="182"/>
                  </a:lnTo>
                  <a:lnTo>
                    <a:pt x="112" y="182"/>
                  </a:lnTo>
                  <a:lnTo>
                    <a:pt x="111" y="177"/>
                  </a:lnTo>
                  <a:lnTo>
                    <a:pt x="110" y="176"/>
                  </a:lnTo>
                  <a:lnTo>
                    <a:pt x="108" y="178"/>
                  </a:lnTo>
                  <a:lnTo>
                    <a:pt x="107" y="178"/>
                  </a:lnTo>
                  <a:lnTo>
                    <a:pt x="106" y="172"/>
                  </a:lnTo>
                  <a:lnTo>
                    <a:pt x="105" y="172"/>
                  </a:lnTo>
                  <a:lnTo>
                    <a:pt x="104" y="174"/>
                  </a:lnTo>
                  <a:lnTo>
                    <a:pt x="102" y="171"/>
                  </a:lnTo>
                  <a:lnTo>
                    <a:pt x="100" y="174"/>
                  </a:lnTo>
                  <a:lnTo>
                    <a:pt x="98" y="176"/>
                  </a:lnTo>
                  <a:lnTo>
                    <a:pt x="96" y="174"/>
                  </a:lnTo>
                  <a:lnTo>
                    <a:pt x="96" y="167"/>
                  </a:lnTo>
                  <a:lnTo>
                    <a:pt x="97" y="164"/>
                  </a:lnTo>
                  <a:lnTo>
                    <a:pt x="96" y="163"/>
                  </a:lnTo>
                  <a:lnTo>
                    <a:pt x="93" y="161"/>
                  </a:lnTo>
                  <a:lnTo>
                    <a:pt x="92" y="163"/>
                  </a:lnTo>
                  <a:lnTo>
                    <a:pt x="90" y="162"/>
                  </a:lnTo>
                  <a:lnTo>
                    <a:pt x="88" y="163"/>
                  </a:lnTo>
                  <a:lnTo>
                    <a:pt x="87" y="161"/>
                  </a:lnTo>
                  <a:lnTo>
                    <a:pt x="87" y="156"/>
                  </a:lnTo>
                  <a:lnTo>
                    <a:pt x="85" y="155"/>
                  </a:lnTo>
                  <a:lnTo>
                    <a:pt x="83" y="155"/>
                  </a:lnTo>
                  <a:lnTo>
                    <a:pt x="83" y="148"/>
                  </a:lnTo>
                  <a:lnTo>
                    <a:pt x="81" y="148"/>
                  </a:lnTo>
                  <a:lnTo>
                    <a:pt x="77" y="153"/>
                  </a:lnTo>
                  <a:lnTo>
                    <a:pt x="75" y="146"/>
                  </a:lnTo>
                  <a:lnTo>
                    <a:pt x="74" y="147"/>
                  </a:lnTo>
                  <a:lnTo>
                    <a:pt x="72" y="143"/>
                  </a:lnTo>
                  <a:lnTo>
                    <a:pt x="72" y="142"/>
                  </a:lnTo>
                  <a:lnTo>
                    <a:pt x="70" y="137"/>
                  </a:lnTo>
                  <a:lnTo>
                    <a:pt x="70" y="134"/>
                  </a:lnTo>
                  <a:lnTo>
                    <a:pt x="69" y="134"/>
                  </a:lnTo>
                  <a:lnTo>
                    <a:pt x="68" y="130"/>
                  </a:lnTo>
                  <a:lnTo>
                    <a:pt x="66" y="131"/>
                  </a:lnTo>
                  <a:lnTo>
                    <a:pt x="66" y="129"/>
                  </a:lnTo>
                  <a:lnTo>
                    <a:pt x="65" y="125"/>
                  </a:lnTo>
                  <a:lnTo>
                    <a:pt x="63" y="124"/>
                  </a:lnTo>
                  <a:lnTo>
                    <a:pt x="61" y="121"/>
                  </a:lnTo>
                  <a:lnTo>
                    <a:pt x="60" y="117"/>
                  </a:lnTo>
                  <a:lnTo>
                    <a:pt x="61" y="116"/>
                  </a:lnTo>
                  <a:lnTo>
                    <a:pt x="60" y="114"/>
                  </a:lnTo>
                  <a:lnTo>
                    <a:pt x="50" y="112"/>
                  </a:lnTo>
                  <a:lnTo>
                    <a:pt x="49" y="110"/>
                  </a:lnTo>
                  <a:lnTo>
                    <a:pt x="50" y="105"/>
                  </a:lnTo>
                  <a:lnTo>
                    <a:pt x="50" y="101"/>
                  </a:lnTo>
                  <a:lnTo>
                    <a:pt x="49" y="99"/>
                  </a:lnTo>
                  <a:lnTo>
                    <a:pt x="46" y="101"/>
                  </a:lnTo>
                  <a:lnTo>
                    <a:pt x="44" y="99"/>
                  </a:lnTo>
                  <a:lnTo>
                    <a:pt x="43" y="99"/>
                  </a:lnTo>
                  <a:lnTo>
                    <a:pt x="40" y="96"/>
                  </a:lnTo>
                  <a:lnTo>
                    <a:pt x="40" y="94"/>
                  </a:lnTo>
                  <a:lnTo>
                    <a:pt x="40" y="94"/>
                  </a:lnTo>
                  <a:lnTo>
                    <a:pt x="38" y="95"/>
                  </a:lnTo>
                  <a:lnTo>
                    <a:pt x="36" y="94"/>
                  </a:lnTo>
                  <a:lnTo>
                    <a:pt x="35" y="90"/>
                  </a:lnTo>
                  <a:lnTo>
                    <a:pt x="36" y="84"/>
                  </a:lnTo>
                  <a:lnTo>
                    <a:pt x="35" y="83"/>
                  </a:lnTo>
                  <a:lnTo>
                    <a:pt x="34" y="84"/>
                  </a:lnTo>
                  <a:lnTo>
                    <a:pt x="32" y="83"/>
                  </a:lnTo>
                  <a:lnTo>
                    <a:pt x="31" y="78"/>
                  </a:lnTo>
                  <a:lnTo>
                    <a:pt x="30" y="79"/>
                  </a:lnTo>
                  <a:lnTo>
                    <a:pt x="29" y="80"/>
                  </a:lnTo>
                  <a:lnTo>
                    <a:pt x="25" y="75"/>
                  </a:lnTo>
                  <a:lnTo>
                    <a:pt x="27" y="73"/>
                  </a:lnTo>
                  <a:lnTo>
                    <a:pt x="27" y="72"/>
                  </a:lnTo>
                  <a:lnTo>
                    <a:pt x="22" y="73"/>
                  </a:lnTo>
                  <a:lnTo>
                    <a:pt x="22" y="73"/>
                  </a:lnTo>
                  <a:lnTo>
                    <a:pt x="22" y="69"/>
                  </a:lnTo>
                  <a:lnTo>
                    <a:pt x="21" y="69"/>
                  </a:lnTo>
                  <a:lnTo>
                    <a:pt x="16" y="63"/>
                  </a:lnTo>
                  <a:lnTo>
                    <a:pt x="17" y="59"/>
                  </a:lnTo>
                  <a:lnTo>
                    <a:pt x="14" y="57"/>
                  </a:lnTo>
                  <a:lnTo>
                    <a:pt x="15" y="54"/>
                  </a:lnTo>
                  <a:lnTo>
                    <a:pt x="13" y="51"/>
                  </a:lnTo>
                  <a:lnTo>
                    <a:pt x="13" y="48"/>
                  </a:lnTo>
                  <a:lnTo>
                    <a:pt x="11" y="47"/>
                  </a:lnTo>
                  <a:lnTo>
                    <a:pt x="9" y="47"/>
                  </a:lnTo>
                  <a:lnTo>
                    <a:pt x="9" y="47"/>
                  </a:lnTo>
                  <a:lnTo>
                    <a:pt x="11" y="43"/>
                  </a:lnTo>
                  <a:lnTo>
                    <a:pt x="9" y="41"/>
                  </a:lnTo>
                  <a:lnTo>
                    <a:pt x="6" y="37"/>
                  </a:lnTo>
                  <a:lnTo>
                    <a:pt x="2" y="37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2" y="34"/>
                  </a:lnTo>
                  <a:lnTo>
                    <a:pt x="4" y="30"/>
                  </a:lnTo>
                  <a:lnTo>
                    <a:pt x="1" y="28"/>
                  </a:lnTo>
                  <a:lnTo>
                    <a:pt x="2" y="21"/>
                  </a:lnTo>
                  <a:lnTo>
                    <a:pt x="1" y="22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5"/>
                  </a:lnTo>
                  <a:lnTo>
                    <a:pt x="1" y="13"/>
                  </a:lnTo>
                  <a:lnTo>
                    <a:pt x="2" y="13"/>
                  </a:lnTo>
                  <a:lnTo>
                    <a:pt x="4" y="8"/>
                  </a:lnTo>
                  <a:lnTo>
                    <a:pt x="5" y="7"/>
                  </a:lnTo>
                  <a:lnTo>
                    <a:pt x="6" y="7"/>
                  </a:lnTo>
                  <a:lnTo>
                    <a:pt x="6" y="5"/>
                  </a:lnTo>
                  <a:lnTo>
                    <a:pt x="7" y="1"/>
                  </a:lnTo>
                  <a:lnTo>
                    <a:pt x="8" y="2"/>
                  </a:lnTo>
                  <a:lnTo>
                    <a:pt x="9" y="0"/>
                  </a:lnTo>
                  <a:lnTo>
                    <a:pt x="12" y="4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5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12" y="13"/>
                  </a:lnTo>
                  <a:lnTo>
                    <a:pt x="14" y="10"/>
                  </a:lnTo>
                  <a:lnTo>
                    <a:pt x="15" y="11"/>
                  </a:lnTo>
                  <a:lnTo>
                    <a:pt x="15" y="8"/>
                  </a:lnTo>
                  <a:lnTo>
                    <a:pt x="19" y="6"/>
                  </a:lnTo>
                  <a:lnTo>
                    <a:pt x="20" y="8"/>
                  </a:lnTo>
                  <a:lnTo>
                    <a:pt x="19" y="20"/>
                  </a:lnTo>
                  <a:lnTo>
                    <a:pt x="20" y="21"/>
                  </a:lnTo>
                  <a:lnTo>
                    <a:pt x="19" y="22"/>
                  </a:lnTo>
                  <a:lnTo>
                    <a:pt x="20" y="22"/>
                  </a:lnTo>
                  <a:lnTo>
                    <a:pt x="20" y="23"/>
                  </a:lnTo>
                  <a:lnTo>
                    <a:pt x="22" y="22"/>
                  </a:lnTo>
                  <a:lnTo>
                    <a:pt x="23" y="25"/>
                  </a:lnTo>
                  <a:lnTo>
                    <a:pt x="24" y="28"/>
                  </a:lnTo>
                  <a:lnTo>
                    <a:pt x="23" y="26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3" y="21"/>
                  </a:lnTo>
                  <a:lnTo>
                    <a:pt x="24" y="20"/>
                  </a:lnTo>
                  <a:lnTo>
                    <a:pt x="23" y="17"/>
                  </a:lnTo>
                  <a:lnTo>
                    <a:pt x="25" y="11"/>
                  </a:lnTo>
                  <a:lnTo>
                    <a:pt x="24" y="8"/>
                  </a:lnTo>
                  <a:lnTo>
                    <a:pt x="25" y="7"/>
                  </a:lnTo>
                  <a:lnTo>
                    <a:pt x="25" y="6"/>
                  </a:lnTo>
                  <a:lnTo>
                    <a:pt x="27" y="6"/>
                  </a:lnTo>
                  <a:lnTo>
                    <a:pt x="29" y="2"/>
                  </a:lnTo>
                  <a:lnTo>
                    <a:pt x="30" y="2"/>
                  </a:lnTo>
                  <a:lnTo>
                    <a:pt x="31" y="5"/>
                  </a:lnTo>
                  <a:lnTo>
                    <a:pt x="34" y="2"/>
                  </a:lnTo>
                  <a:lnTo>
                    <a:pt x="35" y="7"/>
                  </a:lnTo>
                  <a:lnTo>
                    <a:pt x="36" y="5"/>
                  </a:lnTo>
                  <a:lnTo>
                    <a:pt x="37" y="7"/>
                  </a:lnTo>
                  <a:lnTo>
                    <a:pt x="36" y="11"/>
                  </a:lnTo>
                  <a:lnTo>
                    <a:pt x="37" y="11"/>
                  </a:lnTo>
                  <a:lnTo>
                    <a:pt x="38" y="12"/>
                  </a:lnTo>
                  <a:lnTo>
                    <a:pt x="39" y="7"/>
                  </a:lnTo>
                  <a:lnTo>
                    <a:pt x="40" y="6"/>
                  </a:lnTo>
                  <a:lnTo>
                    <a:pt x="43" y="1"/>
                  </a:lnTo>
                  <a:lnTo>
                    <a:pt x="49" y="1"/>
                  </a:lnTo>
                  <a:lnTo>
                    <a:pt x="50" y="7"/>
                  </a:lnTo>
                  <a:lnTo>
                    <a:pt x="51" y="6"/>
                  </a:lnTo>
                  <a:lnTo>
                    <a:pt x="51" y="11"/>
                  </a:lnTo>
                  <a:lnTo>
                    <a:pt x="52" y="12"/>
                  </a:lnTo>
                  <a:lnTo>
                    <a:pt x="54" y="17"/>
                  </a:lnTo>
                  <a:lnTo>
                    <a:pt x="54" y="10"/>
                  </a:lnTo>
                  <a:lnTo>
                    <a:pt x="57" y="8"/>
                  </a:lnTo>
                  <a:lnTo>
                    <a:pt x="58" y="5"/>
                  </a:lnTo>
                  <a:lnTo>
                    <a:pt x="61" y="2"/>
                  </a:lnTo>
                  <a:lnTo>
                    <a:pt x="62" y="4"/>
                  </a:lnTo>
                  <a:lnTo>
                    <a:pt x="66" y="2"/>
                  </a:lnTo>
                  <a:lnTo>
                    <a:pt x="66" y="5"/>
                  </a:lnTo>
                  <a:lnTo>
                    <a:pt x="68" y="5"/>
                  </a:lnTo>
                  <a:lnTo>
                    <a:pt x="69" y="10"/>
                  </a:lnTo>
                  <a:lnTo>
                    <a:pt x="70" y="7"/>
                  </a:lnTo>
                  <a:lnTo>
                    <a:pt x="70" y="8"/>
                  </a:lnTo>
                  <a:lnTo>
                    <a:pt x="72" y="15"/>
                  </a:lnTo>
                  <a:lnTo>
                    <a:pt x="69" y="21"/>
                  </a:lnTo>
                  <a:lnTo>
                    <a:pt x="70" y="21"/>
                  </a:lnTo>
                  <a:lnTo>
                    <a:pt x="70" y="22"/>
                  </a:lnTo>
                  <a:lnTo>
                    <a:pt x="70" y="26"/>
                  </a:lnTo>
                  <a:lnTo>
                    <a:pt x="74" y="27"/>
                  </a:lnTo>
                  <a:lnTo>
                    <a:pt x="75" y="26"/>
                  </a:lnTo>
                  <a:lnTo>
                    <a:pt x="75" y="27"/>
                  </a:lnTo>
                  <a:lnTo>
                    <a:pt x="77" y="28"/>
                  </a:lnTo>
                  <a:lnTo>
                    <a:pt x="77" y="30"/>
                  </a:lnTo>
                  <a:lnTo>
                    <a:pt x="76" y="32"/>
                  </a:lnTo>
                  <a:lnTo>
                    <a:pt x="77" y="34"/>
                  </a:lnTo>
                  <a:lnTo>
                    <a:pt x="76" y="33"/>
                  </a:lnTo>
                  <a:lnTo>
                    <a:pt x="74" y="34"/>
                  </a:lnTo>
                  <a:lnTo>
                    <a:pt x="73" y="33"/>
                  </a:lnTo>
                  <a:lnTo>
                    <a:pt x="72" y="37"/>
                  </a:lnTo>
                  <a:lnTo>
                    <a:pt x="70" y="38"/>
                  </a:lnTo>
                  <a:lnTo>
                    <a:pt x="70" y="41"/>
                  </a:lnTo>
                  <a:lnTo>
                    <a:pt x="67" y="43"/>
                  </a:lnTo>
                  <a:lnTo>
                    <a:pt x="67" y="46"/>
                  </a:lnTo>
                  <a:lnTo>
                    <a:pt x="68" y="47"/>
                  </a:lnTo>
                  <a:lnTo>
                    <a:pt x="69" y="46"/>
                  </a:lnTo>
                  <a:lnTo>
                    <a:pt x="70" y="47"/>
                  </a:lnTo>
                  <a:lnTo>
                    <a:pt x="74" y="47"/>
                  </a:lnTo>
                  <a:lnTo>
                    <a:pt x="74" y="53"/>
                  </a:lnTo>
                  <a:lnTo>
                    <a:pt x="75" y="56"/>
                  </a:lnTo>
                  <a:lnTo>
                    <a:pt x="75" y="54"/>
                  </a:lnTo>
                  <a:lnTo>
                    <a:pt x="81" y="52"/>
                  </a:lnTo>
                  <a:lnTo>
                    <a:pt x="84" y="53"/>
                  </a:lnTo>
                  <a:lnTo>
                    <a:pt x="84" y="54"/>
                  </a:lnTo>
                  <a:lnTo>
                    <a:pt x="88" y="52"/>
                  </a:lnTo>
                  <a:lnTo>
                    <a:pt x="88" y="53"/>
                  </a:lnTo>
                  <a:lnTo>
                    <a:pt x="88" y="56"/>
                  </a:lnTo>
                  <a:lnTo>
                    <a:pt x="91" y="59"/>
                  </a:lnTo>
                  <a:lnTo>
                    <a:pt x="91" y="63"/>
                  </a:lnTo>
                  <a:lnTo>
                    <a:pt x="92" y="67"/>
                  </a:lnTo>
                  <a:lnTo>
                    <a:pt x="92" y="69"/>
                  </a:lnTo>
                  <a:lnTo>
                    <a:pt x="96" y="57"/>
                  </a:lnTo>
                  <a:lnTo>
                    <a:pt x="97" y="56"/>
                  </a:lnTo>
                  <a:lnTo>
                    <a:pt x="97" y="56"/>
                  </a:lnTo>
                  <a:lnTo>
                    <a:pt x="99" y="60"/>
                  </a:lnTo>
                  <a:lnTo>
                    <a:pt x="100" y="60"/>
                  </a:lnTo>
                  <a:lnTo>
                    <a:pt x="103" y="62"/>
                  </a:lnTo>
                  <a:lnTo>
                    <a:pt x="102" y="54"/>
                  </a:lnTo>
                  <a:lnTo>
                    <a:pt x="103" y="52"/>
                  </a:lnTo>
                  <a:lnTo>
                    <a:pt x="108" y="56"/>
                  </a:lnTo>
                  <a:lnTo>
                    <a:pt x="108" y="49"/>
                  </a:lnTo>
                  <a:lnTo>
                    <a:pt x="108" y="49"/>
                  </a:lnTo>
                  <a:lnTo>
                    <a:pt x="112" y="48"/>
                  </a:lnTo>
                  <a:lnTo>
                    <a:pt x="115" y="53"/>
                  </a:lnTo>
                  <a:lnTo>
                    <a:pt x="118" y="49"/>
                  </a:lnTo>
                  <a:lnTo>
                    <a:pt x="120" y="44"/>
                  </a:lnTo>
                  <a:lnTo>
                    <a:pt x="125" y="46"/>
                  </a:lnTo>
                  <a:lnTo>
                    <a:pt x="127" y="48"/>
                  </a:lnTo>
                  <a:lnTo>
                    <a:pt x="129" y="52"/>
                  </a:lnTo>
                  <a:lnTo>
                    <a:pt x="130" y="53"/>
                  </a:lnTo>
                  <a:lnTo>
                    <a:pt x="134" y="59"/>
                  </a:lnTo>
                  <a:lnTo>
                    <a:pt x="135" y="60"/>
                  </a:lnTo>
                  <a:lnTo>
                    <a:pt x="134" y="63"/>
                  </a:lnTo>
                  <a:lnTo>
                    <a:pt x="135" y="64"/>
                  </a:lnTo>
                  <a:lnTo>
                    <a:pt x="134" y="68"/>
                  </a:lnTo>
                  <a:lnTo>
                    <a:pt x="135" y="68"/>
                  </a:lnTo>
                  <a:lnTo>
                    <a:pt x="137" y="64"/>
                  </a:lnTo>
                  <a:lnTo>
                    <a:pt x="141" y="64"/>
                  </a:lnTo>
                  <a:lnTo>
                    <a:pt x="141" y="67"/>
                  </a:lnTo>
                  <a:lnTo>
                    <a:pt x="142" y="68"/>
                  </a:lnTo>
                  <a:lnTo>
                    <a:pt x="142" y="69"/>
                  </a:lnTo>
                  <a:lnTo>
                    <a:pt x="145" y="74"/>
                  </a:lnTo>
                  <a:lnTo>
                    <a:pt x="145" y="75"/>
                  </a:lnTo>
                  <a:lnTo>
                    <a:pt x="143" y="77"/>
                  </a:lnTo>
                  <a:lnTo>
                    <a:pt x="144" y="79"/>
                  </a:lnTo>
                  <a:lnTo>
                    <a:pt x="144" y="83"/>
                  </a:lnTo>
                  <a:lnTo>
                    <a:pt x="144" y="85"/>
                  </a:lnTo>
                  <a:lnTo>
                    <a:pt x="145" y="86"/>
                  </a:lnTo>
                  <a:lnTo>
                    <a:pt x="146" y="86"/>
                  </a:lnTo>
                  <a:lnTo>
                    <a:pt x="148" y="84"/>
                  </a:lnTo>
                  <a:lnTo>
                    <a:pt x="148" y="82"/>
                  </a:lnTo>
                  <a:lnTo>
                    <a:pt x="148" y="79"/>
                  </a:lnTo>
                  <a:lnTo>
                    <a:pt x="152" y="82"/>
                  </a:lnTo>
                  <a:lnTo>
                    <a:pt x="153" y="80"/>
                  </a:lnTo>
                  <a:lnTo>
                    <a:pt x="153" y="75"/>
                  </a:lnTo>
                  <a:lnTo>
                    <a:pt x="152" y="74"/>
                  </a:lnTo>
                  <a:lnTo>
                    <a:pt x="153" y="72"/>
                  </a:lnTo>
                  <a:lnTo>
                    <a:pt x="151" y="70"/>
                  </a:lnTo>
                  <a:lnTo>
                    <a:pt x="151" y="68"/>
                  </a:lnTo>
                  <a:lnTo>
                    <a:pt x="152" y="64"/>
                  </a:lnTo>
                  <a:lnTo>
                    <a:pt x="153" y="65"/>
                  </a:lnTo>
                  <a:lnTo>
                    <a:pt x="155" y="68"/>
                  </a:lnTo>
                  <a:lnTo>
                    <a:pt x="156" y="67"/>
                  </a:lnTo>
                  <a:lnTo>
                    <a:pt x="160" y="73"/>
                  </a:lnTo>
                  <a:lnTo>
                    <a:pt x="164" y="73"/>
                  </a:lnTo>
                  <a:lnTo>
                    <a:pt x="169" y="77"/>
                  </a:lnTo>
                  <a:lnTo>
                    <a:pt x="176" y="68"/>
                  </a:lnTo>
                  <a:lnTo>
                    <a:pt x="183" y="68"/>
                  </a:lnTo>
                  <a:lnTo>
                    <a:pt x="186" y="70"/>
                  </a:lnTo>
                  <a:lnTo>
                    <a:pt x="184" y="74"/>
                  </a:lnTo>
                  <a:lnTo>
                    <a:pt x="183" y="77"/>
                  </a:lnTo>
                  <a:lnTo>
                    <a:pt x="184" y="78"/>
                  </a:lnTo>
                  <a:lnTo>
                    <a:pt x="187" y="75"/>
                  </a:lnTo>
                  <a:lnTo>
                    <a:pt x="190" y="78"/>
                  </a:lnTo>
                  <a:lnTo>
                    <a:pt x="193" y="77"/>
                  </a:lnTo>
                  <a:lnTo>
                    <a:pt x="194" y="78"/>
                  </a:lnTo>
                  <a:lnTo>
                    <a:pt x="201" y="80"/>
                  </a:lnTo>
                  <a:lnTo>
                    <a:pt x="202" y="88"/>
                  </a:lnTo>
                  <a:lnTo>
                    <a:pt x="204" y="88"/>
                  </a:lnTo>
                  <a:lnTo>
                    <a:pt x="205" y="88"/>
                  </a:lnTo>
                  <a:lnTo>
                    <a:pt x="210" y="94"/>
                  </a:lnTo>
                  <a:lnTo>
                    <a:pt x="211" y="95"/>
                  </a:lnTo>
                  <a:lnTo>
                    <a:pt x="211" y="99"/>
                  </a:lnTo>
                  <a:lnTo>
                    <a:pt x="212" y="103"/>
                  </a:lnTo>
                  <a:lnTo>
                    <a:pt x="213" y="100"/>
                  </a:lnTo>
                  <a:lnTo>
                    <a:pt x="216" y="100"/>
                  </a:lnTo>
                  <a:lnTo>
                    <a:pt x="219" y="109"/>
                  </a:lnTo>
                  <a:lnTo>
                    <a:pt x="221" y="110"/>
                  </a:lnTo>
                  <a:lnTo>
                    <a:pt x="222" y="103"/>
                  </a:lnTo>
                  <a:lnTo>
                    <a:pt x="224" y="104"/>
                  </a:lnTo>
                  <a:lnTo>
                    <a:pt x="225" y="101"/>
                  </a:lnTo>
                  <a:lnTo>
                    <a:pt x="226" y="101"/>
                  </a:lnTo>
                  <a:lnTo>
                    <a:pt x="227" y="108"/>
                  </a:lnTo>
                  <a:lnTo>
                    <a:pt x="226" y="111"/>
                  </a:lnTo>
                  <a:lnTo>
                    <a:pt x="226" y="115"/>
                  </a:lnTo>
                  <a:lnTo>
                    <a:pt x="226" y="117"/>
                  </a:lnTo>
                  <a:lnTo>
                    <a:pt x="226" y="121"/>
                  </a:lnTo>
                  <a:lnTo>
                    <a:pt x="228" y="122"/>
                  </a:lnTo>
                  <a:lnTo>
                    <a:pt x="231" y="116"/>
                  </a:lnTo>
                  <a:lnTo>
                    <a:pt x="233" y="116"/>
                  </a:lnTo>
                  <a:lnTo>
                    <a:pt x="234" y="120"/>
                  </a:lnTo>
                  <a:lnTo>
                    <a:pt x="236" y="12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73" name="Freeform 1237" descr="30%"/>
            <p:cNvSpPr>
              <a:spLocks/>
            </p:cNvSpPr>
            <p:nvPr/>
          </p:nvSpPr>
          <p:spPr bwMode="auto">
            <a:xfrm>
              <a:off x="4688238" y="4001513"/>
              <a:ext cx="0" cy="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3" y="5"/>
                </a:cxn>
                <a:cxn ang="0">
                  <a:pos x="0" y="2"/>
                </a:cxn>
              </a:cxnLst>
              <a:rect l="0" t="0" r="r" b="b"/>
              <a:pathLst>
                <a:path w="3" h="5">
                  <a:moveTo>
                    <a:pt x="0" y="2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3" y="2"/>
                  </a:lnTo>
                  <a:lnTo>
                    <a:pt x="3" y="5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74" name="Freeform 1238" descr="30%"/>
            <p:cNvSpPr>
              <a:spLocks/>
            </p:cNvSpPr>
            <p:nvPr/>
          </p:nvSpPr>
          <p:spPr bwMode="auto">
            <a:xfrm>
              <a:off x="4682394" y="4230961"/>
              <a:ext cx="17535" cy="5215"/>
            </a:xfrm>
            <a:custGeom>
              <a:avLst/>
              <a:gdLst/>
              <a:ahLst/>
              <a:cxnLst>
                <a:cxn ang="0">
                  <a:pos x="9" y="11"/>
                </a:cxn>
                <a:cxn ang="0">
                  <a:pos x="6" y="13"/>
                </a:cxn>
                <a:cxn ang="0">
                  <a:pos x="5" y="11"/>
                </a:cxn>
                <a:cxn ang="0">
                  <a:pos x="3" y="11"/>
                </a:cxn>
                <a:cxn ang="0">
                  <a:pos x="1" y="8"/>
                </a:cxn>
                <a:cxn ang="0">
                  <a:pos x="0" y="6"/>
                </a:cxn>
                <a:cxn ang="0">
                  <a:pos x="1" y="5"/>
                </a:cxn>
                <a:cxn ang="0">
                  <a:pos x="3" y="3"/>
                </a:cxn>
                <a:cxn ang="0">
                  <a:pos x="4" y="0"/>
                </a:cxn>
                <a:cxn ang="0">
                  <a:pos x="5" y="1"/>
                </a:cxn>
                <a:cxn ang="0">
                  <a:pos x="4" y="5"/>
                </a:cxn>
                <a:cxn ang="0">
                  <a:pos x="6" y="3"/>
                </a:cxn>
                <a:cxn ang="0">
                  <a:pos x="6" y="6"/>
                </a:cxn>
                <a:cxn ang="0">
                  <a:pos x="8" y="7"/>
                </a:cxn>
                <a:cxn ang="0">
                  <a:pos x="11" y="5"/>
                </a:cxn>
                <a:cxn ang="0">
                  <a:pos x="11" y="7"/>
                </a:cxn>
                <a:cxn ang="0">
                  <a:pos x="12" y="10"/>
                </a:cxn>
                <a:cxn ang="0">
                  <a:pos x="11" y="11"/>
                </a:cxn>
                <a:cxn ang="0">
                  <a:pos x="10" y="13"/>
                </a:cxn>
                <a:cxn ang="0">
                  <a:pos x="10" y="13"/>
                </a:cxn>
                <a:cxn ang="0">
                  <a:pos x="10" y="8"/>
                </a:cxn>
                <a:cxn ang="0">
                  <a:pos x="9" y="11"/>
                </a:cxn>
              </a:cxnLst>
              <a:rect l="0" t="0" r="r" b="b"/>
              <a:pathLst>
                <a:path w="12" h="13">
                  <a:moveTo>
                    <a:pt x="9" y="11"/>
                  </a:moveTo>
                  <a:lnTo>
                    <a:pt x="6" y="13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1" y="8"/>
                  </a:lnTo>
                  <a:lnTo>
                    <a:pt x="0" y="6"/>
                  </a:lnTo>
                  <a:lnTo>
                    <a:pt x="1" y="5"/>
                  </a:lnTo>
                  <a:lnTo>
                    <a:pt x="3" y="3"/>
                  </a:lnTo>
                  <a:lnTo>
                    <a:pt x="4" y="0"/>
                  </a:lnTo>
                  <a:lnTo>
                    <a:pt x="5" y="1"/>
                  </a:lnTo>
                  <a:lnTo>
                    <a:pt x="4" y="5"/>
                  </a:lnTo>
                  <a:lnTo>
                    <a:pt x="6" y="3"/>
                  </a:lnTo>
                  <a:lnTo>
                    <a:pt x="6" y="6"/>
                  </a:lnTo>
                  <a:lnTo>
                    <a:pt x="8" y="7"/>
                  </a:lnTo>
                  <a:lnTo>
                    <a:pt x="11" y="5"/>
                  </a:lnTo>
                  <a:lnTo>
                    <a:pt x="11" y="7"/>
                  </a:lnTo>
                  <a:lnTo>
                    <a:pt x="12" y="10"/>
                  </a:lnTo>
                  <a:lnTo>
                    <a:pt x="11" y="11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8"/>
                  </a:lnTo>
                  <a:lnTo>
                    <a:pt x="9" y="1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75" name="Freeform 1239" descr="30%"/>
            <p:cNvSpPr>
              <a:spLocks/>
            </p:cNvSpPr>
            <p:nvPr/>
          </p:nvSpPr>
          <p:spPr bwMode="auto">
            <a:xfrm>
              <a:off x="4682394" y="3996298"/>
              <a:ext cx="5845" cy="5215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1" y="3"/>
                </a:cxn>
              </a:cxnLst>
              <a:rect l="0" t="0" r="r" b="b"/>
              <a:pathLst>
                <a:path w="1" h="4">
                  <a:moveTo>
                    <a:pt x="1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1" y="2"/>
                  </a:lnTo>
                  <a:lnTo>
                    <a:pt x="1" y="3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76" name="Freeform 1240" descr="30%"/>
            <p:cNvSpPr>
              <a:spLocks/>
            </p:cNvSpPr>
            <p:nvPr/>
          </p:nvSpPr>
          <p:spPr bwMode="auto">
            <a:xfrm>
              <a:off x="4676549" y="3985868"/>
              <a:ext cx="5845" cy="0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" y="2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77" name="Freeform 1241" descr="30%"/>
            <p:cNvSpPr>
              <a:spLocks/>
            </p:cNvSpPr>
            <p:nvPr/>
          </p:nvSpPr>
          <p:spPr bwMode="auto">
            <a:xfrm>
              <a:off x="4676549" y="5018385"/>
              <a:ext cx="0" cy="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4" y="1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lnTo>
                    <a:pt x="3" y="2"/>
                  </a:lnTo>
                  <a:lnTo>
                    <a:pt x="0" y="2"/>
                  </a:lnTo>
                  <a:lnTo>
                    <a:pt x="1" y="0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78" name="Freeform 1242" descr="30%"/>
            <p:cNvSpPr>
              <a:spLocks/>
            </p:cNvSpPr>
            <p:nvPr/>
          </p:nvSpPr>
          <p:spPr bwMode="auto">
            <a:xfrm>
              <a:off x="4676549" y="3808568"/>
              <a:ext cx="0" cy="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3" y="1"/>
                </a:cxn>
                <a:cxn ang="0">
                  <a:pos x="0" y="1"/>
                </a:cxn>
                <a:cxn ang="0">
                  <a:pos x="1" y="0"/>
                </a:cxn>
              </a:cxnLst>
              <a:rect l="0" t="0" r="r" b="b"/>
              <a:pathLst>
                <a:path w="3" h="1">
                  <a:moveTo>
                    <a:pt x="1" y="0"/>
                  </a:moveTo>
                  <a:lnTo>
                    <a:pt x="3" y="1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79" name="Freeform 1243" descr="30%"/>
            <p:cNvSpPr>
              <a:spLocks/>
            </p:cNvSpPr>
            <p:nvPr/>
          </p:nvSpPr>
          <p:spPr bwMode="auto">
            <a:xfrm>
              <a:off x="4676549" y="4684642"/>
              <a:ext cx="11691" cy="15644"/>
            </a:xfrm>
            <a:custGeom>
              <a:avLst/>
              <a:gdLst/>
              <a:ahLst/>
              <a:cxnLst>
                <a:cxn ang="0">
                  <a:pos x="2" y="13"/>
                </a:cxn>
                <a:cxn ang="0">
                  <a:pos x="5" y="6"/>
                </a:cxn>
                <a:cxn ang="0">
                  <a:pos x="9" y="0"/>
                </a:cxn>
                <a:cxn ang="0">
                  <a:pos x="14" y="1"/>
                </a:cxn>
                <a:cxn ang="0">
                  <a:pos x="14" y="8"/>
                </a:cxn>
                <a:cxn ang="0">
                  <a:pos x="13" y="15"/>
                </a:cxn>
                <a:cxn ang="0">
                  <a:pos x="13" y="18"/>
                </a:cxn>
                <a:cxn ang="0">
                  <a:pos x="12" y="19"/>
                </a:cxn>
                <a:cxn ang="0">
                  <a:pos x="12" y="24"/>
                </a:cxn>
                <a:cxn ang="0">
                  <a:pos x="9" y="24"/>
                </a:cxn>
                <a:cxn ang="0">
                  <a:pos x="8" y="25"/>
                </a:cxn>
                <a:cxn ang="0">
                  <a:pos x="9" y="27"/>
                </a:cxn>
                <a:cxn ang="0">
                  <a:pos x="8" y="29"/>
                </a:cxn>
                <a:cxn ang="0">
                  <a:pos x="2" y="27"/>
                </a:cxn>
                <a:cxn ang="0">
                  <a:pos x="1" y="25"/>
                </a:cxn>
                <a:cxn ang="0">
                  <a:pos x="0" y="24"/>
                </a:cxn>
                <a:cxn ang="0">
                  <a:pos x="1" y="18"/>
                </a:cxn>
                <a:cxn ang="0">
                  <a:pos x="2" y="13"/>
                </a:cxn>
              </a:cxnLst>
              <a:rect l="0" t="0" r="r" b="b"/>
              <a:pathLst>
                <a:path w="14" h="29">
                  <a:moveTo>
                    <a:pt x="2" y="13"/>
                  </a:moveTo>
                  <a:lnTo>
                    <a:pt x="5" y="6"/>
                  </a:lnTo>
                  <a:lnTo>
                    <a:pt x="9" y="0"/>
                  </a:lnTo>
                  <a:lnTo>
                    <a:pt x="14" y="1"/>
                  </a:lnTo>
                  <a:lnTo>
                    <a:pt x="14" y="8"/>
                  </a:lnTo>
                  <a:lnTo>
                    <a:pt x="13" y="15"/>
                  </a:lnTo>
                  <a:lnTo>
                    <a:pt x="13" y="18"/>
                  </a:lnTo>
                  <a:lnTo>
                    <a:pt x="12" y="19"/>
                  </a:lnTo>
                  <a:lnTo>
                    <a:pt x="12" y="24"/>
                  </a:lnTo>
                  <a:lnTo>
                    <a:pt x="9" y="24"/>
                  </a:lnTo>
                  <a:lnTo>
                    <a:pt x="8" y="25"/>
                  </a:lnTo>
                  <a:lnTo>
                    <a:pt x="9" y="27"/>
                  </a:lnTo>
                  <a:lnTo>
                    <a:pt x="8" y="29"/>
                  </a:lnTo>
                  <a:lnTo>
                    <a:pt x="2" y="27"/>
                  </a:lnTo>
                  <a:lnTo>
                    <a:pt x="1" y="25"/>
                  </a:lnTo>
                  <a:lnTo>
                    <a:pt x="0" y="24"/>
                  </a:lnTo>
                  <a:lnTo>
                    <a:pt x="1" y="18"/>
                  </a:lnTo>
                  <a:lnTo>
                    <a:pt x="2" y="13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80" name="Freeform 1244" descr="30%"/>
            <p:cNvSpPr>
              <a:spLocks/>
            </p:cNvSpPr>
            <p:nvPr/>
          </p:nvSpPr>
          <p:spPr bwMode="auto">
            <a:xfrm>
              <a:off x="4670703" y="4277893"/>
              <a:ext cx="0" cy="0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1" y="3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3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81" name="Freeform 1245" descr="30%"/>
            <p:cNvSpPr>
              <a:spLocks/>
            </p:cNvSpPr>
            <p:nvPr/>
          </p:nvSpPr>
          <p:spPr bwMode="auto">
            <a:xfrm>
              <a:off x="4670703" y="420488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82" name="Freeform 1246" descr="30%"/>
            <p:cNvSpPr>
              <a:spLocks/>
            </p:cNvSpPr>
            <p:nvPr/>
          </p:nvSpPr>
          <p:spPr bwMode="auto">
            <a:xfrm>
              <a:off x="4670703" y="5034029"/>
              <a:ext cx="0" cy="0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2" y="1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83" name="Freeform 1247" descr="30%"/>
            <p:cNvSpPr>
              <a:spLocks/>
            </p:cNvSpPr>
            <p:nvPr/>
          </p:nvSpPr>
          <p:spPr bwMode="auto">
            <a:xfrm>
              <a:off x="4664858" y="4220531"/>
              <a:ext cx="5845" cy="521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1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84" name="Freeform 1248" descr="30%"/>
            <p:cNvSpPr>
              <a:spLocks/>
            </p:cNvSpPr>
            <p:nvPr/>
          </p:nvSpPr>
          <p:spPr bwMode="auto">
            <a:xfrm>
              <a:off x="4664858" y="422574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85" name="Freeform 1249" descr="30%"/>
            <p:cNvSpPr>
              <a:spLocks/>
            </p:cNvSpPr>
            <p:nvPr/>
          </p:nvSpPr>
          <p:spPr bwMode="auto">
            <a:xfrm>
              <a:off x="4623937" y="4210102"/>
              <a:ext cx="0" cy="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86" name="Freeform 1250" descr="30%"/>
            <p:cNvSpPr>
              <a:spLocks/>
            </p:cNvSpPr>
            <p:nvPr/>
          </p:nvSpPr>
          <p:spPr bwMode="auto">
            <a:xfrm>
              <a:off x="4618092" y="4199672"/>
              <a:ext cx="5845" cy="0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2" y="2"/>
                </a:cxn>
                <a:cxn ang="0">
                  <a:pos x="1" y="2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3" y="0"/>
                  </a:lnTo>
                  <a:lnTo>
                    <a:pt x="2" y="2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87" name="Freeform 1251" descr="30%"/>
            <p:cNvSpPr>
              <a:spLocks/>
            </p:cNvSpPr>
            <p:nvPr/>
          </p:nvSpPr>
          <p:spPr bwMode="auto">
            <a:xfrm>
              <a:off x="4612247" y="4283108"/>
              <a:ext cx="0" cy="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2" y="2"/>
                </a:cxn>
                <a:cxn ang="0">
                  <a:pos x="0" y="2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3" y="0"/>
                  </a:ln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88" name="Freeform 1252" descr="30%"/>
            <p:cNvSpPr>
              <a:spLocks/>
            </p:cNvSpPr>
            <p:nvPr/>
          </p:nvSpPr>
          <p:spPr bwMode="auto">
            <a:xfrm>
              <a:off x="4612247" y="4288323"/>
              <a:ext cx="0" cy="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1" y="0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89" name="Freeform 1253" descr="30%"/>
            <p:cNvSpPr>
              <a:spLocks/>
            </p:cNvSpPr>
            <p:nvPr/>
          </p:nvSpPr>
          <p:spPr bwMode="auto">
            <a:xfrm>
              <a:off x="4600552" y="4272678"/>
              <a:ext cx="5845" cy="521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2"/>
                </a:cxn>
              </a:cxnLst>
              <a:rect l="0" t="0" r="r" b="b"/>
              <a:pathLst>
                <a:path h="3">
                  <a:moveTo>
                    <a:pt x="0" y="2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90" name="Freeform 1254" descr="30%"/>
            <p:cNvSpPr>
              <a:spLocks/>
            </p:cNvSpPr>
            <p:nvPr/>
          </p:nvSpPr>
          <p:spPr bwMode="auto">
            <a:xfrm>
              <a:off x="4594706" y="4152740"/>
              <a:ext cx="93532" cy="140798"/>
            </a:xfrm>
            <a:custGeom>
              <a:avLst/>
              <a:gdLst/>
              <a:ahLst/>
              <a:cxnLst>
                <a:cxn ang="0">
                  <a:pos x="9" y="173"/>
                </a:cxn>
                <a:cxn ang="0">
                  <a:pos x="18" y="167"/>
                </a:cxn>
                <a:cxn ang="0">
                  <a:pos x="7" y="151"/>
                </a:cxn>
                <a:cxn ang="0">
                  <a:pos x="24" y="146"/>
                </a:cxn>
                <a:cxn ang="0">
                  <a:pos x="23" y="133"/>
                </a:cxn>
                <a:cxn ang="0">
                  <a:pos x="29" y="123"/>
                </a:cxn>
                <a:cxn ang="0">
                  <a:pos x="38" y="123"/>
                </a:cxn>
                <a:cxn ang="0">
                  <a:pos x="37" y="103"/>
                </a:cxn>
                <a:cxn ang="0">
                  <a:pos x="29" y="94"/>
                </a:cxn>
                <a:cxn ang="0">
                  <a:pos x="35" y="83"/>
                </a:cxn>
                <a:cxn ang="0">
                  <a:pos x="35" y="67"/>
                </a:cxn>
                <a:cxn ang="0">
                  <a:pos x="39" y="47"/>
                </a:cxn>
                <a:cxn ang="0">
                  <a:pos x="36" y="38"/>
                </a:cxn>
                <a:cxn ang="0">
                  <a:pos x="32" y="29"/>
                </a:cxn>
                <a:cxn ang="0">
                  <a:pos x="23" y="25"/>
                </a:cxn>
                <a:cxn ang="0">
                  <a:pos x="21" y="1"/>
                </a:cxn>
                <a:cxn ang="0">
                  <a:pos x="29" y="10"/>
                </a:cxn>
                <a:cxn ang="0">
                  <a:pos x="45" y="15"/>
                </a:cxn>
                <a:cxn ang="0">
                  <a:pos x="51" y="22"/>
                </a:cxn>
                <a:cxn ang="0">
                  <a:pos x="60" y="22"/>
                </a:cxn>
                <a:cxn ang="0">
                  <a:pos x="66" y="31"/>
                </a:cxn>
                <a:cxn ang="0">
                  <a:pos x="71" y="41"/>
                </a:cxn>
                <a:cxn ang="0">
                  <a:pos x="77" y="53"/>
                </a:cxn>
                <a:cxn ang="0">
                  <a:pos x="80" y="74"/>
                </a:cxn>
                <a:cxn ang="0">
                  <a:pos x="81" y="95"/>
                </a:cxn>
                <a:cxn ang="0">
                  <a:pos x="78" y="119"/>
                </a:cxn>
                <a:cxn ang="0">
                  <a:pos x="77" y="134"/>
                </a:cxn>
                <a:cxn ang="0">
                  <a:pos x="73" y="138"/>
                </a:cxn>
                <a:cxn ang="0">
                  <a:pos x="69" y="142"/>
                </a:cxn>
                <a:cxn ang="0">
                  <a:pos x="74" y="152"/>
                </a:cxn>
                <a:cxn ang="0">
                  <a:pos x="81" y="151"/>
                </a:cxn>
                <a:cxn ang="0">
                  <a:pos x="84" y="166"/>
                </a:cxn>
                <a:cxn ang="0">
                  <a:pos x="92" y="173"/>
                </a:cxn>
                <a:cxn ang="0">
                  <a:pos x="95" y="191"/>
                </a:cxn>
                <a:cxn ang="0">
                  <a:pos x="97" y="204"/>
                </a:cxn>
                <a:cxn ang="0">
                  <a:pos x="86" y="213"/>
                </a:cxn>
                <a:cxn ang="0">
                  <a:pos x="82" y="227"/>
                </a:cxn>
                <a:cxn ang="0">
                  <a:pos x="76" y="235"/>
                </a:cxn>
                <a:cxn ang="0">
                  <a:pos x="75" y="224"/>
                </a:cxn>
                <a:cxn ang="0">
                  <a:pos x="73" y="229"/>
                </a:cxn>
                <a:cxn ang="0">
                  <a:pos x="67" y="228"/>
                </a:cxn>
                <a:cxn ang="0">
                  <a:pos x="59" y="237"/>
                </a:cxn>
                <a:cxn ang="0">
                  <a:pos x="50" y="245"/>
                </a:cxn>
                <a:cxn ang="0">
                  <a:pos x="46" y="245"/>
                </a:cxn>
                <a:cxn ang="0">
                  <a:pos x="38" y="253"/>
                </a:cxn>
                <a:cxn ang="0">
                  <a:pos x="33" y="256"/>
                </a:cxn>
                <a:cxn ang="0">
                  <a:pos x="21" y="266"/>
                </a:cxn>
                <a:cxn ang="0">
                  <a:pos x="18" y="260"/>
                </a:cxn>
                <a:cxn ang="0">
                  <a:pos x="20" y="250"/>
                </a:cxn>
                <a:cxn ang="0">
                  <a:pos x="22" y="230"/>
                </a:cxn>
                <a:cxn ang="0">
                  <a:pos x="17" y="227"/>
                </a:cxn>
                <a:cxn ang="0">
                  <a:pos x="24" y="214"/>
                </a:cxn>
                <a:cxn ang="0">
                  <a:pos x="17" y="209"/>
                </a:cxn>
                <a:cxn ang="0">
                  <a:pos x="5" y="213"/>
                </a:cxn>
                <a:cxn ang="0">
                  <a:pos x="2" y="197"/>
                </a:cxn>
              </a:cxnLst>
              <a:rect l="0" t="0" r="r" b="b"/>
              <a:pathLst>
                <a:path w="100" h="271">
                  <a:moveTo>
                    <a:pt x="4" y="182"/>
                  </a:moveTo>
                  <a:lnTo>
                    <a:pt x="4" y="181"/>
                  </a:lnTo>
                  <a:lnTo>
                    <a:pt x="5" y="180"/>
                  </a:lnTo>
                  <a:lnTo>
                    <a:pt x="5" y="176"/>
                  </a:lnTo>
                  <a:lnTo>
                    <a:pt x="8" y="176"/>
                  </a:lnTo>
                  <a:lnTo>
                    <a:pt x="9" y="173"/>
                  </a:lnTo>
                  <a:lnTo>
                    <a:pt x="9" y="171"/>
                  </a:lnTo>
                  <a:lnTo>
                    <a:pt x="12" y="171"/>
                  </a:lnTo>
                  <a:lnTo>
                    <a:pt x="13" y="168"/>
                  </a:lnTo>
                  <a:lnTo>
                    <a:pt x="16" y="170"/>
                  </a:lnTo>
                  <a:lnTo>
                    <a:pt x="16" y="167"/>
                  </a:lnTo>
                  <a:lnTo>
                    <a:pt x="18" y="167"/>
                  </a:lnTo>
                  <a:lnTo>
                    <a:pt x="18" y="165"/>
                  </a:lnTo>
                  <a:lnTo>
                    <a:pt x="18" y="162"/>
                  </a:lnTo>
                  <a:lnTo>
                    <a:pt x="13" y="160"/>
                  </a:lnTo>
                  <a:lnTo>
                    <a:pt x="7" y="155"/>
                  </a:lnTo>
                  <a:lnTo>
                    <a:pt x="5" y="155"/>
                  </a:lnTo>
                  <a:lnTo>
                    <a:pt x="7" y="151"/>
                  </a:lnTo>
                  <a:lnTo>
                    <a:pt x="12" y="152"/>
                  </a:lnTo>
                  <a:lnTo>
                    <a:pt x="15" y="150"/>
                  </a:lnTo>
                  <a:lnTo>
                    <a:pt x="17" y="151"/>
                  </a:lnTo>
                  <a:lnTo>
                    <a:pt x="20" y="150"/>
                  </a:lnTo>
                  <a:lnTo>
                    <a:pt x="21" y="146"/>
                  </a:lnTo>
                  <a:lnTo>
                    <a:pt x="24" y="146"/>
                  </a:lnTo>
                  <a:lnTo>
                    <a:pt x="24" y="144"/>
                  </a:lnTo>
                  <a:lnTo>
                    <a:pt x="24" y="144"/>
                  </a:lnTo>
                  <a:lnTo>
                    <a:pt x="28" y="142"/>
                  </a:lnTo>
                  <a:lnTo>
                    <a:pt x="27" y="138"/>
                  </a:lnTo>
                  <a:lnTo>
                    <a:pt x="23" y="135"/>
                  </a:lnTo>
                  <a:lnTo>
                    <a:pt x="23" y="133"/>
                  </a:lnTo>
                  <a:lnTo>
                    <a:pt x="25" y="133"/>
                  </a:lnTo>
                  <a:lnTo>
                    <a:pt x="25" y="135"/>
                  </a:lnTo>
                  <a:lnTo>
                    <a:pt x="28" y="134"/>
                  </a:lnTo>
                  <a:lnTo>
                    <a:pt x="27" y="131"/>
                  </a:lnTo>
                  <a:lnTo>
                    <a:pt x="29" y="126"/>
                  </a:lnTo>
                  <a:lnTo>
                    <a:pt x="29" y="123"/>
                  </a:lnTo>
                  <a:lnTo>
                    <a:pt x="30" y="121"/>
                  </a:lnTo>
                  <a:lnTo>
                    <a:pt x="33" y="125"/>
                  </a:lnTo>
                  <a:lnTo>
                    <a:pt x="33" y="125"/>
                  </a:lnTo>
                  <a:lnTo>
                    <a:pt x="35" y="126"/>
                  </a:lnTo>
                  <a:lnTo>
                    <a:pt x="35" y="128"/>
                  </a:lnTo>
                  <a:lnTo>
                    <a:pt x="38" y="123"/>
                  </a:lnTo>
                  <a:lnTo>
                    <a:pt x="38" y="120"/>
                  </a:lnTo>
                  <a:lnTo>
                    <a:pt x="36" y="119"/>
                  </a:lnTo>
                  <a:lnTo>
                    <a:pt x="35" y="116"/>
                  </a:lnTo>
                  <a:lnTo>
                    <a:pt x="36" y="114"/>
                  </a:lnTo>
                  <a:lnTo>
                    <a:pt x="36" y="107"/>
                  </a:lnTo>
                  <a:lnTo>
                    <a:pt x="37" y="103"/>
                  </a:lnTo>
                  <a:lnTo>
                    <a:pt x="36" y="99"/>
                  </a:lnTo>
                  <a:lnTo>
                    <a:pt x="33" y="97"/>
                  </a:lnTo>
                  <a:lnTo>
                    <a:pt x="30" y="102"/>
                  </a:lnTo>
                  <a:lnTo>
                    <a:pt x="30" y="100"/>
                  </a:lnTo>
                  <a:lnTo>
                    <a:pt x="29" y="95"/>
                  </a:lnTo>
                  <a:lnTo>
                    <a:pt x="29" y="94"/>
                  </a:lnTo>
                  <a:lnTo>
                    <a:pt x="32" y="95"/>
                  </a:lnTo>
                  <a:lnTo>
                    <a:pt x="33" y="94"/>
                  </a:lnTo>
                  <a:lnTo>
                    <a:pt x="33" y="93"/>
                  </a:lnTo>
                  <a:lnTo>
                    <a:pt x="32" y="89"/>
                  </a:lnTo>
                  <a:lnTo>
                    <a:pt x="33" y="85"/>
                  </a:lnTo>
                  <a:lnTo>
                    <a:pt x="35" y="83"/>
                  </a:lnTo>
                  <a:lnTo>
                    <a:pt x="32" y="82"/>
                  </a:lnTo>
                  <a:lnTo>
                    <a:pt x="31" y="77"/>
                  </a:lnTo>
                  <a:lnTo>
                    <a:pt x="39" y="76"/>
                  </a:lnTo>
                  <a:lnTo>
                    <a:pt x="37" y="69"/>
                  </a:lnTo>
                  <a:lnTo>
                    <a:pt x="37" y="67"/>
                  </a:lnTo>
                  <a:lnTo>
                    <a:pt x="35" y="67"/>
                  </a:lnTo>
                  <a:lnTo>
                    <a:pt x="32" y="64"/>
                  </a:lnTo>
                  <a:lnTo>
                    <a:pt x="35" y="58"/>
                  </a:lnTo>
                  <a:lnTo>
                    <a:pt x="33" y="55"/>
                  </a:lnTo>
                  <a:lnTo>
                    <a:pt x="37" y="52"/>
                  </a:lnTo>
                  <a:lnTo>
                    <a:pt x="36" y="48"/>
                  </a:lnTo>
                  <a:lnTo>
                    <a:pt x="39" y="47"/>
                  </a:lnTo>
                  <a:lnTo>
                    <a:pt x="39" y="45"/>
                  </a:lnTo>
                  <a:lnTo>
                    <a:pt x="38" y="43"/>
                  </a:lnTo>
                  <a:lnTo>
                    <a:pt x="39" y="40"/>
                  </a:lnTo>
                  <a:lnTo>
                    <a:pt x="38" y="37"/>
                  </a:lnTo>
                  <a:lnTo>
                    <a:pt x="37" y="38"/>
                  </a:lnTo>
                  <a:lnTo>
                    <a:pt x="36" y="38"/>
                  </a:lnTo>
                  <a:lnTo>
                    <a:pt x="37" y="32"/>
                  </a:lnTo>
                  <a:lnTo>
                    <a:pt x="35" y="35"/>
                  </a:lnTo>
                  <a:lnTo>
                    <a:pt x="31" y="35"/>
                  </a:lnTo>
                  <a:lnTo>
                    <a:pt x="31" y="31"/>
                  </a:lnTo>
                  <a:lnTo>
                    <a:pt x="33" y="29"/>
                  </a:lnTo>
                  <a:lnTo>
                    <a:pt x="32" y="29"/>
                  </a:lnTo>
                  <a:lnTo>
                    <a:pt x="31" y="26"/>
                  </a:lnTo>
                  <a:lnTo>
                    <a:pt x="29" y="29"/>
                  </a:lnTo>
                  <a:lnTo>
                    <a:pt x="28" y="29"/>
                  </a:lnTo>
                  <a:lnTo>
                    <a:pt x="28" y="33"/>
                  </a:lnTo>
                  <a:lnTo>
                    <a:pt x="23" y="27"/>
                  </a:lnTo>
                  <a:lnTo>
                    <a:pt x="23" y="25"/>
                  </a:lnTo>
                  <a:lnTo>
                    <a:pt x="22" y="11"/>
                  </a:lnTo>
                  <a:lnTo>
                    <a:pt x="20" y="7"/>
                  </a:lnTo>
                  <a:lnTo>
                    <a:pt x="17" y="7"/>
                  </a:lnTo>
                  <a:lnTo>
                    <a:pt x="17" y="6"/>
                  </a:lnTo>
                  <a:lnTo>
                    <a:pt x="20" y="6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4" y="0"/>
                  </a:lnTo>
                  <a:lnTo>
                    <a:pt x="28" y="4"/>
                  </a:lnTo>
                  <a:lnTo>
                    <a:pt x="28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1"/>
                  </a:lnTo>
                  <a:lnTo>
                    <a:pt x="35" y="11"/>
                  </a:lnTo>
                  <a:lnTo>
                    <a:pt x="39" y="14"/>
                  </a:lnTo>
                  <a:lnTo>
                    <a:pt x="42" y="12"/>
                  </a:lnTo>
                  <a:lnTo>
                    <a:pt x="44" y="16"/>
                  </a:lnTo>
                  <a:lnTo>
                    <a:pt x="45" y="15"/>
                  </a:lnTo>
                  <a:lnTo>
                    <a:pt x="45" y="19"/>
                  </a:lnTo>
                  <a:lnTo>
                    <a:pt x="47" y="19"/>
                  </a:lnTo>
                  <a:lnTo>
                    <a:pt x="50" y="20"/>
                  </a:lnTo>
                  <a:lnTo>
                    <a:pt x="50" y="19"/>
                  </a:lnTo>
                  <a:lnTo>
                    <a:pt x="51" y="19"/>
                  </a:lnTo>
                  <a:lnTo>
                    <a:pt x="51" y="22"/>
                  </a:lnTo>
                  <a:lnTo>
                    <a:pt x="53" y="19"/>
                  </a:lnTo>
                  <a:lnTo>
                    <a:pt x="54" y="19"/>
                  </a:lnTo>
                  <a:lnTo>
                    <a:pt x="55" y="25"/>
                  </a:lnTo>
                  <a:lnTo>
                    <a:pt x="57" y="21"/>
                  </a:lnTo>
                  <a:lnTo>
                    <a:pt x="57" y="22"/>
                  </a:lnTo>
                  <a:lnTo>
                    <a:pt x="60" y="22"/>
                  </a:lnTo>
                  <a:lnTo>
                    <a:pt x="61" y="22"/>
                  </a:lnTo>
                  <a:lnTo>
                    <a:pt x="61" y="24"/>
                  </a:lnTo>
                  <a:lnTo>
                    <a:pt x="63" y="24"/>
                  </a:lnTo>
                  <a:lnTo>
                    <a:pt x="65" y="26"/>
                  </a:lnTo>
                  <a:lnTo>
                    <a:pt x="65" y="29"/>
                  </a:lnTo>
                  <a:lnTo>
                    <a:pt x="66" y="31"/>
                  </a:lnTo>
                  <a:lnTo>
                    <a:pt x="67" y="33"/>
                  </a:lnTo>
                  <a:lnTo>
                    <a:pt x="68" y="33"/>
                  </a:lnTo>
                  <a:lnTo>
                    <a:pt x="68" y="36"/>
                  </a:lnTo>
                  <a:lnTo>
                    <a:pt x="70" y="37"/>
                  </a:lnTo>
                  <a:lnTo>
                    <a:pt x="71" y="38"/>
                  </a:lnTo>
                  <a:lnTo>
                    <a:pt x="71" y="41"/>
                  </a:lnTo>
                  <a:lnTo>
                    <a:pt x="74" y="42"/>
                  </a:lnTo>
                  <a:lnTo>
                    <a:pt x="73" y="45"/>
                  </a:lnTo>
                  <a:lnTo>
                    <a:pt x="74" y="45"/>
                  </a:lnTo>
                  <a:lnTo>
                    <a:pt x="76" y="52"/>
                  </a:lnTo>
                  <a:lnTo>
                    <a:pt x="77" y="52"/>
                  </a:lnTo>
                  <a:lnTo>
                    <a:pt x="77" y="53"/>
                  </a:lnTo>
                  <a:lnTo>
                    <a:pt x="77" y="56"/>
                  </a:lnTo>
                  <a:lnTo>
                    <a:pt x="78" y="58"/>
                  </a:lnTo>
                  <a:lnTo>
                    <a:pt x="77" y="67"/>
                  </a:lnTo>
                  <a:lnTo>
                    <a:pt x="80" y="69"/>
                  </a:lnTo>
                  <a:lnTo>
                    <a:pt x="80" y="73"/>
                  </a:lnTo>
                  <a:lnTo>
                    <a:pt x="80" y="74"/>
                  </a:lnTo>
                  <a:lnTo>
                    <a:pt x="77" y="76"/>
                  </a:lnTo>
                  <a:lnTo>
                    <a:pt x="81" y="79"/>
                  </a:lnTo>
                  <a:lnTo>
                    <a:pt x="80" y="83"/>
                  </a:lnTo>
                  <a:lnTo>
                    <a:pt x="81" y="85"/>
                  </a:lnTo>
                  <a:lnTo>
                    <a:pt x="80" y="89"/>
                  </a:lnTo>
                  <a:lnTo>
                    <a:pt x="81" y="95"/>
                  </a:lnTo>
                  <a:lnTo>
                    <a:pt x="80" y="99"/>
                  </a:lnTo>
                  <a:lnTo>
                    <a:pt x="82" y="100"/>
                  </a:lnTo>
                  <a:lnTo>
                    <a:pt x="82" y="103"/>
                  </a:lnTo>
                  <a:lnTo>
                    <a:pt x="80" y="108"/>
                  </a:lnTo>
                  <a:lnTo>
                    <a:pt x="80" y="112"/>
                  </a:lnTo>
                  <a:lnTo>
                    <a:pt x="78" y="119"/>
                  </a:lnTo>
                  <a:lnTo>
                    <a:pt x="80" y="121"/>
                  </a:lnTo>
                  <a:lnTo>
                    <a:pt x="77" y="121"/>
                  </a:lnTo>
                  <a:lnTo>
                    <a:pt x="76" y="123"/>
                  </a:lnTo>
                  <a:lnTo>
                    <a:pt x="77" y="130"/>
                  </a:lnTo>
                  <a:lnTo>
                    <a:pt x="77" y="138"/>
                  </a:lnTo>
                  <a:lnTo>
                    <a:pt x="77" y="134"/>
                  </a:lnTo>
                  <a:lnTo>
                    <a:pt x="76" y="131"/>
                  </a:lnTo>
                  <a:lnTo>
                    <a:pt x="76" y="129"/>
                  </a:lnTo>
                  <a:lnTo>
                    <a:pt x="75" y="128"/>
                  </a:lnTo>
                  <a:lnTo>
                    <a:pt x="74" y="128"/>
                  </a:lnTo>
                  <a:lnTo>
                    <a:pt x="73" y="134"/>
                  </a:lnTo>
                  <a:lnTo>
                    <a:pt x="73" y="138"/>
                  </a:lnTo>
                  <a:lnTo>
                    <a:pt x="71" y="138"/>
                  </a:lnTo>
                  <a:lnTo>
                    <a:pt x="71" y="140"/>
                  </a:lnTo>
                  <a:lnTo>
                    <a:pt x="69" y="138"/>
                  </a:lnTo>
                  <a:lnTo>
                    <a:pt x="69" y="139"/>
                  </a:lnTo>
                  <a:lnTo>
                    <a:pt x="69" y="140"/>
                  </a:lnTo>
                  <a:lnTo>
                    <a:pt x="69" y="142"/>
                  </a:lnTo>
                  <a:lnTo>
                    <a:pt x="69" y="142"/>
                  </a:lnTo>
                  <a:lnTo>
                    <a:pt x="68" y="149"/>
                  </a:lnTo>
                  <a:lnTo>
                    <a:pt x="69" y="151"/>
                  </a:lnTo>
                  <a:lnTo>
                    <a:pt x="71" y="154"/>
                  </a:lnTo>
                  <a:lnTo>
                    <a:pt x="73" y="152"/>
                  </a:lnTo>
                  <a:lnTo>
                    <a:pt x="74" y="152"/>
                  </a:lnTo>
                  <a:lnTo>
                    <a:pt x="75" y="152"/>
                  </a:lnTo>
                  <a:lnTo>
                    <a:pt x="75" y="149"/>
                  </a:lnTo>
                  <a:lnTo>
                    <a:pt x="75" y="149"/>
                  </a:lnTo>
                  <a:lnTo>
                    <a:pt x="77" y="150"/>
                  </a:lnTo>
                  <a:lnTo>
                    <a:pt x="78" y="147"/>
                  </a:lnTo>
                  <a:lnTo>
                    <a:pt x="81" y="151"/>
                  </a:lnTo>
                  <a:lnTo>
                    <a:pt x="83" y="149"/>
                  </a:lnTo>
                  <a:lnTo>
                    <a:pt x="83" y="156"/>
                  </a:lnTo>
                  <a:lnTo>
                    <a:pt x="82" y="159"/>
                  </a:lnTo>
                  <a:lnTo>
                    <a:pt x="82" y="160"/>
                  </a:lnTo>
                  <a:lnTo>
                    <a:pt x="85" y="164"/>
                  </a:lnTo>
                  <a:lnTo>
                    <a:pt x="84" y="166"/>
                  </a:lnTo>
                  <a:lnTo>
                    <a:pt x="86" y="167"/>
                  </a:lnTo>
                  <a:lnTo>
                    <a:pt x="85" y="170"/>
                  </a:lnTo>
                  <a:lnTo>
                    <a:pt x="88" y="168"/>
                  </a:lnTo>
                  <a:lnTo>
                    <a:pt x="90" y="170"/>
                  </a:lnTo>
                  <a:lnTo>
                    <a:pt x="90" y="172"/>
                  </a:lnTo>
                  <a:lnTo>
                    <a:pt x="92" y="173"/>
                  </a:lnTo>
                  <a:lnTo>
                    <a:pt x="93" y="177"/>
                  </a:lnTo>
                  <a:lnTo>
                    <a:pt x="95" y="178"/>
                  </a:lnTo>
                  <a:lnTo>
                    <a:pt x="95" y="180"/>
                  </a:lnTo>
                  <a:lnTo>
                    <a:pt x="93" y="183"/>
                  </a:lnTo>
                  <a:lnTo>
                    <a:pt x="92" y="186"/>
                  </a:lnTo>
                  <a:lnTo>
                    <a:pt x="95" y="191"/>
                  </a:lnTo>
                  <a:lnTo>
                    <a:pt x="96" y="191"/>
                  </a:lnTo>
                  <a:lnTo>
                    <a:pt x="96" y="193"/>
                  </a:lnTo>
                  <a:lnTo>
                    <a:pt x="97" y="198"/>
                  </a:lnTo>
                  <a:lnTo>
                    <a:pt x="98" y="198"/>
                  </a:lnTo>
                  <a:lnTo>
                    <a:pt x="100" y="203"/>
                  </a:lnTo>
                  <a:lnTo>
                    <a:pt x="97" y="204"/>
                  </a:lnTo>
                  <a:lnTo>
                    <a:pt x="95" y="208"/>
                  </a:lnTo>
                  <a:lnTo>
                    <a:pt x="91" y="209"/>
                  </a:lnTo>
                  <a:lnTo>
                    <a:pt x="90" y="212"/>
                  </a:lnTo>
                  <a:lnTo>
                    <a:pt x="89" y="209"/>
                  </a:lnTo>
                  <a:lnTo>
                    <a:pt x="88" y="211"/>
                  </a:lnTo>
                  <a:lnTo>
                    <a:pt x="86" y="213"/>
                  </a:lnTo>
                  <a:lnTo>
                    <a:pt x="84" y="213"/>
                  </a:lnTo>
                  <a:lnTo>
                    <a:pt x="83" y="218"/>
                  </a:lnTo>
                  <a:lnTo>
                    <a:pt x="84" y="220"/>
                  </a:lnTo>
                  <a:lnTo>
                    <a:pt x="84" y="223"/>
                  </a:lnTo>
                  <a:lnTo>
                    <a:pt x="82" y="225"/>
                  </a:lnTo>
                  <a:lnTo>
                    <a:pt x="82" y="227"/>
                  </a:lnTo>
                  <a:lnTo>
                    <a:pt x="81" y="229"/>
                  </a:lnTo>
                  <a:lnTo>
                    <a:pt x="80" y="229"/>
                  </a:lnTo>
                  <a:lnTo>
                    <a:pt x="80" y="230"/>
                  </a:lnTo>
                  <a:lnTo>
                    <a:pt x="80" y="233"/>
                  </a:lnTo>
                  <a:lnTo>
                    <a:pt x="78" y="234"/>
                  </a:lnTo>
                  <a:lnTo>
                    <a:pt x="76" y="235"/>
                  </a:lnTo>
                  <a:lnTo>
                    <a:pt x="75" y="234"/>
                  </a:lnTo>
                  <a:lnTo>
                    <a:pt x="75" y="234"/>
                  </a:lnTo>
                  <a:lnTo>
                    <a:pt x="76" y="233"/>
                  </a:lnTo>
                  <a:lnTo>
                    <a:pt x="76" y="232"/>
                  </a:lnTo>
                  <a:lnTo>
                    <a:pt x="76" y="227"/>
                  </a:lnTo>
                  <a:lnTo>
                    <a:pt x="75" y="224"/>
                  </a:lnTo>
                  <a:lnTo>
                    <a:pt x="76" y="223"/>
                  </a:lnTo>
                  <a:lnTo>
                    <a:pt x="76" y="220"/>
                  </a:lnTo>
                  <a:lnTo>
                    <a:pt x="75" y="220"/>
                  </a:lnTo>
                  <a:lnTo>
                    <a:pt x="73" y="225"/>
                  </a:lnTo>
                  <a:lnTo>
                    <a:pt x="74" y="228"/>
                  </a:lnTo>
                  <a:lnTo>
                    <a:pt x="73" y="229"/>
                  </a:lnTo>
                  <a:lnTo>
                    <a:pt x="71" y="229"/>
                  </a:lnTo>
                  <a:lnTo>
                    <a:pt x="70" y="232"/>
                  </a:lnTo>
                  <a:lnTo>
                    <a:pt x="69" y="233"/>
                  </a:lnTo>
                  <a:lnTo>
                    <a:pt x="68" y="228"/>
                  </a:lnTo>
                  <a:lnTo>
                    <a:pt x="67" y="229"/>
                  </a:lnTo>
                  <a:lnTo>
                    <a:pt x="67" y="228"/>
                  </a:lnTo>
                  <a:lnTo>
                    <a:pt x="65" y="229"/>
                  </a:lnTo>
                  <a:lnTo>
                    <a:pt x="65" y="230"/>
                  </a:lnTo>
                  <a:lnTo>
                    <a:pt x="62" y="233"/>
                  </a:lnTo>
                  <a:lnTo>
                    <a:pt x="62" y="234"/>
                  </a:lnTo>
                  <a:lnTo>
                    <a:pt x="60" y="234"/>
                  </a:lnTo>
                  <a:lnTo>
                    <a:pt x="59" y="237"/>
                  </a:lnTo>
                  <a:lnTo>
                    <a:pt x="58" y="235"/>
                  </a:lnTo>
                  <a:lnTo>
                    <a:pt x="52" y="237"/>
                  </a:lnTo>
                  <a:lnTo>
                    <a:pt x="51" y="239"/>
                  </a:lnTo>
                  <a:lnTo>
                    <a:pt x="51" y="243"/>
                  </a:lnTo>
                  <a:lnTo>
                    <a:pt x="51" y="246"/>
                  </a:lnTo>
                  <a:lnTo>
                    <a:pt x="50" y="245"/>
                  </a:lnTo>
                  <a:lnTo>
                    <a:pt x="48" y="244"/>
                  </a:lnTo>
                  <a:lnTo>
                    <a:pt x="48" y="242"/>
                  </a:lnTo>
                  <a:lnTo>
                    <a:pt x="47" y="243"/>
                  </a:lnTo>
                  <a:lnTo>
                    <a:pt x="46" y="242"/>
                  </a:lnTo>
                  <a:lnTo>
                    <a:pt x="45" y="243"/>
                  </a:lnTo>
                  <a:lnTo>
                    <a:pt x="46" y="245"/>
                  </a:lnTo>
                  <a:lnTo>
                    <a:pt x="45" y="246"/>
                  </a:lnTo>
                  <a:lnTo>
                    <a:pt x="45" y="248"/>
                  </a:lnTo>
                  <a:lnTo>
                    <a:pt x="44" y="246"/>
                  </a:lnTo>
                  <a:lnTo>
                    <a:pt x="44" y="250"/>
                  </a:lnTo>
                  <a:lnTo>
                    <a:pt x="42" y="253"/>
                  </a:lnTo>
                  <a:lnTo>
                    <a:pt x="38" y="253"/>
                  </a:lnTo>
                  <a:lnTo>
                    <a:pt x="38" y="250"/>
                  </a:lnTo>
                  <a:lnTo>
                    <a:pt x="36" y="250"/>
                  </a:lnTo>
                  <a:lnTo>
                    <a:pt x="36" y="251"/>
                  </a:lnTo>
                  <a:lnTo>
                    <a:pt x="36" y="254"/>
                  </a:lnTo>
                  <a:lnTo>
                    <a:pt x="35" y="256"/>
                  </a:lnTo>
                  <a:lnTo>
                    <a:pt x="33" y="256"/>
                  </a:lnTo>
                  <a:lnTo>
                    <a:pt x="31" y="259"/>
                  </a:lnTo>
                  <a:lnTo>
                    <a:pt x="28" y="259"/>
                  </a:lnTo>
                  <a:lnTo>
                    <a:pt x="28" y="261"/>
                  </a:lnTo>
                  <a:lnTo>
                    <a:pt x="25" y="263"/>
                  </a:lnTo>
                  <a:lnTo>
                    <a:pt x="25" y="266"/>
                  </a:lnTo>
                  <a:lnTo>
                    <a:pt x="21" y="266"/>
                  </a:lnTo>
                  <a:lnTo>
                    <a:pt x="21" y="269"/>
                  </a:lnTo>
                  <a:lnTo>
                    <a:pt x="18" y="271"/>
                  </a:lnTo>
                  <a:lnTo>
                    <a:pt x="17" y="270"/>
                  </a:lnTo>
                  <a:lnTo>
                    <a:pt x="17" y="266"/>
                  </a:lnTo>
                  <a:lnTo>
                    <a:pt x="18" y="264"/>
                  </a:lnTo>
                  <a:lnTo>
                    <a:pt x="18" y="260"/>
                  </a:lnTo>
                  <a:lnTo>
                    <a:pt x="20" y="260"/>
                  </a:lnTo>
                  <a:lnTo>
                    <a:pt x="20" y="259"/>
                  </a:lnTo>
                  <a:lnTo>
                    <a:pt x="20" y="255"/>
                  </a:lnTo>
                  <a:lnTo>
                    <a:pt x="22" y="253"/>
                  </a:lnTo>
                  <a:lnTo>
                    <a:pt x="22" y="251"/>
                  </a:lnTo>
                  <a:lnTo>
                    <a:pt x="20" y="250"/>
                  </a:lnTo>
                  <a:lnTo>
                    <a:pt x="20" y="248"/>
                  </a:lnTo>
                  <a:lnTo>
                    <a:pt x="23" y="245"/>
                  </a:lnTo>
                  <a:lnTo>
                    <a:pt x="23" y="244"/>
                  </a:lnTo>
                  <a:lnTo>
                    <a:pt x="22" y="239"/>
                  </a:lnTo>
                  <a:lnTo>
                    <a:pt x="22" y="234"/>
                  </a:lnTo>
                  <a:lnTo>
                    <a:pt x="22" y="230"/>
                  </a:lnTo>
                  <a:lnTo>
                    <a:pt x="22" y="229"/>
                  </a:lnTo>
                  <a:lnTo>
                    <a:pt x="20" y="229"/>
                  </a:lnTo>
                  <a:lnTo>
                    <a:pt x="18" y="228"/>
                  </a:lnTo>
                  <a:lnTo>
                    <a:pt x="17" y="229"/>
                  </a:lnTo>
                  <a:lnTo>
                    <a:pt x="16" y="227"/>
                  </a:lnTo>
                  <a:lnTo>
                    <a:pt x="17" y="227"/>
                  </a:lnTo>
                  <a:lnTo>
                    <a:pt x="18" y="228"/>
                  </a:lnTo>
                  <a:lnTo>
                    <a:pt x="20" y="225"/>
                  </a:lnTo>
                  <a:lnTo>
                    <a:pt x="22" y="228"/>
                  </a:lnTo>
                  <a:lnTo>
                    <a:pt x="24" y="222"/>
                  </a:lnTo>
                  <a:lnTo>
                    <a:pt x="25" y="218"/>
                  </a:lnTo>
                  <a:lnTo>
                    <a:pt x="24" y="214"/>
                  </a:lnTo>
                  <a:lnTo>
                    <a:pt x="23" y="213"/>
                  </a:lnTo>
                  <a:lnTo>
                    <a:pt x="23" y="211"/>
                  </a:lnTo>
                  <a:lnTo>
                    <a:pt x="21" y="208"/>
                  </a:lnTo>
                  <a:lnTo>
                    <a:pt x="18" y="209"/>
                  </a:lnTo>
                  <a:lnTo>
                    <a:pt x="17" y="208"/>
                  </a:lnTo>
                  <a:lnTo>
                    <a:pt x="17" y="209"/>
                  </a:lnTo>
                  <a:lnTo>
                    <a:pt x="16" y="211"/>
                  </a:lnTo>
                  <a:lnTo>
                    <a:pt x="15" y="216"/>
                  </a:lnTo>
                  <a:lnTo>
                    <a:pt x="14" y="213"/>
                  </a:lnTo>
                  <a:lnTo>
                    <a:pt x="9" y="213"/>
                  </a:lnTo>
                  <a:lnTo>
                    <a:pt x="6" y="214"/>
                  </a:lnTo>
                  <a:lnTo>
                    <a:pt x="5" y="213"/>
                  </a:lnTo>
                  <a:lnTo>
                    <a:pt x="2" y="213"/>
                  </a:lnTo>
                  <a:lnTo>
                    <a:pt x="2" y="211"/>
                  </a:lnTo>
                  <a:lnTo>
                    <a:pt x="0" y="213"/>
                  </a:lnTo>
                  <a:lnTo>
                    <a:pt x="0" y="207"/>
                  </a:lnTo>
                  <a:lnTo>
                    <a:pt x="4" y="199"/>
                  </a:lnTo>
                  <a:lnTo>
                    <a:pt x="2" y="197"/>
                  </a:lnTo>
                  <a:lnTo>
                    <a:pt x="2" y="196"/>
                  </a:lnTo>
                  <a:lnTo>
                    <a:pt x="4" y="193"/>
                  </a:lnTo>
                  <a:lnTo>
                    <a:pt x="1" y="193"/>
                  </a:lnTo>
                  <a:lnTo>
                    <a:pt x="1" y="183"/>
                  </a:lnTo>
                  <a:lnTo>
                    <a:pt x="4" y="18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91" name="Freeform 1255" descr="30%"/>
            <p:cNvSpPr>
              <a:spLocks/>
            </p:cNvSpPr>
            <p:nvPr/>
          </p:nvSpPr>
          <p:spPr bwMode="auto">
            <a:xfrm>
              <a:off x="4583017" y="4961023"/>
              <a:ext cx="99377" cy="73006"/>
            </a:xfrm>
            <a:custGeom>
              <a:avLst/>
              <a:gdLst/>
              <a:ahLst/>
              <a:cxnLst>
                <a:cxn ang="0">
                  <a:pos x="52" y="41"/>
                </a:cxn>
                <a:cxn ang="0">
                  <a:pos x="58" y="46"/>
                </a:cxn>
                <a:cxn ang="0">
                  <a:pos x="62" y="59"/>
                </a:cxn>
                <a:cxn ang="0">
                  <a:pos x="66" y="57"/>
                </a:cxn>
                <a:cxn ang="0">
                  <a:pos x="69" y="63"/>
                </a:cxn>
                <a:cxn ang="0">
                  <a:pos x="74" y="61"/>
                </a:cxn>
                <a:cxn ang="0">
                  <a:pos x="82" y="61"/>
                </a:cxn>
                <a:cxn ang="0">
                  <a:pos x="87" y="72"/>
                </a:cxn>
                <a:cxn ang="0">
                  <a:pos x="98" y="83"/>
                </a:cxn>
                <a:cxn ang="0">
                  <a:pos x="97" y="92"/>
                </a:cxn>
                <a:cxn ang="0">
                  <a:pos x="94" y="93"/>
                </a:cxn>
                <a:cxn ang="0">
                  <a:pos x="98" y="99"/>
                </a:cxn>
                <a:cxn ang="0">
                  <a:pos x="100" y="105"/>
                </a:cxn>
                <a:cxn ang="0">
                  <a:pos x="104" y="109"/>
                </a:cxn>
                <a:cxn ang="0">
                  <a:pos x="105" y="113"/>
                </a:cxn>
                <a:cxn ang="0">
                  <a:pos x="106" y="116"/>
                </a:cxn>
                <a:cxn ang="0">
                  <a:pos x="100" y="121"/>
                </a:cxn>
                <a:cxn ang="0">
                  <a:pos x="97" y="127"/>
                </a:cxn>
                <a:cxn ang="0">
                  <a:pos x="94" y="132"/>
                </a:cxn>
                <a:cxn ang="0">
                  <a:pos x="79" y="127"/>
                </a:cxn>
                <a:cxn ang="0">
                  <a:pos x="61" y="116"/>
                </a:cxn>
                <a:cxn ang="0">
                  <a:pos x="56" y="106"/>
                </a:cxn>
                <a:cxn ang="0">
                  <a:pos x="49" y="92"/>
                </a:cxn>
                <a:cxn ang="0">
                  <a:pos x="48" y="79"/>
                </a:cxn>
                <a:cxn ang="0">
                  <a:pos x="49" y="69"/>
                </a:cxn>
                <a:cxn ang="0">
                  <a:pos x="46" y="66"/>
                </a:cxn>
                <a:cxn ang="0">
                  <a:pos x="40" y="67"/>
                </a:cxn>
                <a:cxn ang="0">
                  <a:pos x="34" y="67"/>
                </a:cxn>
                <a:cxn ang="0">
                  <a:pos x="31" y="66"/>
                </a:cxn>
                <a:cxn ang="0">
                  <a:pos x="20" y="61"/>
                </a:cxn>
                <a:cxn ang="0">
                  <a:pos x="20" y="54"/>
                </a:cxn>
                <a:cxn ang="0">
                  <a:pos x="15" y="52"/>
                </a:cxn>
                <a:cxn ang="0">
                  <a:pos x="13" y="42"/>
                </a:cxn>
                <a:cxn ang="0">
                  <a:pos x="9" y="36"/>
                </a:cxn>
                <a:cxn ang="0">
                  <a:pos x="8" y="30"/>
                </a:cxn>
                <a:cxn ang="0">
                  <a:pos x="5" y="26"/>
                </a:cxn>
                <a:cxn ang="0">
                  <a:pos x="3" y="17"/>
                </a:cxn>
                <a:cxn ang="0">
                  <a:pos x="6" y="12"/>
                </a:cxn>
                <a:cxn ang="0">
                  <a:pos x="10" y="10"/>
                </a:cxn>
                <a:cxn ang="0">
                  <a:pos x="14" y="5"/>
                </a:cxn>
                <a:cxn ang="0">
                  <a:pos x="16" y="4"/>
                </a:cxn>
                <a:cxn ang="0">
                  <a:pos x="18" y="0"/>
                </a:cxn>
                <a:cxn ang="0">
                  <a:pos x="22" y="1"/>
                </a:cxn>
                <a:cxn ang="0">
                  <a:pos x="32" y="14"/>
                </a:cxn>
                <a:cxn ang="0">
                  <a:pos x="40" y="27"/>
                </a:cxn>
              </a:cxnLst>
              <a:rect l="0" t="0" r="r" b="b"/>
              <a:pathLst>
                <a:path w="106" h="132">
                  <a:moveTo>
                    <a:pt x="40" y="27"/>
                  </a:moveTo>
                  <a:lnTo>
                    <a:pt x="47" y="32"/>
                  </a:lnTo>
                  <a:lnTo>
                    <a:pt x="52" y="41"/>
                  </a:lnTo>
                  <a:lnTo>
                    <a:pt x="53" y="41"/>
                  </a:lnTo>
                  <a:lnTo>
                    <a:pt x="55" y="44"/>
                  </a:lnTo>
                  <a:lnTo>
                    <a:pt x="58" y="46"/>
                  </a:lnTo>
                  <a:lnTo>
                    <a:pt x="58" y="52"/>
                  </a:lnTo>
                  <a:lnTo>
                    <a:pt x="60" y="58"/>
                  </a:lnTo>
                  <a:lnTo>
                    <a:pt x="62" y="59"/>
                  </a:lnTo>
                  <a:lnTo>
                    <a:pt x="64" y="54"/>
                  </a:lnTo>
                  <a:lnTo>
                    <a:pt x="66" y="57"/>
                  </a:lnTo>
                  <a:lnTo>
                    <a:pt x="66" y="57"/>
                  </a:lnTo>
                  <a:lnTo>
                    <a:pt x="66" y="59"/>
                  </a:lnTo>
                  <a:lnTo>
                    <a:pt x="66" y="57"/>
                  </a:lnTo>
                  <a:lnTo>
                    <a:pt x="69" y="63"/>
                  </a:lnTo>
                  <a:lnTo>
                    <a:pt x="70" y="64"/>
                  </a:lnTo>
                  <a:lnTo>
                    <a:pt x="71" y="63"/>
                  </a:lnTo>
                  <a:lnTo>
                    <a:pt x="74" y="61"/>
                  </a:lnTo>
                  <a:lnTo>
                    <a:pt x="77" y="54"/>
                  </a:lnTo>
                  <a:lnTo>
                    <a:pt x="81" y="59"/>
                  </a:lnTo>
                  <a:lnTo>
                    <a:pt x="82" y="61"/>
                  </a:lnTo>
                  <a:lnTo>
                    <a:pt x="83" y="67"/>
                  </a:lnTo>
                  <a:lnTo>
                    <a:pt x="85" y="70"/>
                  </a:lnTo>
                  <a:lnTo>
                    <a:pt x="87" y="72"/>
                  </a:lnTo>
                  <a:lnTo>
                    <a:pt x="91" y="72"/>
                  </a:lnTo>
                  <a:lnTo>
                    <a:pt x="93" y="78"/>
                  </a:lnTo>
                  <a:lnTo>
                    <a:pt x="98" y="83"/>
                  </a:lnTo>
                  <a:lnTo>
                    <a:pt x="96" y="84"/>
                  </a:lnTo>
                  <a:lnTo>
                    <a:pt x="97" y="89"/>
                  </a:lnTo>
                  <a:lnTo>
                    <a:pt x="97" y="92"/>
                  </a:lnTo>
                  <a:lnTo>
                    <a:pt x="99" y="92"/>
                  </a:lnTo>
                  <a:lnTo>
                    <a:pt x="96" y="92"/>
                  </a:lnTo>
                  <a:lnTo>
                    <a:pt x="94" y="93"/>
                  </a:lnTo>
                  <a:lnTo>
                    <a:pt x="94" y="95"/>
                  </a:lnTo>
                  <a:lnTo>
                    <a:pt x="97" y="99"/>
                  </a:lnTo>
                  <a:lnTo>
                    <a:pt x="98" y="99"/>
                  </a:lnTo>
                  <a:lnTo>
                    <a:pt x="98" y="103"/>
                  </a:lnTo>
                  <a:lnTo>
                    <a:pt x="99" y="104"/>
                  </a:lnTo>
                  <a:lnTo>
                    <a:pt x="100" y="105"/>
                  </a:lnTo>
                  <a:lnTo>
                    <a:pt x="99" y="106"/>
                  </a:lnTo>
                  <a:lnTo>
                    <a:pt x="99" y="108"/>
                  </a:lnTo>
                  <a:lnTo>
                    <a:pt x="104" y="109"/>
                  </a:lnTo>
                  <a:lnTo>
                    <a:pt x="102" y="111"/>
                  </a:lnTo>
                  <a:lnTo>
                    <a:pt x="105" y="111"/>
                  </a:lnTo>
                  <a:lnTo>
                    <a:pt x="105" y="113"/>
                  </a:lnTo>
                  <a:lnTo>
                    <a:pt x="102" y="114"/>
                  </a:lnTo>
                  <a:lnTo>
                    <a:pt x="104" y="114"/>
                  </a:lnTo>
                  <a:lnTo>
                    <a:pt x="106" y="116"/>
                  </a:lnTo>
                  <a:lnTo>
                    <a:pt x="104" y="118"/>
                  </a:lnTo>
                  <a:lnTo>
                    <a:pt x="102" y="120"/>
                  </a:lnTo>
                  <a:lnTo>
                    <a:pt x="100" y="121"/>
                  </a:lnTo>
                  <a:lnTo>
                    <a:pt x="98" y="125"/>
                  </a:lnTo>
                  <a:lnTo>
                    <a:pt x="98" y="127"/>
                  </a:lnTo>
                  <a:lnTo>
                    <a:pt x="97" y="127"/>
                  </a:lnTo>
                  <a:lnTo>
                    <a:pt x="96" y="131"/>
                  </a:lnTo>
                  <a:lnTo>
                    <a:pt x="96" y="131"/>
                  </a:lnTo>
                  <a:lnTo>
                    <a:pt x="94" y="132"/>
                  </a:lnTo>
                  <a:lnTo>
                    <a:pt x="90" y="131"/>
                  </a:lnTo>
                  <a:lnTo>
                    <a:pt x="83" y="131"/>
                  </a:lnTo>
                  <a:lnTo>
                    <a:pt x="79" y="127"/>
                  </a:lnTo>
                  <a:lnTo>
                    <a:pt x="74" y="127"/>
                  </a:lnTo>
                  <a:lnTo>
                    <a:pt x="63" y="121"/>
                  </a:lnTo>
                  <a:lnTo>
                    <a:pt x="61" y="116"/>
                  </a:lnTo>
                  <a:lnTo>
                    <a:pt x="61" y="114"/>
                  </a:lnTo>
                  <a:lnTo>
                    <a:pt x="59" y="111"/>
                  </a:lnTo>
                  <a:lnTo>
                    <a:pt x="56" y="106"/>
                  </a:lnTo>
                  <a:lnTo>
                    <a:pt x="56" y="104"/>
                  </a:lnTo>
                  <a:lnTo>
                    <a:pt x="55" y="100"/>
                  </a:lnTo>
                  <a:lnTo>
                    <a:pt x="49" y="92"/>
                  </a:lnTo>
                  <a:lnTo>
                    <a:pt x="49" y="90"/>
                  </a:lnTo>
                  <a:lnTo>
                    <a:pt x="49" y="82"/>
                  </a:lnTo>
                  <a:lnTo>
                    <a:pt x="48" y="79"/>
                  </a:lnTo>
                  <a:lnTo>
                    <a:pt x="47" y="75"/>
                  </a:lnTo>
                  <a:lnTo>
                    <a:pt x="48" y="70"/>
                  </a:lnTo>
                  <a:lnTo>
                    <a:pt x="49" y="69"/>
                  </a:lnTo>
                  <a:lnTo>
                    <a:pt x="49" y="64"/>
                  </a:lnTo>
                  <a:lnTo>
                    <a:pt x="48" y="63"/>
                  </a:lnTo>
                  <a:lnTo>
                    <a:pt x="46" y="66"/>
                  </a:lnTo>
                  <a:lnTo>
                    <a:pt x="45" y="63"/>
                  </a:lnTo>
                  <a:lnTo>
                    <a:pt x="43" y="64"/>
                  </a:lnTo>
                  <a:lnTo>
                    <a:pt x="40" y="67"/>
                  </a:lnTo>
                  <a:lnTo>
                    <a:pt x="38" y="68"/>
                  </a:lnTo>
                  <a:lnTo>
                    <a:pt x="36" y="66"/>
                  </a:lnTo>
                  <a:lnTo>
                    <a:pt x="34" y="67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31" y="66"/>
                  </a:lnTo>
                  <a:lnTo>
                    <a:pt x="29" y="64"/>
                  </a:lnTo>
                  <a:lnTo>
                    <a:pt x="21" y="63"/>
                  </a:lnTo>
                  <a:lnTo>
                    <a:pt x="20" y="61"/>
                  </a:lnTo>
                  <a:lnTo>
                    <a:pt x="20" y="58"/>
                  </a:lnTo>
                  <a:lnTo>
                    <a:pt x="18" y="57"/>
                  </a:lnTo>
                  <a:lnTo>
                    <a:pt x="20" y="54"/>
                  </a:lnTo>
                  <a:lnTo>
                    <a:pt x="18" y="54"/>
                  </a:lnTo>
                  <a:lnTo>
                    <a:pt x="18" y="53"/>
                  </a:lnTo>
                  <a:lnTo>
                    <a:pt x="15" y="52"/>
                  </a:lnTo>
                  <a:lnTo>
                    <a:pt x="11" y="46"/>
                  </a:lnTo>
                  <a:lnTo>
                    <a:pt x="11" y="42"/>
                  </a:lnTo>
                  <a:lnTo>
                    <a:pt x="13" y="42"/>
                  </a:lnTo>
                  <a:lnTo>
                    <a:pt x="10" y="38"/>
                  </a:lnTo>
                  <a:lnTo>
                    <a:pt x="9" y="40"/>
                  </a:lnTo>
                  <a:lnTo>
                    <a:pt x="9" y="36"/>
                  </a:lnTo>
                  <a:lnTo>
                    <a:pt x="7" y="35"/>
                  </a:lnTo>
                  <a:lnTo>
                    <a:pt x="8" y="32"/>
                  </a:lnTo>
                  <a:lnTo>
                    <a:pt x="8" y="30"/>
                  </a:lnTo>
                  <a:lnTo>
                    <a:pt x="6" y="30"/>
                  </a:lnTo>
                  <a:lnTo>
                    <a:pt x="6" y="26"/>
                  </a:lnTo>
                  <a:lnTo>
                    <a:pt x="5" y="26"/>
                  </a:lnTo>
                  <a:lnTo>
                    <a:pt x="5" y="25"/>
                  </a:lnTo>
                  <a:lnTo>
                    <a:pt x="2" y="18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3" y="12"/>
                  </a:lnTo>
                  <a:lnTo>
                    <a:pt x="6" y="12"/>
                  </a:lnTo>
                  <a:lnTo>
                    <a:pt x="7" y="10"/>
                  </a:lnTo>
                  <a:lnTo>
                    <a:pt x="9" y="11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6"/>
                  </a:lnTo>
                  <a:lnTo>
                    <a:pt x="14" y="5"/>
                  </a:lnTo>
                  <a:lnTo>
                    <a:pt x="14" y="4"/>
                  </a:lnTo>
                  <a:lnTo>
                    <a:pt x="15" y="1"/>
                  </a:lnTo>
                  <a:lnTo>
                    <a:pt x="16" y="4"/>
                  </a:lnTo>
                  <a:lnTo>
                    <a:pt x="17" y="2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20" y="4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9" y="10"/>
                  </a:lnTo>
                  <a:lnTo>
                    <a:pt x="30" y="14"/>
                  </a:lnTo>
                  <a:lnTo>
                    <a:pt x="32" y="14"/>
                  </a:lnTo>
                  <a:lnTo>
                    <a:pt x="32" y="17"/>
                  </a:lnTo>
                  <a:lnTo>
                    <a:pt x="32" y="20"/>
                  </a:lnTo>
                  <a:lnTo>
                    <a:pt x="40" y="27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92" name="Freeform 1256" descr="30%"/>
            <p:cNvSpPr>
              <a:spLocks/>
            </p:cNvSpPr>
            <p:nvPr/>
          </p:nvSpPr>
          <p:spPr bwMode="auto">
            <a:xfrm>
              <a:off x="4512871" y="3829427"/>
              <a:ext cx="0" cy="1042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3" y="10"/>
                </a:cxn>
                <a:cxn ang="0">
                  <a:pos x="2" y="15"/>
                </a:cxn>
                <a:cxn ang="0">
                  <a:pos x="2" y="19"/>
                </a:cxn>
                <a:cxn ang="0">
                  <a:pos x="1" y="19"/>
                </a:cxn>
                <a:cxn ang="0">
                  <a:pos x="0" y="15"/>
                </a:cxn>
                <a:cxn ang="0">
                  <a:pos x="1" y="9"/>
                </a:cxn>
                <a:cxn ang="0">
                  <a:pos x="1" y="5"/>
                </a:cxn>
                <a:cxn ang="0">
                  <a:pos x="1" y="0"/>
                </a:cxn>
              </a:cxnLst>
              <a:rect l="0" t="0" r="r" b="b"/>
              <a:pathLst>
                <a:path w="3" h="19">
                  <a:moveTo>
                    <a:pt x="1" y="0"/>
                  </a:moveTo>
                  <a:lnTo>
                    <a:pt x="3" y="10"/>
                  </a:lnTo>
                  <a:lnTo>
                    <a:pt x="2" y="15"/>
                  </a:lnTo>
                  <a:lnTo>
                    <a:pt x="2" y="19"/>
                  </a:lnTo>
                  <a:lnTo>
                    <a:pt x="1" y="19"/>
                  </a:lnTo>
                  <a:lnTo>
                    <a:pt x="0" y="15"/>
                  </a:lnTo>
                  <a:lnTo>
                    <a:pt x="1" y="9"/>
                  </a:lnTo>
                  <a:lnTo>
                    <a:pt x="1" y="5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93" name="Freeform 1257" descr="30%"/>
            <p:cNvSpPr>
              <a:spLocks/>
            </p:cNvSpPr>
            <p:nvPr/>
          </p:nvSpPr>
          <p:spPr bwMode="auto">
            <a:xfrm>
              <a:off x="4512871" y="4079734"/>
              <a:ext cx="5845" cy="10429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7" y="11"/>
                </a:cxn>
                <a:cxn ang="0">
                  <a:pos x="6" y="14"/>
                </a:cxn>
                <a:cxn ang="0">
                  <a:pos x="5" y="14"/>
                </a:cxn>
                <a:cxn ang="0">
                  <a:pos x="1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1" y="3"/>
                </a:cxn>
              </a:cxnLst>
              <a:rect l="0" t="0" r="r" b="b"/>
              <a:pathLst>
                <a:path w="7" h="14">
                  <a:moveTo>
                    <a:pt x="1" y="3"/>
                  </a:moveTo>
                  <a:lnTo>
                    <a:pt x="7" y="11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1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1" y="3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94" name="Freeform 1258" descr="30%"/>
            <p:cNvSpPr>
              <a:spLocks/>
            </p:cNvSpPr>
            <p:nvPr/>
          </p:nvSpPr>
          <p:spPr bwMode="auto">
            <a:xfrm>
              <a:off x="4507026" y="3829427"/>
              <a:ext cx="5845" cy="0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1" y="2"/>
                  </a:lnTo>
                  <a:lnTo>
                    <a:pt x="0" y="2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95" name="Freeform 1259" descr="30%"/>
            <p:cNvSpPr>
              <a:spLocks/>
            </p:cNvSpPr>
            <p:nvPr/>
          </p:nvSpPr>
          <p:spPr bwMode="auto">
            <a:xfrm>
              <a:off x="4507026" y="3834641"/>
              <a:ext cx="5845" cy="0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2"/>
                </a:cxn>
              </a:cxnLst>
              <a:rect l="0" t="0" r="r" b="b"/>
              <a:pathLst>
                <a:path w="1" h="3">
                  <a:moveTo>
                    <a:pt x="1" y="2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96" name="Freeform 1260" descr="30%"/>
            <p:cNvSpPr>
              <a:spLocks/>
            </p:cNvSpPr>
            <p:nvPr/>
          </p:nvSpPr>
          <p:spPr bwMode="auto">
            <a:xfrm>
              <a:off x="4501181" y="3824212"/>
              <a:ext cx="5845" cy="521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0" y="1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97" name="Freeform 1261" descr="30%"/>
            <p:cNvSpPr>
              <a:spLocks/>
            </p:cNvSpPr>
            <p:nvPr/>
          </p:nvSpPr>
          <p:spPr bwMode="auto">
            <a:xfrm>
              <a:off x="4501181" y="3834641"/>
              <a:ext cx="0" cy="0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2"/>
                </a:cxn>
              </a:cxnLst>
              <a:rect l="0" t="0" r="r" b="b"/>
              <a:pathLst>
                <a:path w="2" h="6">
                  <a:moveTo>
                    <a:pt x="2" y="2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98" name="Freeform 1262" descr="30%"/>
            <p:cNvSpPr>
              <a:spLocks/>
            </p:cNvSpPr>
            <p:nvPr/>
          </p:nvSpPr>
          <p:spPr bwMode="auto">
            <a:xfrm>
              <a:off x="4483640" y="4731575"/>
              <a:ext cx="17535" cy="10429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13" y="10"/>
                </a:cxn>
                <a:cxn ang="0">
                  <a:pos x="11" y="10"/>
                </a:cxn>
                <a:cxn ang="0">
                  <a:pos x="8" y="11"/>
                </a:cxn>
                <a:cxn ang="0">
                  <a:pos x="9" y="13"/>
                </a:cxn>
                <a:cxn ang="0">
                  <a:pos x="8" y="15"/>
                </a:cxn>
                <a:cxn ang="0">
                  <a:pos x="4" y="19"/>
                </a:cxn>
                <a:cxn ang="0">
                  <a:pos x="3" y="21"/>
                </a:cxn>
                <a:cxn ang="0">
                  <a:pos x="0" y="20"/>
                </a:cxn>
                <a:cxn ang="0">
                  <a:pos x="2" y="18"/>
                </a:cxn>
                <a:cxn ang="0">
                  <a:pos x="2" y="15"/>
                </a:cxn>
                <a:cxn ang="0">
                  <a:pos x="2" y="13"/>
                </a:cxn>
                <a:cxn ang="0">
                  <a:pos x="0" y="11"/>
                </a:cxn>
                <a:cxn ang="0">
                  <a:pos x="2" y="9"/>
                </a:cxn>
                <a:cxn ang="0">
                  <a:pos x="2" y="6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9" y="0"/>
                </a:cxn>
                <a:cxn ang="0">
                  <a:pos x="11" y="3"/>
                </a:cxn>
                <a:cxn ang="0">
                  <a:pos x="15" y="3"/>
                </a:cxn>
                <a:cxn ang="0">
                  <a:pos x="13" y="5"/>
                </a:cxn>
                <a:cxn ang="0">
                  <a:pos x="13" y="8"/>
                </a:cxn>
              </a:cxnLst>
              <a:rect l="0" t="0" r="r" b="b"/>
              <a:pathLst>
                <a:path w="15" h="21">
                  <a:moveTo>
                    <a:pt x="13" y="8"/>
                  </a:moveTo>
                  <a:lnTo>
                    <a:pt x="13" y="10"/>
                  </a:lnTo>
                  <a:lnTo>
                    <a:pt x="11" y="10"/>
                  </a:lnTo>
                  <a:lnTo>
                    <a:pt x="8" y="11"/>
                  </a:lnTo>
                  <a:lnTo>
                    <a:pt x="9" y="13"/>
                  </a:lnTo>
                  <a:lnTo>
                    <a:pt x="8" y="15"/>
                  </a:lnTo>
                  <a:lnTo>
                    <a:pt x="4" y="19"/>
                  </a:lnTo>
                  <a:lnTo>
                    <a:pt x="3" y="21"/>
                  </a:lnTo>
                  <a:lnTo>
                    <a:pt x="0" y="20"/>
                  </a:lnTo>
                  <a:lnTo>
                    <a:pt x="2" y="18"/>
                  </a:lnTo>
                  <a:lnTo>
                    <a:pt x="2" y="15"/>
                  </a:lnTo>
                  <a:lnTo>
                    <a:pt x="2" y="13"/>
                  </a:lnTo>
                  <a:lnTo>
                    <a:pt x="0" y="11"/>
                  </a:lnTo>
                  <a:lnTo>
                    <a:pt x="2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5" y="4"/>
                  </a:lnTo>
                  <a:lnTo>
                    <a:pt x="9" y="0"/>
                  </a:lnTo>
                  <a:lnTo>
                    <a:pt x="11" y="3"/>
                  </a:lnTo>
                  <a:lnTo>
                    <a:pt x="15" y="3"/>
                  </a:lnTo>
                  <a:lnTo>
                    <a:pt x="13" y="5"/>
                  </a:lnTo>
                  <a:lnTo>
                    <a:pt x="13" y="8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99" name="Freeform 1263" descr="30%"/>
            <p:cNvSpPr>
              <a:spLocks/>
            </p:cNvSpPr>
            <p:nvPr/>
          </p:nvSpPr>
          <p:spPr bwMode="auto">
            <a:xfrm>
              <a:off x="4454415" y="3693844"/>
              <a:ext cx="251365" cy="297240"/>
            </a:xfrm>
            <a:custGeom>
              <a:avLst/>
              <a:gdLst/>
              <a:ahLst/>
              <a:cxnLst>
                <a:cxn ang="0">
                  <a:pos x="91" y="34"/>
                </a:cxn>
                <a:cxn ang="0">
                  <a:pos x="106" y="54"/>
                </a:cxn>
                <a:cxn ang="0">
                  <a:pos x="120" y="59"/>
                </a:cxn>
                <a:cxn ang="0">
                  <a:pos x="129" y="80"/>
                </a:cxn>
                <a:cxn ang="0">
                  <a:pos x="126" y="109"/>
                </a:cxn>
                <a:cxn ang="0">
                  <a:pos x="132" y="131"/>
                </a:cxn>
                <a:cxn ang="0">
                  <a:pos x="135" y="154"/>
                </a:cxn>
                <a:cxn ang="0">
                  <a:pos x="144" y="156"/>
                </a:cxn>
                <a:cxn ang="0">
                  <a:pos x="154" y="162"/>
                </a:cxn>
                <a:cxn ang="0">
                  <a:pos x="165" y="171"/>
                </a:cxn>
                <a:cxn ang="0">
                  <a:pos x="181" y="172"/>
                </a:cxn>
                <a:cxn ang="0">
                  <a:pos x="195" y="173"/>
                </a:cxn>
                <a:cxn ang="0">
                  <a:pos x="217" y="174"/>
                </a:cxn>
                <a:cxn ang="0">
                  <a:pos x="228" y="179"/>
                </a:cxn>
                <a:cxn ang="0">
                  <a:pos x="236" y="193"/>
                </a:cxn>
                <a:cxn ang="0">
                  <a:pos x="236" y="226"/>
                </a:cxn>
                <a:cxn ang="0">
                  <a:pos x="221" y="256"/>
                </a:cxn>
                <a:cxn ang="0">
                  <a:pos x="220" y="286"/>
                </a:cxn>
                <a:cxn ang="0">
                  <a:pos x="230" y="292"/>
                </a:cxn>
                <a:cxn ang="0">
                  <a:pos x="239" y="317"/>
                </a:cxn>
                <a:cxn ang="0">
                  <a:pos x="249" y="319"/>
                </a:cxn>
                <a:cxn ang="0">
                  <a:pos x="248" y="350"/>
                </a:cxn>
                <a:cxn ang="0">
                  <a:pos x="248" y="375"/>
                </a:cxn>
                <a:cxn ang="0">
                  <a:pos x="238" y="393"/>
                </a:cxn>
                <a:cxn ang="0">
                  <a:pos x="245" y="408"/>
                </a:cxn>
                <a:cxn ang="0">
                  <a:pos x="271" y="415"/>
                </a:cxn>
                <a:cxn ang="0">
                  <a:pos x="265" y="444"/>
                </a:cxn>
                <a:cxn ang="0">
                  <a:pos x="258" y="465"/>
                </a:cxn>
                <a:cxn ang="0">
                  <a:pos x="249" y="499"/>
                </a:cxn>
                <a:cxn ang="0">
                  <a:pos x="234" y="522"/>
                </a:cxn>
                <a:cxn ang="0">
                  <a:pos x="239" y="543"/>
                </a:cxn>
                <a:cxn ang="0">
                  <a:pos x="240" y="564"/>
                </a:cxn>
                <a:cxn ang="0">
                  <a:pos x="215" y="532"/>
                </a:cxn>
                <a:cxn ang="0">
                  <a:pos x="200" y="507"/>
                </a:cxn>
                <a:cxn ang="0">
                  <a:pos x="192" y="475"/>
                </a:cxn>
                <a:cxn ang="0">
                  <a:pos x="180" y="431"/>
                </a:cxn>
                <a:cxn ang="0">
                  <a:pos x="168" y="412"/>
                </a:cxn>
                <a:cxn ang="0">
                  <a:pos x="156" y="397"/>
                </a:cxn>
                <a:cxn ang="0">
                  <a:pos x="147" y="386"/>
                </a:cxn>
                <a:cxn ang="0">
                  <a:pos x="136" y="365"/>
                </a:cxn>
                <a:cxn ang="0">
                  <a:pos x="124" y="340"/>
                </a:cxn>
                <a:cxn ang="0">
                  <a:pos x="107" y="315"/>
                </a:cxn>
                <a:cxn ang="0">
                  <a:pos x="101" y="310"/>
                </a:cxn>
                <a:cxn ang="0">
                  <a:pos x="95" y="275"/>
                </a:cxn>
                <a:cxn ang="0">
                  <a:pos x="84" y="256"/>
                </a:cxn>
                <a:cxn ang="0">
                  <a:pos x="80" y="236"/>
                </a:cxn>
                <a:cxn ang="0">
                  <a:pos x="65" y="228"/>
                </a:cxn>
                <a:cxn ang="0">
                  <a:pos x="45" y="214"/>
                </a:cxn>
                <a:cxn ang="0">
                  <a:pos x="43" y="206"/>
                </a:cxn>
                <a:cxn ang="0">
                  <a:pos x="37" y="220"/>
                </a:cxn>
                <a:cxn ang="0">
                  <a:pos x="28" y="210"/>
                </a:cxn>
                <a:cxn ang="0">
                  <a:pos x="26" y="192"/>
                </a:cxn>
                <a:cxn ang="0">
                  <a:pos x="20" y="178"/>
                </a:cxn>
                <a:cxn ang="0">
                  <a:pos x="11" y="147"/>
                </a:cxn>
                <a:cxn ang="0">
                  <a:pos x="3" y="135"/>
                </a:cxn>
                <a:cxn ang="0">
                  <a:pos x="10" y="127"/>
                </a:cxn>
                <a:cxn ang="0">
                  <a:pos x="10" y="100"/>
                </a:cxn>
                <a:cxn ang="0">
                  <a:pos x="7" y="71"/>
                </a:cxn>
                <a:cxn ang="0">
                  <a:pos x="15" y="57"/>
                </a:cxn>
                <a:cxn ang="0">
                  <a:pos x="37" y="39"/>
                </a:cxn>
                <a:cxn ang="0">
                  <a:pos x="53" y="17"/>
                </a:cxn>
                <a:cxn ang="0">
                  <a:pos x="71" y="13"/>
                </a:cxn>
                <a:cxn ang="0">
                  <a:pos x="94" y="0"/>
                </a:cxn>
              </a:cxnLst>
              <a:rect l="0" t="0" r="r" b="b"/>
              <a:pathLst>
                <a:path w="273" h="564">
                  <a:moveTo>
                    <a:pt x="94" y="1"/>
                  </a:moveTo>
                  <a:lnTo>
                    <a:pt x="96" y="3"/>
                  </a:lnTo>
                  <a:lnTo>
                    <a:pt x="97" y="5"/>
                  </a:lnTo>
                  <a:lnTo>
                    <a:pt x="95" y="8"/>
                  </a:lnTo>
                  <a:lnTo>
                    <a:pt x="97" y="10"/>
                  </a:lnTo>
                  <a:lnTo>
                    <a:pt x="96" y="15"/>
                  </a:lnTo>
                  <a:lnTo>
                    <a:pt x="96" y="18"/>
                  </a:lnTo>
                  <a:lnTo>
                    <a:pt x="90" y="29"/>
                  </a:lnTo>
                  <a:lnTo>
                    <a:pt x="91" y="31"/>
                  </a:lnTo>
                  <a:lnTo>
                    <a:pt x="91" y="34"/>
                  </a:lnTo>
                  <a:lnTo>
                    <a:pt x="97" y="38"/>
                  </a:lnTo>
                  <a:lnTo>
                    <a:pt x="97" y="41"/>
                  </a:lnTo>
                  <a:lnTo>
                    <a:pt x="97" y="43"/>
                  </a:lnTo>
                  <a:lnTo>
                    <a:pt x="98" y="48"/>
                  </a:lnTo>
                  <a:lnTo>
                    <a:pt x="97" y="50"/>
                  </a:lnTo>
                  <a:lnTo>
                    <a:pt x="96" y="50"/>
                  </a:lnTo>
                  <a:lnTo>
                    <a:pt x="96" y="54"/>
                  </a:lnTo>
                  <a:lnTo>
                    <a:pt x="101" y="53"/>
                  </a:lnTo>
                  <a:lnTo>
                    <a:pt x="103" y="57"/>
                  </a:lnTo>
                  <a:lnTo>
                    <a:pt x="106" y="54"/>
                  </a:lnTo>
                  <a:lnTo>
                    <a:pt x="109" y="55"/>
                  </a:lnTo>
                  <a:lnTo>
                    <a:pt x="107" y="60"/>
                  </a:lnTo>
                  <a:lnTo>
                    <a:pt x="111" y="57"/>
                  </a:lnTo>
                  <a:lnTo>
                    <a:pt x="112" y="58"/>
                  </a:lnTo>
                  <a:lnTo>
                    <a:pt x="114" y="58"/>
                  </a:lnTo>
                  <a:lnTo>
                    <a:pt x="114" y="60"/>
                  </a:lnTo>
                  <a:lnTo>
                    <a:pt x="117" y="58"/>
                  </a:lnTo>
                  <a:lnTo>
                    <a:pt x="119" y="59"/>
                  </a:lnTo>
                  <a:lnTo>
                    <a:pt x="119" y="60"/>
                  </a:lnTo>
                  <a:lnTo>
                    <a:pt x="120" y="59"/>
                  </a:lnTo>
                  <a:lnTo>
                    <a:pt x="122" y="60"/>
                  </a:lnTo>
                  <a:lnTo>
                    <a:pt x="124" y="62"/>
                  </a:lnTo>
                  <a:lnTo>
                    <a:pt x="125" y="63"/>
                  </a:lnTo>
                  <a:lnTo>
                    <a:pt x="125" y="64"/>
                  </a:lnTo>
                  <a:lnTo>
                    <a:pt x="126" y="65"/>
                  </a:lnTo>
                  <a:lnTo>
                    <a:pt x="127" y="68"/>
                  </a:lnTo>
                  <a:lnTo>
                    <a:pt x="128" y="68"/>
                  </a:lnTo>
                  <a:lnTo>
                    <a:pt x="129" y="71"/>
                  </a:lnTo>
                  <a:lnTo>
                    <a:pt x="130" y="75"/>
                  </a:lnTo>
                  <a:lnTo>
                    <a:pt x="129" y="80"/>
                  </a:lnTo>
                  <a:lnTo>
                    <a:pt x="128" y="83"/>
                  </a:lnTo>
                  <a:lnTo>
                    <a:pt x="128" y="81"/>
                  </a:lnTo>
                  <a:lnTo>
                    <a:pt x="128" y="88"/>
                  </a:lnTo>
                  <a:lnTo>
                    <a:pt x="126" y="90"/>
                  </a:lnTo>
                  <a:lnTo>
                    <a:pt x="126" y="93"/>
                  </a:lnTo>
                  <a:lnTo>
                    <a:pt x="125" y="95"/>
                  </a:lnTo>
                  <a:lnTo>
                    <a:pt x="126" y="96"/>
                  </a:lnTo>
                  <a:lnTo>
                    <a:pt x="126" y="104"/>
                  </a:lnTo>
                  <a:lnTo>
                    <a:pt x="127" y="107"/>
                  </a:lnTo>
                  <a:lnTo>
                    <a:pt x="126" y="109"/>
                  </a:lnTo>
                  <a:lnTo>
                    <a:pt x="125" y="109"/>
                  </a:lnTo>
                  <a:lnTo>
                    <a:pt x="125" y="111"/>
                  </a:lnTo>
                  <a:lnTo>
                    <a:pt x="126" y="112"/>
                  </a:lnTo>
                  <a:lnTo>
                    <a:pt x="127" y="112"/>
                  </a:lnTo>
                  <a:lnTo>
                    <a:pt x="127" y="115"/>
                  </a:lnTo>
                  <a:lnTo>
                    <a:pt x="127" y="117"/>
                  </a:lnTo>
                  <a:lnTo>
                    <a:pt x="127" y="120"/>
                  </a:lnTo>
                  <a:lnTo>
                    <a:pt x="129" y="126"/>
                  </a:lnTo>
                  <a:lnTo>
                    <a:pt x="134" y="130"/>
                  </a:lnTo>
                  <a:lnTo>
                    <a:pt x="132" y="131"/>
                  </a:lnTo>
                  <a:lnTo>
                    <a:pt x="132" y="133"/>
                  </a:lnTo>
                  <a:lnTo>
                    <a:pt x="134" y="132"/>
                  </a:lnTo>
                  <a:lnTo>
                    <a:pt x="135" y="135"/>
                  </a:lnTo>
                  <a:lnTo>
                    <a:pt x="135" y="142"/>
                  </a:lnTo>
                  <a:lnTo>
                    <a:pt x="135" y="145"/>
                  </a:lnTo>
                  <a:lnTo>
                    <a:pt x="135" y="146"/>
                  </a:lnTo>
                  <a:lnTo>
                    <a:pt x="136" y="147"/>
                  </a:lnTo>
                  <a:lnTo>
                    <a:pt x="135" y="148"/>
                  </a:lnTo>
                  <a:lnTo>
                    <a:pt x="139" y="152"/>
                  </a:lnTo>
                  <a:lnTo>
                    <a:pt x="135" y="154"/>
                  </a:lnTo>
                  <a:lnTo>
                    <a:pt x="135" y="156"/>
                  </a:lnTo>
                  <a:lnTo>
                    <a:pt x="136" y="156"/>
                  </a:lnTo>
                  <a:lnTo>
                    <a:pt x="135" y="158"/>
                  </a:lnTo>
                  <a:lnTo>
                    <a:pt x="136" y="161"/>
                  </a:lnTo>
                  <a:lnTo>
                    <a:pt x="139" y="161"/>
                  </a:lnTo>
                  <a:lnTo>
                    <a:pt x="139" y="157"/>
                  </a:lnTo>
                  <a:lnTo>
                    <a:pt x="141" y="157"/>
                  </a:lnTo>
                  <a:lnTo>
                    <a:pt x="141" y="156"/>
                  </a:lnTo>
                  <a:lnTo>
                    <a:pt x="143" y="154"/>
                  </a:lnTo>
                  <a:lnTo>
                    <a:pt x="144" y="156"/>
                  </a:lnTo>
                  <a:lnTo>
                    <a:pt x="144" y="156"/>
                  </a:lnTo>
                  <a:lnTo>
                    <a:pt x="145" y="158"/>
                  </a:lnTo>
                  <a:lnTo>
                    <a:pt x="149" y="157"/>
                  </a:lnTo>
                  <a:lnTo>
                    <a:pt x="150" y="158"/>
                  </a:lnTo>
                  <a:lnTo>
                    <a:pt x="149" y="161"/>
                  </a:lnTo>
                  <a:lnTo>
                    <a:pt x="150" y="167"/>
                  </a:lnTo>
                  <a:lnTo>
                    <a:pt x="151" y="167"/>
                  </a:lnTo>
                  <a:lnTo>
                    <a:pt x="151" y="164"/>
                  </a:lnTo>
                  <a:lnTo>
                    <a:pt x="151" y="162"/>
                  </a:lnTo>
                  <a:lnTo>
                    <a:pt x="154" y="162"/>
                  </a:lnTo>
                  <a:lnTo>
                    <a:pt x="156" y="162"/>
                  </a:lnTo>
                  <a:lnTo>
                    <a:pt x="159" y="163"/>
                  </a:lnTo>
                  <a:lnTo>
                    <a:pt x="162" y="167"/>
                  </a:lnTo>
                  <a:lnTo>
                    <a:pt x="162" y="163"/>
                  </a:lnTo>
                  <a:lnTo>
                    <a:pt x="163" y="161"/>
                  </a:lnTo>
                  <a:lnTo>
                    <a:pt x="164" y="163"/>
                  </a:lnTo>
                  <a:lnTo>
                    <a:pt x="165" y="164"/>
                  </a:lnTo>
                  <a:lnTo>
                    <a:pt x="165" y="167"/>
                  </a:lnTo>
                  <a:lnTo>
                    <a:pt x="167" y="167"/>
                  </a:lnTo>
                  <a:lnTo>
                    <a:pt x="165" y="171"/>
                  </a:lnTo>
                  <a:lnTo>
                    <a:pt x="166" y="173"/>
                  </a:lnTo>
                  <a:lnTo>
                    <a:pt x="167" y="172"/>
                  </a:lnTo>
                  <a:lnTo>
                    <a:pt x="168" y="174"/>
                  </a:lnTo>
                  <a:lnTo>
                    <a:pt x="170" y="174"/>
                  </a:lnTo>
                  <a:lnTo>
                    <a:pt x="172" y="177"/>
                  </a:lnTo>
                  <a:lnTo>
                    <a:pt x="174" y="175"/>
                  </a:lnTo>
                  <a:lnTo>
                    <a:pt x="174" y="173"/>
                  </a:lnTo>
                  <a:lnTo>
                    <a:pt x="175" y="172"/>
                  </a:lnTo>
                  <a:lnTo>
                    <a:pt x="178" y="173"/>
                  </a:lnTo>
                  <a:lnTo>
                    <a:pt x="181" y="172"/>
                  </a:lnTo>
                  <a:lnTo>
                    <a:pt x="181" y="174"/>
                  </a:lnTo>
                  <a:lnTo>
                    <a:pt x="182" y="177"/>
                  </a:lnTo>
                  <a:lnTo>
                    <a:pt x="182" y="172"/>
                  </a:lnTo>
                  <a:lnTo>
                    <a:pt x="185" y="173"/>
                  </a:lnTo>
                  <a:lnTo>
                    <a:pt x="187" y="171"/>
                  </a:lnTo>
                  <a:lnTo>
                    <a:pt x="188" y="171"/>
                  </a:lnTo>
                  <a:lnTo>
                    <a:pt x="188" y="173"/>
                  </a:lnTo>
                  <a:lnTo>
                    <a:pt x="192" y="173"/>
                  </a:lnTo>
                  <a:lnTo>
                    <a:pt x="195" y="171"/>
                  </a:lnTo>
                  <a:lnTo>
                    <a:pt x="195" y="173"/>
                  </a:lnTo>
                  <a:lnTo>
                    <a:pt x="194" y="175"/>
                  </a:lnTo>
                  <a:lnTo>
                    <a:pt x="195" y="178"/>
                  </a:lnTo>
                  <a:lnTo>
                    <a:pt x="198" y="174"/>
                  </a:lnTo>
                  <a:lnTo>
                    <a:pt x="201" y="177"/>
                  </a:lnTo>
                  <a:lnTo>
                    <a:pt x="202" y="174"/>
                  </a:lnTo>
                  <a:lnTo>
                    <a:pt x="209" y="173"/>
                  </a:lnTo>
                  <a:lnTo>
                    <a:pt x="211" y="173"/>
                  </a:lnTo>
                  <a:lnTo>
                    <a:pt x="213" y="171"/>
                  </a:lnTo>
                  <a:lnTo>
                    <a:pt x="215" y="171"/>
                  </a:lnTo>
                  <a:lnTo>
                    <a:pt x="217" y="174"/>
                  </a:lnTo>
                  <a:lnTo>
                    <a:pt x="219" y="175"/>
                  </a:lnTo>
                  <a:lnTo>
                    <a:pt x="221" y="172"/>
                  </a:lnTo>
                  <a:lnTo>
                    <a:pt x="225" y="169"/>
                  </a:lnTo>
                  <a:lnTo>
                    <a:pt x="225" y="171"/>
                  </a:lnTo>
                  <a:lnTo>
                    <a:pt x="224" y="173"/>
                  </a:lnTo>
                  <a:lnTo>
                    <a:pt x="226" y="173"/>
                  </a:lnTo>
                  <a:lnTo>
                    <a:pt x="227" y="172"/>
                  </a:lnTo>
                  <a:lnTo>
                    <a:pt x="227" y="173"/>
                  </a:lnTo>
                  <a:lnTo>
                    <a:pt x="227" y="175"/>
                  </a:lnTo>
                  <a:lnTo>
                    <a:pt x="228" y="179"/>
                  </a:lnTo>
                  <a:lnTo>
                    <a:pt x="230" y="179"/>
                  </a:lnTo>
                  <a:lnTo>
                    <a:pt x="233" y="174"/>
                  </a:lnTo>
                  <a:lnTo>
                    <a:pt x="234" y="178"/>
                  </a:lnTo>
                  <a:lnTo>
                    <a:pt x="235" y="179"/>
                  </a:lnTo>
                  <a:lnTo>
                    <a:pt x="236" y="183"/>
                  </a:lnTo>
                  <a:lnTo>
                    <a:pt x="232" y="185"/>
                  </a:lnTo>
                  <a:lnTo>
                    <a:pt x="232" y="190"/>
                  </a:lnTo>
                  <a:lnTo>
                    <a:pt x="234" y="189"/>
                  </a:lnTo>
                  <a:lnTo>
                    <a:pt x="235" y="190"/>
                  </a:lnTo>
                  <a:lnTo>
                    <a:pt x="236" y="193"/>
                  </a:lnTo>
                  <a:lnTo>
                    <a:pt x="236" y="198"/>
                  </a:lnTo>
                  <a:lnTo>
                    <a:pt x="234" y="202"/>
                  </a:lnTo>
                  <a:lnTo>
                    <a:pt x="236" y="200"/>
                  </a:lnTo>
                  <a:lnTo>
                    <a:pt x="236" y="203"/>
                  </a:lnTo>
                  <a:lnTo>
                    <a:pt x="238" y="208"/>
                  </a:lnTo>
                  <a:lnTo>
                    <a:pt x="236" y="215"/>
                  </a:lnTo>
                  <a:lnTo>
                    <a:pt x="234" y="218"/>
                  </a:lnTo>
                  <a:lnTo>
                    <a:pt x="234" y="219"/>
                  </a:lnTo>
                  <a:lnTo>
                    <a:pt x="234" y="223"/>
                  </a:lnTo>
                  <a:lnTo>
                    <a:pt x="236" y="226"/>
                  </a:lnTo>
                  <a:lnTo>
                    <a:pt x="235" y="226"/>
                  </a:lnTo>
                  <a:lnTo>
                    <a:pt x="236" y="230"/>
                  </a:lnTo>
                  <a:lnTo>
                    <a:pt x="228" y="239"/>
                  </a:lnTo>
                  <a:lnTo>
                    <a:pt x="230" y="240"/>
                  </a:lnTo>
                  <a:lnTo>
                    <a:pt x="230" y="245"/>
                  </a:lnTo>
                  <a:lnTo>
                    <a:pt x="232" y="245"/>
                  </a:lnTo>
                  <a:lnTo>
                    <a:pt x="232" y="247"/>
                  </a:lnTo>
                  <a:lnTo>
                    <a:pt x="227" y="254"/>
                  </a:lnTo>
                  <a:lnTo>
                    <a:pt x="223" y="255"/>
                  </a:lnTo>
                  <a:lnTo>
                    <a:pt x="221" y="256"/>
                  </a:lnTo>
                  <a:lnTo>
                    <a:pt x="221" y="263"/>
                  </a:lnTo>
                  <a:lnTo>
                    <a:pt x="224" y="266"/>
                  </a:lnTo>
                  <a:lnTo>
                    <a:pt x="224" y="267"/>
                  </a:lnTo>
                  <a:lnTo>
                    <a:pt x="221" y="272"/>
                  </a:lnTo>
                  <a:lnTo>
                    <a:pt x="221" y="275"/>
                  </a:lnTo>
                  <a:lnTo>
                    <a:pt x="220" y="273"/>
                  </a:lnTo>
                  <a:lnTo>
                    <a:pt x="218" y="276"/>
                  </a:lnTo>
                  <a:lnTo>
                    <a:pt x="217" y="280"/>
                  </a:lnTo>
                  <a:lnTo>
                    <a:pt x="218" y="283"/>
                  </a:lnTo>
                  <a:lnTo>
                    <a:pt x="220" y="286"/>
                  </a:lnTo>
                  <a:lnTo>
                    <a:pt x="224" y="282"/>
                  </a:lnTo>
                  <a:lnTo>
                    <a:pt x="226" y="280"/>
                  </a:lnTo>
                  <a:lnTo>
                    <a:pt x="223" y="287"/>
                  </a:lnTo>
                  <a:lnTo>
                    <a:pt x="224" y="292"/>
                  </a:lnTo>
                  <a:lnTo>
                    <a:pt x="225" y="293"/>
                  </a:lnTo>
                  <a:lnTo>
                    <a:pt x="228" y="287"/>
                  </a:lnTo>
                  <a:lnTo>
                    <a:pt x="232" y="284"/>
                  </a:lnTo>
                  <a:lnTo>
                    <a:pt x="233" y="286"/>
                  </a:lnTo>
                  <a:lnTo>
                    <a:pt x="232" y="288"/>
                  </a:lnTo>
                  <a:lnTo>
                    <a:pt x="230" y="292"/>
                  </a:lnTo>
                  <a:lnTo>
                    <a:pt x="228" y="296"/>
                  </a:lnTo>
                  <a:lnTo>
                    <a:pt x="236" y="292"/>
                  </a:lnTo>
                  <a:lnTo>
                    <a:pt x="236" y="294"/>
                  </a:lnTo>
                  <a:lnTo>
                    <a:pt x="234" y="301"/>
                  </a:lnTo>
                  <a:lnTo>
                    <a:pt x="239" y="296"/>
                  </a:lnTo>
                  <a:lnTo>
                    <a:pt x="240" y="296"/>
                  </a:lnTo>
                  <a:lnTo>
                    <a:pt x="240" y="299"/>
                  </a:lnTo>
                  <a:lnTo>
                    <a:pt x="239" y="302"/>
                  </a:lnTo>
                  <a:lnTo>
                    <a:pt x="239" y="315"/>
                  </a:lnTo>
                  <a:lnTo>
                    <a:pt x="239" y="317"/>
                  </a:lnTo>
                  <a:lnTo>
                    <a:pt x="240" y="313"/>
                  </a:lnTo>
                  <a:lnTo>
                    <a:pt x="242" y="312"/>
                  </a:lnTo>
                  <a:lnTo>
                    <a:pt x="242" y="308"/>
                  </a:lnTo>
                  <a:lnTo>
                    <a:pt x="247" y="307"/>
                  </a:lnTo>
                  <a:lnTo>
                    <a:pt x="248" y="309"/>
                  </a:lnTo>
                  <a:lnTo>
                    <a:pt x="248" y="312"/>
                  </a:lnTo>
                  <a:lnTo>
                    <a:pt x="249" y="313"/>
                  </a:lnTo>
                  <a:lnTo>
                    <a:pt x="250" y="317"/>
                  </a:lnTo>
                  <a:lnTo>
                    <a:pt x="250" y="318"/>
                  </a:lnTo>
                  <a:lnTo>
                    <a:pt x="249" y="319"/>
                  </a:lnTo>
                  <a:lnTo>
                    <a:pt x="250" y="322"/>
                  </a:lnTo>
                  <a:lnTo>
                    <a:pt x="249" y="327"/>
                  </a:lnTo>
                  <a:lnTo>
                    <a:pt x="254" y="324"/>
                  </a:lnTo>
                  <a:lnTo>
                    <a:pt x="255" y="325"/>
                  </a:lnTo>
                  <a:lnTo>
                    <a:pt x="256" y="332"/>
                  </a:lnTo>
                  <a:lnTo>
                    <a:pt x="255" y="334"/>
                  </a:lnTo>
                  <a:lnTo>
                    <a:pt x="255" y="338"/>
                  </a:lnTo>
                  <a:lnTo>
                    <a:pt x="251" y="341"/>
                  </a:lnTo>
                  <a:lnTo>
                    <a:pt x="250" y="343"/>
                  </a:lnTo>
                  <a:lnTo>
                    <a:pt x="248" y="350"/>
                  </a:lnTo>
                  <a:lnTo>
                    <a:pt x="243" y="362"/>
                  </a:lnTo>
                  <a:lnTo>
                    <a:pt x="243" y="365"/>
                  </a:lnTo>
                  <a:lnTo>
                    <a:pt x="245" y="365"/>
                  </a:lnTo>
                  <a:lnTo>
                    <a:pt x="246" y="364"/>
                  </a:lnTo>
                  <a:lnTo>
                    <a:pt x="249" y="365"/>
                  </a:lnTo>
                  <a:lnTo>
                    <a:pt x="249" y="369"/>
                  </a:lnTo>
                  <a:lnTo>
                    <a:pt x="250" y="369"/>
                  </a:lnTo>
                  <a:lnTo>
                    <a:pt x="250" y="371"/>
                  </a:lnTo>
                  <a:lnTo>
                    <a:pt x="248" y="372"/>
                  </a:lnTo>
                  <a:lnTo>
                    <a:pt x="248" y="375"/>
                  </a:lnTo>
                  <a:lnTo>
                    <a:pt x="245" y="374"/>
                  </a:lnTo>
                  <a:lnTo>
                    <a:pt x="241" y="376"/>
                  </a:lnTo>
                  <a:lnTo>
                    <a:pt x="241" y="379"/>
                  </a:lnTo>
                  <a:lnTo>
                    <a:pt x="239" y="381"/>
                  </a:lnTo>
                  <a:lnTo>
                    <a:pt x="238" y="385"/>
                  </a:lnTo>
                  <a:lnTo>
                    <a:pt x="238" y="387"/>
                  </a:lnTo>
                  <a:lnTo>
                    <a:pt x="240" y="391"/>
                  </a:lnTo>
                  <a:lnTo>
                    <a:pt x="240" y="392"/>
                  </a:lnTo>
                  <a:lnTo>
                    <a:pt x="239" y="395"/>
                  </a:lnTo>
                  <a:lnTo>
                    <a:pt x="238" y="393"/>
                  </a:lnTo>
                  <a:lnTo>
                    <a:pt x="235" y="393"/>
                  </a:lnTo>
                  <a:lnTo>
                    <a:pt x="233" y="396"/>
                  </a:lnTo>
                  <a:lnTo>
                    <a:pt x="232" y="398"/>
                  </a:lnTo>
                  <a:lnTo>
                    <a:pt x="232" y="406"/>
                  </a:lnTo>
                  <a:lnTo>
                    <a:pt x="233" y="411"/>
                  </a:lnTo>
                  <a:lnTo>
                    <a:pt x="235" y="415"/>
                  </a:lnTo>
                  <a:lnTo>
                    <a:pt x="240" y="410"/>
                  </a:lnTo>
                  <a:lnTo>
                    <a:pt x="242" y="413"/>
                  </a:lnTo>
                  <a:lnTo>
                    <a:pt x="245" y="412"/>
                  </a:lnTo>
                  <a:lnTo>
                    <a:pt x="245" y="408"/>
                  </a:lnTo>
                  <a:lnTo>
                    <a:pt x="246" y="407"/>
                  </a:lnTo>
                  <a:lnTo>
                    <a:pt x="247" y="408"/>
                  </a:lnTo>
                  <a:lnTo>
                    <a:pt x="249" y="405"/>
                  </a:lnTo>
                  <a:lnTo>
                    <a:pt x="254" y="402"/>
                  </a:lnTo>
                  <a:lnTo>
                    <a:pt x="258" y="403"/>
                  </a:lnTo>
                  <a:lnTo>
                    <a:pt x="260" y="406"/>
                  </a:lnTo>
                  <a:lnTo>
                    <a:pt x="271" y="403"/>
                  </a:lnTo>
                  <a:lnTo>
                    <a:pt x="273" y="408"/>
                  </a:lnTo>
                  <a:lnTo>
                    <a:pt x="272" y="415"/>
                  </a:lnTo>
                  <a:lnTo>
                    <a:pt x="271" y="415"/>
                  </a:lnTo>
                  <a:lnTo>
                    <a:pt x="269" y="417"/>
                  </a:lnTo>
                  <a:lnTo>
                    <a:pt x="270" y="421"/>
                  </a:lnTo>
                  <a:lnTo>
                    <a:pt x="268" y="424"/>
                  </a:lnTo>
                  <a:lnTo>
                    <a:pt x="270" y="424"/>
                  </a:lnTo>
                  <a:lnTo>
                    <a:pt x="270" y="431"/>
                  </a:lnTo>
                  <a:lnTo>
                    <a:pt x="266" y="432"/>
                  </a:lnTo>
                  <a:lnTo>
                    <a:pt x="266" y="438"/>
                  </a:lnTo>
                  <a:lnTo>
                    <a:pt x="263" y="439"/>
                  </a:lnTo>
                  <a:lnTo>
                    <a:pt x="263" y="441"/>
                  </a:lnTo>
                  <a:lnTo>
                    <a:pt x="265" y="444"/>
                  </a:lnTo>
                  <a:lnTo>
                    <a:pt x="263" y="445"/>
                  </a:lnTo>
                  <a:lnTo>
                    <a:pt x="264" y="448"/>
                  </a:lnTo>
                  <a:lnTo>
                    <a:pt x="262" y="448"/>
                  </a:lnTo>
                  <a:lnTo>
                    <a:pt x="262" y="453"/>
                  </a:lnTo>
                  <a:lnTo>
                    <a:pt x="260" y="453"/>
                  </a:lnTo>
                  <a:lnTo>
                    <a:pt x="260" y="455"/>
                  </a:lnTo>
                  <a:lnTo>
                    <a:pt x="260" y="458"/>
                  </a:lnTo>
                  <a:lnTo>
                    <a:pt x="263" y="458"/>
                  </a:lnTo>
                  <a:lnTo>
                    <a:pt x="263" y="460"/>
                  </a:lnTo>
                  <a:lnTo>
                    <a:pt x="258" y="465"/>
                  </a:lnTo>
                  <a:lnTo>
                    <a:pt x="258" y="468"/>
                  </a:lnTo>
                  <a:lnTo>
                    <a:pt x="258" y="470"/>
                  </a:lnTo>
                  <a:lnTo>
                    <a:pt x="258" y="471"/>
                  </a:lnTo>
                  <a:lnTo>
                    <a:pt x="258" y="474"/>
                  </a:lnTo>
                  <a:lnTo>
                    <a:pt x="256" y="483"/>
                  </a:lnTo>
                  <a:lnTo>
                    <a:pt x="253" y="489"/>
                  </a:lnTo>
                  <a:lnTo>
                    <a:pt x="251" y="494"/>
                  </a:lnTo>
                  <a:lnTo>
                    <a:pt x="250" y="496"/>
                  </a:lnTo>
                  <a:lnTo>
                    <a:pt x="251" y="497"/>
                  </a:lnTo>
                  <a:lnTo>
                    <a:pt x="249" y="499"/>
                  </a:lnTo>
                  <a:lnTo>
                    <a:pt x="249" y="501"/>
                  </a:lnTo>
                  <a:lnTo>
                    <a:pt x="248" y="501"/>
                  </a:lnTo>
                  <a:lnTo>
                    <a:pt x="247" y="509"/>
                  </a:lnTo>
                  <a:lnTo>
                    <a:pt x="245" y="510"/>
                  </a:lnTo>
                  <a:lnTo>
                    <a:pt x="243" y="507"/>
                  </a:lnTo>
                  <a:lnTo>
                    <a:pt x="243" y="511"/>
                  </a:lnTo>
                  <a:lnTo>
                    <a:pt x="240" y="521"/>
                  </a:lnTo>
                  <a:lnTo>
                    <a:pt x="238" y="520"/>
                  </a:lnTo>
                  <a:lnTo>
                    <a:pt x="238" y="521"/>
                  </a:lnTo>
                  <a:lnTo>
                    <a:pt x="234" y="522"/>
                  </a:lnTo>
                  <a:lnTo>
                    <a:pt x="233" y="525"/>
                  </a:lnTo>
                  <a:lnTo>
                    <a:pt x="233" y="528"/>
                  </a:lnTo>
                  <a:lnTo>
                    <a:pt x="234" y="531"/>
                  </a:lnTo>
                  <a:lnTo>
                    <a:pt x="234" y="532"/>
                  </a:lnTo>
                  <a:lnTo>
                    <a:pt x="234" y="533"/>
                  </a:lnTo>
                  <a:lnTo>
                    <a:pt x="234" y="537"/>
                  </a:lnTo>
                  <a:lnTo>
                    <a:pt x="238" y="537"/>
                  </a:lnTo>
                  <a:lnTo>
                    <a:pt x="236" y="541"/>
                  </a:lnTo>
                  <a:lnTo>
                    <a:pt x="239" y="541"/>
                  </a:lnTo>
                  <a:lnTo>
                    <a:pt x="239" y="543"/>
                  </a:lnTo>
                  <a:lnTo>
                    <a:pt x="239" y="547"/>
                  </a:lnTo>
                  <a:lnTo>
                    <a:pt x="238" y="547"/>
                  </a:lnTo>
                  <a:lnTo>
                    <a:pt x="236" y="551"/>
                  </a:lnTo>
                  <a:lnTo>
                    <a:pt x="235" y="553"/>
                  </a:lnTo>
                  <a:lnTo>
                    <a:pt x="236" y="553"/>
                  </a:lnTo>
                  <a:lnTo>
                    <a:pt x="239" y="558"/>
                  </a:lnTo>
                  <a:lnTo>
                    <a:pt x="240" y="557"/>
                  </a:lnTo>
                  <a:lnTo>
                    <a:pt x="241" y="557"/>
                  </a:lnTo>
                  <a:lnTo>
                    <a:pt x="242" y="562"/>
                  </a:lnTo>
                  <a:lnTo>
                    <a:pt x="240" y="564"/>
                  </a:lnTo>
                  <a:lnTo>
                    <a:pt x="232" y="564"/>
                  </a:lnTo>
                  <a:lnTo>
                    <a:pt x="228" y="554"/>
                  </a:lnTo>
                  <a:lnTo>
                    <a:pt x="224" y="552"/>
                  </a:lnTo>
                  <a:lnTo>
                    <a:pt x="220" y="547"/>
                  </a:lnTo>
                  <a:lnTo>
                    <a:pt x="219" y="545"/>
                  </a:lnTo>
                  <a:lnTo>
                    <a:pt x="217" y="543"/>
                  </a:lnTo>
                  <a:lnTo>
                    <a:pt x="216" y="541"/>
                  </a:lnTo>
                  <a:lnTo>
                    <a:pt x="213" y="540"/>
                  </a:lnTo>
                  <a:lnTo>
                    <a:pt x="212" y="535"/>
                  </a:lnTo>
                  <a:lnTo>
                    <a:pt x="215" y="532"/>
                  </a:lnTo>
                  <a:lnTo>
                    <a:pt x="213" y="530"/>
                  </a:lnTo>
                  <a:lnTo>
                    <a:pt x="211" y="528"/>
                  </a:lnTo>
                  <a:lnTo>
                    <a:pt x="209" y="531"/>
                  </a:lnTo>
                  <a:lnTo>
                    <a:pt x="210" y="528"/>
                  </a:lnTo>
                  <a:lnTo>
                    <a:pt x="209" y="527"/>
                  </a:lnTo>
                  <a:lnTo>
                    <a:pt x="209" y="521"/>
                  </a:lnTo>
                  <a:lnTo>
                    <a:pt x="208" y="519"/>
                  </a:lnTo>
                  <a:lnTo>
                    <a:pt x="205" y="515"/>
                  </a:lnTo>
                  <a:lnTo>
                    <a:pt x="201" y="507"/>
                  </a:lnTo>
                  <a:lnTo>
                    <a:pt x="200" y="507"/>
                  </a:lnTo>
                  <a:lnTo>
                    <a:pt x="196" y="501"/>
                  </a:lnTo>
                  <a:lnTo>
                    <a:pt x="200" y="493"/>
                  </a:lnTo>
                  <a:lnTo>
                    <a:pt x="200" y="491"/>
                  </a:lnTo>
                  <a:lnTo>
                    <a:pt x="200" y="486"/>
                  </a:lnTo>
                  <a:lnTo>
                    <a:pt x="197" y="485"/>
                  </a:lnTo>
                  <a:lnTo>
                    <a:pt x="197" y="481"/>
                  </a:lnTo>
                  <a:lnTo>
                    <a:pt x="196" y="481"/>
                  </a:lnTo>
                  <a:lnTo>
                    <a:pt x="196" y="480"/>
                  </a:lnTo>
                  <a:lnTo>
                    <a:pt x="195" y="480"/>
                  </a:lnTo>
                  <a:lnTo>
                    <a:pt x="192" y="475"/>
                  </a:lnTo>
                  <a:lnTo>
                    <a:pt x="190" y="470"/>
                  </a:lnTo>
                  <a:lnTo>
                    <a:pt x="192" y="468"/>
                  </a:lnTo>
                  <a:lnTo>
                    <a:pt x="188" y="463"/>
                  </a:lnTo>
                  <a:lnTo>
                    <a:pt x="187" y="459"/>
                  </a:lnTo>
                  <a:lnTo>
                    <a:pt x="186" y="450"/>
                  </a:lnTo>
                  <a:lnTo>
                    <a:pt x="185" y="445"/>
                  </a:lnTo>
                  <a:lnTo>
                    <a:pt x="185" y="438"/>
                  </a:lnTo>
                  <a:lnTo>
                    <a:pt x="182" y="434"/>
                  </a:lnTo>
                  <a:lnTo>
                    <a:pt x="182" y="432"/>
                  </a:lnTo>
                  <a:lnTo>
                    <a:pt x="180" y="431"/>
                  </a:lnTo>
                  <a:lnTo>
                    <a:pt x="180" y="428"/>
                  </a:lnTo>
                  <a:lnTo>
                    <a:pt x="179" y="426"/>
                  </a:lnTo>
                  <a:lnTo>
                    <a:pt x="178" y="417"/>
                  </a:lnTo>
                  <a:lnTo>
                    <a:pt x="177" y="415"/>
                  </a:lnTo>
                  <a:lnTo>
                    <a:pt x="173" y="416"/>
                  </a:lnTo>
                  <a:lnTo>
                    <a:pt x="173" y="415"/>
                  </a:lnTo>
                  <a:lnTo>
                    <a:pt x="173" y="413"/>
                  </a:lnTo>
                  <a:lnTo>
                    <a:pt x="172" y="412"/>
                  </a:lnTo>
                  <a:lnTo>
                    <a:pt x="170" y="415"/>
                  </a:lnTo>
                  <a:lnTo>
                    <a:pt x="168" y="412"/>
                  </a:lnTo>
                  <a:lnTo>
                    <a:pt x="168" y="417"/>
                  </a:lnTo>
                  <a:lnTo>
                    <a:pt x="166" y="413"/>
                  </a:lnTo>
                  <a:lnTo>
                    <a:pt x="166" y="416"/>
                  </a:lnTo>
                  <a:lnTo>
                    <a:pt x="163" y="416"/>
                  </a:lnTo>
                  <a:lnTo>
                    <a:pt x="160" y="411"/>
                  </a:lnTo>
                  <a:lnTo>
                    <a:pt x="162" y="410"/>
                  </a:lnTo>
                  <a:lnTo>
                    <a:pt x="158" y="410"/>
                  </a:lnTo>
                  <a:lnTo>
                    <a:pt x="157" y="406"/>
                  </a:lnTo>
                  <a:lnTo>
                    <a:pt x="156" y="402"/>
                  </a:lnTo>
                  <a:lnTo>
                    <a:pt x="156" y="397"/>
                  </a:lnTo>
                  <a:lnTo>
                    <a:pt x="154" y="396"/>
                  </a:lnTo>
                  <a:lnTo>
                    <a:pt x="154" y="395"/>
                  </a:lnTo>
                  <a:lnTo>
                    <a:pt x="151" y="397"/>
                  </a:lnTo>
                  <a:lnTo>
                    <a:pt x="151" y="398"/>
                  </a:lnTo>
                  <a:lnTo>
                    <a:pt x="148" y="396"/>
                  </a:lnTo>
                  <a:lnTo>
                    <a:pt x="145" y="398"/>
                  </a:lnTo>
                  <a:lnTo>
                    <a:pt x="144" y="398"/>
                  </a:lnTo>
                  <a:lnTo>
                    <a:pt x="147" y="393"/>
                  </a:lnTo>
                  <a:lnTo>
                    <a:pt x="144" y="391"/>
                  </a:lnTo>
                  <a:lnTo>
                    <a:pt x="147" y="386"/>
                  </a:lnTo>
                  <a:lnTo>
                    <a:pt x="144" y="387"/>
                  </a:lnTo>
                  <a:lnTo>
                    <a:pt x="144" y="381"/>
                  </a:lnTo>
                  <a:lnTo>
                    <a:pt x="143" y="379"/>
                  </a:lnTo>
                  <a:lnTo>
                    <a:pt x="143" y="376"/>
                  </a:lnTo>
                  <a:lnTo>
                    <a:pt x="141" y="374"/>
                  </a:lnTo>
                  <a:lnTo>
                    <a:pt x="142" y="371"/>
                  </a:lnTo>
                  <a:lnTo>
                    <a:pt x="142" y="367"/>
                  </a:lnTo>
                  <a:lnTo>
                    <a:pt x="139" y="365"/>
                  </a:lnTo>
                  <a:lnTo>
                    <a:pt x="136" y="366"/>
                  </a:lnTo>
                  <a:lnTo>
                    <a:pt x="136" y="365"/>
                  </a:lnTo>
                  <a:lnTo>
                    <a:pt x="133" y="365"/>
                  </a:lnTo>
                  <a:lnTo>
                    <a:pt x="130" y="362"/>
                  </a:lnTo>
                  <a:lnTo>
                    <a:pt x="129" y="364"/>
                  </a:lnTo>
                  <a:lnTo>
                    <a:pt x="128" y="361"/>
                  </a:lnTo>
                  <a:lnTo>
                    <a:pt x="125" y="361"/>
                  </a:lnTo>
                  <a:lnTo>
                    <a:pt x="124" y="360"/>
                  </a:lnTo>
                  <a:lnTo>
                    <a:pt x="125" y="354"/>
                  </a:lnTo>
                  <a:lnTo>
                    <a:pt x="124" y="351"/>
                  </a:lnTo>
                  <a:lnTo>
                    <a:pt x="125" y="344"/>
                  </a:lnTo>
                  <a:lnTo>
                    <a:pt x="124" y="340"/>
                  </a:lnTo>
                  <a:lnTo>
                    <a:pt x="125" y="339"/>
                  </a:lnTo>
                  <a:lnTo>
                    <a:pt x="126" y="336"/>
                  </a:lnTo>
                  <a:lnTo>
                    <a:pt x="126" y="335"/>
                  </a:lnTo>
                  <a:lnTo>
                    <a:pt x="125" y="332"/>
                  </a:lnTo>
                  <a:lnTo>
                    <a:pt x="121" y="327"/>
                  </a:lnTo>
                  <a:lnTo>
                    <a:pt x="117" y="319"/>
                  </a:lnTo>
                  <a:lnTo>
                    <a:pt x="116" y="318"/>
                  </a:lnTo>
                  <a:lnTo>
                    <a:pt x="113" y="318"/>
                  </a:lnTo>
                  <a:lnTo>
                    <a:pt x="110" y="314"/>
                  </a:lnTo>
                  <a:lnTo>
                    <a:pt x="107" y="315"/>
                  </a:lnTo>
                  <a:lnTo>
                    <a:pt x="105" y="315"/>
                  </a:lnTo>
                  <a:lnTo>
                    <a:pt x="101" y="318"/>
                  </a:lnTo>
                  <a:lnTo>
                    <a:pt x="101" y="319"/>
                  </a:lnTo>
                  <a:lnTo>
                    <a:pt x="102" y="323"/>
                  </a:lnTo>
                  <a:lnTo>
                    <a:pt x="99" y="325"/>
                  </a:lnTo>
                  <a:lnTo>
                    <a:pt x="98" y="325"/>
                  </a:lnTo>
                  <a:lnTo>
                    <a:pt x="98" y="323"/>
                  </a:lnTo>
                  <a:lnTo>
                    <a:pt x="101" y="314"/>
                  </a:lnTo>
                  <a:lnTo>
                    <a:pt x="101" y="312"/>
                  </a:lnTo>
                  <a:lnTo>
                    <a:pt x="101" y="310"/>
                  </a:lnTo>
                  <a:lnTo>
                    <a:pt x="101" y="306"/>
                  </a:lnTo>
                  <a:lnTo>
                    <a:pt x="102" y="304"/>
                  </a:lnTo>
                  <a:lnTo>
                    <a:pt x="101" y="302"/>
                  </a:lnTo>
                  <a:lnTo>
                    <a:pt x="102" y="297"/>
                  </a:lnTo>
                  <a:lnTo>
                    <a:pt x="98" y="287"/>
                  </a:lnTo>
                  <a:lnTo>
                    <a:pt x="92" y="282"/>
                  </a:lnTo>
                  <a:lnTo>
                    <a:pt x="92" y="280"/>
                  </a:lnTo>
                  <a:lnTo>
                    <a:pt x="91" y="277"/>
                  </a:lnTo>
                  <a:lnTo>
                    <a:pt x="92" y="276"/>
                  </a:lnTo>
                  <a:lnTo>
                    <a:pt x="95" y="275"/>
                  </a:lnTo>
                  <a:lnTo>
                    <a:pt x="95" y="271"/>
                  </a:lnTo>
                  <a:lnTo>
                    <a:pt x="91" y="265"/>
                  </a:lnTo>
                  <a:lnTo>
                    <a:pt x="92" y="262"/>
                  </a:lnTo>
                  <a:lnTo>
                    <a:pt x="91" y="261"/>
                  </a:lnTo>
                  <a:lnTo>
                    <a:pt x="89" y="256"/>
                  </a:lnTo>
                  <a:lnTo>
                    <a:pt x="90" y="255"/>
                  </a:lnTo>
                  <a:lnTo>
                    <a:pt x="89" y="251"/>
                  </a:lnTo>
                  <a:lnTo>
                    <a:pt x="87" y="251"/>
                  </a:lnTo>
                  <a:lnTo>
                    <a:pt x="86" y="254"/>
                  </a:lnTo>
                  <a:lnTo>
                    <a:pt x="84" y="256"/>
                  </a:lnTo>
                  <a:lnTo>
                    <a:pt x="86" y="258"/>
                  </a:lnTo>
                  <a:lnTo>
                    <a:pt x="83" y="260"/>
                  </a:lnTo>
                  <a:lnTo>
                    <a:pt x="83" y="260"/>
                  </a:lnTo>
                  <a:lnTo>
                    <a:pt x="82" y="252"/>
                  </a:lnTo>
                  <a:lnTo>
                    <a:pt x="83" y="246"/>
                  </a:lnTo>
                  <a:lnTo>
                    <a:pt x="82" y="244"/>
                  </a:lnTo>
                  <a:lnTo>
                    <a:pt x="82" y="242"/>
                  </a:lnTo>
                  <a:lnTo>
                    <a:pt x="81" y="240"/>
                  </a:lnTo>
                  <a:lnTo>
                    <a:pt x="80" y="239"/>
                  </a:lnTo>
                  <a:lnTo>
                    <a:pt x="80" y="236"/>
                  </a:lnTo>
                  <a:lnTo>
                    <a:pt x="77" y="235"/>
                  </a:lnTo>
                  <a:lnTo>
                    <a:pt x="76" y="232"/>
                  </a:lnTo>
                  <a:lnTo>
                    <a:pt x="76" y="228"/>
                  </a:lnTo>
                  <a:lnTo>
                    <a:pt x="75" y="225"/>
                  </a:lnTo>
                  <a:lnTo>
                    <a:pt x="74" y="221"/>
                  </a:lnTo>
                  <a:lnTo>
                    <a:pt x="72" y="220"/>
                  </a:lnTo>
                  <a:lnTo>
                    <a:pt x="67" y="221"/>
                  </a:lnTo>
                  <a:lnTo>
                    <a:pt x="66" y="223"/>
                  </a:lnTo>
                  <a:lnTo>
                    <a:pt x="66" y="226"/>
                  </a:lnTo>
                  <a:lnTo>
                    <a:pt x="65" y="228"/>
                  </a:lnTo>
                  <a:lnTo>
                    <a:pt x="64" y="225"/>
                  </a:lnTo>
                  <a:lnTo>
                    <a:pt x="65" y="220"/>
                  </a:lnTo>
                  <a:lnTo>
                    <a:pt x="64" y="216"/>
                  </a:lnTo>
                  <a:lnTo>
                    <a:pt x="60" y="214"/>
                  </a:lnTo>
                  <a:lnTo>
                    <a:pt x="54" y="211"/>
                  </a:lnTo>
                  <a:lnTo>
                    <a:pt x="51" y="211"/>
                  </a:lnTo>
                  <a:lnTo>
                    <a:pt x="50" y="214"/>
                  </a:lnTo>
                  <a:lnTo>
                    <a:pt x="46" y="215"/>
                  </a:lnTo>
                  <a:lnTo>
                    <a:pt x="45" y="218"/>
                  </a:lnTo>
                  <a:lnTo>
                    <a:pt x="45" y="214"/>
                  </a:lnTo>
                  <a:lnTo>
                    <a:pt x="46" y="211"/>
                  </a:lnTo>
                  <a:lnTo>
                    <a:pt x="46" y="209"/>
                  </a:lnTo>
                  <a:lnTo>
                    <a:pt x="48" y="205"/>
                  </a:lnTo>
                  <a:lnTo>
                    <a:pt x="48" y="205"/>
                  </a:lnTo>
                  <a:lnTo>
                    <a:pt x="48" y="205"/>
                  </a:lnTo>
                  <a:lnTo>
                    <a:pt x="49" y="203"/>
                  </a:lnTo>
                  <a:lnTo>
                    <a:pt x="46" y="200"/>
                  </a:lnTo>
                  <a:lnTo>
                    <a:pt x="44" y="199"/>
                  </a:lnTo>
                  <a:lnTo>
                    <a:pt x="42" y="202"/>
                  </a:lnTo>
                  <a:lnTo>
                    <a:pt x="43" y="206"/>
                  </a:lnTo>
                  <a:lnTo>
                    <a:pt x="42" y="208"/>
                  </a:lnTo>
                  <a:lnTo>
                    <a:pt x="42" y="210"/>
                  </a:lnTo>
                  <a:lnTo>
                    <a:pt x="39" y="213"/>
                  </a:lnTo>
                  <a:lnTo>
                    <a:pt x="41" y="215"/>
                  </a:lnTo>
                  <a:lnTo>
                    <a:pt x="39" y="218"/>
                  </a:lnTo>
                  <a:lnTo>
                    <a:pt x="42" y="220"/>
                  </a:lnTo>
                  <a:lnTo>
                    <a:pt x="41" y="223"/>
                  </a:lnTo>
                  <a:lnTo>
                    <a:pt x="39" y="223"/>
                  </a:lnTo>
                  <a:lnTo>
                    <a:pt x="38" y="220"/>
                  </a:lnTo>
                  <a:lnTo>
                    <a:pt x="37" y="220"/>
                  </a:lnTo>
                  <a:lnTo>
                    <a:pt x="35" y="224"/>
                  </a:lnTo>
                  <a:lnTo>
                    <a:pt x="33" y="226"/>
                  </a:lnTo>
                  <a:lnTo>
                    <a:pt x="29" y="226"/>
                  </a:lnTo>
                  <a:lnTo>
                    <a:pt x="28" y="229"/>
                  </a:lnTo>
                  <a:lnTo>
                    <a:pt x="26" y="229"/>
                  </a:lnTo>
                  <a:lnTo>
                    <a:pt x="24" y="226"/>
                  </a:lnTo>
                  <a:lnTo>
                    <a:pt x="24" y="218"/>
                  </a:lnTo>
                  <a:lnTo>
                    <a:pt x="28" y="215"/>
                  </a:lnTo>
                  <a:lnTo>
                    <a:pt x="27" y="213"/>
                  </a:lnTo>
                  <a:lnTo>
                    <a:pt x="28" y="210"/>
                  </a:lnTo>
                  <a:lnTo>
                    <a:pt x="26" y="206"/>
                  </a:lnTo>
                  <a:lnTo>
                    <a:pt x="22" y="210"/>
                  </a:lnTo>
                  <a:lnTo>
                    <a:pt x="21" y="209"/>
                  </a:lnTo>
                  <a:lnTo>
                    <a:pt x="22" y="208"/>
                  </a:lnTo>
                  <a:lnTo>
                    <a:pt x="21" y="206"/>
                  </a:lnTo>
                  <a:lnTo>
                    <a:pt x="20" y="202"/>
                  </a:lnTo>
                  <a:lnTo>
                    <a:pt x="22" y="197"/>
                  </a:lnTo>
                  <a:lnTo>
                    <a:pt x="24" y="199"/>
                  </a:lnTo>
                  <a:lnTo>
                    <a:pt x="27" y="197"/>
                  </a:lnTo>
                  <a:lnTo>
                    <a:pt x="26" y="192"/>
                  </a:lnTo>
                  <a:lnTo>
                    <a:pt x="26" y="190"/>
                  </a:lnTo>
                  <a:lnTo>
                    <a:pt x="24" y="189"/>
                  </a:lnTo>
                  <a:lnTo>
                    <a:pt x="26" y="189"/>
                  </a:lnTo>
                  <a:lnTo>
                    <a:pt x="27" y="185"/>
                  </a:lnTo>
                  <a:lnTo>
                    <a:pt x="24" y="183"/>
                  </a:lnTo>
                  <a:lnTo>
                    <a:pt x="22" y="187"/>
                  </a:lnTo>
                  <a:lnTo>
                    <a:pt x="21" y="185"/>
                  </a:lnTo>
                  <a:lnTo>
                    <a:pt x="21" y="183"/>
                  </a:lnTo>
                  <a:lnTo>
                    <a:pt x="20" y="180"/>
                  </a:lnTo>
                  <a:lnTo>
                    <a:pt x="20" y="178"/>
                  </a:lnTo>
                  <a:lnTo>
                    <a:pt x="18" y="177"/>
                  </a:lnTo>
                  <a:lnTo>
                    <a:pt x="16" y="177"/>
                  </a:lnTo>
                  <a:lnTo>
                    <a:pt x="14" y="172"/>
                  </a:lnTo>
                  <a:lnTo>
                    <a:pt x="13" y="168"/>
                  </a:lnTo>
                  <a:lnTo>
                    <a:pt x="14" y="166"/>
                  </a:lnTo>
                  <a:lnTo>
                    <a:pt x="14" y="156"/>
                  </a:lnTo>
                  <a:lnTo>
                    <a:pt x="15" y="153"/>
                  </a:lnTo>
                  <a:lnTo>
                    <a:pt x="14" y="148"/>
                  </a:lnTo>
                  <a:lnTo>
                    <a:pt x="11" y="149"/>
                  </a:lnTo>
                  <a:lnTo>
                    <a:pt x="11" y="147"/>
                  </a:lnTo>
                  <a:lnTo>
                    <a:pt x="13" y="145"/>
                  </a:lnTo>
                  <a:lnTo>
                    <a:pt x="12" y="142"/>
                  </a:lnTo>
                  <a:lnTo>
                    <a:pt x="11" y="141"/>
                  </a:lnTo>
                  <a:lnTo>
                    <a:pt x="12" y="138"/>
                  </a:lnTo>
                  <a:lnTo>
                    <a:pt x="12" y="137"/>
                  </a:lnTo>
                  <a:lnTo>
                    <a:pt x="10" y="137"/>
                  </a:lnTo>
                  <a:lnTo>
                    <a:pt x="6" y="141"/>
                  </a:lnTo>
                  <a:lnTo>
                    <a:pt x="6" y="138"/>
                  </a:lnTo>
                  <a:lnTo>
                    <a:pt x="4" y="140"/>
                  </a:lnTo>
                  <a:lnTo>
                    <a:pt x="3" y="135"/>
                  </a:lnTo>
                  <a:lnTo>
                    <a:pt x="0" y="133"/>
                  </a:lnTo>
                  <a:lnTo>
                    <a:pt x="0" y="130"/>
                  </a:lnTo>
                  <a:lnTo>
                    <a:pt x="3" y="128"/>
                  </a:lnTo>
                  <a:lnTo>
                    <a:pt x="4" y="131"/>
                  </a:lnTo>
                  <a:lnTo>
                    <a:pt x="7" y="131"/>
                  </a:lnTo>
                  <a:lnTo>
                    <a:pt x="8" y="133"/>
                  </a:lnTo>
                  <a:lnTo>
                    <a:pt x="8" y="135"/>
                  </a:lnTo>
                  <a:lnTo>
                    <a:pt x="10" y="133"/>
                  </a:lnTo>
                  <a:lnTo>
                    <a:pt x="10" y="130"/>
                  </a:lnTo>
                  <a:lnTo>
                    <a:pt x="10" y="127"/>
                  </a:lnTo>
                  <a:lnTo>
                    <a:pt x="8" y="125"/>
                  </a:lnTo>
                  <a:lnTo>
                    <a:pt x="10" y="122"/>
                  </a:lnTo>
                  <a:lnTo>
                    <a:pt x="8" y="120"/>
                  </a:lnTo>
                  <a:lnTo>
                    <a:pt x="12" y="119"/>
                  </a:lnTo>
                  <a:lnTo>
                    <a:pt x="12" y="116"/>
                  </a:lnTo>
                  <a:lnTo>
                    <a:pt x="11" y="115"/>
                  </a:lnTo>
                  <a:lnTo>
                    <a:pt x="11" y="110"/>
                  </a:lnTo>
                  <a:lnTo>
                    <a:pt x="8" y="107"/>
                  </a:lnTo>
                  <a:lnTo>
                    <a:pt x="11" y="102"/>
                  </a:lnTo>
                  <a:lnTo>
                    <a:pt x="10" y="100"/>
                  </a:lnTo>
                  <a:lnTo>
                    <a:pt x="7" y="101"/>
                  </a:lnTo>
                  <a:lnTo>
                    <a:pt x="7" y="97"/>
                  </a:lnTo>
                  <a:lnTo>
                    <a:pt x="6" y="96"/>
                  </a:lnTo>
                  <a:lnTo>
                    <a:pt x="6" y="99"/>
                  </a:lnTo>
                  <a:lnTo>
                    <a:pt x="5" y="99"/>
                  </a:lnTo>
                  <a:lnTo>
                    <a:pt x="6" y="95"/>
                  </a:lnTo>
                  <a:lnTo>
                    <a:pt x="5" y="94"/>
                  </a:lnTo>
                  <a:lnTo>
                    <a:pt x="5" y="90"/>
                  </a:lnTo>
                  <a:lnTo>
                    <a:pt x="4" y="86"/>
                  </a:lnTo>
                  <a:lnTo>
                    <a:pt x="7" y="71"/>
                  </a:lnTo>
                  <a:lnTo>
                    <a:pt x="7" y="69"/>
                  </a:lnTo>
                  <a:lnTo>
                    <a:pt x="8" y="65"/>
                  </a:lnTo>
                  <a:lnTo>
                    <a:pt x="10" y="64"/>
                  </a:lnTo>
                  <a:lnTo>
                    <a:pt x="10" y="63"/>
                  </a:lnTo>
                  <a:lnTo>
                    <a:pt x="11" y="60"/>
                  </a:lnTo>
                  <a:lnTo>
                    <a:pt x="13" y="58"/>
                  </a:lnTo>
                  <a:lnTo>
                    <a:pt x="14" y="58"/>
                  </a:lnTo>
                  <a:lnTo>
                    <a:pt x="14" y="60"/>
                  </a:lnTo>
                  <a:lnTo>
                    <a:pt x="16" y="58"/>
                  </a:lnTo>
                  <a:lnTo>
                    <a:pt x="15" y="57"/>
                  </a:lnTo>
                  <a:lnTo>
                    <a:pt x="15" y="55"/>
                  </a:lnTo>
                  <a:lnTo>
                    <a:pt x="16" y="53"/>
                  </a:lnTo>
                  <a:lnTo>
                    <a:pt x="19" y="52"/>
                  </a:lnTo>
                  <a:lnTo>
                    <a:pt x="21" y="57"/>
                  </a:lnTo>
                  <a:lnTo>
                    <a:pt x="22" y="53"/>
                  </a:lnTo>
                  <a:lnTo>
                    <a:pt x="24" y="47"/>
                  </a:lnTo>
                  <a:lnTo>
                    <a:pt x="33" y="43"/>
                  </a:lnTo>
                  <a:lnTo>
                    <a:pt x="34" y="42"/>
                  </a:lnTo>
                  <a:lnTo>
                    <a:pt x="35" y="39"/>
                  </a:lnTo>
                  <a:lnTo>
                    <a:pt x="37" y="39"/>
                  </a:lnTo>
                  <a:lnTo>
                    <a:pt x="39" y="42"/>
                  </a:lnTo>
                  <a:lnTo>
                    <a:pt x="39" y="37"/>
                  </a:lnTo>
                  <a:lnTo>
                    <a:pt x="41" y="33"/>
                  </a:lnTo>
                  <a:lnTo>
                    <a:pt x="42" y="37"/>
                  </a:lnTo>
                  <a:lnTo>
                    <a:pt x="44" y="36"/>
                  </a:lnTo>
                  <a:lnTo>
                    <a:pt x="43" y="29"/>
                  </a:lnTo>
                  <a:lnTo>
                    <a:pt x="43" y="27"/>
                  </a:lnTo>
                  <a:lnTo>
                    <a:pt x="51" y="18"/>
                  </a:lnTo>
                  <a:lnTo>
                    <a:pt x="53" y="21"/>
                  </a:lnTo>
                  <a:lnTo>
                    <a:pt x="53" y="17"/>
                  </a:lnTo>
                  <a:lnTo>
                    <a:pt x="57" y="12"/>
                  </a:lnTo>
                  <a:lnTo>
                    <a:pt x="63" y="10"/>
                  </a:lnTo>
                  <a:lnTo>
                    <a:pt x="64" y="11"/>
                  </a:lnTo>
                  <a:lnTo>
                    <a:pt x="65" y="8"/>
                  </a:lnTo>
                  <a:lnTo>
                    <a:pt x="66" y="8"/>
                  </a:lnTo>
                  <a:lnTo>
                    <a:pt x="67" y="10"/>
                  </a:lnTo>
                  <a:lnTo>
                    <a:pt x="68" y="13"/>
                  </a:lnTo>
                  <a:lnTo>
                    <a:pt x="69" y="12"/>
                  </a:lnTo>
                  <a:lnTo>
                    <a:pt x="69" y="8"/>
                  </a:lnTo>
                  <a:lnTo>
                    <a:pt x="71" y="13"/>
                  </a:lnTo>
                  <a:lnTo>
                    <a:pt x="72" y="11"/>
                  </a:lnTo>
                  <a:lnTo>
                    <a:pt x="72" y="7"/>
                  </a:lnTo>
                  <a:lnTo>
                    <a:pt x="75" y="7"/>
                  </a:lnTo>
                  <a:lnTo>
                    <a:pt x="80" y="5"/>
                  </a:lnTo>
                  <a:lnTo>
                    <a:pt x="82" y="6"/>
                  </a:lnTo>
                  <a:lnTo>
                    <a:pt x="84" y="2"/>
                  </a:lnTo>
                  <a:lnTo>
                    <a:pt x="87" y="2"/>
                  </a:lnTo>
                  <a:lnTo>
                    <a:pt x="89" y="3"/>
                  </a:lnTo>
                  <a:lnTo>
                    <a:pt x="91" y="2"/>
                  </a:lnTo>
                  <a:lnTo>
                    <a:pt x="94" y="0"/>
                  </a:lnTo>
                  <a:lnTo>
                    <a:pt x="94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00" name="Freeform 1266" descr="30%"/>
            <p:cNvSpPr>
              <a:spLocks/>
            </p:cNvSpPr>
            <p:nvPr/>
          </p:nvSpPr>
          <p:spPr bwMode="auto">
            <a:xfrm>
              <a:off x="4436874" y="4064089"/>
              <a:ext cx="5845" cy="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4"/>
                </a:cxn>
                <a:cxn ang="0">
                  <a:pos x="0" y="3"/>
                </a:cxn>
              </a:cxnLst>
              <a:rect l="0" t="0" r="r" b="b"/>
              <a:pathLst>
                <a:path w="1" h="4">
                  <a:moveTo>
                    <a:pt x="0" y="3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4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01" name="Freeform 1267" descr="30%"/>
            <p:cNvSpPr>
              <a:spLocks/>
            </p:cNvSpPr>
            <p:nvPr/>
          </p:nvSpPr>
          <p:spPr bwMode="auto">
            <a:xfrm>
              <a:off x="4431029" y="4038016"/>
              <a:ext cx="75991" cy="41718"/>
            </a:xfrm>
            <a:custGeom>
              <a:avLst/>
              <a:gdLst/>
              <a:ahLst/>
              <a:cxnLst>
                <a:cxn ang="0">
                  <a:pos x="51" y="9"/>
                </a:cxn>
                <a:cxn ang="0">
                  <a:pos x="59" y="5"/>
                </a:cxn>
                <a:cxn ang="0">
                  <a:pos x="66" y="4"/>
                </a:cxn>
                <a:cxn ang="0">
                  <a:pos x="68" y="5"/>
                </a:cxn>
                <a:cxn ang="0">
                  <a:pos x="71" y="0"/>
                </a:cxn>
                <a:cxn ang="0">
                  <a:pos x="78" y="1"/>
                </a:cxn>
                <a:cxn ang="0">
                  <a:pos x="79" y="6"/>
                </a:cxn>
                <a:cxn ang="0">
                  <a:pos x="78" y="14"/>
                </a:cxn>
                <a:cxn ang="0">
                  <a:pos x="77" y="21"/>
                </a:cxn>
                <a:cxn ang="0">
                  <a:pos x="75" y="25"/>
                </a:cxn>
                <a:cxn ang="0">
                  <a:pos x="76" y="32"/>
                </a:cxn>
                <a:cxn ang="0">
                  <a:pos x="74" y="37"/>
                </a:cxn>
                <a:cxn ang="0">
                  <a:pos x="75" y="45"/>
                </a:cxn>
                <a:cxn ang="0">
                  <a:pos x="71" y="47"/>
                </a:cxn>
                <a:cxn ang="0">
                  <a:pos x="75" y="53"/>
                </a:cxn>
                <a:cxn ang="0">
                  <a:pos x="75" y="59"/>
                </a:cxn>
                <a:cxn ang="0">
                  <a:pos x="76" y="64"/>
                </a:cxn>
                <a:cxn ang="0">
                  <a:pos x="76" y="68"/>
                </a:cxn>
                <a:cxn ang="0">
                  <a:pos x="79" y="72"/>
                </a:cxn>
                <a:cxn ang="0">
                  <a:pos x="77" y="73"/>
                </a:cxn>
                <a:cxn ang="0">
                  <a:pos x="55" y="72"/>
                </a:cxn>
                <a:cxn ang="0">
                  <a:pos x="54" y="67"/>
                </a:cxn>
                <a:cxn ang="0">
                  <a:pos x="51" y="71"/>
                </a:cxn>
                <a:cxn ang="0">
                  <a:pos x="46" y="67"/>
                </a:cxn>
                <a:cxn ang="0">
                  <a:pos x="43" y="67"/>
                </a:cxn>
                <a:cxn ang="0">
                  <a:pos x="37" y="64"/>
                </a:cxn>
                <a:cxn ang="0">
                  <a:pos x="30" y="63"/>
                </a:cxn>
                <a:cxn ang="0">
                  <a:pos x="24" y="61"/>
                </a:cxn>
                <a:cxn ang="0">
                  <a:pos x="22" y="61"/>
                </a:cxn>
                <a:cxn ang="0">
                  <a:pos x="18" y="57"/>
                </a:cxn>
                <a:cxn ang="0">
                  <a:pos x="9" y="61"/>
                </a:cxn>
                <a:cxn ang="0">
                  <a:pos x="3" y="55"/>
                </a:cxn>
                <a:cxn ang="0">
                  <a:pos x="0" y="51"/>
                </a:cxn>
                <a:cxn ang="0">
                  <a:pos x="7" y="47"/>
                </a:cxn>
                <a:cxn ang="0">
                  <a:pos x="13" y="48"/>
                </a:cxn>
                <a:cxn ang="0">
                  <a:pos x="21" y="46"/>
                </a:cxn>
                <a:cxn ang="0">
                  <a:pos x="30" y="50"/>
                </a:cxn>
                <a:cxn ang="0">
                  <a:pos x="35" y="45"/>
                </a:cxn>
                <a:cxn ang="0">
                  <a:pos x="35" y="37"/>
                </a:cxn>
                <a:cxn ang="0">
                  <a:pos x="40" y="35"/>
                </a:cxn>
                <a:cxn ang="0">
                  <a:pos x="44" y="29"/>
                </a:cxn>
                <a:cxn ang="0">
                  <a:pos x="47" y="26"/>
                </a:cxn>
                <a:cxn ang="0">
                  <a:pos x="48" y="20"/>
                </a:cxn>
                <a:cxn ang="0">
                  <a:pos x="48" y="11"/>
                </a:cxn>
                <a:cxn ang="0">
                  <a:pos x="48" y="6"/>
                </a:cxn>
              </a:cxnLst>
              <a:rect l="0" t="0" r="r" b="b"/>
              <a:pathLst>
                <a:path w="82" h="77">
                  <a:moveTo>
                    <a:pt x="48" y="6"/>
                  </a:moveTo>
                  <a:lnTo>
                    <a:pt x="49" y="6"/>
                  </a:lnTo>
                  <a:lnTo>
                    <a:pt x="51" y="9"/>
                  </a:lnTo>
                  <a:lnTo>
                    <a:pt x="56" y="10"/>
                  </a:lnTo>
                  <a:lnTo>
                    <a:pt x="59" y="7"/>
                  </a:lnTo>
                  <a:lnTo>
                    <a:pt x="59" y="5"/>
                  </a:lnTo>
                  <a:lnTo>
                    <a:pt x="61" y="6"/>
                  </a:lnTo>
                  <a:lnTo>
                    <a:pt x="62" y="4"/>
                  </a:lnTo>
                  <a:lnTo>
                    <a:pt x="66" y="4"/>
                  </a:lnTo>
                  <a:lnTo>
                    <a:pt x="66" y="7"/>
                  </a:lnTo>
                  <a:lnTo>
                    <a:pt x="67" y="7"/>
                  </a:lnTo>
                  <a:lnTo>
                    <a:pt x="68" y="5"/>
                  </a:lnTo>
                  <a:lnTo>
                    <a:pt x="69" y="5"/>
                  </a:lnTo>
                  <a:lnTo>
                    <a:pt x="69" y="1"/>
                  </a:lnTo>
                  <a:lnTo>
                    <a:pt x="71" y="0"/>
                  </a:lnTo>
                  <a:lnTo>
                    <a:pt x="74" y="0"/>
                  </a:lnTo>
                  <a:lnTo>
                    <a:pt x="75" y="4"/>
                  </a:lnTo>
                  <a:lnTo>
                    <a:pt x="78" y="1"/>
                  </a:lnTo>
                  <a:lnTo>
                    <a:pt x="79" y="3"/>
                  </a:lnTo>
                  <a:lnTo>
                    <a:pt x="79" y="4"/>
                  </a:lnTo>
                  <a:lnTo>
                    <a:pt x="79" y="6"/>
                  </a:lnTo>
                  <a:lnTo>
                    <a:pt x="77" y="7"/>
                  </a:lnTo>
                  <a:lnTo>
                    <a:pt x="77" y="10"/>
                  </a:lnTo>
                  <a:lnTo>
                    <a:pt x="78" y="14"/>
                  </a:lnTo>
                  <a:lnTo>
                    <a:pt x="76" y="16"/>
                  </a:lnTo>
                  <a:lnTo>
                    <a:pt x="77" y="17"/>
                  </a:lnTo>
                  <a:lnTo>
                    <a:pt x="77" y="21"/>
                  </a:lnTo>
                  <a:lnTo>
                    <a:pt x="75" y="21"/>
                  </a:lnTo>
                  <a:lnTo>
                    <a:pt x="77" y="25"/>
                  </a:lnTo>
                  <a:lnTo>
                    <a:pt x="75" y="25"/>
                  </a:lnTo>
                  <a:lnTo>
                    <a:pt x="76" y="26"/>
                  </a:lnTo>
                  <a:lnTo>
                    <a:pt x="77" y="29"/>
                  </a:lnTo>
                  <a:lnTo>
                    <a:pt x="76" y="32"/>
                  </a:lnTo>
                  <a:lnTo>
                    <a:pt x="76" y="32"/>
                  </a:lnTo>
                  <a:lnTo>
                    <a:pt x="76" y="37"/>
                  </a:lnTo>
                  <a:lnTo>
                    <a:pt x="74" y="37"/>
                  </a:lnTo>
                  <a:lnTo>
                    <a:pt x="76" y="41"/>
                  </a:lnTo>
                  <a:lnTo>
                    <a:pt x="76" y="45"/>
                  </a:lnTo>
                  <a:lnTo>
                    <a:pt x="75" y="45"/>
                  </a:lnTo>
                  <a:lnTo>
                    <a:pt x="73" y="43"/>
                  </a:lnTo>
                  <a:lnTo>
                    <a:pt x="73" y="46"/>
                  </a:lnTo>
                  <a:lnTo>
                    <a:pt x="71" y="47"/>
                  </a:lnTo>
                  <a:lnTo>
                    <a:pt x="73" y="50"/>
                  </a:lnTo>
                  <a:lnTo>
                    <a:pt x="73" y="51"/>
                  </a:lnTo>
                  <a:lnTo>
                    <a:pt x="75" y="53"/>
                  </a:lnTo>
                  <a:lnTo>
                    <a:pt x="73" y="56"/>
                  </a:lnTo>
                  <a:lnTo>
                    <a:pt x="73" y="57"/>
                  </a:lnTo>
                  <a:lnTo>
                    <a:pt x="75" y="59"/>
                  </a:lnTo>
                  <a:lnTo>
                    <a:pt x="73" y="62"/>
                  </a:lnTo>
                  <a:lnTo>
                    <a:pt x="75" y="62"/>
                  </a:lnTo>
                  <a:lnTo>
                    <a:pt x="76" y="64"/>
                  </a:lnTo>
                  <a:lnTo>
                    <a:pt x="75" y="67"/>
                  </a:lnTo>
                  <a:lnTo>
                    <a:pt x="76" y="66"/>
                  </a:lnTo>
                  <a:lnTo>
                    <a:pt x="76" y="68"/>
                  </a:lnTo>
                  <a:lnTo>
                    <a:pt x="77" y="67"/>
                  </a:lnTo>
                  <a:lnTo>
                    <a:pt x="78" y="71"/>
                  </a:lnTo>
                  <a:lnTo>
                    <a:pt x="79" y="72"/>
                  </a:lnTo>
                  <a:lnTo>
                    <a:pt x="82" y="76"/>
                  </a:lnTo>
                  <a:lnTo>
                    <a:pt x="79" y="77"/>
                  </a:lnTo>
                  <a:lnTo>
                    <a:pt x="77" y="73"/>
                  </a:lnTo>
                  <a:lnTo>
                    <a:pt x="67" y="72"/>
                  </a:lnTo>
                  <a:lnTo>
                    <a:pt x="60" y="68"/>
                  </a:lnTo>
                  <a:lnTo>
                    <a:pt x="55" y="72"/>
                  </a:lnTo>
                  <a:lnTo>
                    <a:pt x="54" y="69"/>
                  </a:lnTo>
                  <a:lnTo>
                    <a:pt x="54" y="67"/>
                  </a:lnTo>
                  <a:lnTo>
                    <a:pt x="54" y="67"/>
                  </a:lnTo>
                  <a:lnTo>
                    <a:pt x="53" y="67"/>
                  </a:lnTo>
                  <a:lnTo>
                    <a:pt x="52" y="69"/>
                  </a:lnTo>
                  <a:lnTo>
                    <a:pt x="51" y="71"/>
                  </a:lnTo>
                  <a:lnTo>
                    <a:pt x="48" y="69"/>
                  </a:lnTo>
                  <a:lnTo>
                    <a:pt x="47" y="72"/>
                  </a:lnTo>
                  <a:lnTo>
                    <a:pt x="46" y="67"/>
                  </a:lnTo>
                  <a:lnTo>
                    <a:pt x="45" y="68"/>
                  </a:lnTo>
                  <a:lnTo>
                    <a:pt x="45" y="64"/>
                  </a:lnTo>
                  <a:lnTo>
                    <a:pt x="43" y="67"/>
                  </a:lnTo>
                  <a:lnTo>
                    <a:pt x="40" y="67"/>
                  </a:lnTo>
                  <a:lnTo>
                    <a:pt x="40" y="66"/>
                  </a:lnTo>
                  <a:lnTo>
                    <a:pt x="37" y="64"/>
                  </a:lnTo>
                  <a:lnTo>
                    <a:pt x="33" y="62"/>
                  </a:lnTo>
                  <a:lnTo>
                    <a:pt x="32" y="61"/>
                  </a:lnTo>
                  <a:lnTo>
                    <a:pt x="30" y="63"/>
                  </a:lnTo>
                  <a:lnTo>
                    <a:pt x="28" y="62"/>
                  </a:lnTo>
                  <a:lnTo>
                    <a:pt x="26" y="63"/>
                  </a:lnTo>
                  <a:lnTo>
                    <a:pt x="24" y="61"/>
                  </a:lnTo>
                  <a:lnTo>
                    <a:pt x="24" y="62"/>
                  </a:lnTo>
                  <a:lnTo>
                    <a:pt x="22" y="59"/>
                  </a:lnTo>
                  <a:lnTo>
                    <a:pt x="22" y="61"/>
                  </a:lnTo>
                  <a:lnTo>
                    <a:pt x="21" y="58"/>
                  </a:lnTo>
                  <a:lnTo>
                    <a:pt x="18" y="59"/>
                  </a:lnTo>
                  <a:lnTo>
                    <a:pt x="18" y="57"/>
                  </a:lnTo>
                  <a:lnTo>
                    <a:pt x="15" y="59"/>
                  </a:lnTo>
                  <a:lnTo>
                    <a:pt x="10" y="59"/>
                  </a:lnTo>
                  <a:lnTo>
                    <a:pt x="9" y="61"/>
                  </a:lnTo>
                  <a:lnTo>
                    <a:pt x="7" y="58"/>
                  </a:lnTo>
                  <a:lnTo>
                    <a:pt x="6" y="55"/>
                  </a:lnTo>
                  <a:lnTo>
                    <a:pt x="3" y="55"/>
                  </a:lnTo>
                  <a:lnTo>
                    <a:pt x="2" y="53"/>
                  </a:lnTo>
                  <a:lnTo>
                    <a:pt x="0" y="52"/>
                  </a:lnTo>
                  <a:lnTo>
                    <a:pt x="0" y="51"/>
                  </a:lnTo>
                  <a:lnTo>
                    <a:pt x="1" y="50"/>
                  </a:lnTo>
                  <a:lnTo>
                    <a:pt x="7" y="48"/>
                  </a:lnTo>
                  <a:lnTo>
                    <a:pt x="7" y="47"/>
                  </a:lnTo>
                  <a:lnTo>
                    <a:pt x="10" y="48"/>
                  </a:lnTo>
                  <a:lnTo>
                    <a:pt x="11" y="46"/>
                  </a:lnTo>
                  <a:lnTo>
                    <a:pt x="13" y="48"/>
                  </a:lnTo>
                  <a:lnTo>
                    <a:pt x="14" y="48"/>
                  </a:lnTo>
                  <a:lnTo>
                    <a:pt x="15" y="51"/>
                  </a:lnTo>
                  <a:lnTo>
                    <a:pt x="21" y="46"/>
                  </a:lnTo>
                  <a:lnTo>
                    <a:pt x="22" y="47"/>
                  </a:lnTo>
                  <a:lnTo>
                    <a:pt x="23" y="45"/>
                  </a:lnTo>
                  <a:lnTo>
                    <a:pt x="30" y="50"/>
                  </a:lnTo>
                  <a:lnTo>
                    <a:pt x="32" y="43"/>
                  </a:lnTo>
                  <a:lnTo>
                    <a:pt x="31" y="42"/>
                  </a:lnTo>
                  <a:lnTo>
                    <a:pt x="35" y="45"/>
                  </a:lnTo>
                  <a:lnTo>
                    <a:pt x="36" y="43"/>
                  </a:lnTo>
                  <a:lnTo>
                    <a:pt x="35" y="40"/>
                  </a:lnTo>
                  <a:lnTo>
                    <a:pt x="35" y="37"/>
                  </a:lnTo>
                  <a:lnTo>
                    <a:pt x="37" y="36"/>
                  </a:lnTo>
                  <a:lnTo>
                    <a:pt x="40" y="37"/>
                  </a:lnTo>
                  <a:lnTo>
                    <a:pt x="40" y="35"/>
                  </a:lnTo>
                  <a:lnTo>
                    <a:pt x="41" y="35"/>
                  </a:lnTo>
                  <a:lnTo>
                    <a:pt x="41" y="32"/>
                  </a:lnTo>
                  <a:lnTo>
                    <a:pt x="44" y="29"/>
                  </a:lnTo>
                  <a:lnTo>
                    <a:pt x="45" y="30"/>
                  </a:lnTo>
                  <a:lnTo>
                    <a:pt x="45" y="26"/>
                  </a:lnTo>
                  <a:lnTo>
                    <a:pt x="47" y="26"/>
                  </a:lnTo>
                  <a:lnTo>
                    <a:pt x="45" y="24"/>
                  </a:lnTo>
                  <a:lnTo>
                    <a:pt x="46" y="20"/>
                  </a:lnTo>
                  <a:lnTo>
                    <a:pt x="48" y="20"/>
                  </a:lnTo>
                  <a:lnTo>
                    <a:pt x="47" y="15"/>
                  </a:lnTo>
                  <a:lnTo>
                    <a:pt x="47" y="12"/>
                  </a:lnTo>
                  <a:lnTo>
                    <a:pt x="48" y="11"/>
                  </a:lnTo>
                  <a:lnTo>
                    <a:pt x="47" y="9"/>
                  </a:lnTo>
                  <a:lnTo>
                    <a:pt x="47" y="6"/>
                  </a:lnTo>
                  <a:lnTo>
                    <a:pt x="48" y="6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02" name="Freeform 1268" descr="30%"/>
            <p:cNvSpPr>
              <a:spLocks/>
            </p:cNvSpPr>
            <p:nvPr/>
          </p:nvSpPr>
          <p:spPr bwMode="auto">
            <a:xfrm>
              <a:off x="4431029" y="4893231"/>
              <a:ext cx="0" cy="0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03" name="Freeform 1269" descr="30%"/>
            <p:cNvSpPr>
              <a:spLocks/>
            </p:cNvSpPr>
            <p:nvPr/>
          </p:nvSpPr>
          <p:spPr bwMode="auto">
            <a:xfrm>
              <a:off x="4419339" y="4601206"/>
              <a:ext cx="105222" cy="140798"/>
            </a:xfrm>
            <a:custGeom>
              <a:avLst/>
              <a:gdLst/>
              <a:ahLst/>
              <a:cxnLst>
                <a:cxn ang="0">
                  <a:pos x="58" y="43"/>
                </a:cxn>
                <a:cxn ang="0">
                  <a:pos x="64" y="43"/>
                </a:cxn>
                <a:cxn ang="0">
                  <a:pos x="67" y="54"/>
                </a:cxn>
                <a:cxn ang="0">
                  <a:pos x="72" y="69"/>
                </a:cxn>
                <a:cxn ang="0">
                  <a:pos x="76" y="81"/>
                </a:cxn>
                <a:cxn ang="0">
                  <a:pos x="88" y="93"/>
                </a:cxn>
                <a:cxn ang="0">
                  <a:pos x="95" y="117"/>
                </a:cxn>
                <a:cxn ang="0">
                  <a:pos x="99" y="128"/>
                </a:cxn>
                <a:cxn ang="0">
                  <a:pos x="104" y="148"/>
                </a:cxn>
                <a:cxn ang="0">
                  <a:pos x="110" y="160"/>
                </a:cxn>
                <a:cxn ang="0">
                  <a:pos x="104" y="175"/>
                </a:cxn>
                <a:cxn ang="0">
                  <a:pos x="101" y="181"/>
                </a:cxn>
                <a:cxn ang="0">
                  <a:pos x="95" y="182"/>
                </a:cxn>
                <a:cxn ang="0">
                  <a:pos x="94" y="189"/>
                </a:cxn>
                <a:cxn ang="0">
                  <a:pos x="89" y="199"/>
                </a:cxn>
                <a:cxn ang="0">
                  <a:pos x="83" y="196"/>
                </a:cxn>
                <a:cxn ang="0">
                  <a:pos x="77" y="206"/>
                </a:cxn>
                <a:cxn ang="0">
                  <a:pos x="68" y="232"/>
                </a:cxn>
                <a:cxn ang="0">
                  <a:pos x="67" y="242"/>
                </a:cxn>
                <a:cxn ang="0">
                  <a:pos x="60" y="247"/>
                </a:cxn>
                <a:cxn ang="0">
                  <a:pos x="54" y="248"/>
                </a:cxn>
                <a:cxn ang="0">
                  <a:pos x="57" y="241"/>
                </a:cxn>
                <a:cxn ang="0">
                  <a:pos x="48" y="218"/>
                </a:cxn>
                <a:cxn ang="0">
                  <a:pos x="48" y="205"/>
                </a:cxn>
                <a:cxn ang="0">
                  <a:pos x="45" y="194"/>
                </a:cxn>
                <a:cxn ang="0">
                  <a:pos x="39" y="199"/>
                </a:cxn>
                <a:cxn ang="0">
                  <a:pos x="38" y="185"/>
                </a:cxn>
                <a:cxn ang="0">
                  <a:pos x="36" y="168"/>
                </a:cxn>
                <a:cxn ang="0">
                  <a:pos x="37" y="154"/>
                </a:cxn>
                <a:cxn ang="0">
                  <a:pos x="34" y="145"/>
                </a:cxn>
                <a:cxn ang="0">
                  <a:pos x="33" y="139"/>
                </a:cxn>
                <a:cxn ang="0">
                  <a:pos x="29" y="132"/>
                </a:cxn>
                <a:cxn ang="0">
                  <a:pos x="24" y="121"/>
                </a:cxn>
                <a:cxn ang="0">
                  <a:pos x="23" y="102"/>
                </a:cxn>
                <a:cxn ang="0">
                  <a:pos x="34" y="93"/>
                </a:cxn>
                <a:cxn ang="0">
                  <a:pos x="37" y="91"/>
                </a:cxn>
                <a:cxn ang="0">
                  <a:pos x="19" y="80"/>
                </a:cxn>
                <a:cxn ang="0">
                  <a:pos x="19" y="69"/>
                </a:cxn>
                <a:cxn ang="0">
                  <a:pos x="24" y="61"/>
                </a:cxn>
                <a:cxn ang="0">
                  <a:pos x="18" y="59"/>
                </a:cxn>
                <a:cxn ang="0">
                  <a:pos x="14" y="47"/>
                </a:cxn>
                <a:cxn ang="0">
                  <a:pos x="18" y="33"/>
                </a:cxn>
                <a:cxn ang="0">
                  <a:pos x="0" y="26"/>
                </a:cxn>
                <a:cxn ang="0">
                  <a:pos x="6" y="24"/>
                </a:cxn>
                <a:cxn ang="0">
                  <a:pos x="12" y="20"/>
                </a:cxn>
                <a:cxn ang="0">
                  <a:pos x="13" y="12"/>
                </a:cxn>
                <a:cxn ang="0">
                  <a:pos x="1" y="9"/>
                </a:cxn>
                <a:cxn ang="0">
                  <a:pos x="1" y="3"/>
                </a:cxn>
                <a:cxn ang="0">
                  <a:pos x="12" y="5"/>
                </a:cxn>
                <a:cxn ang="0">
                  <a:pos x="15" y="7"/>
                </a:cxn>
                <a:cxn ang="0">
                  <a:pos x="24" y="13"/>
                </a:cxn>
                <a:cxn ang="0">
                  <a:pos x="38" y="29"/>
                </a:cxn>
                <a:cxn ang="0">
                  <a:pos x="45" y="34"/>
                </a:cxn>
                <a:cxn ang="0">
                  <a:pos x="51" y="28"/>
                </a:cxn>
              </a:cxnLst>
              <a:rect l="0" t="0" r="r" b="b"/>
              <a:pathLst>
                <a:path w="111" h="252">
                  <a:moveTo>
                    <a:pt x="56" y="35"/>
                  </a:moveTo>
                  <a:lnTo>
                    <a:pt x="57" y="38"/>
                  </a:lnTo>
                  <a:lnTo>
                    <a:pt x="56" y="40"/>
                  </a:lnTo>
                  <a:lnTo>
                    <a:pt x="58" y="38"/>
                  </a:lnTo>
                  <a:lnTo>
                    <a:pt x="58" y="43"/>
                  </a:lnTo>
                  <a:lnTo>
                    <a:pt x="59" y="45"/>
                  </a:lnTo>
                  <a:lnTo>
                    <a:pt x="60" y="41"/>
                  </a:lnTo>
                  <a:lnTo>
                    <a:pt x="61" y="39"/>
                  </a:lnTo>
                  <a:lnTo>
                    <a:pt x="62" y="39"/>
                  </a:lnTo>
                  <a:lnTo>
                    <a:pt x="64" y="43"/>
                  </a:lnTo>
                  <a:lnTo>
                    <a:pt x="64" y="49"/>
                  </a:lnTo>
                  <a:lnTo>
                    <a:pt x="64" y="50"/>
                  </a:lnTo>
                  <a:lnTo>
                    <a:pt x="65" y="51"/>
                  </a:lnTo>
                  <a:lnTo>
                    <a:pt x="68" y="50"/>
                  </a:lnTo>
                  <a:lnTo>
                    <a:pt x="67" y="54"/>
                  </a:lnTo>
                  <a:lnTo>
                    <a:pt x="67" y="56"/>
                  </a:lnTo>
                  <a:lnTo>
                    <a:pt x="69" y="60"/>
                  </a:lnTo>
                  <a:lnTo>
                    <a:pt x="69" y="62"/>
                  </a:lnTo>
                  <a:lnTo>
                    <a:pt x="72" y="67"/>
                  </a:lnTo>
                  <a:lnTo>
                    <a:pt x="72" y="69"/>
                  </a:lnTo>
                  <a:lnTo>
                    <a:pt x="71" y="71"/>
                  </a:lnTo>
                  <a:lnTo>
                    <a:pt x="72" y="73"/>
                  </a:lnTo>
                  <a:lnTo>
                    <a:pt x="73" y="73"/>
                  </a:lnTo>
                  <a:lnTo>
                    <a:pt x="74" y="78"/>
                  </a:lnTo>
                  <a:lnTo>
                    <a:pt x="76" y="81"/>
                  </a:lnTo>
                  <a:lnTo>
                    <a:pt x="81" y="90"/>
                  </a:lnTo>
                  <a:lnTo>
                    <a:pt x="82" y="90"/>
                  </a:lnTo>
                  <a:lnTo>
                    <a:pt x="83" y="88"/>
                  </a:lnTo>
                  <a:lnTo>
                    <a:pt x="84" y="91"/>
                  </a:lnTo>
                  <a:lnTo>
                    <a:pt x="88" y="93"/>
                  </a:lnTo>
                  <a:lnTo>
                    <a:pt x="89" y="98"/>
                  </a:lnTo>
                  <a:lnTo>
                    <a:pt x="88" y="102"/>
                  </a:lnTo>
                  <a:lnTo>
                    <a:pt x="90" y="112"/>
                  </a:lnTo>
                  <a:lnTo>
                    <a:pt x="94" y="117"/>
                  </a:lnTo>
                  <a:lnTo>
                    <a:pt x="95" y="117"/>
                  </a:lnTo>
                  <a:lnTo>
                    <a:pt x="96" y="119"/>
                  </a:lnTo>
                  <a:lnTo>
                    <a:pt x="97" y="118"/>
                  </a:lnTo>
                  <a:lnTo>
                    <a:pt x="96" y="123"/>
                  </a:lnTo>
                  <a:lnTo>
                    <a:pt x="95" y="123"/>
                  </a:lnTo>
                  <a:lnTo>
                    <a:pt x="99" y="128"/>
                  </a:lnTo>
                  <a:lnTo>
                    <a:pt x="99" y="133"/>
                  </a:lnTo>
                  <a:lnTo>
                    <a:pt x="98" y="135"/>
                  </a:lnTo>
                  <a:lnTo>
                    <a:pt x="101" y="140"/>
                  </a:lnTo>
                  <a:lnTo>
                    <a:pt x="104" y="143"/>
                  </a:lnTo>
                  <a:lnTo>
                    <a:pt x="104" y="148"/>
                  </a:lnTo>
                  <a:lnTo>
                    <a:pt x="106" y="147"/>
                  </a:lnTo>
                  <a:lnTo>
                    <a:pt x="106" y="149"/>
                  </a:lnTo>
                  <a:lnTo>
                    <a:pt x="107" y="148"/>
                  </a:lnTo>
                  <a:lnTo>
                    <a:pt x="110" y="154"/>
                  </a:lnTo>
                  <a:lnTo>
                    <a:pt x="110" y="160"/>
                  </a:lnTo>
                  <a:lnTo>
                    <a:pt x="111" y="166"/>
                  </a:lnTo>
                  <a:lnTo>
                    <a:pt x="109" y="168"/>
                  </a:lnTo>
                  <a:lnTo>
                    <a:pt x="109" y="171"/>
                  </a:lnTo>
                  <a:lnTo>
                    <a:pt x="106" y="174"/>
                  </a:lnTo>
                  <a:lnTo>
                    <a:pt x="104" y="175"/>
                  </a:lnTo>
                  <a:lnTo>
                    <a:pt x="104" y="179"/>
                  </a:lnTo>
                  <a:lnTo>
                    <a:pt x="102" y="181"/>
                  </a:lnTo>
                  <a:lnTo>
                    <a:pt x="102" y="184"/>
                  </a:lnTo>
                  <a:lnTo>
                    <a:pt x="99" y="185"/>
                  </a:lnTo>
                  <a:lnTo>
                    <a:pt x="101" y="181"/>
                  </a:lnTo>
                  <a:lnTo>
                    <a:pt x="98" y="180"/>
                  </a:lnTo>
                  <a:lnTo>
                    <a:pt x="99" y="176"/>
                  </a:lnTo>
                  <a:lnTo>
                    <a:pt x="98" y="175"/>
                  </a:lnTo>
                  <a:lnTo>
                    <a:pt x="96" y="184"/>
                  </a:lnTo>
                  <a:lnTo>
                    <a:pt x="95" y="182"/>
                  </a:lnTo>
                  <a:lnTo>
                    <a:pt x="94" y="185"/>
                  </a:lnTo>
                  <a:lnTo>
                    <a:pt x="94" y="186"/>
                  </a:lnTo>
                  <a:lnTo>
                    <a:pt x="96" y="189"/>
                  </a:lnTo>
                  <a:lnTo>
                    <a:pt x="96" y="190"/>
                  </a:lnTo>
                  <a:lnTo>
                    <a:pt x="94" y="189"/>
                  </a:lnTo>
                  <a:lnTo>
                    <a:pt x="92" y="189"/>
                  </a:lnTo>
                  <a:lnTo>
                    <a:pt x="91" y="192"/>
                  </a:lnTo>
                  <a:lnTo>
                    <a:pt x="90" y="196"/>
                  </a:lnTo>
                  <a:lnTo>
                    <a:pt x="90" y="199"/>
                  </a:lnTo>
                  <a:lnTo>
                    <a:pt x="89" y="199"/>
                  </a:lnTo>
                  <a:lnTo>
                    <a:pt x="90" y="202"/>
                  </a:lnTo>
                  <a:lnTo>
                    <a:pt x="89" y="206"/>
                  </a:lnTo>
                  <a:lnTo>
                    <a:pt x="88" y="206"/>
                  </a:lnTo>
                  <a:lnTo>
                    <a:pt x="86" y="202"/>
                  </a:lnTo>
                  <a:lnTo>
                    <a:pt x="83" y="196"/>
                  </a:lnTo>
                  <a:lnTo>
                    <a:pt x="81" y="197"/>
                  </a:lnTo>
                  <a:lnTo>
                    <a:pt x="77" y="201"/>
                  </a:lnTo>
                  <a:lnTo>
                    <a:pt x="77" y="202"/>
                  </a:lnTo>
                  <a:lnTo>
                    <a:pt x="79" y="205"/>
                  </a:lnTo>
                  <a:lnTo>
                    <a:pt x="77" y="206"/>
                  </a:lnTo>
                  <a:lnTo>
                    <a:pt x="80" y="218"/>
                  </a:lnTo>
                  <a:lnTo>
                    <a:pt x="76" y="222"/>
                  </a:lnTo>
                  <a:lnTo>
                    <a:pt x="73" y="221"/>
                  </a:lnTo>
                  <a:lnTo>
                    <a:pt x="72" y="226"/>
                  </a:lnTo>
                  <a:lnTo>
                    <a:pt x="68" y="232"/>
                  </a:lnTo>
                  <a:lnTo>
                    <a:pt x="68" y="234"/>
                  </a:lnTo>
                  <a:lnTo>
                    <a:pt x="69" y="234"/>
                  </a:lnTo>
                  <a:lnTo>
                    <a:pt x="71" y="238"/>
                  </a:lnTo>
                  <a:lnTo>
                    <a:pt x="69" y="242"/>
                  </a:lnTo>
                  <a:lnTo>
                    <a:pt x="67" y="242"/>
                  </a:lnTo>
                  <a:lnTo>
                    <a:pt x="66" y="244"/>
                  </a:lnTo>
                  <a:lnTo>
                    <a:pt x="65" y="244"/>
                  </a:lnTo>
                  <a:lnTo>
                    <a:pt x="65" y="242"/>
                  </a:lnTo>
                  <a:lnTo>
                    <a:pt x="64" y="243"/>
                  </a:lnTo>
                  <a:lnTo>
                    <a:pt x="60" y="247"/>
                  </a:lnTo>
                  <a:lnTo>
                    <a:pt x="60" y="249"/>
                  </a:lnTo>
                  <a:lnTo>
                    <a:pt x="58" y="252"/>
                  </a:lnTo>
                  <a:lnTo>
                    <a:pt x="57" y="249"/>
                  </a:lnTo>
                  <a:lnTo>
                    <a:pt x="56" y="251"/>
                  </a:lnTo>
                  <a:lnTo>
                    <a:pt x="54" y="248"/>
                  </a:lnTo>
                  <a:lnTo>
                    <a:pt x="53" y="246"/>
                  </a:lnTo>
                  <a:lnTo>
                    <a:pt x="54" y="244"/>
                  </a:lnTo>
                  <a:lnTo>
                    <a:pt x="59" y="242"/>
                  </a:lnTo>
                  <a:lnTo>
                    <a:pt x="60" y="241"/>
                  </a:lnTo>
                  <a:lnTo>
                    <a:pt x="57" y="241"/>
                  </a:lnTo>
                  <a:lnTo>
                    <a:pt x="57" y="242"/>
                  </a:lnTo>
                  <a:lnTo>
                    <a:pt x="53" y="239"/>
                  </a:lnTo>
                  <a:lnTo>
                    <a:pt x="52" y="241"/>
                  </a:lnTo>
                  <a:lnTo>
                    <a:pt x="48" y="226"/>
                  </a:lnTo>
                  <a:lnTo>
                    <a:pt x="48" y="218"/>
                  </a:lnTo>
                  <a:lnTo>
                    <a:pt x="45" y="212"/>
                  </a:lnTo>
                  <a:lnTo>
                    <a:pt x="42" y="207"/>
                  </a:lnTo>
                  <a:lnTo>
                    <a:pt x="42" y="205"/>
                  </a:lnTo>
                  <a:lnTo>
                    <a:pt x="46" y="205"/>
                  </a:lnTo>
                  <a:lnTo>
                    <a:pt x="48" y="205"/>
                  </a:lnTo>
                  <a:lnTo>
                    <a:pt x="49" y="203"/>
                  </a:lnTo>
                  <a:lnTo>
                    <a:pt x="49" y="201"/>
                  </a:lnTo>
                  <a:lnTo>
                    <a:pt x="49" y="197"/>
                  </a:lnTo>
                  <a:lnTo>
                    <a:pt x="46" y="195"/>
                  </a:lnTo>
                  <a:lnTo>
                    <a:pt x="45" y="194"/>
                  </a:lnTo>
                  <a:lnTo>
                    <a:pt x="44" y="195"/>
                  </a:lnTo>
                  <a:lnTo>
                    <a:pt x="44" y="199"/>
                  </a:lnTo>
                  <a:lnTo>
                    <a:pt x="42" y="201"/>
                  </a:lnTo>
                  <a:lnTo>
                    <a:pt x="41" y="199"/>
                  </a:lnTo>
                  <a:lnTo>
                    <a:pt x="39" y="199"/>
                  </a:lnTo>
                  <a:lnTo>
                    <a:pt x="38" y="196"/>
                  </a:lnTo>
                  <a:lnTo>
                    <a:pt x="39" y="191"/>
                  </a:lnTo>
                  <a:lnTo>
                    <a:pt x="38" y="189"/>
                  </a:lnTo>
                  <a:lnTo>
                    <a:pt x="39" y="187"/>
                  </a:lnTo>
                  <a:lnTo>
                    <a:pt x="38" y="185"/>
                  </a:lnTo>
                  <a:lnTo>
                    <a:pt x="37" y="182"/>
                  </a:lnTo>
                  <a:lnTo>
                    <a:pt x="36" y="181"/>
                  </a:lnTo>
                  <a:lnTo>
                    <a:pt x="37" y="175"/>
                  </a:lnTo>
                  <a:lnTo>
                    <a:pt x="39" y="171"/>
                  </a:lnTo>
                  <a:lnTo>
                    <a:pt x="36" y="168"/>
                  </a:lnTo>
                  <a:lnTo>
                    <a:pt x="36" y="163"/>
                  </a:lnTo>
                  <a:lnTo>
                    <a:pt x="34" y="161"/>
                  </a:lnTo>
                  <a:lnTo>
                    <a:pt x="37" y="158"/>
                  </a:lnTo>
                  <a:lnTo>
                    <a:pt x="36" y="155"/>
                  </a:lnTo>
                  <a:lnTo>
                    <a:pt x="37" y="154"/>
                  </a:lnTo>
                  <a:lnTo>
                    <a:pt x="39" y="154"/>
                  </a:lnTo>
                  <a:lnTo>
                    <a:pt x="38" y="153"/>
                  </a:lnTo>
                  <a:lnTo>
                    <a:pt x="36" y="149"/>
                  </a:lnTo>
                  <a:lnTo>
                    <a:pt x="34" y="149"/>
                  </a:lnTo>
                  <a:lnTo>
                    <a:pt x="34" y="145"/>
                  </a:lnTo>
                  <a:lnTo>
                    <a:pt x="33" y="143"/>
                  </a:lnTo>
                  <a:lnTo>
                    <a:pt x="35" y="142"/>
                  </a:lnTo>
                  <a:lnTo>
                    <a:pt x="34" y="139"/>
                  </a:lnTo>
                  <a:lnTo>
                    <a:pt x="34" y="138"/>
                  </a:lnTo>
                  <a:lnTo>
                    <a:pt x="33" y="139"/>
                  </a:lnTo>
                  <a:lnTo>
                    <a:pt x="29" y="139"/>
                  </a:lnTo>
                  <a:lnTo>
                    <a:pt x="27" y="142"/>
                  </a:lnTo>
                  <a:lnTo>
                    <a:pt x="26" y="137"/>
                  </a:lnTo>
                  <a:lnTo>
                    <a:pt x="29" y="133"/>
                  </a:lnTo>
                  <a:lnTo>
                    <a:pt x="29" y="132"/>
                  </a:lnTo>
                  <a:lnTo>
                    <a:pt x="28" y="130"/>
                  </a:lnTo>
                  <a:lnTo>
                    <a:pt x="29" y="128"/>
                  </a:lnTo>
                  <a:lnTo>
                    <a:pt x="29" y="127"/>
                  </a:lnTo>
                  <a:lnTo>
                    <a:pt x="29" y="124"/>
                  </a:lnTo>
                  <a:lnTo>
                    <a:pt x="24" y="121"/>
                  </a:lnTo>
                  <a:lnTo>
                    <a:pt x="23" y="117"/>
                  </a:lnTo>
                  <a:lnTo>
                    <a:pt x="21" y="113"/>
                  </a:lnTo>
                  <a:lnTo>
                    <a:pt x="18" y="111"/>
                  </a:lnTo>
                  <a:lnTo>
                    <a:pt x="19" y="106"/>
                  </a:lnTo>
                  <a:lnTo>
                    <a:pt x="23" y="102"/>
                  </a:lnTo>
                  <a:lnTo>
                    <a:pt x="23" y="99"/>
                  </a:lnTo>
                  <a:lnTo>
                    <a:pt x="24" y="95"/>
                  </a:lnTo>
                  <a:lnTo>
                    <a:pt x="28" y="92"/>
                  </a:lnTo>
                  <a:lnTo>
                    <a:pt x="33" y="93"/>
                  </a:lnTo>
                  <a:lnTo>
                    <a:pt x="34" y="93"/>
                  </a:lnTo>
                  <a:lnTo>
                    <a:pt x="34" y="92"/>
                  </a:lnTo>
                  <a:lnTo>
                    <a:pt x="34" y="93"/>
                  </a:lnTo>
                  <a:lnTo>
                    <a:pt x="35" y="93"/>
                  </a:lnTo>
                  <a:lnTo>
                    <a:pt x="36" y="95"/>
                  </a:lnTo>
                  <a:lnTo>
                    <a:pt x="37" y="91"/>
                  </a:lnTo>
                  <a:lnTo>
                    <a:pt x="37" y="87"/>
                  </a:lnTo>
                  <a:lnTo>
                    <a:pt x="36" y="87"/>
                  </a:lnTo>
                  <a:lnTo>
                    <a:pt x="29" y="80"/>
                  </a:lnTo>
                  <a:lnTo>
                    <a:pt x="20" y="78"/>
                  </a:lnTo>
                  <a:lnTo>
                    <a:pt x="19" y="80"/>
                  </a:lnTo>
                  <a:lnTo>
                    <a:pt x="16" y="78"/>
                  </a:lnTo>
                  <a:lnTo>
                    <a:pt x="16" y="76"/>
                  </a:lnTo>
                  <a:lnTo>
                    <a:pt x="19" y="75"/>
                  </a:lnTo>
                  <a:lnTo>
                    <a:pt x="18" y="72"/>
                  </a:lnTo>
                  <a:lnTo>
                    <a:pt x="19" y="69"/>
                  </a:lnTo>
                  <a:lnTo>
                    <a:pt x="20" y="69"/>
                  </a:lnTo>
                  <a:lnTo>
                    <a:pt x="22" y="66"/>
                  </a:lnTo>
                  <a:lnTo>
                    <a:pt x="22" y="64"/>
                  </a:lnTo>
                  <a:lnTo>
                    <a:pt x="24" y="62"/>
                  </a:lnTo>
                  <a:lnTo>
                    <a:pt x="24" y="61"/>
                  </a:lnTo>
                  <a:lnTo>
                    <a:pt x="22" y="61"/>
                  </a:lnTo>
                  <a:lnTo>
                    <a:pt x="20" y="62"/>
                  </a:lnTo>
                  <a:lnTo>
                    <a:pt x="21" y="60"/>
                  </a:lnTo>
                  <a:lnTo>
                    <a:pt x="20" y="59"/>
                  </a:lnTo>
                  <a:lnTo>
                    <a:pt x="18" y="59"/>
                  </a:lnTo>
                  <a:lnTo>
                    <a:pt x="15" y="56"/>
                  </a:lnTo>
                  <a:lnTo>
                    <a:pt x="16" y="55"/>
                  </a:lnTo>
                  <a:lnTo>
                    <a:pt x="14" y="51"/>
                  </a:lnTo>
                  <a:lnTo>
                    <a:pt x="14" y="49"/>
                  </a:lnTo>
                  <a:lnTo>
                    <a:pt x="14" y="47"/>
                  </a:lnTo>
                  <a:lnTo>
                    <a:pt x="16" y="46"/>
                  </a:lnTo>
                  <a:lnTo>
                    <a:pt x="16" y="45"/>
                  </a:lnTo>
                  <a:lnTo>
                    <a:pt x="15" y="45"/>
                  </a:lnTo>
                  <a:lnTo>
                    <a:pt x="14" y="43"/>
                  </a:lnTo>
                  <a:lnTo>
                    <a:pt x="18" y="33"/>
                  </a:lnTo>
                  <a:lnTo>
                    <a:pt x="12" y="33"/>
                  </a:lnTo>
                  <a:lnTo>
                    <a:pt x="11" y="31"/>
                  </a:lnTo>
                  <a:lnTo>
                    <a:pt x="7" y="33"/>
                  </a:lnTo>
                  <a:lnTo>
                    <a:pt x="5" y="29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1" y="25"/>
                  </a:lnTo>
                  <a:lnTo>
                    <a:pt x="3" y="25"/>
                  </a:lnTo>
                  <a:lnTo>
                    <a:pt x="4" y="21"/>
                  </a:lnTo>
                  <a:lnTo>
                    <a:pt x="6" y="24"/>
                  </a:lnTo>
                  <a:lnTo>
                    <a:pt x="7" y="21"/>
                  </a:lnTo>
                  <a:lnTo>
                    <a:pt x="8" y="24"/>
                  </a:lnTo>
                  <a:lnTo>
                    <a:pt x="10" y="20"/>
                  </a:lnTo>
                  <a:lnTo>
                    <a:pt x="11" y="21"/>
                  </a:lnTo>
                  <a:lnTo>
                    <a:pt x="12" y="20"/>
                  </a:lnTo>
                  <a:lnTo>
                    <a:pt x="8" y="16"/>
                  </a:lnTo>
                  <a:lnTo>
                    <a:pt x="8" y="15"/>
                  </a:lnTo>
                  <a:lnTo>
                    <a:pt x="11" y="13"/>
                  </a:lnTo>
                  <a:lnTo>
                    <a:pt x="14" y="14"/>
                  </a:lnTo>
                  <a:lnTo>
                    <a:pt x="13" y="12"/>
                  </a:lnTo>
                  <a:lnTo>
                    <a:pt x="11" y="10"/>
                  </a:lnTo>
                  <a:lnTo>
                    <a:pt x="8" y="10"/>
                  </a:lnTo>
                  <a:lnTo>
                    <a:pt x="6" y="13"/>
                  </a:lnTo>
                  <a:lnTo>
                    <a:pt x="3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3" y="5"/>
                  </a:lnTo>
                  <a:lnTo>
                    <a:pt x="4" y="4"/>
                  </a:lnTo>
                  <a:lnTo>
                    <a:pt x="4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4" y="0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5"/>
                  </a:lnTo>
                  <a:lnTo>
                    <a:pt x="12" y="8"/>
                  </a:lnTo>
                  <a:lnTo>
                    <a:pt x="13" y="8"/>
                  </a:lnTo>
                  <a:lnTo>
                    <a:pt x="14" y="9"/>
                  </a:lnTo>
                  <a:lnTo>
                    <a:pt x="15" y="9"/>
                  </a:lnTo>
                  <a:lnTo>
                    <a:pt x="15" y="7"/>
                  </a:lnTo>
                  <a:lnTo>
                    <a:pt x="18" y="8"/>
                  </a:lnTo>
                  <a:lnTo>
                    <a:pt x="21" y="8"/>
                  </a:lnTo>
                  <a:lnTo>
                    <a:pt x="22" y="10"/>
                  </a:lnTo>
                  <a:lnTo>
                    <a:pt x="24" y="10"/>
                  </a:lnTo>
                  <a:lnTo>
                    <a:pt x="24" y="13"/>
                  </a:lnTo>
                  <a:lnTo>
                    <a:pt x="27" y="18"/>
                  </a:lnTo>
                  <a:lnTo>
                    <a:pt x="28" y="23"/>
                  </a:lnTo>
                  <a:lnTo>
                    <a:pt x="33" y="25"/>
                  </a:lnTo>
                  <a:lnTo>
                    <a:pt x="34" y="30"/>
                  </a:lnTo>
                  <a:lnTo>
                    <a:pt x="38" y="29"/>
                  </a:lnTo>
                  <a:lnTo>
                    <a:pt x="41" y="30"/>
                  </a:lnTo>
                  <a:lnTo>
                    <a:pt x="42" y="29"/>
                  </a:lnTo>
                  <a:lnTo>
                    <a:pt x="43" y="30"/>
                  </a:lnTo>
                  <a:lnTo>
                    <a:pt x="42" y="33"/>
                  </a:lnTo>
                  <a:lnTo>
                    <a:pt x="45" y="34"/>
                  </a:lnTo>
                  <a:lnTo>
                    <a:pt x="46" y="29"/>
                  </a:lnTo>
                  <a:lnTo>
                    <a:pt x="46" y="29"/>
                  </a:lnTo>
                  <a:lnTo>
                    <a:pt x="46" y="33"/>
                  </a:lnTo>
                  <a:lnTo>
                    <a:pt x="50" y="28"/>
                  </a:lnTo>
                  <a:lnTo>
                    <a:pt x="51" y="28"/>
                  </a:lnTo>
                  <a:lnTo>
                    <a:pt x="51" y="30"/>
                  </a:lnTo>
                  <a:lnTo>
                    <a:pt x="53" y="28"/>
                  </a:lnTo>
                  <a:lnTo>
                    <a:pt x="56" y="31"/>
                  </a:lnTo>
                  <a:lnTo>
                    <a:pt x="56" y="35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04" name="Freeform 1270" descr="30%"/>
            <p:cNvSpPr>
              <a:spLocks/>
            </p:cNvSpPr>
            <p:nvPr/>
          </p:nvSpPr>
          <p:spPr bwMode="auto">
            <a:xfrm>
              <a:off x="4395958" y="4861943"/>
              <a:ext cx="5845" cy="521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1"/>
                </a:cxn>
                <a:cxn ang="0">
                  <a:pos x="4" y="3"/>
                </a:cxn>
                <a:cxn ang="0">
                  <a:pos x="1" y="4"/>
                </a:cxn>
                <a:cxn ang="0">
                  <a:pos x="0" y="3"/>
                </a:cxn>
                <a:cxn ang="0">
                  <a:pos x="2" y="0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4" y="1"/>
                  </a:lnTo>
                  <a:lnTo>
                    <a:pt x="4" y="3"/>
                  </a:lnTo>
                  <a:lnTo>
                    <a:pt x="1" y="4"/>
                  </a:ln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05" name="Freeform 1271" descr="30%"/>
            <p:cNvSpPr>
              <a:spLocks/>
            </p:cNvSpPr>
            <p:nvPr/>
          </p:nvSpPr>
          <p:spPr bwMode="auto">
            <a:xfrm>
              <a:off x="4395958" y="4841084"/>
              <a:ext cx="52611" cy="52147"/>
            </a:xfrm>
            <a:custGeom>
              <a:avLst/>
              <a:gdLst/>
              <a:ahLst/>
              <a:cxnLst>
                <a:cxn ang="0">
                  <a:pos x="51" y="45"/>
                </a:cxn>
                <a:cxn ang="0">
                  <a:pos x="51" y="48"/>
                </a:cxn>
                <a:cxn ang="0">
                  <a:pos x="51" y="52"/>
                </a:cxn>
                <a:cxn ang="0">
                  <a:pos x="51" y="56"/>
                </a:cxn>
                <a:cxn ang="0">
                  <a:pos x="51" y="59"/>
                </a:cxn>
                <a:cxn ang="0">
                  <a:pos x="52" y="67"/>
                </a:cxn>
                <a:cxn ang="0">
                  <a:pos x="48" y="68"/>
                </a:cxn>
                <a:cxn ang="0">
                  <a:pos x="46" y="68"/>
                </a:cxn>
                <a:cxn ang="0">
                  <a:pos x="44" y="75"/>
                </a:cxn>
                <a:cxn ang="0">
                  <a:pos x="41" y="77"/>
                </a:cxn>
                <a:cxn ang="0">
                  <a:pos x="38" y="82"/>
                </a:cxn>
                <a:cxn ang="0">
                  <a:pos x="32" y="83"/>
                </a:cxn>
                <a:cxn ang="0">
                  <a:pos x="30" y="80"/>
                </a:cxn>
                <a:cxn ang="0">
                  <a:pos x="29" y="73"/>
                </a:cxn>
                <a:cxn ang="0">
                  <a:pos x="22" y="72"/>
                </a:cxn>
                <a:cxn ang="0">
                  <a:pos x="21" y="72"/>
                </a:cxn>
                <a:cxn ang="0">
                  <a:pos x="17" y="71"/>
                </a:cxn>
                <a:cxn ang="0">
                  <a:pos x="14" y="68"/>
                </a:cxn>
                <a:cxn ang="0">
                  <a:pos x="13" y="67"/>
                </a:cxn>
                <a:cxn ang="0">
                  <a:pos x="8" y="58"/>
                </a:cxn>
                <a:cxn ang="0">
                  <a:pos x="8" y="57"/>
                </a:cxn>
                <a:cxn ang="0">
                  <a:pos x="9" y="52"/>
                </a:cxn>
                <a:cxn ang="0">
                  <a:pos x="10" y="49"/>
                </a:cxn>
                <a:cxn ang="0">
                  <a:pos x="7" y="49"/>
                </a:cxn>
                <a:cxn ang="0">
                  <a:pos x="5" y="41"/>
                </a:cxn>
                <a:cxn ang="0">
                  <a:pos x="7" y="40"/>
                </a:cxn>
                <a:cxn ang="0">
                  <a:pos x="6" y="30"/>
                </a:cxn>
                <a:cxn ang="0">
                  <a:pos x="0" y="26"/>
                </a:cxn>
                <a:cxn ang="0">
                  <a:pos x="0" y="15"/>
                </a:cxn>
                <a:cxn ang="0">
                  <a:pos x="0" y="14"/>
                </a:cxn>
                <a:cxn ang="0">
                  <a:pos x="2" y="12"/>
                </a:cxn>
                <a:cxn ang="0">
                  <a:pos x="5" y="9"/>
                </a:cxn>
                <a:cxn ang="0">
                  <a:pos x="6" y="4"/>
                </a:cxn>
                <a:cxn ang="0">
                  <a:pos x="7" y="1"/>
                </a:cxn>
                <a:cxn ang="0">
                  <a:pos x="8" y="4"/>
                </a:cxn>
                <a:cxn ang="0">
                  <a:pos x="10" y="7"/>
                </a:cxn>
                <a:cxn ang="0">
                  <a:pos x="10" y="1"/>
                </a:cxn>
                <a:cxn ang="0">
                  <a:pos x="11" y="4"/>
                </a:cxn>
                <a:cxn ang="0">
                  <a:pos x="14" y="0"/>
                </a:cxn>
                <a:cxn ang="0">
                  <a:pos x="16" y="11"/>
                </a:cxn>
                <a:cxn ang="0">
                  <a:pos x="17" y="7"/>
                </a:cxn>
                <a:cxn ang="0">
                  <a:pos x="25" y="7"/>
                </a:cxn>
                <a:cxn ang="0">
                  <a:pos x="29" y="7"/>
                </a:cxn>
                <a:cxn ang="0">
                  <a:pos x="31" y="11"/>
                </a:cxn>
                <a:cxn ang="0">
                  <a:pos x="35" y="14"/>
                </a:cxn>
                <a:cxn ang="0">
                  <a:pos x="37" y="15"/>
                </a:cxn>
                <a:cxn ang="0">
                  <a:pos x="39" y="15"/>
                </a:cxn>
                <a:cxn ang="0">
                  <a:pos x="43" y="21"/>
                </a:cxn>
                <a:cxn ang="0">
                  <a:pos x="46" y="22"/>
                </a:cxn>
                <a:cxn ang="0">
                  <a:pos x="48" y="26"/>
                </a:cxn>
                <a:cxn ang="0">
                  <a:pos x="46" y="30"/>
                </a:cxn>
                <a:cxn ang="0">
                  <a:pos x="51" y="33"/>
                </a:cxn>
                <a:cxn ang="0">
                  <a:pos x="51" y="37"/>
                </a:cxn>
                <a:cxn ang="0">
                  <a:pos x="49" y="42"/>
                </a:cxn>
              </a:cxnLst>
              <a:rect l="0" t="0" r="r" b="b"/>
              <a:pathLst>
                <a:path w="52" h="83">
                  <a:moveTo>
                    <a:pt x="49" y="42"/>
                  </a:moveTo>
                  <a:lnTo>
                    <a:pt x="51" y="45"/>
                  </a:lnTo>
                  <a:lnTo>
                    <a:pt x="49" y="47"/>
                  </a:lnTo>
                  <a:lnTo>
                    <a:pt x="51" y="48"/>
                  </a:lnTo>
                  <a:lnTo>
                    <a:pt x="49" y="51"/>
                  </a:lnTo>
                  <a:lnTo>
                    <a:pt x="51" y="52"/>
                  </a:lnTo>
                  <a:lnTo>
                    <a:pt x="51" y="54"/>
                  </a:lnTo>
                  <a:lnTo>
                    <a:pt x="51" y="56"/>
                  </a:lnTo>
                  <a:lnTo>
                    <a:pt x="51" y="57"/>
                  </a:lnTo>
                  <a:lnTo>
                    <a:pt x="51" y="59"/>
                  </a:lnTo>
                  <a:lnTo>
                    <a:pt x="52" y="62"/>
                  </a:lnTo>
                  <a:lnTo>
                    <a:pt x="52" y="67"/>
                  </a:lnTo>
                  <a:lnTo>
                    <a:pt x="49" y="66"/>
                  </a:lnTo>
                  <a:lnTo>
                    <a:pt x="48" y="68"/>
                  </a:lnTo>
                  <a:lnTo>
                    <a:pt x="48" y="67"/>
                  </a:lnTo>
                  <a:lnTo>
                    <a:pt x="46" y="68"/>
                  </a:lnTo>
                  <a:lnTo>
                    <a:pt x="46" y="74"/>
                  </a:lnTo>
                  <a:lnTo>
                    <a:pt x="44" y="75"/>
                  </a:lnTo>
                  <a:lnTo>
                    <a:pt x="41" y="75"/>
                  </a:lnTo>
                  <a:lnTo>
                    <a:pt x="41" y="77"/>
                  </a:lnTo>
                  <a:lnTo>
                    <a:pt x="39" y="78"/>
                  </a:lnTo>
                  <a:lnTo>
                    <a:pt x="38" y="82"/>
                  </a:lnTo>
                  <a:lnTo>
                    <a:pt x="36" y="82"/>
                  </a:lnTo>
                  <a:lnTo>
                    <a:pt x="32" y="83"/>
                  </a:lnTo>
                  <a:lnTo>
                    <a:pt x="31" y="79"/>
                  </a:lnTo>
                  <a:lnTo>
                    <a:pt x="30" y="80"/>
                  </a:lnTo>
                  <a:lnTo>
                    <a:pt x="29" y="77"/>
                  </a:lnTo>
                  <a:lnTo>
                    <a:pt x="29" y="73"/>
                  </a:lnTo>
                  <a:lnTo>
                    <a:pt x="25" y="74"/>
                  </a:lnTo>
                  <a:lnTo>
                    <a:pt x="22" y="72"/>
                  </a:lnTo>
                  <a:lnTo>
                    <a:pt x="22" y="69"/>
                  </a:lnTo>
                  <a:lnTo>
                    <a:pt x="21" y="72"/>
                  </a:lnTo>
                  <a:lnTo>
                    <a:pt x="20" y="69"/>
                  </a:lnTo>
                  <a:lnTo>
                    <a:pt x="17" y="71"/>
                  </a:lnTo>
                  <a:lnTo>
                    <a:pt x="15" y="71"/>
                  </a:lnTo>
                  <a:lnTo>
                    <a:pt x="14" y="68"/>
                  </a:lnTo>
                  <a:lnTo>
                    <a:pt x="14" y="67"/>
                  </a:lnTo>
                  <a:lnTo>
                    <a:pt x="13" y="67"/>
                  </a:lnTo>
                  <a:lnTo>
                    <a:pt x="8" y="62"/>
                  </a:lnTo>
                  <a:lnTo>
                    <a:pt x="8" y="58"/>
                  </a:lnTo>
                  <a:lnTo>
                    <a:pt x="7" y="58"/>
                  </a:lnTo>
                  <a:lnTo>
                    <a:pt x="8" y="57"/>
                  </a:lnTo>
                  <a:lnTo>
                    <a:pt x="7" y="56"/>
                  </a:lnTo>
                  <a:lnTo>
                    <a:pt x="9" y="52"/>
                  </a:lnTo>
                  <a:lnTo>
                    <a:pt x="9" y="53"/>
                  </a:lnTo>
                  <a:lnTo>
                    <a:pt x="10" y="49"/>
                  </a:lnTo>
                  <a:lnTo>
                    <a:pt x="9" y="48"/>
                  </a:lnTo>
                  <a:lnTo>
                    <a:pt x="7" y="49"/>
                  </a:lnTo>
                  <a:lnTo>
                    <a:pt x="6" y="47"/>
                  </a:lnTo>
                  <a:lnTo>
                    <a:pt x="5" y="41"/>
                  </a:lnTo>
                  <a:lnTo>
                    <a:pt x="7" y="42"/>
                  </a:lnTo>
                  <a:lnTo>
                    <a:pt x="7" y="40"/>
                  </a:lnTo>
                  <a:lnTo>
                    <a:pt x="6" y="35"/>
                  </a:lnTo>
                  <a:lnTo>
                    <a:pt x="6" y="30"/>
                  </a:lnTo>
                  <a:lnTo>
                    <a:pt x="3" y="27"/>
                  </a:lnTo>
                  <a:lnTo>
                    <a:pt x="0" y="26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1" y="11"/>
                  </a:lnTo>
                  <a:lnTo>
                    <a:pt x="2" y="12"/>
                  </a:lnTo>
                  <a:lnTo>
                    <a:pt x="3" y="10"/>
                  </a:lnTo>
                  <a:lnTo>
                    <a:pt x="5" y="9"/>
                  </a:lnTo>
                  <a:lnTo>
                    <a:pt x="3" y="6"/>
                  </a:lnTo>
                  <a:lnTo>
                    <a:pt x="6" y="4"/>
                  </a:lnTo>
                  <a:lnTo>
                    <a:pt x="6" y="5"/>
                  </a:lnTo>
                  <a:lnTo>
                    <a:pt x="7" y="1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9" y="4"/>
                  </a:lnTo>
                  <a:lnTo>
                    <a:pt x="10" y="1"/>
                  </a:lnTo>
                  <a:lnTo>
                    <a:pt x="11" y="2"/>
                  </a:lnTo>
                  <a:lnTo>
                    <a:pt x="11" y="4"/>
                  </a:lnTo>
                  <a:lnTo>
                    <a:pt x="14" y="5"/>
                  </a:lnTo>
                  <a:lnTo>
                    <a:pt x="14" y="0"/>
                  </a:lnTo>
                  <a:lnTo>
                    <a:pt x="15" y="1"/>
                  </a:lnTo>
                  <a:lnTo>
                    <a:pt x="16" y="11"/>
                  </a:lnTo>
                  <a:lnTo>
                    <a:pt x="18" y="10"/>
                  </a:lnTo>
                  <a:lnTo>
                    <a:pt x="17" y="7"/>
                  </a:lnTo>
                  <a:lnTo>
                    <a:pt x="24" y="6"/>
                  </a:lnTo>
                  <a:lnTo>
                    <a:pt x="25" y="7"/>
                  </a:lnTo>
                  <a:lnTo>
                    <a:pt x="28" y="5"/>
                  </a:lnTo>
                  <a:lnTo>
                    <a:pt x="29" y="7"/>
                  </a:lnTo>
                  <a:lnTo>
                    <a:pt x="29" y="10"/>
                  </a:lnTo>
                  <a:lnTo>
                    <a:pt x="31" y="11"/>
                  </a:lnTo>
                  <a:lnTo>
                    <a:pt x="32" y="15"/>
                  </a:lnTo>
                  <a:lnTo>
                    <a:pt x="35" y="14"/>
                  </a:lnTo>
                  <a:lnTo>
                    <a:pt x="35" y="16"/>
                  </a:lnTo>
                  <a:lnTo>
                    <a:pt x="37" y="15"/>
                  </a:lnTo>
                  <a:lnTo>
                    <a:pt x="38" y="16"/>
                  </a:lnTo>
                  <a:lnTo>
                    <a:pt x="39" y="15"/>
                  </a:lnTo>
                  <a:lnTo>
                    <a:pt x="40" y="19"/>
                  </a:lnTo>
                  <a:lnTo>
                    <a:pt x="43" y="21"/>
                  </a:lnTo>
                  <a:lnTo>
                    <a:pt x="47" y="19"/>
                  </a:lnTo>
                  <a:lnTo>
                    <a:pt x="46" y="22"/>
                  </a:lnTo>
                  <a:lnTo>
                    <a:pt x="47" y="25"/>
                  </a:lnTo>
                  <a:lnTo>
                    <a:pt x="48" y="26"/>
                  </a:lnTo>
                  <a:lnTo>
                    <a:pt x="48" y="30"/>
                  </a:lnTo>
                  <a:lnTo>
                    <a:pt x="46" y="30"/>
                  </a:lnTo>
                  <a:lnTo>
                    <a:pt x="47" y="32"/>
                  </a:lnTo>
                  <a:lnTo>
                    <a:pt x="51" y="33"/>
                  </a:lnTo>
                  <a:lnTo>
                    <a:pt x="49" y="36"/>
                  </a:lnTo>
                  <a:lnTo>
                    <a:pt x="51" y="37"/>
                  </a:lnTo>
                  <a:lnTo>
                    <a:pt x="49" y="37"/>
                  </a:lnTo>
                  <a:lnTo>
                    <a:pt x="49" y="4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06" name="Freeform 1272" descr="30%"/>
            <p:cNvSpPr>
              <a:spLocks/>
            </p:cNvSpPr>
            <p:nvPr/>
          </p:nvSpPr>
          <p:spPr bwMode="auto">
            <a:xfrm>
              <a:off x="4390114" y="4815010"/>
              <a:ext cx="0" cy="5215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3" y="2"/>
                </a:cxn>
                <a:cxn ang="0">
                  <a:pos x="1" y="5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2" y="1"/>
                </a:cxn>
              </a:cxnLst>
              <a:rect l="0" t="0" r="r" b="b"/>
              <a:pathLst>
                <a:path w="3" h="5">
                  <a:moveTo>
                    <a:pt x="2" y="1"/>
                  </a:moveTo>
                  <a:lnTo>
                    <a:pt x="3" y="2"/>
                  </a:lnTo>
                  <a:lnTo>
                    <a:pt x="1" y="5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07" name="Freeform 1273" descr="30%"/>
            <p:cNvSpPr>
              <a:spLocks/>
            </p:cNvSpPr>
            <p:nvPr/>
          </p:nvSpPr>
          <p:spPr bwMode="auto">
            <a:xfrm>
              <a:off x="4390114" y="483586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08" name="Freeform 1274" descr="30%"/>
            <p:cNvSpPr>
              <a:spLocks/>
            </p:cNvSpPr>
            <p:nvPr/>
          </p:nvSpPr>
          <p:spPr bwMode="auto">
            <a:xfrm>
              <a:off x="4384263" y="4825440"/>
              <a:ext cx="5845" cy="0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1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09" name="Freeform 1275" descr="30%"/>
            <p:cNvSpPr>
              <a:spLocks/>
            </p:cNvSpPr>
            <p:nvPr/>
          </p:nvSpPr>
          <p:spPr bwMode="auto">
            <a:xfrm>
              <a:off x="4378418" y="4809796"/>
              <a:ext cx="5845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10" name="Freeform 1276" descr="30%"/>
            <p:cNvSpPr>
              <a:spLocks/>
            </p:cNvSpPr>
            <p:nvPr/>
          </p:nvSpPr>
          <p:spPr bwMode="auto">
            <a:xfrm>
              <a:off x="4378418" y="4392617"/>
              <a:ext cx="29231" cy="15644"/>
            </a:xfrm>
            <a:custGeom>
              <a:avLst/>
              <a:gdLst/>
              <a:ahLst/>
              <a:cxnLst>
                <a:cxn ang="0">
                  <a:pos x="28" y="14"/>
                </a:cxn>
                <a:cxn ang="0">
                  <a:pos x="28" y="16"/>
                </a:cxn>
                <a:cxn ang="0">
                  <a:pos x="26" y="18"/>
                </a:cxn>
                <a:cxn ang="0">
                  <a:pos x="18" y="14"/>
                </a:cxn>
                <a:cxn ang="0">
                  <a:pos x="14" y="14"/>
                </a:cxn>
                <a:cxn ang="0">
                  <a:pos x="5" y="20"/>
                </a:cxn>
                <a:cxn ang="0">
                  <a:pos x="3" y="23"/>
                </a:cxn>
                <a:cxn ang="0">
                  <a:pos x="0" y="23"/>
                </a:cxn>
                <a:cxn ang="0">
                  <a:pos x="4" y="18"/>
                </a:cxn>
                <a:cxn ang="0">
                  <a:pos x="3" y="13"/>
                </a:cxn>
                <a:cxn ang="0">
                  <a:pos x="3" y="10"/>
                </a:cxn>
                <a:cxn ang="0">
                  <a:pos x="8" y="4"/>
                </a:cxn>
                <a:cxn ang="0">
                  <a:pos x="11" y="4"/>
                </a:cxn>
                <a:cxn ang="0">
                  <a:pos x="12" y="3"/>
                </a:cxn>
                <a:cxn ang="0">
                  <a:pos x="13" y="3"/>
                </a:cxn>
                <a:cxn ang="0">
                  <a:pos x="14" y="0"/>
                </a:cxn>
                <a:cxn ang="0">
                  <a:pos x="21" y="4"/>
                </a:cxn>
                <a:cxn ang="0">
                  <a:pos x="25" y="9"/>
                </a:cxn>
                <a:cxn ang="0">
                  <a:pos x="27" y="10"/>
                </a:cxn>
                <a:cxn ang="0">
                  <a:pos x="27" y="13"/>
                </a:cxn>
                <a:cxn ang="0">
                  <a:pos x="28" y="14"/>
                </a:cxn>
              </a:cxnLst>
              <a:rect l="0" t="0" r="r" b="b"/>
              <a:pathLst>
                <a:path w="28" h="23">
                  <a:moveTo>
                    <a:pt x="28" y="14"/>
                  </a:moveTo>
                  <a:lnTo>
                    <a:pt x="28" y="16"/>
                  </a:lnTo>
                  <a:lnTo>
                    <a:pt x="26" y="18"/>
                  </a:lnTo>
                  <a:lnTo>
                    <a:pt x="18" y="14"/>
                  </a:lnTo>
                  <a:lnTo>
                    <a:pt x="14" y="14"/>
                  </a:lnTo>
                  <a:lnTo>
                    <a:pt x="5" y="20"/>
                  </a:lnTo>
                  <a:lnTo>
                    <a:pt x="3" y="23"/>
                  </a:lnTo>
                  <a:lnTo>
                    <a:pt x="0" y="23"/>
                  </a:lnTo>
                  <a:lnTo>
                    <a:pt x="4" y="18"/>
                  </a:lnTo>
                  <a:lnTo>
                    <a:pt x="3" y="13"/>
                  </a:lnTo>
                  <a:lnTo>
                    <a:pt x="3" y="10"/>
                  </a:lnTo>
                  <a:lnTo>
                    <a:pt x="8" y="4"/>
                  </a:lnTo>
                  <a:lnTo>
                    <a:pt x="11" y="4"/>
                  </a:lnTo>
                  <a:lnTo>
                    <a:pt x="12" y="3"/>
                  </a:lnTo>
                  <a:lnTo>
                    <a:pt x="13" y="3"/>
                  </a:lnTo>
                  <a:lnTo>
                    <a:pt x="14" y="0"/>
                  </a:lnTo>
                  <a:lnTo>
                    <a:pt x="21" y="4"/>
                  </a:lnTo>
                  <a:lnTo>
                    <a:pt x="25" y="9"/>
                  </a:lnTo>
                  <a:lnTo>
                    <a:pt x="27" y="10"/>
                  </a:lnTo>
                  <a:lnTo>
                    <a:pt x="27" y="13"/>
                  </a:lnTo>
                  <a:lnTo>
                    <a:pt x="28" y="14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11" name="Freeform 1277" descr="30%"/>
            <p:cNvSpPr>
              <a:spLocks/>
            </p:cNvSpPr>
            <p:nvPr/>
          </p:nvSpPr>
          <p:spPr bwMode="auto">
            <a:xfrm>
              <a:off x="4378418" y="4856728"/>
              <a:ext cx="0" cy="5215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4" y="6"/>
                </a:cxn>
                <a:cxn ang="0">
                  <a:pos x="2" y="8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4" y="3"/>
                </a:cxn>
                <a:cxn ang="0">
                  <a:pos x="2" y="4"/>
                </a:cxn>
                <a:cxn ang="0">
                  <a:pos x="4" y="5"/>
                </a:cxn>
              </a:cxnLst>
              <a:rect l="0" t="0" r="r" b="b"/>
              <a:pathLst>
                <a:path w="4" h="8">
                  <a:moveTo>
                    <a:pt x="4" y="5"/>
                  </a:moveTo>
                  <a:lnTo>
                    <a:pt x="4" y="6"/>
                  </a:lnTo>
                  <a:lnTo>
                    <a:pt x="2" y="8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3"/>
                  </a:lnTo>
                  <a:lnTo>
                    <a:pt x="2" y="4"/>
                  </a:lnTo>
                  <a:lnTo>
                    <a:pt x="4" y="5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12" name="Freeform 1278" descr="30%"/>
            <p:cNvSpPr>
              <a:spLocks/>
            </p:cNvSpPr>
            <p:nvPr/>
          </p:nvSpPr>
          <p:spPr bwMode="auto">
            <a:xfrm>
              <a:off x="4372574" y="4872372"/>
              <a:ext cx="5845" cy="5215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4" y="2"/>
                </a:cxn>
                <a:cxn ang="0">
                  <a:pos x="3" y="3"/>
                </a:cxn>
                <a:cxn ang="0">
                  <a:pos x="3" y="5"/>
                </a:cxn>
                <a:cxn ang="0">
                  <a:pos x="2" y="7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1" y="7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2"/>
                </a:cxn>
              </a:cxnLst>
              <a:rect l="0" t="0" r="r" b="b"/>
              <a:pathLst>
                <a:path w="4" h="12">
                  <a:moveTo>
                    <a:pt x="3" y="2"/>
                  </a:moveTo>
                  <a:lnTo>
                    <a:pt x="4" y="2"/>
                  </a:lnTo>
                  <a:lnTo>
                    <a:pt x="3" y="3"/>
                  </a:lnTo>
                  <a:lnTo>
                    <a:pt x="3" y="5"/>
                  </a:lnTo>
                  <a:lnTo>
                    <a:pt x="2" y="7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0" y="7"/>
                  </a:lnTo>
                  <a:lnTo>
                    <a:pt x="1" y="7"/>
                  </a:lnTo>
                  <a:lnTo>
                    <a:pt x="2" y="2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13" name="Freeform 1279" descr="30%"/>
            <p:cNvSpPr>
              <a:spLocks/>
            </p:cNvSpPr>
            <p:nvPr/>
          </p:nvSpPr>
          <p:spPr bwMode="auto">
            <a:xfrm>
              <a:off x="4360883" y="4507341"/>
              <a:ext cx="0" cy="5215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0" y="9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3"/>
                </a:cxn>
                <a:cxn ang="0">
                  <a:pos x="4" y="5"/>
                </a:cxn>
                <a:cxn ang="0">
                  <a:pos x="3" y="5"/>
                </a:cxn>
              </a:cxnLst>
              <a:rect l="0" t="0" r="r" b="b"/>
              <a:pathLst>
                <a:path w="4" h="9">
                  <a:moveTo>
                    <a:pt x="3" y="5"/>
                  </a:moveTo>
                  <a:lnTo>
                    <a:pt x="0" y="9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3"/>
                  </a:lnTo>
                  <a:lnTo>
                    <a:pt x="4" y="5"/>
                  </a:lnTo>
                  <a:lnTo>
                    <a:pt x="3" y="5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14" name="Freeform 1280" descr="30%"/>
            <p:cNvSpPr>
              <a:spLocks/>
            </p:cNvSpPr>
            <p:nvPr/>
          </p:nvSpPr>
          <p:spPr bwMode="auto">
            <a:xfrm>
              <a:off x="4360883" y="4788937"/>
              <a:ext cx="0" cy="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1" y="0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15" name="Freeform 1281" descr="30%"/>
            <p:cNvSpPr>
              <a:spLocks/>
            </p:cNvSpPr>
            <p:nvPr/>
          </p:nvSpPr>
          <p:spPr bwMode="auto">
            <a:xfrm>
              <a:off x="4331652" y="4841084"/>
              <a:ext cx="5845" cy="52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1" y="1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16" name="Freeform 1282" descr="30%"/>
            <p:cNvSpPr>
              <a:spLocks/>
            </p:cNvSpPr>
            <p:nvPr/>
          </p:nvSpPr>
          <p:spPr bwMode="auto">
            <a:xfrm>
              <a:off x="4331652" y="4356114"/>
              <a:ext cx="5845" cy="5215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8" y="4"/>
                </a:cxn>
                <a:cxn ang="0">
                  <a:pos x="7" y="9"/>
                </a:cxn>
                <a:cxn ang="0">
                  <a:pos x="5" y="11"/>
                </a:cxn>
                <a:cxn ang="0">
                  <a:pos x="3" y="11"/>
                </a:cxn>
                <a:cxn ang="0">
                  <a:pos x="0" y="6"/>
                </a:cxn>
                <a:cxn ang="0">
                  <a:pos x="0" y="1"/>
                </a:cxn>
                <a:cxn ang="0">
                  <a:pos x="2" y="1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6" y="3"/>
                </a:cxn>
                <a:cxn ang="0">
                  <a:pos x="8" y="3"/>
                </a:cxn>
              </a:cxnLst>
              <a:rect l="0" t="0" r="r" b="b"/>
              <a:pathLst>
                <a:path w="8" h="11">
                  <a:moveTo>
                    <a:pt x="8" y="3"/>
                  </a:moveTo>
                  <a:lnTo>
                    <a:pt x="8" y="4"/>
                  </a:lnTo>
                  <a:lnTo>
                    <a:pt x="7" y="9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0" y="6"/>
                  </a:lnTo>
                  <a:lnTo>
                    <a:pt x="0" y="1"/>
                  </a:lnTo>
                  <a:lnTo>
                    <a:pt x="2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3"/>
                  </a:lnTo>
                  <a:lnTo>
                    <a:pt x="8" y="3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17" name="Freeform 1283" descr="30%"/>
            <p:cNvSpPr>
              <a:spLocks/>
            </p:cNvSpPr>
            <p:nvPr/>
          </p:nvSpPr>
          <p:spPr bwMode="auto">
            <a:xfrm>
              <a:off x="4331652" y="4788937"/>
              <a:ext cx="64301" cy="73006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60" y="24"/>
                </a:cxn>
                <a:cxn ang="0">
                  <a:pos x="62" y="16"/>
                </a:cxn>
                <a:cxn ang="0">
                  <a:pos x="68" y="26"/>
                </a:cxn>
                <a:cxn ang="0">
                  <a:pos x="74" y="36"/>
                </a:cxn>
                <a:cxn ang="0">
                  <a:pos x="69" y="39"/>
                </a:cxn>
                <a:cxn ang="0">
                  <a:pos x="65" y="46"/>
                </a:cxn>
                <a:cxn ang="0">
                  <a:pos x="66" y="51"/>
                </a:cxn>
                <a:cxn ang="0">
                  <a:pos x="62" y="54"/>
                </a:cxn>
                <a:cxn ang="0">
                  <a:pos x="64" y="61"/>
                </a:cxn>
                <a:cxn ang="0">
                  <a:pos x="62" y="62"/>
                </a:cxn>
                <a:cxn ang="0">
                  <a:pos x="62" y="70"/>
                </a:cxn>
                <a:cxn ang="0">
                  <a:pos x="59" y="70"/>
                </a:cxn>
                <a:cxn ang="0">
                  <a:pos x="61" y="88"/>
                </a:cxn>
                <a:cxn ang="0">
                  <a:pos x="58" y="95"/>
                </a:cxn>
                <a:cxn ang="0">
                  <a:pos x="60" y="99"/>
                </a:cxn>
                <a:cxn ang="0">
                  <a:pos x="54" y="101"/>
                </a:cxn>
                <a:cxn ang="0">
                  <a:pos x="51" y="109"/>
                </a:cxn>
                <a:cxn ang="0">
                  <a:pos x="46" y="122"/>
                </a:cxn>
                <a:cxn ang="0">
                  <a:pos x="42" y="123"/>
                </a:cxn>
                <a:cxn ang="0">
                  <a:pos x="31" y="123"/>
                </a:cxn>
                <a:cxn ang="0">
                  <a:pos x="27" y="128"/>
                </a:cxn>
                <a:cxn ang="0">
                  <a:pos x="23" y="129"/>
                </a:cxn>
                <a:cxn ang="0">
                  <a:pos x="17" y="130"/>
                </a:cxn>
                <a:cxn ang="0">
                  <a:pos x="13" y="122"/>
                </a:cxn>
                <a:cxn ang="0">
                  <a:pos x="12" y="119"/>
                </a:cxn>
                <a:cxn ang="0">
                  <a:pos x="11" y="116"/>
                </a:cxn>
                <a:cxn ang="0">
                  <a:pos x="7" y="111"/>
                </a:cxn>
                <a:cxn ang="0">
                  <a:pos x="12" y="103"/>
                </a:cxn>
                <a:cxn ang="0">
                  <a:pos x="11" y="95"/>
                </a:cxn>
                <a:cxn ang="0">
                  <a:pos x="6" y="92"/>
                </a:cxn>
                <a:cxn ang="0">
                  <a:pos x="4" y="87"/>
                </a:cxn>
                <a:cxn ang="0">
                  <a:pos x="1" y="82"/>
                </a:cxn>
                <a:cxn ang="0">
                  <a:pos x="1" y="78"/>
                </a:cxn>
                <a:cxn ang="0">
                  <a:pos x="3" y="73"/>
                </a:cxn>
                <a:cxn ang="0">
                  <a:pos x="1" y="71"/>
                </a:cxn>
                <a:cxn ang="0">
                  <a:pos x="3" y="50"/>
                </a:cxn>
                <a:cxn ang="0">
                  <a:pos x="1" y="44"/>
                </a:cxn>
                <a:cxn ang="0">
                  <a:pos x="8" y="42"/>
                </a:cxn>
                <a:cxn ang="0">
                  <a:pos x="12" y="38"/>
                </a:cxn>
                <a:cxn ang="0">
                  <a:pos x="14" y="38"/>
                </a:cxn>
                <a:cxn ang="0">
                  <a:pos x="15" y="29"/>
                </a:cxn>
                <a:cxn ang="0">
                  <a:pos x="20" y="28"/>
                </a:cxn>
                <a:cxn ang="0">
                  <a:pos x="22" y="25"/>
                </a:cxn>
                <a:cxn ang="0">
                  <a:pos x="23" y="19"/>
                </a:cxn>
                <a:cxn ang="0">
                  <a:pos x="27" y="16"/>
                </a:cxn>
                <a:cxn ang="0">
                  <a:pos x="27" y="10"/>
                </a:cxn>
                <a:cxn ang="0">
                  <a:pos x="28" y="8"/>
                </a:cxn>
                <a:cxn ang="0">
                  <a:pos x="32" y="7"/>
                </a:cxn>
                <a:cxn ang="0">
                  <a:pos x="34" y="0"/>
                </a:cxn>
                <a:cxn ang="0">
                  <a:pos x="37" y="4"/>
                </a:cxn>
                <a:cxn ang="0">
                  <a:pos x="38" y="8"/>
                </a:cxn>
                <a:cxn ang="0">
                  <a:pos x="41" y="9"/>
                </a:cxn>
                <a:cxn ang="0">
                  <a:pos x="43" y="9"/>
                </a:cxn>
                <a:cxn ang="0">
                  <a:pos x="45" y="16"/>
                </a:cxn>
                <a:cxn ang="0">
                  <a:pos x="45" y="20"/>
                </a:cxn>
                <a:cxn ang="0">
                  <a:pos x="45" y="23"/>
                </a:cxn>
                <a:cxn ang="0">
                  <a:pos x="47" y="31"/>
                </a:cxn>
                <a:cxn ang="0">
                  <a:pos x="52" y="25"/>
                </a:cxn>
              </a:cxnLst>
              <a:rect l="0" t="0" r="r" b="b"/>
              <a:pathLst>
                <a:path w="74" h="133">
                  <a:moveTo>
                    <a:pt x="57" y="31"/>
                  </a:moveTo>
                  <a:lnTo>
                    <a:pt x="58" y="29"/>
                  </a:lnTo>
                  <a:lnTo>
                    <a:pt x="60" y="30"/>
                  </a:lnTo>
                  <a:lnTo>
                    <a:pt x="60" y="28"/>
                  </a:lnTo>
                  <a:lnTo>
                    <a:pt x="61" y="28"/>
                  </a:lnTo>
                  <a:lnTo>
                    <a:pt x="60" y="24"/>
                  </a:lnTo>
                  <a:lnTo>
                    <a:pt x="61" y="21"/>
                  </a:lnTo>
                  <a:lnTo>
                    <a:pt x="60" y="18"/>
                  </a:lnTo>
                  <a:lnTo>
                    <a:pt x="62" y="16"/>
                  </a:lnTo>
                  <a:lnTo>
                    <a:pt x="64" y="19"/>
                  </a:lnTo>
                  <a:lnTo>
                    <a:pt x="64" y="23"/>
                  </a:lnTo>
                  <a:lnTo>
                    <a:pt x="68" y="26"/>
                  </a:lnTo>
                  <a:lnTo>
                    <a:pt x="72" y="35"/>
                  </a:lnTo>
                  <a:lnTo>
                    <a:pt x="73" y="34"/>
                  </a:lnTo>
                  <a:lnTo>
                    <a:pt x="74" y="36"/>
                  </a:lnTo>
                  <a:lnTo>
                    <a:pt x="72" y="44"/>
                  </a:lnTo>
                  <a:lnTo>
                    <a:pt x="70" y="42"/>
                  </a:lnTo>
                  <a:lnTo>
                    <a:pt x="69" y="39"/>
                  </a:lnTo>
                  <a:lnTo>
                    <a:pt x="68" y="40"/>
                  </a:lnTo>
                  <a:lnTo>
                    <a:pt x="65" y="44"/>
                  </a:lnTo>
                  <a:lnTo>
                    <a:pt x="65" y="46"/>
                  </a:lnTo>
                  <a:lnTo>
                    <a:pt x="65" y="49"/>
                  </a:lnTo>
                  <a:lnTo>
                    <a:pt x="65" y="51"/>
                  </a:lnTo>
                  <a:lnTo>
                    <a:pt x="66" y="51"/>
                  </a:lnTo>
                  <a:lnTo>
                    <a:pt x="65" y="52"/>
                  </a:lnTo>
                  <a:lnTo>
                    <a:pt x="64" y="52"/>
                  </a:lnTo>
                  <a:lnTo>
                    <a:pt x="62" y="54"/>
                  </a:lnTo>
                  <a:lnTo>
                    <a:pt x="62" y="56"/>
                  </a:lnTo>
                  <a:lnTo>
                    <a:pt x="64" y="57"/>
                  </a:lnTo>
                  <a:lnTo>
                    <a:pt x="64" y="61"/>
                  </a:lnTo>
                  <a:lnTo>
                    <a:pt x="62" y="60"/>
                  </a:lnTo>
                  <a:lnTo>
                    <a:pt x="61" y="61"/>
                  </a:lnTo>
                  <a:lnTo>
                    <a:pt x="62" y="62"/>
                  </a:lnTo>
                  <a:lnTo>
                    <a:pt x="61" y="67"/>
                  </a:lnTo>
                  <a:lnTo>
                    <a:pt x="62" y="69"/>
                  </a:lnTo>
                  <a:lnTo>
                    <a:pt x="62" y="70"/>
                  </a:lnTo>
                  <a:lnTo>
                    <a:pt x="64" y="73"/>
                  </a:lnTo>
                  <a:lnTo>
                    <a:pt x="62" y="73"/>
                  </a:lnTo>
                  <a:lnTo>
                    <a:pt x="59" y="70"/>
                  </a:lnTo>
                  <a:lnTo>
                    <a:pt x="62" y="80"/>
                  </a:lnTo>
                  <a:lnTo>
                    <a:pt x="60" y="83"/>
                  </a:lnTo>
                  <a:lnTo>
                    <a:pt x="61" y="88"/>
                  </a:lnTo>
                  <a:lnTo>
                    <a:pt x="60" y="90"/>
                  </a:lnTo>
                  <a:lnTo>
                    <a:pt x="59" y="92"/>
                  </a:lnTo>
                  <a:lnTo>
                    <a:pt x="58" y="95"/>
                  </a:lnTo>
                  <a:lnTo>
                    <a:pt x="59" y="97"/>
                  </a:lnTo>
                  <a:lnTo>
                    <a:pt x="60" y="97"/>
                  </a:lnTo>
                  <a:lnTo>
                    <a:pt x="60" y="99"/>
                  </a:lnTo>
                  <a:lnTo>
                    <a:pt x="58" y="99"/>
                  </a:lnTo>
                  <a:lnTo>
                    <a:pt x="58" y="102"/>
                  </a:lnTo>
                  <a:lnTo>
                    <a:pt x="54" y="101"/>
                  </a:lnTo>
                  <a:lnTo>
                    <a:pt x="53" y="109"/>
                  </a:lnTo>
                  <a:lnTo>
                    <a:pt x="51" y="107"/>
                  </a:lnTo>
                  <a:lnTo>
                    <a:pt x="51" y="109"/>
                  </a:lnTo>
                  <a:lnTo>
                    <a:pt x="52" y="113"/>
                  </a:lnTo>
                  <a:lnTo>
                    <a:pt x="49" y="122"/>
                  </a:lnTo>
                  <a:lnTo>
                    <a:pt x="46" y="122"/>
                  </a:lnTo>
                  <a:lnTo>
                    <a:pt x="45" y="125"/>
                  </a:lnTo>
                  <a:lnTo>
                    <a:pt x="43" y="125"/>
                  </a:lnTo>
                  <a:lnTo>
                    <a:pt x="42" y="123"/>
                  </a:lnTo>
                  <a:lnTo>
                    <a:pt x="38" y="125"/>
                  </a:lnTo>
                  <a:lnTo>
                    <a:pt x="36" y="123"/>
                  </a:lnTo>
                  <a:lnTo>
                    <a:pt x="31" y="123"/>
                  </a:lnTo>
                  <a:lnTo>
                    <a:pt x="27" y="125"/>
                  </a:lnTo>
                  <a:lnTo>
                    <a:pt x="26" y="128"/>
                  </a:lnTo>
                  <a:lnTo>
                    <a:pt x="27" y="128"/>
                  </a:lnTo>
                  <a:lnTo>
                    <a:pt x="26" y="130"/>
                  </a:lnTo>
                  <a:lnTo>
                    <a:pt x="26" y="128"/>
                  </a:lnTo>
                  <a:lnTo>
                    <a:pt x="23" y="129"/>
                  </a:lnTo>
                  <a:lnTo>
                    <a:pt x="20" y="133"/>
                  </a:lnTo>
                  <a:lnTo>
                    <a:pt x="17" y="133"/>
                  </a:lnTo>
                  <a:lnTo>
                    <a:pt x="17" y="130"/>
                  </a:lnTo>
                  <a:lnTo>
                    <a:pt x="16" y="127"/>
                  </a:lnTo>
                  <a:lnTo>
                    <a:pt x="14" y="125"/>
                  </a:lnTo>
                  <a:lnTo>
                    <a:pt x="13" y="122"/>
                  </a:lnTo>
                  <a:lnTo>
                    <a:pt x="13" y="122"/>
                  </a:lnTo>
                  <a:lnTo>
                    <a:pt x="14" y="119"/>
                  </a:lnTo>
                  <a:lnTo>
                    <a:pt x="12" y="119"/>
                  </a:lnTo>
                  <a:lnTo>
                    <a:pt x="12" y="117"/>
                  </a:lnTo>
                  <a:lnTo>
                    <a:pt x="11" y="117"/>
                  </a:lnTo>
                  <a:lnTo>
                    <a:pt x="11" y="116"/>
                  </a:lnTo>
                  <a:lnTo>
                    <a:pt x="11" y="116"/>
                  </a:lnTo>
                  <a:lnTo>
                    <a:pt x="8" y="113"/>
                  </a:lnTo>
                  <a:lnTo>
                    <a:pt x="7" y="111"/>
                  </a:lnTo>
                  <a:lnTo>
                    <a:pt x="11" y="111"/>
                  </a:lnTo>
                  <a:lnTo>
                    <a:pt x="12" y="107"/>
                  </a:lnTo>
                  <a:lnTo>
                    <a:pt x="12" y="103"/>
                  </a:lnTo>
                  <a:lnTo>
                    <a:pt x="11" y="103"/>
                  </a:lnTo>
                  <a:lnTo>
                    <a:pt x="12" y="98"/>
                  </a:lnTo>
                  <a:lnTo>
                    <a:pt x="11" y="95"/>
                  </a:lnTo>
                  <a:lnTo>
                    <a:pt x="9" y="93"/>
                  </a:lnTo>
                  <a:lnTo>
                    <a:pt x="7" y="95"/>
                  </a:lnTo>
                  <a:lnTo>
                    <a:pt x="6" y="92"/>
                  </a:lnTo>
                  <a:lnTo>
                    <a:pt x="7" y="88"/>
                  </a:lnTo>
                  <a:lnTo>
                    <a:pt x="4" y="88"/>
                  </a:lnTo>
                  <a:lnTo>
                    <a:pt x="4" y="87"/>
                  </a:lnTo>
                  <a:lnTo>
                    <a:pt x="0" y="85"/>
                  </a:lnTo>
                  <a:lnTo>
                    <a:pt x="1" y="83"/>
                  </a:lnTo>
                  <a:lnTo>
                    <a:pt x="1" y="82"/>
                  </a:lnTo>
                  <a:lnTo>
                    <a:pt x="3" y="81"/>
                  </a:lnTo>
                  <a:lnTo>
                    <a:pt x="3" y="80"/>
                  </a:lnTo>
                  <a:lnTo>
                    <a:pt x="1" y="78"/>
                  </a:lnTo>
                  <a:lnTo>
                    <a:pt x="3" y="77"/>
                  </a:lnTo>
                  <a:lnTo>
                    <a:pt x="1" y="75"/>
                  </a:lnTo>
                  <a:lnTo>
                    <a:pt x="3" y="73"/>
                  </a:lnTo>
                  <a:lnTo>
                    <a:pt x="4" y="72"/>
                  </a:lnTo>
                  <a:lnTo>
                    <a:pt x="1" y="72"/>
                  </a:lnTo>
                  <a:lnTo>
                    <a:pt x="1" y="71"/>
                  </a:lnTo>
                  <a:lnTo>
                    <a:pt x="3" y="66"/>
                  </a:lnTo>
                  <a:lnTo>
                    <a:pt x="1" y="57"/>
                  </a:lnTo>
                  <a:lnTo>
                    <a:pt x="3" y="50"/>
                  </a:lnTo>
                  <a:lnTo>
                    <a:pt x="3" y="49"/>
                  </a:lnTo>
                  <a:lnTo>
                    <a:pt x="1" y="49"/>
                  </a:lnTo>
                  <a:lnTo>
                    <a:pt x="1" y="44"/>
                  </a:lnTo>
                  <a:lnTo>
                    <a:pt x="5" y="40"/>
                  </a:lnTo>
                  <a:lnTo>
                    <a:pt x="7" y="44"/>
                  </a:lnTo>
                  <a:lnTo>
                    <a:pt x="8" y="42"/>
                  </a:lnTo>
                  <a:lnTo>
                    <a:pt x="9" y="45"/>
                  </a:lnTo>
                  <a:lnTo>
                    <a:pt x="11" y="39"/>
                  </a:lnTo>
                  <a:lnTo>
                    <a:pt x="12" y="38"/>
                  </a:lnTo>
                  <a:lnTo>
                    <a:pt x="13" y="40"/>
                  </a:lnTo>
                  <a:lnTo>
                    <a:pt x="13" y="38"/>
                  </a:lnTo>
                  <a:lnTo>
                    <a:pt x="14" y="38"/>
                  </a:lnTo>
                  <a:lnTo>
                    <a:pt x="13" y="35"/>
                  </a:lnTo>
                  <a:lnTo>
                    <a:pt x="16" y="31"/>
                  </a:lnTo>
                  <a:lnTo>
                    <a:pt x="15" y="29"/>
                  </a:lnTo>
                  <a:lnTo>
                    <a:pt x="16" y="26"/>
                  </a:lnTo>
                  <a:lnTo>
                    <a:pt x="19" y="26"/>
                  </a:lnTo>
                  <a:lnTo>
                    <a:pt x="20" y="28"/>
                  </a:lnTo>
                  <a:lnTo>
                    <a:pt x="21" y="24"/>
                  </a:lnTo>
                  <a:lnTo>
                    <a:pt x="22" y="24"/>
                  </a:lnTo>
                  <a:lnTo>
                    <a:pt x="22" y="25"/>
                  </a:lnTo>
                  <a:lnTo>
                    <a:pt x="24" y="24"/>
                  </a:lnTo>
                  <a:lnTo>
                    <a:pt x="22" y="20"/>
                  </a:lnTo>
                  <a:lnTo>
                    <a:pt x="23" y="19"/>
                  </a:lnTo>
                  <a:lnTo>
                    <a:pt x="23" y="16"/>
                  </a:lnTo>
                  <a:lnTo>
                    <a:pt x="26" y="18"/>
                  </a:lnTo>
                  <a:lnTo>
                    <a:pt x="27" y="16"/>
                  </a:lnTo>
                  <a:lnTo>
                    <a:pt x="24" y="13"/>
                  </a:lnTo>
                  <a:lnTo>
                    <a:pt x="24" y="12"/>
                  </a:lnTo>
                  <a:lnTo>
                    <a:pt x="27" y="10"/>
                  </a:lnTo>
                  <a:lnTo>
                    <a:pt x="29" y="13"/>
                  </a:lnTo>
                  <a:lnTo>
                    <a:pt x="29" y="12"/>
                  </a:lnTo>
                  <a:lnTo>
                    <a:pt x="28" y="8"/>
                  </a:lnTo>
                  <a:lnTo>
                    <a:pt x="31" y="10"/>
                  </a:lnTo>
                  <a:lnTo>
                    <a:pt x="31" y="7"/>
                  </a:lnTo>
                  <a:lnTo>
                    <a:pt x="32" y="7"/>
                  </a:lnTo>
                  <a:lnTo>
                    <a:pt x="32" y="4"/>
                  </a:lnTo>
                  <a:lnTo>
                    <a:pt x="34" y="3"/>
                  </a:lnTo>
                  <a:lnTo>
                    <a:pt x="34" y="0"/>
                  </a:lnTo>
                  <a:lnTo>
                    <a:pt x="35" y="0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6" y="7"/>
                  </a:lnTo>
                  <a:lnTo>
                    <a:pt x="37" y="10"/>
                  </a:lnTo>
                  <a:lnTo>
                    <a:pt x="38" y="8"/>
                  </a:lnTo>
                  <a:lnTo>
                    <a:pt x="39" y="9"/>
                  </a:lnTo>
                  <a:lnTo>
                    <a:pt x="39" y="12"/>
                  </a:lnTo>
                  <a:lnTo>
                    <a:pt x="41" y="9"/>
                  </a:lnTo>
                  <a:lnTo>
                    <a:pt x="41" y="8"/>
                  </a:lnTo>
                  <a:lnTo>
                    <a:pt x="43" y="8"/>
                  </a:lnTo>
                  <a:lnTo>
                    <a:pt x="43" y="9"/>
                  </a:lnTo>
                  <a:lnTo>
                    <a:pt x="43" y="13"/>
                  </a:lnTo>
                  <a:lnTo>
                    <a:pt x="44" y="13"/>
                  </a:lnTo>
                  <a:lnTo>
                    <a:pt x="45" y="16"/>
                  </a:lnTo>
                  <a:lnTo>
                    <a:pt x="45" y="18"/>
                  </a:lnTo>
                  <a:lnTo>
                    <a:pt x="45" y="19"/>
                  </a:lnTo>
                  <a:lnTo>
                    <a:pt x="45" y="20"/>
                  </a:lnTo>
                  <a:lnTo>
                    <a:pt x="46" y="20"/>
                  </a:lnTo>
                  <a:lnTo>
                    <a:pt x="46" y="23"/>
                  </a:lnTo>
                  <a:lnTo>
                    <a:pt x="45" y="23"/>
                  </a:lnTo>
                  <a:lnTo>
                    <a:pt x="46" y="25"/>
                  </a:lnTo>
                  <a:lnTo>
                    <a:pt x="46" y="29"/>
                  </a:lnTo>
                  <a:lnTo>
                    <a:pt x="47" y="31"/>
                  </a:lnTo>
                  <a:lnTo>
                    <a:pt x="47" y="31"/>
                  </a:lnTo>
                  <a:lnTo>
                    <a:pt x="50" y="26"/>
                  </a:lnTo>
                  <a:lnTo>
                    <a:pt x="52" y="25"/>
                  </a:lnTo>
                  <a:lnTo>
                    <a:pt x="53" y="29"/>
                  </a:lnTo>
                  <a:lnTo>
                    <a:pt x="57" y="3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18" name="Freeform 1284" descr="30%"/>
            <p:cNvSpPr>
              <a:spLocks/>
            </p:cNvSpPr>
            <p:nvPr/>
          </p:nvSpPr>
          <p:spPr bwMode="auto">
            <a:xfrm>
              <a:off x="4319963" y="4861943"/>
              <a:ext cx="5845" cy="52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19" name="Freeform 1285" descr="30%"/>
            <p:cNvSpPr>
              <a:spLocks/>
            </p:cNvSpPr>
            <p:nvPr/>
          </p:nvSpPr>
          <p:spPr bwMode="auto">
            <a:xfrm>
              <a:off x="4302427" y="4867158"/>
              <a:ext cx="0" cy="521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" y="4"/>
                </a:cxn>
                <a:cxn ang="0">
                  <a:pos x="0" y="3"/>
                </a:cxn>
                <a:cxn ang="0">
                  <a:pos x="2" y="0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3" y="4"/>
                  </a:ln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20" name="Freeform 1286" descr="30%"/>
            <p:cNvSpPr>
              <a:spLocks/>
            </p:cNvSpPr>
            <p:nvPr/>
          </p:nvSpPr>
          <p:spPr bwMode="auto">
            <a:xfrm>
              <a:off x="4296583" y="4538630"/>
              <a:ext cx="0" cy="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0"/>
                </a:cxn>
                <a:cxn ang="0">
                  <a:pos x="1" y="2"/>
                </a:cxn>
                <a:cxn ang="0">
                  <a:pos x="0" y="1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21" name="Rectangle 1287" descr="30%"/>
            <p:cNvSpPr>
              <a:spLocks noChangeArrowheads="1"/>
            </p:cNvSpPr>
            <p:nvPr/>
          </p:nvSpPr>
          <p:spPr bwMode="auto">
            <a:xfrm>
              <a:off x="4279041" y="4288323"/>
              <a:ext cx="0" cy="0"/>
            </a:xfrm>
            <a:prstGeom prst="rect">
              <a:avLst/>
            </a:prstGeom>
            <a:grpFill/>
            <a:ln w="3175">
              <a:solidFill>
                <a:schemeClr val="tx1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22" name="Freeform 1288" descr="30%"/>
            <p:cNvSpPr>
              <a:spLocks/>
            </p:cNvSpPr>
            <p:nvPr/>
          </p:nvSpPr>
          <p:spPr bwMode="auto">
            <a:xfrm>
              <a:off x="4279041" y="4277893"/>
              <a:ext cx="0" cy="521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23" name="Freeform 1289" descr="30%"/>
            <p:cNvSpPr>
              <a:spLocks/>
            </p:cNvSpPr>
            <p:nvPr/>
          </p:nvSpPr>
          <p:spPr bwMode="auto">
            <a:xfrm>
              <a:off x="4279041" y="4272678"/>
              <a:ext cx="0" cy="521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3"/>
                </a:cxn>
                <a:cxn ang="0">
                  <a:pos x="0" y="3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24" name="Rectangle 1290" descr="30%"/>
            <p:cNvSpPr>
              <a:spLocks noChangeArrowheads="1"/>
            </p:cNvSpPr>
            <p:nvPr/>
          </p:nvSpPr>
          <p:spPr bwMode="auto">
            <a:xfrm>
              <a:off x="4279041" y="4877587"/>
              <a:ext cx="0" cy="0"/>
            </a:xfrm>
            <a:prstGeom prst="rect">
              <a:avLst/>
            </a:prstGeom>
            <a:grpFill/>
            <a:ln w="3175">
              <a:solidFill>
                <a:schemeClr val="tx1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25" name="Rectangle 1291" descr="30%"/>
            <p:cNvSpPr>
              <a:spLocks noChangeArrowheads="1"/>
            </p:cNvSpPr>
            <p:nvPr/>
          </p:nvSpPr>
          <p:spPr bwMode="auto">
            <a:xfrm>
              <a:off x="4273197" y="4872372"/>
              <a:ext cx="0" cy="0"/>
            </a:xfrm>
            <a:prstGeom prst="rect">
              <a:avLst/>
            </a:prstGeom>
            <a:grpFill/>
            <a:ln w="3175">
              <a:solidFill>
                <a:schemeClr val="tx1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26" name="Freeform 1292" descr="30%"/>
            <p:cNvSpPr>
              <a:spLocks/>
            </p:cNvSpPr>
            <p:nvPr/>
          </p:nvSpPr>
          <p:spPr bwMode="auto">
            <a:xfrm>
              <a:off x="4243972" y="4444765"/>
              <a:ext cx="99377" cy="93865"/>
            </a:xfrm>
            <a:custGeom>
              <a:avLst/>
              <a:gdLst/>
              <a:ahLst/>
              <a:cxnLst>
                <a:cxn ang="0">
                  <a:pos x="104" y="57"/>
                </a:cxn>
                <a:cxn ang="0">
                  <a:pos x="99" y="77"/>
                </a:cxn>
                <a:cxn ang="0">
                  <a:pos x="96" y="91"/>
                </a:cxn>
                <a:cxn ang="0">
                  <a:pos x="105" y="101"/>
                </a:cxn>
                <a:cxn ang="0">
                  <a:pos x="103" y="109"/>
                </a:cxn>
                <a:cxn ang="0">
                  <a:pos x="109" y="121"/>
                </a:cxn>
                <a:cxn ang="0">
                  <a:pos x="105" y="135"/>
                </a:cxn>
                <a:cxn ang="0">
                  <a:pos x="103" y="147"/>
                </a:cxn>
                <a:cxn ang="0">
                  <a:pos x="104" y="134"/>
                </a:cxn>
                <a:cxn ang="0">
                  <a:pos x="100" y="139"/>
                </a:cxn>
                <a:cxn ang="0">
                  <a:pos x="95" y="116"/>
                </a:cxn>
                <a:cxn ang="0">
                  <a:pos x="89" y="123"/>
                </a:cxn>
                <a:cxn ang="0">
                  <a:pos x="91" y="137"/>
                </a:cxn>
                <a:cxn ang="0">
                  <a:pos x="91" y="150"/>
                </a:cxn>
                <a:cxn ang="0">
                  <a:pos x="86" y="165"/>
                </a:cxn>
                <a:cxn ang="0">
                  <a:pos x="82" y="166"/>
                </a:cxn>
                <a:cxn ang="0">
                  <a:pos x="76" y="173"/>
                </a:cxn>
                <a:cxn ang="0">
                  <a:pos x="68" y="174"/>
                </a:cxn>
                <a:cxn ang="0">
                  <a:pos x="65" y="170"/>
                </a:cxn>
                <a:cxn ang="0">
                  <a:pos x="57" y="154"/>
                </a:cxn>
                <a:cxn ang="0">
                  <a:pos x="42" y="159"/>
                </a:cxn>
                <a:cxn ang="0">
                  <a:pos x="43" y="147"/>
                </a:cxn>
                <a:cxn ang="0">
                  <a:pos x="45" y="134"/>
                </a:cxn>
                <a:cxn ang="0">
                  <a:pos x="35" y="134"/>
                </a:cxn>
                <a:cxn ang="0">
                  <a:pos x="35" y="142"/>
                </a:cxn>
                <a:cxn ang="0">
                  <a:pos x="29" y="145"/>
                </a:cxn>
                <a:cxn ang="0">
                  <a:pos x="24" y="134"/>
                </a:cxn>
                <a:cxn ang="0">
                  <a:pos x="21" y="145"/>
                </a:cxn>
                <a:cxn ang="0">
                  <a:pos x="14" y="152"/>
                </a:cxn>
                <a:cxn ang="0">
                  <a:pos x="8" y="152"/>
                </a:cxn>
                <a:cxn ang="0">
                  <a:pos x="1" y="145"/>
                </a:cxn>
                <a:cxn ang="0">
                  <a:pos x="5" y="138"/>
                </a:cxn>
                <a:cxn ang="0">
                  <a:pos x="10" y="132"/>
                </a:cxn>
                <a:cxn ang="0">
                  <a:pos x="17" y="126"/>
                </a:cxn>
                <a:cxn ang="0">
                  <a:pos x="14" y="118"/>
                </a:cxn>
                <a:cxn ang="0">
                  <a:pos x="14" y="109"/>
                </a:cxn>
                <a:cxn ang="0">
                  <a:pos x="9" y="98"/>
                </a:cxn>
                <a:cxn ang="0">
                  <a:pos x="13" y="85"/>
                </a:cxn>
                <a:cxn ang="0">
                  <a:pos x="18" y="76"/>
                </a:cxn>
                <a:cxn ang="0">
                  <a:pos x="20" y="62"/>
                </a:cxn>
                <a:cxn ang="0">
                  <a:pos x="25" y="49"/>
                </a:cxn>
                <a:cxn ang="0">
                  <a:pos x="31" y="45"/>
                </a:cxn>
                <a:cxn ang="0">
                  <a:pos x="35" y="31"/>
                </a:cxn>
                <a:cxn ang="0">
                  <a:pos x="38" y="38"/>
                </a:cxn>
                <a:cxn ang="0">
                  <a:pos x="40" y="26"/>
                </a:cxn>
                <a:cxn ang="0">
                  <a:pos x="43" y="17"/>
                </a:cxn>
                <a:cxn ang="0">
                  <a:pos x="51" y="26"/>
                </a:cxn>
                <a:cxn ang="0">
                  <a:pos x="55" y="17"/>
                </a:cxn>
                <a:cxn ang="0">
                  <a:pos x="55" y="8"/>
                </a:cxn>
                <a:cxn ang="0">
                  <a:pos x="67" y="17"/>
                </a:cxn>
                <a:cxn ang="0">
                  <a:pos x="70" y="0"/>
                </a:cxn>
                <a:cxn ang="0">
                  <a:pos x="75" y="18"/>
                </a:cxn>
                <a:cxn ang="0">
                  <a:pos x="82" y="12"/>
                </a:cxn>
                <a:cxn ang="0">
                  <a:pos x="90" y="10"/>
                </a:cxn>
                <a:cxn ang="0">
                  <a:pos x="88" y="17"/>
                </a:cxn>
                <a:cxn ang="0">
                  <a:pos x="96" y="20"/>
                </a:cxn>
                <a:cxn ang="0">
                  <a:pos x="99" y="24"/>
                </a:cxn>
                <a:cxn ang="0">
                  <a:pos x="105" y="36"/>
                </a:cxn>
                <a:cxn ang="0">
                  <a:pos x="100" y="48"/>
                </a:cxn>
              </a:cxnLst>
              <a:rect l="0" t="0" r="r" b="b"/>
              <a:pathLst>
                <a:path w="109" h="183">
                  <a:moveTo>
                    <a:pt x="100" y="48"/>
                  </a:moveTo>
                  <a:lnTo>
                    <a:pt x="100" y="50"/>
                  </a:lnTo>
                  <a:lnTo>
                    <a:pt x="105" y="55"/>
                  </a:lnTo>
                  <a:lnTo>
                    <a:pt x="105" y="56"/>
                  </a:lnTo>
                  <a:lnTo>
                    <a:pt x="104" y="57"/>
                  </a:lnTo>
                  <a:lnTo>
                    <a:pt x="104" y="61"/>
                  </a:lnTo>
                  <a:lnTo>
                    <a:pt x="100" y="65"/>
                  </a:lnTo>
                  <a:lnTo>
                    <a:pt x="101" y="67"/>
                  </a:lnTo>
                  <a:lnTo>
                    <a:pt x="98" y="75"/>
                  </a:lnTo>
                  <a:lnTo>
                    <a:pt x="99" y="77"/>
                  </a:lnTo>
                  <a:lnTo>
                    <a:pt x="96" y="78"/>
                  </a:lnTo>
                  <a:lnTo>
                    <a:pt x="96" y="82"/>
                  </a:lnTo>
                  <a:lnTo>
                    <a:pt x="97" y="87"/>
                  </a:lnTo>
                  <a:lnTo>
                    <a:pt x="96" y="87"/>
                  </a:lnTo>
                  <a:lnTo>
                    <a:pt x="96" y="91"/>
                  </a:lnTo>
                  <a:lnTo>
                    <a:pt x="101" y="92"/>
                  </a:lnTo>
                  <a:lnTo>
                    <a:pt x="103" y="93"/>
                  </a:lnTo>
                  <a:lnTo>
                    <a:pt x="104" y="97"/>
                  </a:lnTo>
                  <a:lnTo>
                    <a:pt x="105" y="93"/>
                  </a:lnTo>
                  <a:lnTo>
                    <a:pt x="105" y="101"/>
                  </a:lnTo>
                  <a:lnTo>
                    <a:pt x="103" y="100"/>
                  </a:lnTo>
                  <a:lnTo>
                    <a:pt x="104" y="103"/>
                  </a:lnTo>
                  <a:lnTo>
                    <a:pt x="103" y="106"/>
                  </a:lnTo>
                  <a:lnTo>
                    <a:pt x="105" y="109"/>
                  </a:lnTo>
                  <a:lnTo>
                    <a:pt x="103" y="109"/>
                  </a:lnTo>
                  <a:lnTo>
                    <a:pt x="103" y="111"/>
                  </a:lnTo>
                  <a:lnTo>
                    <a:pt x="106" y="116"/>
                  </a:lnTo>
                  <a:lnTo>
                    <a:pt x="105" y="117"/>
                  </a:lnTo>
                  <a:lnTo>
                    <a:pt x="108" y="118"/>
                  </a:lnTo>
                  <a:lnTo>
                    <a:pt x="109" y="121"/>
                  </a:lnTo>
                  <a:lnTo>
                    <a:pt x="106" y="123"/>
                  </a:lnTo>
                  <a:lnTo>
                    <a:pt x="106" y="126"/>
                  </a:lnTo>
                  <a:lnTo>
                    <a:pt x="107" y="127"/>
                  </a:lnTo>
                  <a:lnTo>
                    <a:pt x="105" y="132"/>
                  </a:lnTo>
                  <a:lnTo>
                    <a:pt x="105" y="135"/>
                  </a:lnTo>
                  <a:lnTo>
                    <a:pt x="104" y="137"/>
                  </a:lnTo>
                  <a:lnTo>
                    <a:pt x="105" y="142"/>
                  </a:lnTo>
                  <a:lnTo>
                    <a:pt x="104" y="144"/>
                  </a:lnTo>
                  <a:lnTo>
                    <a:pt x="103" y="147"/>
                  </a:lnTo>
                  <a:lnTo>
                    <a:pt x="103" y="147"/>
                  </a:lnTo>
                  <a:lnTo>
                    <a:pt x="101" y="144"/>
                  </a:lnTo>
                  <a:lnTo>
                    <a:pt x="103" y="139"/>
                  </a:lnTo>
                  <a:lnTo>
                    <a:pt x="104" y="137"/>
                  </a:lnTo>
                  <a:lnTo>
                    <a:pt x="103" y="135"/>
                  </a:lnTo>
                  <a:lnTo>
                    <a:pt x="104" y="134"/>
                  </a:lnTo>
                  <a:lnTo>
                    <a:pt x="103" y="130"/>
                  </a:lnTo>
                  <a:lnTo>
                    <a:pt x="101" y="130"/>
                  </a:lnTo>
                  <a:lnTo>
                    <a:pt x="101" y="135"/>
                  </a:lnTo>
                  <a:lnTo>
                    <a:pt x="100" y="135"/>
                  </a:lnTo>
                  <a:lnTo>
                    <a:pt x="100" y="139"/>
                  </a:lnTo>
                  <a:lnTo>
                    <a:pt x="98" y="140"/>
                  </a:lnTo>
                  <a:lnTo>
                    <a:pt x="97" y="138"/>
                  </a:lnTo>
                  <a:lnTo>
                    <a:pt x="98" y="126"/>
                  </a:lnTo>
                  <a:lnTo>
                    <a:pt x="96" y="124"/>
                  </a:lnTo>
                  <a:lnTo>
                    <a:pt x="95" y="116"/>
                  </a:lnTo>
                  <a:lnTo>
                    <a:pt x="91" y="114"/>
                  </a:lnTo>
                  <a:lnTo>
                    <a:pt x="90" y="116"/>
                  </a:lnTo>
                  <a:lnTo>
                    <a:pt x="88" y="119"/>
                  </a:lnTo>
                  <a:lnTo>
                    <a:pt x="88" y="121"/>
                  </a:lnTo>
                  <a:lnTo>
                    <a:pt x="89" y="123"/>
                  </a:lnTo>
                  <a:lnTo>
                    <a:pt x="91" y="123"/>
                  </a:lnTo>
                  <a:lnTo>
                    <a:pt x="90" y="127"/>
                  </a:lnTo>
                  <a:lnTo>
                    <a:pt x="88" y="129"/>
                  </a:lnTo>
                  <a:lnTo>
                    <a:pt x="88" y="130"/>
                  </a:lnTo>
                  <a:lnTo>
                    <a:pt x="91" y="137"/>
                  </a:lnTo>
                  <a:lnTo>
                    <a:pt x="89" y="139"/>
                  </a:lnTo>
                  <a:lnTo>
                    <a:pt x="89" y="143"/>
                  </a:lnTo>
                  <a:lnTo>
                    <a:pt x="89" y="145"/>
                  </a:lnTo>
                  <a:lnTo>
                    <a:pt x="90" y="147"/>
                  </a:lnTo>
                  <a:lnTo>
                    <a:pt x="91" y="150"/>
                  </a:lnTo>
                  <a:lnTo>
                    <a:pt x="90" y="154"/>
                  </a:lnTo>
                  <a:lnTo>
                    <a:pt x="91" y="158"/>
                  </a:lnTo>
                  <a:lnTo>
                    <a:pt x="88" y="160"/>
                  </a:lnTo>
                  <a:lnTo>
                    <a:pt x="89" y="164"/>
                  </a:lnTo>
                  <a:lnTo>
                    <a:pt x="86" y="165"/>
                  </a:lnTo>
                  <a:lnTo>
                    <a:pt x="88" y="166"/>
                  </a:lnTo>
                  <a:lnTo>
                    <a:pt x="86" y="166"/>
                  </a:lnTo>
                  <a:lnTo>
                    <a:pt x="85" y="170"/>
                  </a:lnTo>
                  <a:lnTo>
                    <a:pt x="85" y="170"/>
                  </a:lnTo>
                  <a:lnTo>
                    <a:pt x="82" y="166"/>
                  </a:lnTo>
                  <a:lnTo>
                    <a:pt x="81" y="179"/>
                  </a:lnTo>
                  <a:lnTo>
                    <a:pt x="78" y="180"/>
                  </a:lnTo>
                  <a:lnTo>
                    <a:pt x="78" y="178"/>
                  </a:lnTo>
                  <a:lnTo>
                    <a:pt x="77" y="176"/>
                  </a:lnTo>
                  <a:lnTo>
                    <a:pt x="76" y="173"/>
                  </a:lnTo>
                  <a:lnTo>
                    <a:pt x="75" y="174"/>
                  </a:lnTo>
                  <a:lnTo>
                    <a:pt x="70" y="183"/>
                  </a:lnTo>
                  <a:lnTo>
                    <a:pt x="68" y="183"/>
                  </a:lnTo>
                  <a:lnTo>
                    <a:pt x="69" y="178"/>
                  </a:lnTo>
                  <a:lnTo>
                    <a:pt x="68" y="174"/>
                  </a:lnTo>
                  <a:lnTo>
                    <a:pt x="63" y="180"/>
                  </a:lnTo>
                  <a:lnTo>
                    <a:pt x="62" y="179"/>
                  </a:lnTo>
                  <a:lnTo>
                    <a:pt x="61" y="175"/>
                  </a:lnTo>
                  <a:lnTo>
                    <a:pt x="63" y="173"/>
                  </a:lnTo>
                  <a:lnTo>
                    <a:pt x="65" y="170"/>
                  </a:lnTo>
                  <a:lnTo>
                    <a:pt x="71" y="164"/>
                  </a:lnTo>
                  <a:lnTo>
                    <a:pt x="71" y="155"/>
                  </a:lnTo>
                  <a:lnTo>
                    <a:pt x="69" y="154"/>
                  </a:lnTo>
                  <a:lnTo>
                    <a:pt x="58" y="152"/>
                  </a:lnTo>
                  <a:lnTo>
                    <a:pt x="57" y="154"/>
                  </a:lnTo>
                  <a:lnTo>
                    <a:pt x="55" y="153"/>
                  </a:lnTo>
                  <a:lnTo>
                    <a:pt x="54" y="154"/>
                  </a:lnTo>
                  <a:lnTo>
                    <a:pt x="52" y="152"/>
                  </a:lnTo>
                  <a:lnTo>
                    <a:pt x="46" y="158"/>
                  </a:lnTo>
                  <a:lnTo>
                    <a:pt x="42" y="159"/>
                  </a:lnTo>
                  <a:lnTo>
                    <a:pt x="39" y="154"/>
                  </a:lnTo>
                  <a:lnTo>
                    <a:pt x="38" y="149"/>
                  </a:lnTo>
                  <a:lnTo>
                    <a:pt x="42" y="148"/>
                  </a:lnTo>
                  <a:lnTo>
                    <a:pt x="43" y="148"/>
                  </a:lnTo>
                  <a:lnTo>
                    <a:pt x="43" y="147"/>
                  </a:lnTo>
                  <a:lnTo>
                    <a:pt x="43" y="144"/>
                  </a:lnTo>
                  <a:lnTo>
                    <a:pt x="42" y="140"/>
                  </a:lnTo>
                  <a:lnTo>
                    <a:pt x="43" y="138"/>
                  </a:lnTo>
                  <a:lnTo>
                    <a:pt x="44" y="137"/>
                  </a:lnTo>
                  <a:lnTo>
                    <a:pt x="45" y="134"/>
                  </a:lnTo>
                  <a:lnTo>
                    <a:pt x="42" y="129"/>
                  </a:lnTo>
                  <a:lnTo>
                    <a:pt x="39" y="130"/>
                  </a:lnTo>
                  <a:lnTo>
                    <a:pt x="37" y="130"/>
                  </a:lnTo>
                  <a:lnTo>
                    <a:pt x="35" y="132"/>
                  </a:lnTo>
                  <a:lnTo>
                    <a:pt x="35" y="134"/>
                  </a:lnTo>
                  <a:lnTo>
                    <a:pt x="35" y="137"/>
                  </a:lnTo>
                  <a:lnTo>
                    <a:pt x="36" y="135"/>
                  </a:lnTo>
                  <a:lnTo>
                    <a:pt x="35" y="137"/>
                  </a:lnTo>
                  <a:lnTo>
                    <a:pt x="36" y="139"/>
                  </a:lnTo>
                  <a:lnTo>
                    <a:pt x="35" y="142"/>
                  </a:lnTo>
                  <a:lnTo>
                    <a:pt x="31" y="142"/>
                  </a:lnTo>
                  <a:lnTo>
                    <a:pt x="32" y="145"/>
                  </a:lnTo>
                  <a:lnTo>
                    <a:pt x="31" y="150"/>
                  </a:lnTo>
                  <a:lnTo>
                    <a:pt x="31" y="150"/>
                  </a:lnTo>
                  <a:lnTo>
                    <a:pt x="29" y="145"/>
                  </a:lnTo>
                  <a:lnTo>
                    <a:pt x="28" y="142"/>
                  </a:lnTo>
                  <a:lnTo>
                    <a:pt x="27" y="140"/>
                  </a:lnTo>
                  <a:lnTo>
                    <a:pt x="27" y="139"/>
                  </a:lnTo>
                  <a:lnTo>
                    <a:pt x="25" y="137"/>
                  </a:lnTo>
                  <a:lnTo>
                    <a:pt x="24" y="134"/>
                  </a:lnTo>
                  <a:lnTo>
                    <a:pt x="23" y="135"/>
                  </a:lnTo>
                  <a:lnTo>
                    <a:pt x="23" y="143"/>
                  </a:lnTo>
                  <a:lnTo>
                    <a:pt x="23" y="144"/>
                  </a:lnTo>
                  <a:lnTo>
                    <a:pt x="20" y="142"/>
                  </a:lnTo>
                  <a:lnTo>
                    <a:pt x="21" y="145"/>
                  </a:lnTo>
                  <a:lnTo>
                    <a:pt x="20" y="149"/>
                  </a:lnTo>
                  <a:lnTo>
                    <a:pt x="17" y="150"/>
                  </a:lnTo>
                  <a:lnTo>
                    <a:pt x="16" y="148"/>
                  </a:lnTo>
                  <a:lnTo>
                    <a:pt x="16" y="150"/>
                  </a:lnTo>
                  <a:lnTo>
                    <a:pt x="14" y="152"/>
                  </a:lnTo>
                  <a:lnTo>
                    <a:pt x="12" y="148"/>
                  </a:lnTo>
                  <a:lnTo>
                    <a:pt x="9" y="145"/>
                  </a:lnTo>
                  <a:lnTo>
                    <a:pt x="9" y="152"/>
                  </a:lnTo>
                  <a:lnTo>
                    <a:pt x="9" y="150"/>
                  </a:lnTo>
                  <a:lnTo>
                    <a:pt x="8" y="152"/>
                  </a:lnTo>
                  <a:lnTo>
                    <a:pt x="8" y="158"/>
                  </a:lnTo>
                  <a:lnTo>
                    <a:pt x="2" y="159"/>
                  </a:lnTo>
                  <a:lnTo>
                    <a:pt x="0" y="154"/>
                  </a:lnTo>
                  <a:lnTo>
                    <a:pt x="0" y="152"/>
                  </a:lnTo>
                  <a:lnTo>
                    <a:pt x="1" y="145"/>
                  </a:lnTo>
                  <a:lnTo>
                    <a:pt x="2" y="144"/>
                  </a:lnTo>
                  <a:lnTo>
                    <a:pt x="2" y="142"/>
                  </a:lnTo>
                  <a:lnTo>
                    <a:pt x="1" y="140"/>
                  </a:lnTo>
                  <a:lnTo>
                    <a:pt x="4" y="138"/>
                  </a:lnTo>
                  <a:lnTo>
                    <a:pt x="5" y="138"/>
                  </a:lnTo>
                  <a:lnTo>
                    <a:pt x="6" y="138"/>
                  </a:lnTo>
                  <a:lnTo>
                    <a:pt x="5" y="135"/>
                  </a:lnTo>
                  <a:lnTo>
                    <a:pt x="7" y="130"/>
                  </a:lnTo>
                  <a:lnTo>
                    <a:pt x="8" y="129"/>
                  </a:lnTo>
                  <a:lnTo>
                    <a:pt x="10" y="132"/>
                  </a:lnTo>
                  <a:lnTo>
                    <a:pt x="14" y="132"/>
                  </a:lnTo>
                  <a:lnTo>
                    <a:pt x="15" y="128"/>
                  </a:lnTo>
                  <a:lnTo>
                    <a:pt x="14" y="127"/>
                  </a:lnTo>
                  <a:lnTo>
                    <a:pt x="16" y="127"/>
                  </a:lnTo>
                  <a:lnTo>
                    <a:pt x="17" y="126"/>
                  </a:lnTo>
                  <a:lnTo>
                    <a:pt x="16" y="123"/>
                  </a:lnTo>
                  <a:lnTo>
                    <a:pt x="13" y="126"/>
                  </a:lnTo>
                  <a:lnTo>
                    <a:pt x="12" y="123"/>
                  </a:lnTo>
                  <a:lnTo>
                    <a:pt x="12" y="121"/>
                  </a:lnTo>
                  <a:lnTo>
                    <a:pt x="14" y="118"/>
                  </a:lnTo>
                  <a:lnTo>
                    <a:pt x="16" y="117"/>
                  </a:lnTo>
                  <a:lnTo>
                    <a:pt x="16" y="116"/>
                  </a:lnTo>
                  <a:lnTo>
                    <a:pt x="15" y="114"/>
                  </a:lnTo>
                  <a:lnTo>
                    <a:pt x="13" y="113"/>
                  </a:lnTo>
                  <a:lnTo>
                    <a:pt x="14" y="109"/>
                  </a:lnTo>
                  <a:lnTo>
                    <a:pt x="10" y="108"/>
                  </a:lnTo>
                  <a:lnTo>
                    <a:pt x="10" y="106"/>
                  </a:lnTo>
                  <a:lnTo>
                    <a:pt x="8" y="102"/>
                  </a:lnTo>
                  <a:lnTo>
                    <a:pt x="9" y="100"/>
                  </a:lnTo>
                  <a:lnTo>
                    <a:pt x="9" y="98"/>
                  </a:lnTo>
                  <a:lnTo>
                    <a:pt x="7" y="97"/>
                  </a:lnTo>
                  <a:lnTo>
                    <a:pt x="8" y="91"/>
                  </a:lnTo>
                  <a:lnTo>
                    <a:pt x="9" y="87"/>
                  </a:lnTo>
                  <a:lnTo>
                    <a:pt x="13" y="86"/>
                  </a:lnTo>
                  <a:lnTo>
                    <a:pt x="13" y="85"/>
                  </a:lnTo>
                  <a:lnTo>
                    <a:pt x="20" y="90"/>
                  </a:lnTo>
                  <a:lnTo>
                    <a:pt x="21" y="86"/>
                  </a:lnTo>
                  <a:lnTo>
                    <a:pt x="22" y="83"/>
                  </a:lnTo>
                  <a:lnTo>
                    <a:pt x="20" y="81"/>
                  </a:lnTo>
                  <a:lnTo>
                    <a:pt x="18" y="76"/>
                  </a:lnTo>
                  <a:lnTo>
                    <a:pt x="15" y="74"/>
                  </a:lnTo>
                  <a:lnTo>
                    <a:pt x="14" y="71"/>
                  </a:lnTo>
                  <a:lnTo>
                    <a:pt x="17" y="65"/>
                  </a:lnTo>
                  <a:lnTo>
                    <a:pt x="17" y="64"/>
                  </a:lnTo>
                  <a:lnTo>
                    <a:pt x="20" y="62"/>
                  </a:lnTo>
                  <a:lnTo>
                    <a:pt x="22" y="65"/>
                  </a:lnTo>
                  <a:lnTo>
                    <a:pt x="27" y="59"/>
                  </a:lnTo>
                  <a:lnTo>
                    <a:pt x="25" y="56"/>
                  </a:lnTo>
                  <a:lnTo>
                    <a:pt x="24" y="50"/>
                  </a:lnTo>
                  <a:lnTo>
                    <a:pt x="25" y="49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9" y="46"/>
                  </a:lnTo>
                  <a:lnTo>
                    <a:pt x="29" y="48"/>
                  </a:lnTo>
                  <a:lnTo>
                    <a:pt x="31" y="45"/>
                  </a:lnTo>
                  <a:lnTo>
                    <a:pt x="29" y="40"/>
                  </a:lnTo>
                  <a:lnTo>
                    <a:pt x="30" y="33"/>
                  </a:lnTo>
                  <a:lnTo>
                    <a:pt x="32" y="34"/>
                  </a:lnTo>
                  <a:lnTo>
                    <a:pt x="32" y="33"/>
                  </a:lnTo>
                  <a:lnTo>
                    <a:pt x="35" y="31"/>
                  </a:lnTo>
                  <a:lnTo>
                    <a:pt x="33" y="29"/>
                  </a:lnTo>
                  <a:lnTo>
                    <a:pt x="35" y="28"/>
                  </a:lnTo>
                  <a:lnTo>
                    <a:pt x="36" y="31"/>
                  </a:lnTo>
                  <a:lnTo>
                    <a:pt x="37" y="33"/>
                  </a:lnTo>
                  <a:lnTo>
                    <a:pt x="38" y="38"/>
                  </a:lnTo>
                  <a:lnTo>
                    <a:pt x="39" y="38"/>
                  </a:lnTo>
                  <a:lnTo>
                    <a:pt x="40" y="38"/>
                  </a:lnTo>
                  <a:lnTo>
                    <a:pt x="42" y="33"/>
                  </a:lnTo>
                  <a:lnTo>
                    <a:pt x="39" y="28"/>
                  </a:lnTo>
                  <a:lnTo>
                    <a:pt x="40" y="26"/>
                  </a:lnTo>
                  <a:lnTo>
                    <a:pt x="43" y="28"/>
                  </a:lnTo>
                  <a:lnTo>
                    <a:pt x="43" y="25"/>
                  </a:lnTo>
                  <a:lnTo>
                    <a:pt x="42" y="24"/>
                  </a:lnTo>
                  <a:lnTo>
                    <a:pt x="42" y="17"/>
                  </a:lnTo>
                  <a:lnTo>
                    <a:pt x="43" y="17"/>
                  </a:lnTo>
                  <a:lnTo>
                    <a:pt x="45" y="22"/>
                  </a:lnTo>
                  <a:lnTo>
                    <a:pt x="46" y="20"/>
                  </a:lnTo>
                  <a:lnTo>
                    <a:pt x="47" y="28"/>
                  </a:lnTo>
                  <a:lnTo>
                    <a:pt x="48" y="24"/>
                  </a:lnTo>
                  <a:lnTo>
                    <a:pt x="51" y="26"/>
                  </a:lnTo>
                  <a:lnTo>
                    <a:pt x="52" y="26"/>
                  </a:lnTo>
                  <a:lnTo>
                    <a:pt x="53" y="26"/>
                  </a:lnTo>
                  <a:lnTo>
                    <a:pt x="55" y="23"/>
                  </a:lnTo>
                  <a:lnTo>
                    <a:pt x="53" y="18"/>
                  </a:lnTo>
                  <a:lnTo>
                    <a:pt x="55" y="17"/>
                  </a:lnTo>
                  <a:lnTo>
                    <a:pt x="55" y="14"/>
                  </a:lnTo>
                  <a:lnTo>
                    <a:pt x="57" y="12"/>
                  </a:lnTo>
                  <a:lnTo>
                    <a:pt x="53" y="13"/>
                  </a:lnTo>
                  <a:lnTo>
                    <a:pt x="52" y="10"/>
                  </a:lnTo>
                  <a:lnTo>
                    <a:pt x="55" y="8"/>
                  </a:lnTo>
                  <a:lnTo>
                    <a:pt x="57" y="5"/>
                  </a:lnTo>
                  <a:lnTo>
                    <a:pt x="63" y="8"/>
                  </a:lnTo>
                  <a:lnTo>
                    <a:pt x="65" y="12"/>
                  </a:lnTo>
                  <a:lnTo>
                    <a:pt x="65" y="15"/>
                  </a:lnTo>
                  <a:lnTo>
                    <a:pt x="67" y="17"/>
                  </a:lnTo>
                  <a:lnTo>
                    <a:pt x="67" y="13"/>
                  </a:lnTo>
                  <a:lnTo>
                    <a:pt x="69" y="10"/>
                  </a:lnTo>
                  <a:lnTo>
                    <a:pt x="68" y="8"/>
                  </a:lnTo>
                  <a:lnTo>
                    <a:pt x="68" y="2"/>
                  </a:lnTo>
                  <a:lnTo>
                    <a:pt x="70" y="0"/>
                  </a:lnTo>
                  <a:lnTo>
                    <a:pt x="70" y="4"/>
                  </a:lnTo>
                  <a:lnTo>
                    <a:pt x="74" y="4"/>
                  </a:lnTo>
                  <a:lnTo>
                    <a:pt x="74" y="10"/>
                  </a:lnTo>
                  <a:lnTo>
                    <a:pt x="74" y="14"/>
                  </a:lnTo>
                  <a:lnTo>
                    <a:pt x="75" y="18"/>
                  </a:lnTo>
                  <a:lnTo>
                    <a:pt x="76" y="13"/>
                  </a:lnTo>
                  <a:lnTo>
                    <a:pt x="77" y="14"/>
                  </a:lnTo>
                  <a:lnTo>
                    <a:pt x="78" y="10"/>
                  </a:lnTo>
                  <a:lnTo>
                    <a:pt x="81" y="9"/>
                  </a:lnTo>
                  <a:lnTo>
                    <a:pt x="82" y="12"/>
                  </a:lnTo>
                  <a:lnTo>
                    <a:pt x="83" y="10"/>
                  </a:lnTo>
                  <a:lnTo>
                    <a:pt x="84" y="12"/>
                  </a:lnTo>
                  <a:lnTo>
                    <a:pt x="85" y="8"/>
                  </a:lnTo>
                  <a:lnTo>
                    <a:pt x="88" y="8"/>
                  </a:lnTo>
                  <a:lnTo>
                    <a:pt x="90" y="10"/>
                  </a:lnTo>
                  <a:lnTo>
                    <a:pt x="89" y="12"/>
                  </a:lnTo>
                  <a:lnTo>
                    <a:pt x="88" y="12"/>
                  </a:lnTo>
                  <a:lnTo>
                    <a:pt x="86" y="13"/>
                  </a:lnTo>
                  <a:lnTo>
                    <a:pt x="88" y="14"/>
                  </a:lnTo>
                  <a:lnTo>
                    <a:pt x="88" y="17"/>
                  </a:lnTo>
                  <a:lnTo>
                    <a:pt x="88" y="19"/>
                  </a:lnTo>
                  <a:lnTo>
                    <a:pt x="90" y="18"/>
                  </a:lnTo>
                  <a:lnTo>
                    <a:pt x="92" y="19"/>
                  </a:lnTo>
                  <a:lnTo>
                    <a:pt x="95" y="17"/>
                  </a:lnTo>
                  <a:lnTo>
                    <a:pt x="96" y="20"/>
                  </a:lnTo>
                  <a:lnTo>
                    <a:pt x="96" y="23"/>
                  </a:lnTo>
                  <a:lnTo>
                    <a:pt x="95" y="24"/>
                  </a:lnTo>
                  <a:lnTo>
                    <a:pt x="96" y="25"/>
                  </a:lnTo>
                  <a:lnTo>
                    <a:pt x="99" y="23"/>
                  </a:lnTo>
                  <a:lnTo>
                    <a:pt x="99" y="24"/>
                  </a:lnTo>
                  <a:lnTo>
                    <a:pt x="99" y="26"/>
                  </a:lnTo>
                  <a:lnTo>
                    <a:pt x="101" y="26"/>
                  </a:lnTo>
                  <a:lnTo>
                    <a:pt x="104" y="31"/>
                  </a:lnTo>
                  <a:lnTo>
                    <a:pt x="103" y="34"/>
                  </a:lnTo>
                  <a:lnTo>
                    <a:pt x="105" y="36"/>
                  </a:lnTo>
                  <a:lnTo>
                    <a:pt x="105" y="38"/>
                  </a:lnTo>
                  <a:lnTo>
                    <a:pt x="103" y="39"/>
                  </a:lnTo>
                  <a:lnTo>
                    <a:pt x="105" y="46"/>
                  </a:lnTo>
                  <a:lnTo>
                    <a:pt x="100" y="48"/>
                  </a:lnTo>
                  <a:lnTo>
                    <a:pt x="100" y="48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27" name="Freeform 1293" descr="30%"/>
            <p:cNvSpPr>
              <a:spLocks/>
            </p:cNvSpPr>
            <p:nvPr/>
          </p:nvSpPr>
          <p:spPr bwMode="auto">
            <a:xfrm>
              <a:off x="4232281" y="4846299"/>
              <a:ext cx="5845" cy="5215"/>
            </a:xfrm>
            <a:custGeom>
              <a:avLst/>
              <a:gdLst/>
              <a:ahLst/>
              <a:cxnLst>
                <a:cxn ang="0">
                  <a:pos x="2" y="11"/>
                </a:cxn>
                <a:cxn ang="0">
                  <a:pos x="2" y="11"/>
                </a:cxn>
                <a:cxn ang="0">
                  <a:pos x="0" y="9"/>
                </a:cxn>
                <a:cxn ang="0">
                  <a:pos x="0" y="8"/>
                </a:cxn>
                <a:cxn ang="0">
                  <a:pos x="1" y="6"/>
                </a:cxn>
                <a:cxn ang="0">
                  <a:pos x="1" y="4"/>
                </a:cxn>
                <a:cxn ang="0">
                  <a:pos x="2" y="3"/>
                </a:cxn>
                <a:cxn ang="0">
                  <a:pos x="2" y="0"/>
                </a:cxn>
                <a:cxn ang="0">
                  <a:pos x="3" y="3"/>
                </a:cxn>
                <a:cxn ang="0">
                  <a:pos x="3" y="5"/>
                </a:cxn>
                <a:cxn ang="0">
                  <a:pos x="4" y="8"/>
                </a:cxn>
                <a:cxn ang="0">
                  <a:pos x="2" y="11"/>
                </a:cxn>
              </a:cxnLst>
              <a:rect l="0" t="0" r="r" b="b"/>
              <a:pathLst>
                <a:path w="4" h="11">
                  <a:moveTo>
                    <a:pt x="2" y="11"/>
                  </a:moveTo>
                  <a:lnTo>
                    <a:pt x="2" y="11"/>
                  </a:lnTo>
                  <a:lnTo>
                    <a:pt x="0" y="9"/>
                  </a:lnTo>
                  <a:lnTo>
                    <a:pt x="0" y="8"/>
                  </a:lnTo>
                  <a:lnTo>
                    <a:pt x="1" y="6"/>
                  </a:lnTo>
                  <a:lnTo>
                    <a:pt x="1" y="4"/>
                  </a:lnTo>
                  <a:lnTo>
                    <a:pt x="2" y="3"/>
                  </a:lnTo>
                  <a:lnTo>
                    <a:pt x="2" y="0"/>
                  </a:lnTo>
                  <a:lnTo>
                    <a:pt x="3" y="3"/>
                  </a:lnTo>
                  <a:lnTo>
                    <a:pt x="3" y="5"/>
                  </a:lnTo>
                  <a:lnTo>
                    <a:pt x="4" y="8"/>
                  </a:lnTo>
                  <a:lnTo>
                    <a:pt x="2" y="1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28" name="Rectangle 1294" descr="30%"/>
            <p:cNvSpPr>
              <a:spLocks noChangeArrowheads="1"/>
            </p:cNvSpPr>
            <p:nvPr/>
          </p:nvSpPr>
          <p:spPr bwMode="auto">
            <a:xfrm>
              <a:off x="4226431" y="4257034"/>
              <a:ext cx="0" cy="0"/>
            </a:xfrm>
            <a:prstGeom prst="rect">
              <a:avLst/>
            </a:prstGeom>
            <a:grpFill/>
            <a:ln w="3175">
              <a:solidFill>
                <a:schemeClr val="tx1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29" name="Freeform 1295" descr="30%"/>
            <p:cNvSpPr>
              <a:spLocks/>
            </p:cNvSpPr>
            <p:nvPr/>
          </p:nvSpPr>
          <p:spPr bwMode="auto">
            <a:xfrm>
              <a:off x="4226431" y="4851513"/>
              <a:ext cx="0" cy="0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4" y="0"/>
                </a:cxn>
                <a:cxn ang="0">
                  <a:pos x="5" y="2"/>
                </a:cxn>
                <a:cxn ang="0">
                  <a:pos x="5" y="3"/>
                </a:cxn>
                <a:cxn ang="0">
                  <a:pos x="3" y="5"/>
                </a:cxn>
                <a:cxn ang="0">
                  <a:pos x="0" y="3"/>
                </a:cxn>
                <a:cxn ang="0">
                  <a:pos x="2" y="1"/>
                </a:cxn>
              </a:cxnLst>
              <a:rect l="0" t="0" r="r" b="b"/>
              <a:pathLst>
                <a:path w="5" h="5">
                  <a:moveTo>
                    <a:pt x="2" y="1"/>
                  </a:moveTo>
                  <a:lnTo>
                    <a:pt x="4" y="0"/>
                  </a:lnTo>
                  <a:lnTo>
                    <a:pt x="5" y="2"/>
                  </a:lnTo>
                  <a:lnTo>
                    <a:pt x="5" y="3"/>
                  </a:lnTo>
                  <a:lnTo>
                    <a:pt x="3" y="5"/>
                  </a:lnTo>
                  <a:lnTo>
                    <a:pt x="0" y="3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30" name="Freeform 1296" descr="30%"/>
            <p:cNvSpPr>
              <a:spLocks/>
            </p:cNvSpPr>
            <p:nvPr/>
          </p:nvSpPr>
          <p:spPr bwMode="auto">
            <a:xfrm>
              <a:off x="4208895" y="3991083"/>
              <a:ext cx="5845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31" name="Freeform 1297" descr="30%"/>
            <p:cNvSpPr>
              <a:spLocks/>
            </p:cNvSpPr>
            <p:nvPr/>
          </p:nvSpPr>
          <p:spPr bwMode="auto">
            <a:xfrm>
              <a:off x="4203050" y="4184028"/>
              <a:ext cx="99377" cy="177301"/>
            </a:xfrm>
            <a:custGeom>
              <a:avLst/>
              <a:gdLst/>
              <a:ahLst/>
              <a:cxnLst>
                <a:cxn ang="0">
                  <a:pos x="23" y="130"/>
                </a:cxn>
                <a:cxn ang="0">
                  <a:pos x="23" y="121"/>
                </a:cxn>
                <a:cxn ang="0">
                  <a:pos x="16" y="128"/>
                </a:cxn>
                <a:cxn ang="0">
                  <a:pos x="2" y="129"/>
                </a:cxn>
                <a:cxn ang="0">
                  <a:pos x="12" y="124"/>
                </a:cxn>
                <a:cxn ang="0">
                  <a:pos x="4" y="114"/>
                </a:cxn>
                <a:cxn ang="0">
                  <a:pos x="4" y="97"/>
                </a:cxn>
                <a:cxn ang="0">
                  <a:pos x="9" y="84"/>
                </a:cxn>
                <a:cxn ang="0">
                  <a:pos x="13" y="72"/>
                </a:cxn>
                <a:cxn ang="0">
                  <a:pos x="21" y="57"/>
                </a:cxn>
                <a:cxn ang="0">
                  <a:pos x="28" y="43"/>
                </a:cxn>
                <a:cxn ang="0">
                  <a:pos x="38" y="28"/>
                </a:cxn>
                <a:cxn ang="0">
                  <a:pos x="48" y="15"/>
                </a:cxn>
                <a:cxn ang="0">
                  <a:pos x="61" y="0"/>
                </a:cxn>
                <a:cxn ang="0">
                  <a:pos x="62" y="24"/>
                </a:cxn>
                <a:cxn ang="0">
                  <a:pos x="56" y="43"/>
                </a:cxn>
                <a:cxn ang="0">
                  <a:pos x="56" y="62"/>
                </a:cxn>
                <a:cxn ang="0">
                  <a:pos x="54" y="72"/>
                </a:cxn>
                <a:cxn ang="0">
                  <a:pos x="57" y="79"/>
                </a:cxn>
                <a:cxn ang="0">
                  <a:pos x="68" y="79"/>
                </a:cxn>
                <a:cxn ang="0">
                  <a:pos x="65" y="94"/>
                </a:cxn>
                <a:cxn ang="0">
                  <a:pos x="76" y="93"/>
                </a:cxn>
                <a:cxn ang="0">
                  <a:pos x="93" y="104"/>
                </a:cxn>
                <a:cxn ang="0">
                  <a:pos x="103" y="135"/>
                </a:cxn>
                <a:cxn ang="0">
                  <a:pos x="102" y="155"/>
                </a:cxn>
                <a:cxn ang="0">
                  <a:pos x="99" y="162"/>
                </a:cxn>
                <a:cxn ang="0">
                  <a:pos x="93" y="166"/>
                </a:cxn>
                <a:cxn ang="0">
                  <a:pos x="91" y="149"/>
                </a:cxn>
                <a:cxn ang="0">
                  <a:pos x="84" y="160"/>
                </a:cxn>
                <a:cxn ang="0">
                  <a:pos x="80" y="157"/>
                </a:cxn>
                <a:cxn ang="0">
                  <a:pos x="78" y="180"/>
                </a:cxn>
                <a:cxn ang="0">
                  <a:pos x="78" y="187"/>
                </a:cxn>
                <a:cxn ang="0">
                  <a:pos x="76" y="203"/>
                </a:cxn>
                <a:cxn ang="0">
                  <a:pos x="72" y="222"/>
                </a:cxn>
                <a:cxn ang="0">
                  <a:pos x="68" y="230"/>
                </a:cxn>
                <a:cxn ang="0">
                  <a:pos x="66" y="243"/>
                </a:cxn>
                <a:cxn ang="0">
                  <a:pos x="57" y="250"/>
                </a:cxn>
                <a:cxn ang="0">
                  <a:pos x="58" y="264"/>
                </a:cxn>
                <a:cxn ang="0">
                  <a:pos x="51" y="271"/>
                </a:cxn>
                <a:cxn ang="0">
                  <a:pos x="45" y="280"/>
                </a:cxn>
                <a:cxn ang="0">
                  <a:pos x="40" y="294"/>
                </a:cxn>
                <a:cxn ang="0">
                  <a:pos x="33" y="294"/>
                </a:cxn>
                <a:cxn ang="0">
                  <a:pos x="28" y="313"/>
                </a:cxn>
                <a:cxn ang="0">
                  <a:pos x="20" y="316"/>
                </a:cxn>
                <a:cxn ang="0">
                  <a:pos x="15" y="322"/>
                </a:cxn>
                <a:cxn ang="0">
                  <a:pos x="9" y="323"/>
                </a:cxn>
                <a:cxn ang="0">
                  <a:pos x="1" y="315"/>
                </a:cxn>
                <a:cxn ang="0">
                  <a:pos x="4" y="308"/>
                </a:cxn>
                <a:cxn ang="0">
                  <a:pos x="5" y="300"/>
                </a:cxn>
                <a:cxn ang="0">
                  <a:pos x="5" y="282"/>
                </a:cxn>
                <a:cxn ang="0">
                  <a:pos x="5" y="270"/>
                </a:cxn>
                <a:cxn ang="0">
                  <a:pos x="12" y="263"/>
                </a:cxn>
                <a:cxn ang="0">
                  <a:pos x="16" y="250"/>
                </a:cxn>
                <a:cxn ang="0">
                  <a:pos x="11" y="243"/>
                </a:cxn>
                <a:cxn ang="0">
                  <a:pos x="19" y="237"/>
                </a:cxn>
                <a:cxn ang="0">
                  <a:pos x="20" y="219"/>
                </a:cxn>
                <a:cxn ang="0">
                  <a:pos x="25" y="211"/>
                </a:cxn>
                <a:cxn ang="0">
                  <a:pos x="27" y="199"/>
                </a:cxn>
                <a:cxn ang="0">
                  <a:pos x="24" y="189"/>
                </a:cxn>
                <a:cxn ang="0">
                  <a:pos x="23" y="178"/>
                </a:cxn>
                <a:cxn ang="0">
                  <a:pos x="23" y="161"/>
                </a:cxn>
                <a:cxn ang="0">
                  <a:pos x="30" y="161"/>
                </a:cxn>
                <a:cxn ang="0">
                  <a:pos x="23" y="151"/>
                </a:cxn>
              </a:cxnLst>
              <a:rect l="0" t="0" r="r" b="b"/>
              <a:pathLst>
                <a:path w="106" h="327">
                  <a:moveTo>
                    <a:pt x="31" y="146"/>
                  </a:moveTo>
                  <a:lnTo>
                    <a:pt x="27" y="144"/>
                  </a:lnTo>
                  <a:lnTo>
                    <a:pt x="27" y="141"/>
                  </a:lnTo>
                  <a:lnTo>
                    <a:pt x="25" y="140"/>
                  </a:lnTo>
                  <a:lnTo>
                    <a:pt x="25" y="139"/>
                  </a:lnTo>
                  <a:lnTo>
                    <a:pt x="24" y="139"/>
                  </a:lnTo>
                  <a:lnTo>
                    <a:pt x="23" y="130"/>
                  </a:lnTo>
                  <a:lnTo>
                    <a:pt x="24" y="128"/>
                  </a:lnTo>
                  <a:lnTo>
                    <a:pt x="25" y="129"/>
                  </a:lnTo>
                  <a:lnTo>
                    <a:pt x="28" y="128"/>
                  </a:lnTo>
                  <a:lnTo>
                    <a:pt x="30" y="125"/>
                  </a:lnTo>
                  <a:lnTo>
                    <a:pt x="28" y="121"/>
                  </a:lnTo>
                  <a:lnTo>
                    <a:pt x="27" y="123"/>
                  </a:lnTo>
                  <a:lnTo>
                    <a:pt x="23" y="121"/>
                  </a:lnTo>
                  <a:lnTo>
                    <a:pt x="18" y="123"/>
                  </a:lnTo>
                  <a:lnTo>
                    <a:pt x="17" y="120"/>
                  </a:lnTo>
                  <a:lnTo>
                    <a:pt x="16" y="120"/>
                  </a:lnTo>
                  <a:lnTo>
                    <a:pt x="15" y="120"/>
                  </a:lnTo>
                  <a:lnTo>
                    <a:pt x="13" y="124"/>
                  </a:lnTo>
                  <a:lnTo>
                    <a:pt x="16" y="126"/>
                  </a:lnTo>
                  <a:lnTo>
                    <a:pt x="16" y="128"/>
                  </a:lnTo>
                  <a:lnTo>
                    <a:pt x="13" y="129"/>
                  </a:lnTo>
                  <a:lnTo>
                    <a:pt x="13" y="128"/>
                  </a:lnTo>
                  <a:lnTo>
                    <a:pt x="10" y="128"/>
                  </a:lnTo>
                  <a:lnTo>
                    <a:pt x="10" y="129"/>
                  </a:lnTo>
                  <a:lnTo>
                    <a:pt x="9" y="126"/>
                  </a:lnTo>
                  <a:lnTo>
                    <a:pt x="8" y="126"/>
                  </a:lnTo>
                  <a:lnTo>
                    <a:pt x="2" y="129"/>
                  </a:lnTo>
                  <a:lnTo>
                    <a:pt x="2" y="126"/>
                  </a:lnTo>
                  <a:lnTo>
                    <a:pt x="2" y="124"/>
                  </a:lnTo>
                  <a:lnTo>
                    <a:pt x="4" y="124"/>
                  </a:lnTo>
                  <a:lnTo>
                    <a:pt x="5" y="121"/>
                  </a:lnTo>
                  <a:lnTo>
                    <a:pt x="6" y="123"/>
                  </a:lnTo>
                  <a:lnTo>
                    <a:pt x="10" y="123"/>
                  </a:lnTo>
                  <a:lnTo>
                    <a:pt x="12" y="124"/>
                  </a:lnTo>
                  <a:lnTo>
                    <a:pt x="13" y="121"/>
                  </a:lnTo>
                  <a:lnTo>
                    <a:pt x="13" y="119"/>
                  </a:lnTo>
                  <a:lnTo>
                    <a:pt x="10" y="118"/>
                  </a:lnTo>
                  <a:lnTo>
                    <a:pt x="10" y="115"/>
                  </a:lnTo>
                  <a:lnTo>
                    <a:pt x="9" y="115"/>
                  </a:lnTo>
                  <a:lnTo>
                    <a:pt x="8" y="118"/>
                  </a:lnTo>
                  <a:lnTo>
                    <a:pt x="4" y="114"/>
                  </a:lnTo>
                  <a:lnTo>
                    <a:pt x="2" y="116"/>
                  </a:lnTo>
                  <a:lnTo>
                    <a:pt x="2" y="113"/>
                  </a:lnTo>
                  <a:lnTo>
                    <a:pt x="2" y="107"/>
                  </a:lnTo>
                  <a:lnTo>
                    <a:pt x="5" y="104"/>
                  </a:lnTo>
                  <a:lnTo>
                    <a:pt x="6" y="102"/>
                  </a:lnTo>
                  <a:lnTo>
                    <a:pt x="4" y="100"/>
                  </a:lnTo>
                  <a:lnTo>
                    <a:pt x="4" y="97"/>
                  </a:lnTo>
                  <a:lnTo>
                    <a:pt x="5" y="97"/>
                  </a:lnTo>
                  <a:lnTo>
                    <a:pt x="10" y="93"/>
                  </a:lnTo>
                  <a:lnTo>
                    <a:pt x="9" y="90"/>
                  </a:lnTo>
                  <a:lnTo>
                    <a:pt x="6" y="90"/>
                  </a:lnTo>
                  <a:lnTo>
                    <a:pt x="8" y="87"/>
                  </a:lnTo>
                  <a:lnTo>
                    <a:pt x="9" y="87"/>
                  </a:lnTo>
                  <a:lnTo>
                    <a:pt x="9" y="84"/>
                  </a:lnTo>
                  <a:lnTo>
                    <a:pt x="9" y="82"/>
                  </a:lnTo>
                  <a:lnTo>
                    <a:pt x="11" y="81"/>
                  </a:lnTo>
                  <a:lnTo>
                    <a:pt x="11" y="78"/>
                  </a:lnTo>
                  <a:lnTo>
                    <a:pt x="12" y="78"/>
                  </a:lnTo>
                  <a:lnTo>
                    <a:pt x="12" y="76"/>
                  </a:lnTo>
                  <a:lnTo>
                    <a:pt x="15" y="74"/>
                  </a:lnTo>
                  <a:lnTo>
                    <a:pt x="13" y="72"/>
                  </a:lnTo>
                  <a:lnTo>
                    <a:pt x="15" y="69"/>
                  </a:lnTo>
                  <a:lnTo>
                    <a:pt x="18" y="69"/>
                  </a:lnTo>
                  <a:lnTo>
                    <a:pt x="17" y="66"/>
                  </a:lnTo>
                  <a:lnTo>
                    <a:pt x="19" y="61"/>
                  </a:lnTo>
                  <a:lnTo>
                    <a:pt x="20" y="61"/>
                  </a:lnTo>
                  <a:lnTo>
                    <a:pt x="20" y="59"/>
                  </a:lnTo>
                  <a:lnTo>
                    <a:pt x="21" y="57"/>
                  </a:lnTo>
                  <a:lnTo>
                    <a:pt x="24" y="57"/>
                  </a:lnTo>
                  <a:lnTo>
                    <a:pt x="25" y="55"/>
                  </a:lnTo>
                  <a:lnTo>
                    <a:pt x="26" y="55"/>
                  </a:lnTo>
                  <a:lnTo>
                    <a:pt x="25" y="51"/>
                  </a:lnTo>
                  <a:lnTo>
                    <a:pt x="30" y="47"/>
                  </a:lnTo>
                  <a:lnTo>
                    <a:pt x="28" y="45"/>
                  </a:lnTo>
                  <a:lnTo>
                    <a:pt x="28" y="43"/>
                  </a:lnTo>
                  <a:lnTo>
                    <a:pt x="30" y="41"/>
                  </a:lnTo>
                  <a:lnTo>
                    <a:pt x="31" y="40"/>
                  </a:lnTo>
                  <a:lnTo>
                    <a:pt x="32" y="36"/>
                  </a:lnTo>
                  <a:lnTo>
                    <a:pt x="33" y="35"/>
                  </a:lnTo>
                  <a:lnTo>
                    <a:pt x="36" y="35"/>
                  </a:lnTo>
                  <a:lnTo>
                    <a:pt x="36" y="31"/>
                  </a:lnTo>
                  <a:lnTo>
                    <a:pt x="38" y="28"/>
                  </a:lnTo>
                  <a:lnTo>
                    <a:pt x="40" y="27"/>
                  </a:lnTo>
                  <a:lnTo>
                    <a:pt x="40" y="26"/>
                  </a:lnTo>
                  <a:lnTo>
                    <a:pt x="40" y="24"/>
                  </a:lnTo>
                  <a:lnTo>
                    <a:pt x="41" y="24"/>
                  </a:lnTo>
                  <a:lnTo>
                    <a:pt x="45" y="19"/>
                  </a:lnTo>
                  <a:lnTo>
                    <a:pt x="46" y="20"/>
                  </a:lnTo>
                  <a:lnTo>
                    <a:pt x="48" y="15"/>
                  </a:lnTo>
                  <a:lnTo>
                    <a:pt x="50" y="15"/>
                  </a:lnTo>
                  <a:lnTo>
                    <a:pt x="53" y="6"/>
                  </a:lnTo>
                  <a:lnTo>
                    <a:pt x="58" y="2"/>
                  </a:lnTo>
                  <a:lnTo>
                    <a:pt x="62" y="5"/>
                  </a:lnTo>
                  <a:lnTo>
                    <a:pt x="62" y="4"/>
                  </a:lnTo>
                  <a:lnTo>
                    <a:pt x="61" y="1"/>
                  </a:lnTo>
                  <a:lnTo>
                    <a:pt x="61" y="0"/>
                  </a:lnTo>
                  <a:lnTo>
                    <a:pt x="64" y="1"/>
                  </a:lnTo>
                  <a:lnTo>
                    <a:pt x="63" y="12"/>
                  </a:lnTo>
                  <a:lnTo>
                    <a:pt x="63" y="14"/>
                  </a:lnTo>
                  <a:lnTo>
                    <a:pt x="62" y="15"/>
                  </a:lnTo>
                  <a:lnTo>
                    <a:pt x="63" y="17"/>
                  </a:lnTo>
                  <a:lnTo>
                    <a:pt x="61" y="21"/>
                  </a:lnTo>
                  <a:lnTo>
                    <a:pt x="62" y="24"/>
                  </a:lnTo>
                  <a:lnTo>
                    <a:pt x="62" y="40"/>
                  </a:lnTo>
                  <a:lnTo>
                    <a:pt x="61" y="37"/>
                  </a:lnTo>
                  <a:lnTo>
                    <a:pt x="61" y="37"/>
                  </a:lnTo>
                  <a:lnTo>
                    <a:pt x="61" y="42"/>
                  </a:lnTo>
                  <a:lnTo>
                    <a:pt x="59" y="43"/>
                  </a:lnTo>
                  <a:lnTo>
                    <a:pt x="56" y="41"/>
                  </a:lnTo>
                  <a:lnTo>
                    <a:pt x="56" y="43"/>
                  </a:lnTo>
                  <a:lnTo>
                    <a:pt x="58" y="47"/>
                  </a:lnTo>
                  <a:lnTo>
                    <a:pt x="58" y="48"/>
                  </a:lnTo>
                  <a:lnTo>
                    <a:pt x="57" y="48"/>
                  </a:lnTo>
                  <a:lnTo>
                    <a:pt x="58" y="52"/>
                  </a:lnTo>
                  <a:lnTo>
                    <a:pt x="56" y="53"/>
                  </a:lnTo>
                  <a:lnTo>
                    <a:pt x="58" y="57"/>
                  </a:lnTo>
                  <a:lnTo>
                    <a:pt x="56" y="62"/>
                  </a:lnTo>
                  <a:lnTo>
                    <a:pt x="58" y="62"/>
                  </a:lnTo>
                  <a:lnTo>
                    <a:pt x="58" y="66"/>
                  </a:lnTo>
                  <a:lnTo>
                    <a:pt x="58" y="67"/>
                  </a:lnTo>
                  <a:lnTo>
                    <a:pt x="55" y="67"/>
                  </a:lnTo>
                  <a:lnTo>
                    <a:pt x="55" y="69"/>
                  </a:lnTo>
                  <a:lnTo>
                    <a:pt x="54" y="71"/>
                  </a:lnTo>
                  <a:lnTo>
                    <a:pt x="54" y="72"/>
                  </a:lnTo>
                  <a:lnTo>
                    <a:pt x="54" y="71"/>
                  </a:lnTo>
                  <a:lnTo>
                    <a:pt x="54" y="73"/>
                  </a:lnTo>
                  <a:lnTo>
                    <a:pt x="54" y="74"/>
                  </a:lnTo>
                  <a:lnTo>
                    <a:pt x="56" y="73"/>
                  </a:lnTo>
                  <a:lnTo>
                    <a:pt x="56" y="76"/>
                  </a:lnTo>
                  <a:lnTo>
                    <a:pt x="57" y="77"/>
                  </a:lnTo>
                  <a:lnTo>
                    <a:pt x="57" y="79"/>
                  </a:lnTo>
                  <a:lnTo>
                    <a:pt x="58" y="78"/>
                  </a:lnTo>
                  <a:lnTo>
                    <a:pt x="61" y="79"/>
                  </a:lnTo>
                  <a:lnTo>
                    <a:pt x="61" y="78"/>
                  </a:lnTo>
                  <a:lnTo>
                    <a:pt x="58" y="76"/>
                  </a:lnTo>
                  <a:lnTo>
                    <a:pt x="59" y="72"/>
                  </a:lnTo>
                  <a:lnTo>
                    <a:pt x="65" y="76"/>
                  </a:lnTo>
                  <a:lnTo>
                    <a:pt x="68" y="79"/>
                  </a:lnTo>
                  <a:lnTo>
                    <a:pt x="69" y="78"/>
                  </a:lnTo>
                  <a:lnTo>
                    <a:pt x="68" y="74"/>
                  </a:lnTo>
                  <a:lnTo>
                    <a:pt x="70" y="77"/>
                  </a:lnTo>
                  <a:lnTo>
                    <a:pt x="69" y="81"/>
                  </a:lnTo>
                  <a:lnTo>
                    <a:pt x="68" y="82"/>
                  </a:lnTo>
                  <a:lnTo>
                    <a:pt x="68" y="90"/>
                  </a:lnTo>
                  <a:lnTo>
                    <a:pt x="65" y="94"/>
                  </a:lnTo>
                  <a:lnTo>
                    <a:pt x="65" y="97"/>
                  </a:lnTo>
                  <a:lnTo>
                    <a:pt x="65" y="97"/>
                  </a:lnTo>
                  <a:lnTo>
                    <a:pt x="69" y="97"/>
                  </a:lnTo>
                  <a:lnTo>
                    <a:pt x="70" y="94"/>
                  </a:lnTo>
                  <a:lnTo>
                    <a:pt x="74" y="97"/>
                  </a:lnTo>
                  <a:lnTo>
                    <a:pt x="73" y="94"/>
                  </a:lnTo>
                  <a:lnTo>
                    <a:pt x="76" y="93"/>
                  </a:lnTo>
                  <a:lnTo>
                    <a:pt x="79" y="97"/>
                  </a:lnTo>
                  <a:lnTo>
                    <a:pt x="81" y="100"/>
                  </a:lnTo>
                  <a:lnTo>
                    <a:pt x="84" y="98"/>
                  </a:lnTo>
                  <a:lnTo>
                    <a:pt x="89" y="98"/>
                  </a:lnTo>
                  <a:lnTo>
                    <a:pt x="89" y="102"/>
                  </a:lnTo>
                  <a:lnTo>
                    <a:pt x="91" y="104"/>
                  </a:lnTo>
                  <a:lnTo>
                    <a:pt x="93" y="104"/>
                  </a:lnTo>
                  <a:lnTo>
                    <a:pt x="94" y="108"/>
                  </a:lnTo>
                  <a:lnTo>
                    <a:pt x="94" y="109"/>
                  </a:lnTo>
                  <a:lnTo>
                    <a:pt x="96" y="116"/>
                  </a:lnTo>
                  <a:lnTo>
                    <a:pt x="96" y="123"/>
                  </a:lnTo>
                  <a:lnTo>
                    <a:pt x="99" y="125"/>
                  </a:lnTo>
                  <a:lnTo>
                    <a:pt x="99" y="129"/>
                  </a:lnTo>
                  <a:lnTo>
                    <a:pt x="103" y="135"/>
                  </a:lnTo>
                  <a:lnTo>
                    <a:pt x="103" y="142"/>
                  </a:lnTo>
                  <a:lnTo>
                    <a:pt x="104" y="146"/>
                  </a:lnTo>
                  <a:lnTo>
                    <a:pt x="106" y="149"/>
                  </a:lnTo>
                  <a:lnTo>
                    <a:pt x="104" y="149"/>
                  </a:lnTo>
                  <a:lnTo>
                    <a:pt x="102" y="146"/>
                  </a:lnTo>
                  <a:lnTo>
                    <a:pt x="103" y="155"/>
                  </a:lnTo>
                  <a:lnTo>
                    <a:pt x="102" y="155"/>
                  </a:lnTo>
                  <a:lnTo>
                    <a:pt x="102" y="154"/>
                  </a:lnTo>
                  <a:lnTo>
                    <a:pt x="101" y="156"/>
                  </a:lnTo>
                  <a:lnTo>
                    <a:pt x="101" y="156"/>
                  </a:lnTo>
                  <a:lnTo>
                    <a:pt x="101" y="159"/>
                  </a:lnTo>
                  <a:lnTo>
                    <a:pt x="100" y="159"/>
                  </a:lnTo>
                  <a:lnTo>
                    <a:pt x="100" y="161"/>
                  </a:lnTo>
                  <a:lnTo>
                    <a:pt x="99" y="162"/>
                  </a:lnTo>
                  <a:lnTo>
                    <a:pt x="98" y="160"/>
                  </a:lnTo>
                  <a:lnTo>
                    <a:pt x="96" y="161"/>
                  </a:lnTo>
                  <a:lnTo>
                    <a:pt x="95" y="163"/>
                  </a:lnTo>
                  <a:lnTo>
                    <a:pt x="95" y="166"/>
                  </a:lnTo>
                  <a:lnTo>
                    <a:pt x="94" y="171"/>
                  </a:lnTo>
                  <a:lnTo>
                    <a:pt x="93" y="170"/>
                  </a:lnTo>
                  <a:lnTo>
                    <a:pt x="93" y="166"/>
                  </a:lnTo>
                  <a:lnTo>
                    <a:pt x="94" y="162"/>
                  </a:lnTo>
                  <a:lnTo>
                    <a:pt x="92" y="160"/>
                  </a:lnTo>
                  <a:lnTo>
                    <a:pt x="92" y="157"/>
                  </a:lnTo>
                  <a:lnTo>
                    <a:pt x="94" y="155"/>
                  </a:lnTo>
                  <a:lnTo>
                    <a:pt x="92" y="155"/>
                  </a:lnTo>
                  <a:lnTo>
                    <a:pt x="92" y="149"/>
                  </a:lnTo>
                  <a:lnTo>
                    <a:pt x="91" y="149"/>
                  </a:lnTo>
                  <a:lnTo>
                    <a:pt x="87" y="151"/>
                  </a:lnTo>
                  <a:lnTo>
                    <a:pt x="88" y="156"/>
                  </a:lnTo>
                  <a:lnTo>
                    <a:pt x="87" y="157"/>
                  </a:lnTo>
                  <a:lnTo>
                    <a:pt x="86" y="156"/>
                  </a:lnTo>
                  <a:lnTo>
                    <a:pt x="86" y="161"/>
                  </a:lnTo>
                  <a:lnTo>
                    <a:pt x="85" y="161"/>
                  </a:lnTo>
                  <a:lnTo>
                    <a:pt x="84" y="160"/>
                  </a:lnTo>
                  <a:lnTo>
                    <a:pt x="83" y="162"/>
                  </a:lnTo>
                  <a:lnTo>
                    <a:pt x="81" y="160"/>
                  </a:lnTo>
                  <a:lnTo>
                    <a:pt x="83" y="157"/>
                  </a:lnTo>
                  <a:lnTo>
                    <a:pt x="83" y="154"/>
                  </a:lnTo>
                  <a:lnTo>
                    <a:pt x="81" y="154"/>
                  </a:lnTo>
                  <a:lnTo>
                    <a:pt x="80" y="154"/>
                  </a:lnTo>
                  <a:lnTo>
                    <a:pt x="80" y="157"/>
                  </a:lnTo>
                  <a:lnTo>
                    <a:pt x="79" y="159"/>
                  </a:lnTo>
                  <a:lnTo>
                    <a:pt x="80" y="167"/>
                  </a:lnTo>
                  <a:lnTo>
                    <a:pt x="78" y="167"/>
                  </a:lnTo>
                  <a:lnTo>
                    <a:pt x="77" y="168"/>
                  </a:lnTo>
                  <a:lnTo>
                    <a:pt x="79" y="173"/>
                  </a:lnTo>
                  <a:lnTo>
                    <a:pt x="78" y="173"/>
                  </a:lnTo>
                  <a:lnTo>
                    <a:pt x="78" y="180"/>
                  </a:lnTo>
                  <a:lnTo>
                    <a:pt x="80" y="181"/>
                  </a:lnTo>
                  <a:lnTo>
                    <a:pt x="80" y="183"/>
                  </a:lnTo>
                  <a:lnTo>
                    <a:pt x="81" y="186"/>
                  </a:lnTo>
                  <a:lnTo>
                    <a:pt x="81" y="187"/>
                  </a:lnTo>
                  <a:lnTo>
                    <a:pt x="80" y="186"/>
                  </a:lnTo>
                  <a:lnTo>
                    <a:pt x="80" y="189"/>
                  </a:lnTo>
                  <a:lnTo>
                    <a:pt x="78" y="187"/>
                  </a:lnTo>
                  <a:lnTo>
                    <a:pt x="78" y="189"/>
                  </a:lnTo>
                  <a:lnTo>
                    <a:pt x="80" y="194"/>
                  </a:lnTo>
                  <a:lnTo>
                    <a:pt x="78" y="199"/>
                  </a:lnTo>
                  <a:lnTo>
                    <a:pt x="76" y="193"/>
                  </a:lnTo>
                  <a:lnTo>
                    <a:pt x="74" y="194"/>
                  </a:lnTo>
                  <a:lnTo>
                    <a:pt x="76" y="197"/>
                  </a:lnTo>
                  <a:lnTo>
                    <a:pt x="76" y="203"/>
                  </a:lnTo>
                  <a:lnTo>
                    <a:pt x="73" y="203"/>
                  </a:lnTo>
                  <a:lnTo>
                    <a:pt x="74" y="207"/>
                  </a:lnTo>
                  <a:lnTo>
                    <a:pt x="74" y="211"/>
                  </a:lnTo>
                  <a:lnTo>
                    <a:pt x="73" y="215"/>
                  </a:lnTo>
                  <a:lnTo>
                    <a:pt x="73" y="215"/>
                  </a:lnTo>
                  <a:lnTo>
                    <a:pt x="74" y="218"/>
                  </a:lnTo>
                  <a:lnTo>
                    <a:pt x="72" y="222"/>
                  </a:lnTo>
                  <a:lnTo>
                    <a:pt x="71" y="219"/>
                  </a:lnTo>
                  <a:lnTo>
                    <a:pt x="70" y="219"/>
                  </a:lnTo>
                  <a:lnTo>
                    <a:pt x="70" y="224"/>
                  </a:lnTo>
                  <a:lnTo>
                    <a:pt x="70" y="228"/>
                  </a:lnTo>
                  <a:lnTo>
                    <a:pt x="69" y="225"/>
                  </a:lnTo>
                  <a:lnTo>
                    <a:pt x="68" y="225"/>
                  </a:lnTo>
                  <a:lnTo>
                    <a:pt x="68" y="230"/>
                  </a:lnTo>
                  <a:lnTo>
                    <a:pt x="69" y="235"/>
                  </a:lnTo>
                  <a:lnTo>
                    <a:pt x="69" y="238"/>
                  </a:lnTo>
                  <a:lnTo>
                    <a:pt x="70" y="239"/>
                  </a:lnTo>
                  <a:lnTo>
                    <a:pt x="69" y="240"/>
                  </a:lnTo>
                  <a:lnTo>
                    <a:pt x="68" y="245"/>
                  </a:lnTo>
                  <a:lnTo>
                    <a:pt x="68" y="245"/>
                  </a:lnTo>
                  <a:lnTo>
                    <a:pt x="66" y="243"/>
                  </a:lnTo>
                  <a:lnTo>
                    <a:pt x="64" y="242"/>
                  </a:lnTo>
                  <a:lnTo>
                    <a:pt x="64" y="244"/>
                  </a:lnTo>
                  <a:lnTo>
                    <a:pt x="63" y="248"/>
                  </a:lnTo>
                  <a:lnTo>
                    <a:pt x="62" y="243"/>
                  </a:lnTo>
                  <a:lnTo>
                    <a:pt x="58" y="243"/>
                  </a:lnTo>
                  <a:lnTo>
                    <a:pt x="58" y="251"/>
                  </a:lnTo>
                  <a:lnTo>
                    <a:pt x="57" y="250"/>
                  </a:lnTo>
                  <a:lnTo>
                    <a:pt x="57" y="258"/>
                  </a:lnTo>
                  <a:lnTo>
                    <a:pt x="57" y="259"/>
                  </a:lnTo>
                  <a:lnTo>
                    <a:pt x="56" y="258"/>
                  </a:lnTo>
                  <a:lnTo>
                    <a:pt x="55" y="260"/>
                  </a:lnTo>
                  <a:lnTo>
                    <a:pt x="56" y="263"/>
                  </a:lnTo>
                  <a:lnTo>
                    <a:pt x="58" y="263"/>
                  </a:lnTo>
                  <a:lnTo>
                    <a:pt x="58" y="264"/>
                  </a:lnTo>
                  <a:lnTo>
                    <a:pt x="56" y="265"/>
                  </a:lnTo>
                  <a:lnTo>
                    <a:pt x="55" y="264"/>
                  </a:lnTo>
                  <a:lnTo>
                    <a:pt x="55" y="266"/>
                  </a:lnTo>
                  <a:lnTo>
                    <a:pt x="55" y="269"/>
                  </a:lnTo>
                  <a:lnTo>
                    <a:pt x="54" y="269"/>
                  </a:lnTo>
                  <a:lnTo>
                    <a:pt x="51" y="266"/>
                  </a:lnTo>
                  <a:lnTo>
                    <a:pt x="51" y="271"/>
                  </a:lnTo>
                  <a:lnTo>
                    <a:pt x="49" y="268"/>
                  </a:lnTo>
                  <a:lnTo>
                    <a:pt x="46" y="268"/>
                  </a:lnTo>
                  <a:lnTo>
                    <a:pt x="46" y="271"/>
                  </a:lnTo>
                  <a:lnTo>
                    <a:pt x="48" y="275"/>
                  </a:lnTo>
                  <a:lnTo>
                    <a:pt x="46" y="275"/>
                  </a:lnTo>
                  <a:lnTo>
                    <a:pt x="47" y="280"/>
                  </a:lnTo>
                  <a:lnTo>
                    <a:pt x="45" y="280"/>
                  </a:lnTo>
                  <a:lnTo>
                    <a:pt x="45" y="284"/>
                  </a:lnTo>
                  <a:lnTo>
                    <a:pt x="42" y="280"/>
                  </a:lnTo>
                  <a:lnTo>
                    <a:pt x="41" y="280"/>
                  </a:lnTo>
                  <a:lnTo>
                    <a:pt x="42" y="286"/>
                  </a:lnTo>
                  <a:lnTo>
                    <a:pt x="41" y="289"/>
                  </a:lnTo>
                  <a:lnTo>
                    <a:pt x="40" y="289"/>
                  </a:lnTo>
                  <a:lnTo>
                    <a:pt x="40" y="294"/>
                  </a:lnTo>
                  <a:lnTo>
                    <a:pt x="39" y="294"/>
                  </a:lnTo>
                  <a:lnTo>
                    <a:pt x="38" y="291"/>
                  </a:lnTo>
                  <a:lnTo>
                    <a:pt x="38" y="295"/>
                  </a:lnTo>
                  <a:lnTo>
                    <a:pt x="36" y="296"/>
                  </a:lnTo>
                  <a:lnTo>
                    <a:pt x="35" y="296"/>
                  </a:lnTo>
                  <a:lnTo>
                    <a:pt x="34" y="292"/>
                  </a:lnTo>
                  <a:lnTo>
                    <a:pt x="33" y="294"/>
                  </a:lnTo>
                  <a:lnTo>
                    <a:pt x="31" y="298"/>
                  </a:lnTo>
                  <a:lnTo>
                    <a:pt x="34" y="303"/>
                  </a:lnTo>
                  <a:lnTo>
                    <a:pt x="32" y="305"/>
                  </a:lnTo>
                  <a:lnTo>
                    <a:pt x="31" y="310"/>
                  </a:lnTo>
                  <a:lnTo>
                    <a:pt x="30" y="307"/>
                  </a:lnTo>
                  <a:lnTo>
                    <a:pt x="28" y="308"/>
                  </a:lnTo>
                  <a:lnTo>
                    <a:pt x="28" y="313"/>
                  </a:lnTo>
                  <a:lnTo>
                    <a:pt x="27" y="308"/>
                  </a:lnTo>
                  <a:lnTo>
                    <a:pt x="26" y="317"/>
                  </a:lnTo>
                  <a:lnTo>
                    <a:pt x="24" y="316"/>
                  </a:lnTo>
                  <a:lnTo>
                    <a:pt x="24" y="317"/>
                  </a:lnTo>
                  <a:lnTo>
                    <a:pt x="21" y="316"/>
                  </a:lnTo>
                  <a:lnTo>
                    <a:pt x="20" y="313"/>
                  </a:lnTo>
                  <a:lnTo>
                    <a:pt x="20" y="316"/>
                  </a:lnTo>
                  <a:lnTo>
                    <a:pt x="18" y="316"/>
                  </a:lnTo>
                  <a:lnTo>
                    <a:pt x="19" y="318"/>
                  </a:lnTo>
                  <a:lnTo>
                    <a:pt x="18" y="321"/>
                  </a:lnTo>
                  <a:lnTo>
                    <a:pt x="17" y="317"/>
                  </a:lnTo>
                  <a:lnTo>
                    <a:pt x="16" y="320"/>
                  </a:lnTo>
                  <a:lnTo>
                    <a:pt x="16" y="318"/>
                  </a:lnTo>
                  <a:lnTo>
                    <a:pt x="15" y="322"/>
                  </a:lnTo>
                  <a:lnTo>
                    <a:pt x="16" y="323"/>
                  </a:lnTo>
                  <a:lnTo>
                    <a:pt x="15" y="323"/>
                  </a:lnTo>
                  <a:lnTo>
                    <a:pt x="12" y="324"/>
                  </a:lnTo>
                  <a:lnTo>
                    <a:pt x="11" y="322"/>
                  </a:lnTo>
                  <a:lnTo>
                    <a:pt x="11" y="324"/>
                  </a:lnTo>
                  <a:lnTo>
                    <a:pt x="10" y="327"/>
                  </a:lnTo>
                  <a:lnTo>
                    <a:pt x="9" y="323"/>
                  </a:lnTo>
                  <a:lnTo>
                    <a:pt x="6" y="327"/>
                  </a:lnTo>
                  <a:lnTo>
                    <a:pt x="5" y="322"/>
                  </a:lnTo>
                  <a:lnTo>
                    <a:pt x="1" y="326"/>
                  </a:lnTo>
                  <a:lnTo>
                    <a:pt x="2" y="323"/>
                  </a:lnTo>
                  <a:lnTo>
                    <a:pt x="1" y="322"/>
                  </a:lnTo>
                  <a:lnTo>
                    <a:pt x="3" y="317"/>
                  </a:lnTo>
                  <a:lnTo>
                    <a:pt x="1" y="315"/>
                  </a:lnTo>
                  <a:lnTo>
                    <a:pt x="0" y="316"/>
                  </a:lnTo>
                  <a:lnTo>
                    <a:pt x="0" y="312"/>
                  </a:lnTo>
                  <a:lnTo>
                    <a:pt x="1" y="312"/>
                  </a:lnTo>
                  <a:lnTo>
                    <a:pt x="1" y="311"/>
                  </a:lnTo>
                  <a:lnTo>
                    <a:pt x="0" y="307"/>
                  </a:lnTo>
                  <a:lnTo>
                    <a:pt x="0" y="305"/>
                  </a:lnTo>
                  <a:lnTo>
                    <a:pt x="4" y="308"/>
                  </a:lnTo>
                  <a:lnTo>
                    <a:pt x="4" y="307"/>
                  </a:lnTo>
                  <a:lnTo>
                    <a:pt x="6" y="306"/>
                  </a:lnTo>
                  <a:lnTo>
                    <a:pt x="8" y="307"/>
                  </a:lnTo>
                  <a:lnTo>
                    <a:pt x="9" y="306"/>
                  </a:lnTo>
                  <a:lnTo>
                    <a:pt x="9" y="303"/>
                  </a:lnTo>
                  <a:lnTo>
                    <a:pt x="6" y="302"/>
                  </a:lnTo>
                  <a:lnTo>
                    <a:pt x="5" y="300"/>
                  </a:lnTo>
                  <a:lnTo>
                    <a:pt x="10" y="294"/>
                  </a:lnTo>
                  <a:lnTo>
                    <a:pt x="5" y="291"/>
                  </a:lnTo>
                  <a:lnTo>
                    <a:pt x="4" y="289"/>
                  </a:lnTo>
                  <a:lnTo>
                    <a:pt x="3" y="287"/>
                  </a:lnTo>
                  <a:lnTo>
                    <a:pt x="4" y="285"/>
                  </a:lnTo>
                  <a:lnTo>
                    <a:pt x="6" y="284"/>
                  </a:lnTo>
                  <a:lnTo>
                    <a:pt x="5" y="282"/>
                  </a:lnTo>
                  <a:lnTo>
                    <a:pt x="5" y="280"/>
                  </a:lnTo>
                  <a:lnTo>
                    <a:pt x="5" y="280"/>
                  </a:lnTo>
                  <a:lnTo>
                    <a:pt x="6" y="279"/>
                  </a:lnTo>
                  <a:lnTo>
                    <a:pt x="9" y="276"/>
                  </a:lnTo>
                  <a:lnTo>
                    <a:pt x="6" y="275"/>
                  </a:lnTo>
                  <a:lnTo>
                    <a:pt x="6" y="270"/>
                  </a:lnTo>
                  <a:lnTo>
                    <a:pt x="5" y="270"/>
                  </a:lnTo>
                  <a:lnTo>
                    <a:pt x="5" y="266"/>
                  </a:lnTo>
                  <a:lnTo>
                    <a:pt x="9" y="266"/>
                  </a:lnTo>
                  <a:lnTo>
                    <a:pt x="10" y="268"/>
                  </a:lnTo>
                  <a:lnTo>
                    <a:pt x="11" y="265"/>
                  </a:lnTo>
                  <a:lnTo>
                    <a:pt x="15" y="264"/>
                  </a:lnTo>
                  <a:lnTo>
                    <a:pt x="13" y="263"/>
                  </a:lnTo>
                  <a:lnTo>
                    <a:pt x="12" y="263"/>
                  </a:lnTo>
                  <a:lnTo>
                    <a:pt x="10" y="259"/>
                  </a:lnTo>
                  <a:lnTo>
                    <a:pt x="13" y="256"/>
                  </a:lnTo>
                  <a:lnTo>
                    <a:pt x="12" y="255"/>
                  </a:lnTo>
                  <a:lnTo>
                    <a:pt x="13" y="254"/>
                  </a:lnTo>
                  <a:lnTo>
                    <a:pt x="11" y="254"/>
                  </a:lnTo>
                  <a:lnTo>
                    <a:pt x="11" y="251"/>
                  </a:lnTo>
                  <a:lnTo>
                    <a:pt x="16" y="250"/>
                  </a:lnTo>
                  <a:lnTo>
                    <a:pt x="15" y="249"/>
                  </a:lnTo>
                  <a:lnTo>
                    <a:pt x="16" y="246"/>
                  </a:lnTo>
                  <a:lnTo>
                    <a:pt x="15" y="245"/>
                  </a:lnTo>
                  <a:lnTo>
                    <a:pt x="15" y="244"/>
                  </a:lnTo>
                  <a:lnTo>
                    <a:pt x="12" y="246"/>
                  </a:lnTo>
                  <a:lnTo>
                    <a:pt x="12" y="244"/>
                  </a:lnTo>
                  <a:lnTo>
                    <a:pt x="11" y="243"/>
                  </a:lnTo>
                  <a:lnTo>
                    <a:pt x="16" y="240"/>
                  </a:lnTo>
                  <a:lnTo>
                    <a:pt x="15" y="238"/>
                  </a:lnTo>
                  <a:lnTo>
                    <a:pt x="13" y="238"/>
                  </a:lnTo>
                  <a:lnTo>
                    <a:pt x="13" y="235"/>
                  </a:lnTo>
                  <a:lnTo>
                    <a:pt x="15" y="233"/>
                  </a:lnTo>
                  <a:lnTo>
                    <a:pt x="16" y="233"/>
                  </a:lnTo>
                  <a:lnTo>
                    <a:pt x="19" y="237"/>
                  </a:lnTo>
                  <a:lnTo>
                    <a:pt x="20" y="234"/>
                  </a:lnTo>
                  <a:lnTo>
                    <a:pt x="18" y="228"/>
                  </a:lnTo>
                  <a:lnTo>
                    <a:pt x="17" y="228"/>
                  </a:lnTo>
                  <a:lnTo>
                    <a:pt x="17" y="225"/>
                  </a:lnTo>
                  <a:lnTo>
                    <a:pt x="17" y="224"/>
                  </a:lnTo>
                  <a:lnTo>
                    <a:pt x="19" y="223"/>
                  </a:lnTo>
                  <a:lnTo>
                    <a:pt x="20" y="219"/>
                  </a:lnTo>
                  <a:lnTo>
                    <a:pt x="21" y="222"/>
                  </a:lnTo>
                  <a:lnTo>
                    <a:pt x="23" y="220"/>
                  </a:lnTo>
                  <a:lnTo>
                    <a:pt x="23" y="218"/>
                  </a:lnTo>
                  <a:lnTo>
                    <a:pt x="23" y="217"/>
                  </a:lnTo>
                  <a:lnTo>
                    <a:pt x="25" y="215"/>
                  </a:lnTo>
                  <a:lnTo>
                    <a:pt x="24" y="211"/>
                  </a:lnTo>
                  <a:lnTo>
                    <a:pt x="25" y="211"/>
                  </a:lnTo>
                  <a:lnTo>
                    <a:pt x="28" y="215"/>
                  </a:lnTo>
                  <a:lnTo>
                    <a:pt x="30" y="214"/>
                  </a:lnTo>
                  <a:lnTo>
                    <a:pt x="32" y="211"/>
                  </a:lnTo>
                  <a:lnTo>
                    <a:pt x="31" y="206"/>
                  </a:lnTo>
                  <a:lnTo>
                    <a:pt x="28" y="206"/>
                  </a:lnTo>
                  <a:lnTo>
                    <a:pt x="27" y="203"/>
                  </a:lnTo>
                  <a:lnTo>
                    <a:pt x="27" y="199"/>
                  </a:lnTo>
                  <a:lnTo>
                    <a:pt x="30" y="198"/>
                  </a:lnTo>
                  <a:lnTo>
                    <a:pt x="30" y="197"/>
                  </a:lnTo>
                  <a:lnTo>
                    <a:pt x="28" y="196"/>
                  </a:lnTo>
                  <a:lnTo>
                    <a:pt x="27" y="193"/>
                  </a:lnTo>
                  <a:lnTo>
                    <a:pt x="27" y="191"/>
                  </a:lnTo>
                  <a:lnTo>
                    <a:pt x="25" y="191"/>
                  </a:lnTo>
                  <a:lnTo>
                    <a:pt x="24" y="189"/>
                  </a:lnTo>
                  <a:lnTo>
                    <a:pt x="24" y="188"/>
                  </a:lnTo>
                  <a:lnTo>
                    <a:pt x="21" y="188"/>
                  </a:lnTo>
                  <a:lnTo>
                    <a:pt x="21" y="187"/>
                  </a:lnTo>
                  <a:lnTo>
                    <a:pt x="25" y="183"/>
                  </a:lnTo>
                  <a:lnTo>
                    <a:pt x="23" y="181"/>
                  </a:lnTo>
                  <a:lnTo>
                    <a:pt x="24" y="180"/>
                  </a:lnTo>
                  <a:lnTo>
                    <a:pt x="23" y="178"/>
                  </a:lnTo>
                  <a:lnTo>
                    <a:pt x="25" y="176"/>
                  </a:lnTo>
                  <a:lnTo>
                    <a:pt x="23" y="175"/>
                  </a:lnTo>
                  <a:lnTo>
                    <a:pt x="23" y="172"/>
                  </a:lnTo>
                  <a:lnTo>
                    <a:pt x="24" y="172"/>
                  </a:lnTo>
                  <a:lnTo>
                    <a:pt x="23" y="170"/>
                  </a:lnTo>
                  <a:lnTo>
                    <a:pt x="24" y="168"/>
                  </a:lnTo>
                  <a:lnTo>
                    <a:pt x="23" y="161"/>
                  </a:lnTo>
                  <a:lnTo>
                    <a:pt x="24" y="160"/>
                  </a:lnTo>
                  <a:lnTo>
                    <a:pt x="27" y="168"/>
                  </a:lnTo>
                  <a:lnTo>
                    <a:pt x="28" y="168"/>
                  </a:lnTo>
                  <a:lnTo>
                    <a:pt x="30" y="166"/>
                  </a:lnTo>
                  <a:lnTo>
                    <a:pt x="28" y="166"/>
                  </a:lnTo>
                  <a:lnTo>
                    <a:pt x="28" y="162"/>
                  </a:lnTo>
                  <a:lnTo>
                    <a:pt x="30" y="161"/>
                  </a:lnTo>
                  <a:lnTo>
                    <a:pt x="30" y="160"/>
                  </a:lnTo>
                  <a:lnTo>
                    <a:pt x="28" y="159"/>
                  </a:lnTo>
                  <a:lnTo>
                    <a:pt x="28" y="157"/>
                  </a:lnTo>
                  <a:lnTo>
                    <a:pt x="26" y="157"/>
                  </a:lnTo>
                  <a:lnTo>
                    <a:pt x="27" y="154"/>
                  </a:lnTo>
                  <a:lnTo>
                    <a:pt x="25" y="154"/>
                  </a:lnTo>
                  <a:lnTo>
                    <a:pt x="23" y="151"/>
                  </a:lnTo>
                  <a:lnTo>
                    <a:pt x="25" y="147"/>
                  </a:lnTo>
                  <a:lnTo>
                    <a:pt x="31" y="149"/>
                  </a:lnTo>
                  <a:lnTo>
                    <a:pt x="31" y="146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32" name="Rectangle 1298" descr="30%"/>
            <p:cNvSpPr>
              <a:spLocks noChangeArrowheads="1"/>
            </p:cNvSpPr>
            <p:nvPr/>
          </p:nvSpPr>
          <p:spPr bwMode="auto">
            <a:xfrm>
              <a:off x="4179670" y="4976667"/>
              <a:ext cx="0" cy="0"/>
            </a:xfrm>
            <a:prstGeom prst="rect">
              <a:avLst/>
            </a:prstGeom>
            <a:grpFill/>
            <a:ln w="3175">
              <a:solidFill>
                <a:schemeClr val="tx1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33" name="Freeform 1299" descr="30%"/>
            <p:cNvSpPr>
              <a:spLocks/>
            </p:cNvSpPr>
            <p:nvPr/>
          </p:nvSpPr>
          <p:spPr bwMode="auto">
            <a:xfrm>
              <a:off x="4167975" y="4856728"/>
              <a:ext cx="187057" cy="125153"/>
            </a:xfrm>
            <a:custGeom>
              <a:avLst/>
              <a:gdLst/>
              <a:ahLst/>
              <a:cxnLst>
                <a:cxn ang="0">
                  <a:pos x="108" y="88"/>
                </a:cxn>
                <a:cxn ang="0">
                  <a:pos x="86" y="70"/>
                </a:cxn>
                <a:cxn ang="0">
                  <a:pos x="76" y="44"/>
                </a:cxn>
                <a:cxn ang="0">
                  <a:pos x="79" y="29"/>
                </a:cxn>
                <a:cxn ang="0">
                  <a:pos x="79" y="14"/>
                </a:cxn>
                <a:cxn ang="0">
                  <a:pos x="80" y="7"/>
                </a:cxn>
                <a:cxn ang="0">
                  <a:pos x="92" y="0"/>
                </a:cxn>
                <a:cxn ang="0">
                  <a:pos x="92" y="23"/>
                </a:cxn>
                <a:cxn ang="0">
                  <a:pos x="97" y="31"/>
                </a:cxn>
                <a:cxn ang="0">
                  <a:pos x="107" y="44"/>
                </a:cxn>
                <a:cxn ang="0">
                  <a:pos x="114" y="47"/>
                </a:cxn>
                <a:cxn ang="0">
                  <a:pos x="127" y="56"/>
                </a:cxn>
                <a:cxn ang="0">
                  <a:pos x="136" y="52"/>
                </a:cxn>
                <a:cxn ang="0">
                  <a:pos x="146" y="41"/>
                </a:cxn>
                <a:cxn ang="0">
                  <a:pos x="156" y="38"/>
                </a:cxn>
                <a:cxn ang="0">
                  <a:pos x="163" y="10"/>
                </a:cxn>
                <a:cxn ang="0">
                  <a:pos x="176" y="9"/>
                </a:cxn>
                <a:cxn ang="0">
                  <a:pos x="179" y="18"/>
                </a:cxn>
                <a:cxn ang="0">
                  <a:pos x="192" y="30"/>
                </a:cxn>
                <a:cxn ang="0">
                  <a:pos x="188" y="43"/>
                </a:cxn>
                <a:cxn ang="0">
                  <a:pos x="187" y="70"/>
                </a:cxn>
                <a:cxn ang="0">
                  <a:pos x="194" y="114"/>
                </a:cxn>
                <a:cxn ang="0">
                  <a:pos x="194" y="144"/>
                </a:cxn>
                <a:cxn ang="0">
                  <a:pos x="182" y="174"/>
                </a:cxn>
                <a:cxn ang="0">
                  <a:pos x="171" y="176"/>
                </a:cxn>
                <a:cxn ang="0">
                  <a:pos x="145" y="192"/>
                </a:cxn>
                <a:cxn ang="0">
                  <a:pos x="130" y="201"/>
                </a:cxn>
                <a:cxn ang="0">
                  <a:pos x="118" y="187"/>
                </a:cxn>
                <a:cxn ang="0">
                  <a:pos x="97" y="204"/>
                </a:cxn>
                <a:cxn ang="0">
                  <a:pos x="80" y="211"/>
                </a:cxn>
                <a:cxn ang="0">
                  <a:pos x="68" y="210"/>
                </a:cxn>
                <a:cxn ang="0">
                  <a:pos x="48" y="213"/>
                </a:cxn>
                <a:cxn ang="0">
                  <a:pos x="38" y="211"/>
                </a:cxn>
                <a:cxn ang="0">
                  <a:pos x="19" y="215"/>
                </a:cxn>
                <a:cxn ang="0">
                  <a:pos x="9" y="227"/>
                </a:cxn>
                <a:cxn ang="0">
                  <a:pos x="2" y="221"/>
                </a:cxn>
                <a:cxn ang="0">
                  <a:pos x="0" y="202"/>
                </a:cxn>
                <a:cxn ang="0">
                  <a:pos x="8" y="176"/>
                </a:cxn>
                <a:cxn ang="0">
                  <a:pos x="9" y="152"/>
                </a:cxn>
                <a:cxn ang="0">
                  <a:pos x="6" y="139"/>
                </a:cxn>
                <a:cxn ang="0">
                  <a:pos x="15" y="124"/>
                </a:cxn>
                <a:cxn ang="0">
                  <a:pos x="8" y="101"/>
                </a:cxn>
                <a:cxn ang="0">
                  <a:pos x="15" y="93"/>
                </a:cxn>
                <a:cxn ang="0">
                  <a:pos x="15" y="77"/>
                </a:cxn>
                <a:cxn ang="0">
                  <a:pos x="16" y="64"/>
                </a:cxn>
                <a:cxn ang="0">
                  <a:pos x="24" y="55"/>
                </a:cxn>
                <a:cxn ang="0">
                  <a:pos x="38" y="60"/>
                </a:cxn>
                <a:cxn ang="0">
                  <a:pos x="50" y="75"/>
                </a:cxn>
                <a:cxn ang="0">
                  <a:pos x="63" y="71"/>
                </a:cxn>
                <a:cxn ang="0">
                  <a:pos x="66" y="80"/>
                </a:cxn>
                <a:cxn ang="0">
                  <a:pos x="62" y="112"/>
                </a:cxn>
                <a:cxn ang="0">
                  <a:pos x="71" y="128"/>
                </a:cxn>
                <a:cxn ang="0">
                  <a:pos x="88" y="127"/>
                </a:cxn>
                <a:cxn ang="0">
                  <a:pos x="89" y="133"/>
                </a:cxn>
                <a:cxn ang="0">
                  <a:pos x="100" y="149"/>
                </a:cxn>
                <a:cxn ang="0">
                  <a:pos x="127" y="130"/>
                </a:cxn>
                <a:cxn ang="0">
                  <a:pos x="125" y="111"/>
                </a:cxn>
              </a:cxnLst>
              <a:rect l="0" t="0" r="r" b="b"/>
              <a:pathLst>
                <a:path w="195" h="231">
                  <a:moveTo>
                    <a:pt x="122" y="98"/>
                  </a:moveTo>
                  <a:lnTo>
                    <a:pt x="121" y="98"/>
                  </a:lnTo>
                  <a:lnTo>
                    <a:pt x="121" y="98"/>
                  </a:lnTo>
                  <a:lnTo>
                    <a:pt x="121" y="95"/>
                  </a:lnTo>
                  <a:lnTo>
                    <a:pt x="117" y="87"/>
                  </a:lnTo>
                  <a:lnTo>
                    <a:pt x="114" y="85"/>
                  </a:lnTo>
                  <a:lnTo>
                    <a:pt x="110" y="87"/>
                  </a:lnTo>
                  <a:lnTo>
                    <a:pt x="108" y="90"/>
                  </a:lnTo>
                  <a:lnTo>
                    <a:pt x="108" y="88"/>
                  </a:lnTo>
                  <a:lnTo>
                    <a:pt x="104" y="87"/>
                  </a:lnTo>
                  <a:lnTo>
                    <a:pt x="102" y="93"/>
                  </a:lnTo>
                  <a:lnTo>
                    <a:pt x="100" y="96"/>
                  </a:lnTo>
                  <a:lnTo>
                    <a:pt x="93" y="87"/>
                  </a:lnTo>
                  <a:lnTo>
                    <a:pt x="93" y="83"/>
                  </a:lnTo>
                  <a:lnTo>
                    <a:pt x="91" y="80"/>
                  </a:lnTo>
                  <a:lnTo>
                    <a:pt x="89" y="76"/>
                  </a:lnTo>
                  <a:lnTo>
                    <a:pt x="86" y="70"/>
                  </a:lnTo>
                  <a:lnTo>
                    <a:pt x="86" y="70"/>
                  </a:lnTo>
                  <a:lnTo>
                    <a:pt x="86" y="69"/>
                  </a:lnTo>
                  <a:lnTo>
                    <a:pt x="84" y="66"/>
                  </a:lnTo>
                  <a:lnTo>
                    <a:pt x="83" y="59"/>
                  </a:lnTo>
                  <a:lnTo>
                    <a:pt x="81" y="51"/>
                  </a:lnTo>
                  <a:lnTo>
                    <a:pt x="80" y="50"/>
                  </a:lnTo>
                  <a:lnTo>
                    <a:pt x="80" y="47"/>
                  </a:lnTo>
                  <a:lnTo>
                    <a:pt x="79" y="45"/>
                  </a:lnTo>
                  <a:lnTo>
                    <a:pt x="78" y="44"/>
                  </a:lnTo>
                  <a:lnTo>
                    <a:pt x="76" y="44"/>
                  </a:lnTo>
                  <a:lnTo>
                    <a:pt x="74" y="40"/>
                  </a:lnTo>
                  <a:lnTo>
                    <a:pt x="73" y="39"/>
                  </a:lnTo>
                  <a:lnTo>
                    <a:pt x="74" y="35"/>
                  </a:lnTo>
                  <a:lnTo>
                    <a:pt x="76" y="36"/>
                  </a:lnTo>
                  <a:lnTo>
                    <a:pt x="77" y="34"/>
                  </a:lnTo>
                  <a:lnTo>
                    <a:pt x="80" y="35"/>
                  </a:lnTo>
                  <a:lnTo>
                    <a:pt x="80" y="34"/>
                  </a:lnTo>
                  <a:lnTo>
                    <a:pt x="79" y="30"/>
                  </a:lnTo>
                  <a:lnTo>
                    <a:pt x="79" y="29"/>
                  </a:lnTo>
                  <a:lnTo>
                    <a:pt x="79" y="29"/>
                  </a:lnTo>
                  <a:lnTo>
                    <a:pt x="79" y="26"/>
                  </a:lnTo>
                  <a:lnTo>
                    <a:pt x="79" y="23"/>
                  </a:lnTo>
                  <a:lnTo>
                    <a:pt x="79" y="21"/>
                  </a:lnTo>
                  <a:lnTo>
                    <a:pt x="78" y="20"/>
                  </a:lnTo>
                  <a:lnTo>
                    <a:pt x="78" y="19"/>
                  </a:lnTo>
                  <a:lnTo>
                    <a:pt x="78" y="18"/>
                  </a:lnTo>
                  <a:lnTo>
                    <a:pt x="79" y="15"/>
                  </a:lnTo>
                  <a:lnTo>
                    <a:pt x="79" y="14"/>
                  </a:lnTo>
                  <a:lnTo>
                    <a:pt x="80" y="13"/>
                  </a:lnTo>
                  <a:lnTo>
                    <a:pt x="80" y="12"/>
                  </a:lnTo>
                  <a:lnTo>
                    <a:pt x="79" y="8"/>
                  </a:lnTo>
                  <a:lnTo>
                    <a:pt x="78" y="7"/>
                  </a:lnTo>
                  <a:lnTo>
                    <a:pt x="78" y="5"/>
                  </a:lnTo>
                  <a:lnTo>
                    <a:pt x="79" y="4"/>
                  </a:lnTo>
                  <a:lnTo>
                    <a:pt x="79" y="5"/>
                  </a:lnTo>
                  <a:lnTo>
                    <a:pt x="80" y="5"/>
                  </a:lnTo>
                  <a:lnTo>
                    <a:pt x="80" y="7"/>
                  </a:lnTo>
                  <a:lnTo>
                    <a:pt x="81" y="9"/>
                  </a:lnTo>
                  <a:lnTo>
                    <a:pt x="85" y="7"/>
                  </a:lnTo>
                  <a:lnTo>
                    <a:pt x="85" y="8"/>
                  </a:lnTo>
                  <a:lnTo>
                    <a:pt x="86" y="7"/>
                  </a:lnTo>
                  <a:lnTo>
                    <a:pt x="87" y="8"/>
                  </a:lnTo>
                  <a:lnTo>
                    <a:pt x="89" y="4"/>
                  </a:lnTo>
                  <a:lnTo>
                    <a:pt x="91" y="3"/>
                  </a:lnTo>
                  <a:lnTo>
                    <a:pt x="93" y="3"/>
                  </a:lnTo>
                  <a:lnTo>
                    <a:pt x="92" y="0"/>
                  </a:lnTo>
                  <a:lnTo>
                    <a:pt x="94" y="0"/>
                  </a:lnTo>
                  <a:lnTo>
                    <a:pt x="94" y="2"/>
                  </a:lnTo>
                  <a:lnTo>
                    <a:pt x="94" y="8"/>
                  </a:lnTo>
                  <a:lnTo>
                    <a:pt x="95" y="10"/>
                  </a:lnTo>
                  <a:lnTo>
                    <a:pt x="94" y="12"/>
                  </a:lnTo>
                  <a:lnTo>
                    <a:pt x="95" y="12"/>
                  </a:lnTo>
                  <a:lnTo>
                    <a:pt x="95" y="13"/>
                  </a:lnTo>
                  <a:lnTo>
                    <a:pt x="93" y="19"/>
                  </a:lnTo>
                  <a:lnTo>
                    <a:pt x="92" y="23"/>
                  </a:lnTo>
                  <a:lnTo>
                    <a:pt x="91" y="24"/>
                  </a:lnTo>
                  <a:lnTo>
                    <a:pt x="92" y="28"/>
                  </a:lnTo>
                  <a:lnTo>
                    <a:pt x="93" y="28"/>
                  </a:lnTo>
                  <a:lnTo>
                    <a:pt x="94" y="26"/>
                  </a:lnTo>
                  <a:lnTo>
                    <a:pt x="94" y="28"/>
                  </a:lnTo>
                  <a:lnTo>
                    <a:pt x="96" y="26"/>
                  </a:lnTo>
                  <a:lnTo>
                    <a:pt x="96" y="29"/>
                  </a:lnTo>
                  <a:lnTo>
                    <a:pt x="97" y="28"/>
                  </a:lnTo>
                  <a:lnTo>
                    <a:pt x="97" y="31"/>
                  </a:lnTo>
                  <a:lnTo>
                    <a:pt x="99" y="31"/>
                  </a:lnTo>
                  <a:lnTo>
                    <a:pt x="101" y="31"/>
                  </a:lnTo>
                  <a:lnTo>
                    <a:pt x="104" y="31"/>
                  </a:lnTo>
                  <a:lnTo>
                    <a:pt x="104" y="33"/>
                  </a:lnTo>
                  <a:lnTo>
                    <a:pt x="103" y="35"/>
                  </a:lnTo>
                  <a:lnTo>
                    <a:pt x="104" y="38"/>
                  </a:lnTo>
                  <a:lnTo>
                    <a:pt x="104" y="39"/>
                  </a:lnTo>
                  <a:lnTo>
                    <a:pt x="106" y="43"/>
                  </a:lnTo>
                  <a:lnTo>
                    <a:pt x="107" y="44"/>
                  </a:lnTo>
                  <a:lnTo>
                    <a:pt x="108" y="44"/>
                  </a:lnTo>
                  <a:lnTo>
                    <a:pt x="109" y="40"/>
                  </a:lnTo>
                  <a:lnTo>
                    <a:pt x="110" y="41"/>
                  </a:lnTo>
                  <a:lnTo>
                    <a:pt x="114" y="39"/>
                  </a:lnTo>
                  <a:lnTo>
                    <a:pt x="115" y="41"/>
                  </a:lnTo>
                  <a:lnTo>
                    <a:pt x="114" y="45"/>
                  </a:lnTo>
                  <a:lnTo>
                    <a:pt x="115" y="45"/>
                  </a:lnTo>
                  <a:lnTo>
                    <a:pt x="114" y="46"/>
                  </a:lnTo>
                  <a:lnTo>
                    <a:pt x="114" y="47"/>
                  </a:lnTo>
                  <a:lnTo>
                    <a:pt x="116" y="47"/>
                  </a:lnTo>
                  <a:lnTo>
                    <a:pt x="117" y="51"/>
                  </a:lnTo>
                  <a:lnTo>
                    <a:pt x="119" y="52"/>
                  </a:lnTo>
                  <a:lnTo>
                    <a:pt x="119" y="55"/>
                  </a:lnTo>
                  <a:lnTo>
                    <a:pt x="122" y="54"/>
                  </a:lnTo>
                  <a:lnTo>
                    <a:pt x="125" y="56"/>
                  </a:lnTo>
                  <a:lnTo>
                    <a:pt x="126" y="55"/>
                  </a:lnTo>
                  <a:lnTo>
                    <a:pt x="126" y="56"/>
                  </a:lnTo>
                  <a:lnTo>
                    <a:pt x="127" y="56"/>
                  </a:lnTo>
                  <a:lnTo>
                    <a:pt x="130" y="57"/>
                  </a:lnTo>
                  <a:lnTo>
                    <a:pt x="131" y="55"/>
                  </a:lnTo>
                  <a:lnTo>
                    <a:pt x="131" y="55"/>
                  </a:lnTo>
                  <a:lnTo>
                    <a:pt x="131" y="57"/>
                  </a:lnTo>
                  <a:lnTo>
                    <a:pt x="133" y="55"/>
                  </a:lnTo>
                  <a:lnTo>
                    <a:pt x="134" y="56"/>
                  </a:lnTo>
                  <a:lnTo>
                    <a:pt x="136" y="55"/>
                  </a:lnTo>
                  <a:lnTo>
                    <a:pt x="136" y="54"/>
                  </a:lnTo>
                  <a:lnTo>
                    <a:pt x="136" y="52"/>
                  </a:lnTo>
                  <a:lnTo>
                    <a:pt x="137" y="55"/>
                  </a:lnTo>
                  <a:lnTo>
                    <a:pt x="137" y="51"/>
                  </a:lnTo>
                  <a:lnTo>
                    <a:pt x="139" y="46"/>
                  </a:lnTo>
                  <a:lnTo>
                    <a:pt x="140" y="44"/>
                  </a:lnTo>
                  <a:lnTo>
                    <a:pt x="141" y="43"/>
                  </a:lnTo>
                  <a:lnTo>
                    <a:pt x="144" y="45"/>
                  </a:lnTo>
                  <a:lnTo>
                    <a:pt x="145" y="44"/>
                  </a:lnTo>
                  <a:lnTo>
                    <a:pt x="145" y="41"/>
                  </a:lnTo>
                  <a:lnTo>
                    <a:pt x="146" y="41"/>
                  </a:lnTo>
                  <a:lnTo>
                    <a:pt x="145" y="38"/>
                  </a:lnTo>
                  <a:lnTo>
                    <a:pt x="147" y="39"/>
                  </a:lnTo>
                  <a:lnTo>
                    <a:pt x="147" y="35"/>
                  </a:lnTo>
                  <a:lnTo>
                    <a:pt x="147" y="35"/>
                  </a:lnTo>
                  <a:lnTo>
                    <a:pt x="148" y="34"/>
                  </a:lnTo>
                  <a:lnTo>
                    <a:pt x="150" y="38"/>
                  </a:lnTo>
                  <a:lnTo>
                    <a:pt x="152" y="38"/>
                  </a:lnTo>
                  <a:lnTo>
                    <a:pt x="155" y="33"/>
                  </a:lnTo>
                  <a:lnTo>
                    <a:pt x="156" y="38"/>
                  </a:lnTo>
                  <a:lnTo>
                    <a:pt x="156" y="35"/>
                  </a:lnTo>
                  <a:lnTo>
                    <a:pt x="157" y="35"/>
                  </a:lnTo>
                  <a:lnTo>
                    <a:pt x="157" y="34"/>
                  </a:lnTo>
                  <a:lnTo>
                    <a:pt x="161" y="31"/>
                  </a:lnTo>
                  <a:lnTo>
                    <a:pt x="162" y="29"/>
                  </a:lnTo>
                  <a:lnTo>
                    <a:pt x="162" y="21"/>
                  </a:lnTo>
                  <a:lnTo>
                    <a:pt x="161" y="18"/>
                  </a:lnTo>
                  <a:lnTo>
                    <a:pt x="162" y="14"/>
                  </a:lnTo>
                  <a:lnTo>
                    <a:pt x="163" y="10"/>
                  </a:lnTo>
                  <a:lnTo>
                    <a:pt x="167" y="10"/>
                  </a:lnTo>
                  <a:lnTo>
                    <a:pt x="169" y="14"/>
                  </a:lnTo>
                  <a:lnTo>
                    <a:pt x="172" y="17"/>
                  </a:lnTo>
                  <a:lnTo>
                    <a:pt x="174" y="15"/>
                  </a:lnTo>
                  <a:lnTo>
                    <a:pt x="174" y="12"/>
                  </a:lnTo>
                  <a:lnTo>
                    <a:pt x="175" y="10"/>
                  </a:lnTo>
                  <a:lnTo>
                    <a:pt x="175" y="8"/>
                  </a:lnTo>
                  <a:lnTo>
                    <a:pt x="176" y="8"/>
                  </a:lnTo>
                  <a:lnTo>
                    <a:pt x="176" y="9"/>
                  </a:lnTo>
                  <a:lnTo>
                    <a:pt x="177" y="9"/>
                  </a:lnTo>
                  <a:lnTo>
                    <a:pt x="177" y="10"/>
                  </a:lnTo>
                  <a:lnTo>
                    <a:pt x="178" y="9"/>
                  </a:lnTo>
                  <a:lnTo>
                    <a:pt x="179" y="10"/>
                  </a:lnTo>
                  <a:lnTo>
                    <a:pt x="179" y="12"/>
                  </a:lnTo>
                  <a:lnTo>
                    <a:pt x="177" y="13"/>
                  </a:lnTo>
                  <a:lnTo>
                    <a:pt x="177" y="15"/>
                  </a:lnTo>
                  <a:lnTo>
                    <a:pt x="177" y="18"/>
                  </a:lnTo>
                  <a:lnTo>
                    <a:pt x="179" y="18"/>
                  </a:lnTo>
                  <a:lnTo>
                    <a:pt x="178" y="19"/>
                  </a:lnTo>
                  <a:lnTo>
                    <a:pt x="180" y="23"/>
                  </a:lnTo>
                  <a:lnTo>
                    <a:pt x="183" y="21"/>
                  </a:lnTo>
                  <a:lnTo>
                    <a:pt x="183" y="24"/>
                  </a:lnTo>
                  <a:lnTo>
                    <a:pt x="185" y="24"/>
                  </a:lnTo>
                  <a:lnTo>
                    <a:pt x="188" y="31"/>
                  </a:lnTo>
                  <a:lnTo>
                    <a:pt x="190" y="31"/>
                  </a:lnTo>
                  <a:lnTo>
                    <a:pt x="191" y="29"/>
                  </a:lnTo>
                  <a:lnTo>
                    <a:pt x="192" y="30"/>
                  </a:lnTo>
                  <a:lnTo>
                    <a:pt x="193" y="28"/>
                  </a:lnTo>
                  <a:lnTo>
                    <a:pt x="194" y="31"/>
                  </a:lnTo>
                  <a:lnTo>
                    <a:pt x="195" y="31"/>
                  </a:lnTo>
                  <a:lnTo>
                    <a:pt x="194" y="33"/>
                  </a:lnTo>
                  <a:lnTo>
                    <a:pt x="193" y="31"/>
                  </a:lnTo>
                  <a:lnTo>
                    <a:pt x="191" y="31"/>
                  </a:lnTo>
                  <a:lnTo>
                    <a:pt x="191" y="35"/>
                  </a:lnTo>
                  <a:lnTo>
                    <a:pt x="190" y="36"/>
                  </a:lnTo>
                  <a:lnTo>
                    <a:pt x="188" y="43"/>
                  </a:lnTo>
                  <a:lnTo>
                    <a:pt x="187" y="40"/>
                  </a:lnTo>
                  <a:lnTo>
                    <a:pt x="185" y="44"/>
                  </a:lnTo>
                  <a:lnTo>
                    <a:pt x="183" y="50"/>
                  </a:lnTo>
                  <a:lnTo>
                    <a:pt x="182" y="59"/>
                  </a:lnTo>
                  <a:lnTo>
                    <a:pt x="182" y="61"/>
                  </a:lnTo>
                  <a:lnTo>
                    <a:pt x="185" y="65"/>
                  </a:lnTo>
                  <a:lnTo>
                    <a:pt x="188" y="66"/>
                  </a:lnTo>
                  <a:lnTo>
                    <a:pt x="188" y="67"/>
                  </a:lnTo>
                  <a:lnTo>
                    <a:pt x="187" y="70"/>
                  </a:lnTo>
                  <a:lnTo>
                    <a:pt x="187" y="73"/>
                  </a:lnTo>
                  <a:lnTo>
                    <a:pt x="186" y="81"/>
                  </a:lnTo>
                  <a:lnTo>
                    <a:pt x="187" y="86"/>
                  </a:lnTo>
                  <a:lnTo>
                    <a:pt x="188" y="87"/>
                  </a:lnTo>
                  <a:lnTo>
                    <a:pt x="188" y="91"/>
                  </a:lnTo>
                  <a:lnTo>
                    <a:pt x="190" y="96"/>
                  </a:lnTo>
                  <a:lnTo>
                    <a:pt x="191" y="107"/>
                  </a:lnTo>
                  <a:lnTo>
                    <a:pt x="192" y="113"/>
                  </a:lnTo>
                  <a:lnTo>
                    <a:pt x="194" y="114"/>
                  </a:lnTo>
                  <a:lnTo>
                    <a:pt x="195" y="119"/>
                  </a:lnTo>
                  <a:lnTo>
                    <a:pt x="194" y="123"/>
                  </a:lnTo>
                  <a:lnTo>
                    <a:pt x="195" y="124"/>
                  </a:lnTo>
                  <a:lnTo>
                    <a:pt x="195" y="127"/>
                  </a:lnTo>
                  <a:lnTo>
                    <a:pt x="194" y="130"/>
                  </a:lnTo>
                  <a:lnTo>
                    <a:pt x="194" y="133"/>
                  </a:lnTo>
                  <a:lnTo>
                    <a:pt x="194" y="140"/>
                  </a:lnTo>
                  <a:lnTo>
                    <a:pt x="193" y="142"/>
                  </a:lnTo>
                  <a:lnTo>
                    <a:pt x="194" y="144"/>
                  </a:lnTo>
                  <a:lnTo>
                    <a:pt x="193" y="145"/>
                  </a:lnTo>
                  <a:lnTo>
                    <a:pt x="192" y="145"/>
                  </a:lnTo>
                  <a:lnTo>
                    <a:pt x="191" y="148"/>
                  </a:lnTo>
                  <a:lnTo>
                    <a:pt x="190" y="161"/>
                  </a:lnTo>
                  <a:lnTo>
                    <a:pt x="188" y="163"/>
                  </a:lnTo>
                  <a:lnTo>
                    <a:pt x="186" y="165"/>
                  </a:lnTo>
                  <a:lnTo>
                    <a:pt x="185" y="166"/>
                  </a:lnTo>
                  <a:lnTo>
                    <a:pt x="185" y="171"/>
                  </a:lnTo>
                  <a:lnTo>
                    <a:pt x="182" y="174"/>
                  </a:lnTo>
                  <a:lnTo>
                    <a:pt x="182" y="176"/>
                  </a:lnTo>
                  <a:lnTo>
                    <a:pt x="182" y="175"/>
                  </a:lnTo>
                  <a:lnTo>
                    <a:pt x="180" y="174"/>
                  </a:lnTo>
                  <a:lnTo>
                    <a:pt x="178" y="178"/>
                  </a:lnTo>
                  <a:lnTo>
                    <a:pt x="178" y="181"/>
                  </a:lnTo>
                  <a:lnTo>
                    <a:pt x="177" y="185"/>
                  </a:lnTo>
                  <a:lnTo>
                    <a:pt x="177" y="181"/>
                  </a:lnTo>
                  <a:lnTo>
                    <a:pt x="176" y="179"/>
                  </a:lnTo>
                  <a:lnTo>
                    <a:pt x="171" y="176"/>
                  </a:lnTo>
                  <a:lnTo>
                    <a:pt x="167" y="176"/>
                  </a:lnTo>
                  <a:lnTo>
                    <a:pt x="163" y="186"/>
                  </a:lnTo>
                  <a:lnTo>
                    <a:pt x="155" y="184"/>
                  </a:lnTo>
                  <a:lnTo>
                    <a:pt x="153" y="185"/>
                  </a:lnTo>
                  <a:lnTo>
                    <a:pt x="152" y="186"/>
                  </a:lnTo>
                  <a:lnTo>
                    <a:pt x="152" y="192"/>
                  </a:lnTo>
                  <a:lnTo>
                    <a:pt x="149" y="196"/>
                  </a:lnTo>
                  <a:lnTo>
                    <a:pt x="146" y="196"/>
                  </a:lnTo>
                  <a:lnTo>
                    <a:pt x="145" y="192"/>
                  </a:lnTo>
                  <a:lnTo>
                    <a:pt x="142" y="194"/>
                  </a:lnTo>
                  <a:lnTo>
                    <a:pt x="141" y="191"/>
                  </a:lnTo>
                  <a:lnTo>
                    <a:pt x="138" y="192"/>
                  </a:lnTo>
                  <a:lnTo>
                    <a:pt x="133" y="201"/>
                  </a:lnTo>
                  <a:lnTo>
                    <a:pt x="132" y="204"/>
                  </a:lnTo>
                  <a:lnTo>
                    <a:pt x="133" y="205"/>
                  </a:lnTo>
                  <a:lnTo>
                    <a:pt x="131" y="207"/>
                  </a:lnTo>
                  <a:lnTo>
                    <a:pt x="131" y="204"/>
                  </a:lnTo>
                  <a:lnTo>
                    <a:pt x="130" y="201"/>
                  </a:lnTo>
                  <a:lnTo>
                    <a:pt x="129" y="200"/>
                  </a:lnTo>
                  <a:lnTo>
                    <a:pt x="127" y="200"/>
                  </a:lnTo>
                  <a:lnTo>
                    <a:pt x="127" y="197"/>
                  </a:lnTo>
                  <a:lnTo>
                    <a:pt x="126" y="199"/>
                  </a:lnTo>
                  <a:lnTo>
                    <a:pt x="126" y="197"/>
                  </a:lnTo>
                  <a:lnTo>
                    <a:pt x="125" y="197"/>
                  </a:lnTo>
                  <a:lnTo>
                    <a:pt x="125" y="192"/>
                  </a:lnTo>
                  <a:lnTo>
                    <a:pt x="123" y="189"/>
                  </a:lnTo>
                  <a:lnTo>
                    <a:pt x="118" y="187"/>
                  </a:lnTo>
                  <a:lnTo>
                    <a:pt x="112" y="191"/>
                  </a:lnTo>
                  <a:lnTo>
                    <a:pt x="111" y="186"/>
                  </a:lnTo>
                  <a:lnTo>
                    <a:pt x="107" y="185"/>
                  </a:lnTo>
                  <a:lnTo>
                    <a:pt x="104" y="187"/>
                  </a:lnTo>
                  <a:lnTo>
                    <a:pt x="103" y="190"/>
                  </a:lnTo>
                  <a:lnTo>
                    <a:pt x="101" y="192"/>
                  </a:lnTo>
                  <a:lnTo>
                    <a:pt x="101" y="202"/>
                  </a:lnTo>
                  <a:lnTo>
                    <a:pt x="99" y="206"/>
                  </a:lnTo>
                  <a:lnTo>
                    <a:pt x="97" y="204"/>
                  </a:lnTo>
                  <a:lnTo>
                    <a:pt x="97" y="202"/>
                  </a:lnTo>
                  <a:lnTo>
                    <a:pt x="96" y="200"/>
                  </a:lnTo>
                  <a:lnTo>
                    <a:pt x="93" y="197"/>
                  </a:lnTo>
                  <a:lnTo>
                    <a:pt x="89" y="204"/>
                  </a:lnTo>
                  <a:lnTo>
                    <a:pt x="81" y="205"/>
                  </a:lnTo>
                  <a:lnTo>
                    <a:pt x="81" y="207"/>
                  </a:lnTo>
                  <a:lnTo>
                    <a:pt x="81" y="210"/>
                  </a:lnTo>
                  <a:lnTo>
                    <a:pt x="80" y="211"/>
                  </a:lnTo>
                  <a:lnTo>
                    <a:pt x="80" y="211"/>
                  </a:lnTo>
                  <a:lnTo>
                    <a:pt x="80" y="207"/>
                  </a:lnTo>
                  <a:lnTo>
                    <a:pt x="78" y="208"/>
                  </a:lnTo>
                  <a:lnTo>
                    <a:pt x="77" y="206"/>
                  </a:lnTo>
                  <a:lnTo>
                    <a:pt x="74" y="205"/>
                  </a:lnTo>
                  <a:lnTo>
                    <a:pt x="71" y="205"/>
                  </a:lnTo>
                  <a:lnTo>
                    <a:pt x="71" y="206"/>
                  </a:lnTo>
                  <a:lnTo>
                    <a:pt x="69" y="206"/>
                  </a:lnTo>
                  <a:lnTo>
                    <a:pt x="69" y="208"/>
                  </a:lnTo>
                  <a:lnTo>
                    <a:pt x="68" y="210"/>
                  </a:lnTo>
                  <a:lnTo>
                    <a:pt x="66" y="205"/>
                  </a:lnTo>
                  <a:lnTo>
                    <a:pt x="63" y="208"/>
                  </a:lnTo>
                  <a:lnTo>
                    <a:pt x="59" y="208"/>
                  </a:lnTo>
                  <a:lnTo>
                    <a:pt x="55" y="215"/>
                  </a:lnTo>
                  <a:lnTo>
                    <a:pt x="54" y="213"/>
                  </a:lnTo>
                  <a:lnTo>
                    <a:pt x="53" y="212"/>
                  </a:lnTo>
                  <a:lnTo>
                    <a:pt x="51" y="212"/>
                  </a:lnTo>
                  <a:lnTo>
                    <a:pt x="50" y="215"/>
                  </a:lnTo>
                  <a:lnTo>
                    <a:pt x="48" y="213"/>
                  </a:lnTo>
                  <a:lnTo>
                    <a:pt x="47" y="213"/>
                  </a:lnTo>
                  <a:lnTo>
                    <a:pt x="44" y="213"/>
                  </a:lnTo>
                  <a:lnTo>
                    <a:pt x="43" y="210"/>
                  </a:lnTo>
                  <a:lnTo>
                    <a:pt x="41" y="215"/>
                  </a:lnTo>
                  <a:lnTo>
                    <a:pt x="41" y="213"/>
                  </a:lnTo>
                  <a:lnTo>
                    <a:pt x="40" y="215"/>
                  </a:lnTo>
                  <a:lnTo>
                    <a:pt x="39" y="215"/>
                  </a:lnTo>
                  <a:lnTo>
                    <a:pt x="39" y="212"/>
                  </a:lnTo>
                  <a:lnTo>
                    <a:pt x="38" y="211"/>
                  </a:lnTo>
                  <a:lnTo>
                    <a:pt x="32" y="215"/>
                  </a:lnTo>
                  <a:lnTo>
                    <a:pt x="32" y="212"/>
                  </a:lnTo>
                  <a:lnTo>
                    <a:pt x="31" y="212"/>
                  </a:lnTo>
                  <a:lnTo>
                    <a:pt x="30" y="213"/>
                  </a:lnTo>
                  <a:lnTo>
                    <a:pt x="27" y="213"/>
                  </a:lnTo>
                  <a:lnTo>
                    <a:pt x="25" y="216"/>
                  </a:lnTo>
                  <a:lnTo>
                    <a:pt x="23" y="216"/>
                  </a:lnTo>
                  <a:lnTo>
                    <a:pt x="20" y="217"/>
                  </a:lnTo>
                  <a:lnTo>
                    <a:pt x="19" y="215"/>
                  </a:lnTo>
                  <a:lnTo>
                    <a:pt x="17" y="217"/>
                  </a:lnTo>
                  <a:lnTo>
                    <a:pt x="18" y="215"/>
                  </a:lnTo>
                  <a:lnTo>
                    <a:pt x="16" y="216"/>
                  </a:lnTo>
                  <a:lnTo>
                    <a:pt x="15" y="220"/>
                  </a:lnTo>
                  <a:lnTo>
                    <a:pt x="15" y="217"/>
                  </a:lnTo>
                  <a:lnTo>
                    <a:pt x="12" y="217"/>
                  </a:lnTo>
                  <a:lnTo>
                    <a:pt x="11" y="222"/>
                  </a:lnTo>
                  <a:lnTo>
                    <a:pt x="11" y="227"/>
                  </a:lnTo>
                  <a:lnTo>
                    <a:pt x="9" y="227"/>
                  </a:lnTo>
                  <a:lnTo>
                    <a:pt x="9" y="226"/>
                  </a:lnTo>
                  <a:lnTo>
                    <a:pt x="8" y="230"/>
                  </a:lnTo>
                  <a:lnTo>
                    <a:pt x="6" y="228"/>
                  </a:lnTo>
                  <a:lnTo>
                    <a:pt x="5" y="231"/>
                  </a:lnTo>
                  <a:lnTo>
                    <a:pt x="5" y="228"/>
                  </a:lnTo>
                  <a:lnTo>
                    <a:pt x="4" y="230"/>
                  </a:lnTo>
                  <a:lnTo>
                    <a:pt x="3" y="227"/>
                  </a:lnTo>
                  <a:lnTo>
                    <a:pt x="4" y="223"/>
                  </a:lnTo>
                  <a:lnTo>
                    <a:pt x="2" y="221"/>
                  </a:lnTo>
                  <a:lnTo>
                    <a:pt x="2" y="218"/>
                  </a:lnTo>
                  <a:lnTo>
                    <a:pt x="3" y="217"/>
                  </a:lnTo>
                  <a:lnTo>
                    <a:pt x="2" y="216"/>
                  </a:lnTo>
                  <a:lnTo>
                    <a:pt x="3" y="212"/>
                  </a:lnTo>
                  <a:lnTo>
                    <a:pt x="2" y="208"/>
                  </a:lnTo>
                  <a:lnTo>
                    <a:pt x="1" y="208"/>
                  </a:lnTo>
                  <a:lnTo>
                    <a:pt x="0" y="206"/>
                  </a:lnTo>
                  <a:lnTo>
                    <a:pt x="1" y="204"/>
                  </a:lnTo>
                  <a:lnTo>
                    <a:pt x="0" y="202"/>
                  </a:lnTo>
                  <a:lnTo>
                    <a:pt x="0" y="200"/>
                  </a:lnTo>
                  <a:lnTo>
                    <a:pt x="0" y="199"/>
                  </a:lnTo>
                  <a:lnTo>
                    <a:pt x="1" y="196"/>
                  </a:lnTo>
                  <a:lnTo>
                    <a:pt x="2" y="192"/>
                  </a:lnTo>
                  <a:lnTo>
                    <a:pt x="0" y="191"/>
                  </a:lnTo>
                  <a:lnTo>
                    <a:pt x="2" y="185"/>
                  </a:lnTo>
                  <a:lnTo>
                    <a:pt x="5" y="184"/>
                  </a:lnTo>
                  <a:lnTo>
                    <a:pt x="6" y="178"/>
                  </a:lnTo>
                  <a:lnTo>
                    <a:pt x="8" y="176"/>
                  </a:lnTo>
                  <a:lnTo>
                    <a:pt x="8" y="174"/>
                  </a:lnTo>
                  <a:lnTo>
                    <a:pt x="9" y="171"/>
                  </a:lnTo>
                  <a:lnTo>
                    <a:pt x="11" y="171"/>
                  </a:lnTo>
                  <a:lnTo>
                    <a:pt x="12" y="165"/>
                  </a:lnTo>
                  <a:lnTo>
                    <a:pt x="12" y="163"/>
                  </a:lnTo>
                  <a:lnTo>
                    <a:pt x="10" y="164"/>
                  </a:lnTo>
                  <a:lnTo>
                    <a:pt x="11" y="161"/>
                  </a:lnTo>
                  <a:lnTo>
                    <a:pt x="9" y="158"/>
                  </a:lnTo>
                  <a:lnTo>
                    <a:pt x="9" y="152"/>
                  </a:lnTo>
                  <a:lnTo>
                    <a:pt x="5" y="149"/>
                  </a:lnTo>
                  <a:lnTo>
                    <a:pt x="8" y="148"/>
                  </a:lnTo>
                  <a:lnTo>
                    <a:pt x="8" y="148"/>
                  </a:lnTo>
                  <a:lnTo>
                    <a:pt x="8" y="145"/>
                  </a:lnTo>
                  <a:lnTo>
                    <a:pt x="9" y="144"/>
                  </a:lnTo>
                  <a:lnTo>
                    <a:pt x="6" y="142"/>
                  </a:lnTo>
                  <a:lnTo>
                    <a:pt x="8" y="140"/>
                  </a:lnTo>
                  <a:lnTo>
                    <a:pt x="8" y="139"/>
                  </a:lnTo>
                  <a:lnTo>
                    <a:pt x="6" y="139"/>
                  </a:lnTo>
                  <a:lnTo>
                    <a:pt x="6" y="138"/>
                  </a:lnTo>
                  <a:lnTo>
                    <a:pt x="10" y="138"/>
                  </a:lnTo>
                  <a:lnTo>
                    <a:pt x="11" y="133"/>
                  </a:lnTo>
                  <a:lnTo>
                    <a:pt x="15" y="133"/>
                  </a:lnTo>
                  <a:lnTo>
                    <a:pt x="15" y="130"/>
                  </a:lnTo>
                  <a:lnTo>
                    <a:pt x="15" y="129"/>
                  </a:lnTo>
                  <a:lnTo>
                    <a:pt x="15" y="129"/>
                  </a:lnTo>
                  <a:lnTo>
                    <a:pt x="15" y="128"/>
                  </a:lnTo>
                  <a:lnTo>
                    <a:pt x="15" y="124"/>
                  </a:lnTo>
                  <a:lnTo>
                    <a:pt x="16" y="123"/>
                  </a:lnTo>
                  <a:lnTo>
                    <a:pt x="15" y="114"/>
                  </a:lnTo>
                  <a:lnTo>
                    <a:pt x="11" y="111"/>
                  </a:lnTo>
                  <a:lnTo>
                    <a:pt x="12" y="108"/>
                  </a:lnTo>
                  <a:lnTo>
                    <a:pt x="8" y="107"/>
                  </a:lnTo>
                  <a:lnTo>
                    <a:pt x="6" y="107"/>
                  </a:lnTo>
                  <a:lnTo>
                    <a:pt x="6" y="106"/>
                  </a:lnTo>
                  <a:lnTo>
                    <a:pt x="5" y="104"/>
                  </a:lnTo>
                  <a:lnTo>
                    <a:pt x="8" y="101"/>
                  </a:lnTo>
                  <a:lnTo>
                    <a:pt x="6" y="99"/>
                  </a:lnTo>
                  <a:lnTo>
                    <a:pt x="8" y="99"/>
                  </a:lnTo>
                  <a:lnTo>
                    <a:pt x="12" y="103"/>
                  </a:lnTo>
                  <a:lnTo>
                    <a:pt x="15" y="99"/>
                  </a:lnTo>
                  <a:lnTo>
                    <a:pt x="15" y="98"/>
                  </a:lnTo>
                  <a:lnTo>
                    <a:pt x="16" y="96"/>
                  </a:lnTo>
                  <a:lnTo>
                    <a:pt x="16" y="95"/>
                  </a:lnTo>
                  <a:lnTo>
                    <a:pt x="15" y="93"/>
                  </a:lnTo>
                  <a:lnTo>
                    <a:pt x="15" y="93"/>
                  </a:lnTo>
                  <a:lnTo>
                    <a:pt x="18" y="92"/>
                  </a:lnTo>
                  <a:lnTo>
                    <a:pt x="18" y="87"/>
                  </a:lnTo>
                  <a:lnTo>
                    <a:pt x="20" y="85"/>
                  </a:lnTo>
                  <a:lnTo>
                    <a:pt x="19" y="82"/>
                  </a:lnTo>
                  <a:lnTo>
                    <a:pt x="16" y="83"/>
                  </a:lnTo>
                  <a:lnTo>
                    <a:pt x="16" y="81"/>
                  </a:lnTo>
                  <a:lnTo>
                    <a:pt x="15" y="81"/>
                  </a:lnTo>
                  <a:lnTo>
                    <a:pt x="15" y="78"/>
                  </a:lnTo>
                  <a:lnTo>
                    <a:pt x="15" y="77"/>
                  </a:lnTo>
                  <a:lnTo>
                    <a:pt x="17" y="75"/>
                  </a:lnTo>
                  <a:lnTo>
                    <a:pt x="16" y="73"/>
                  </a:lnTo>
                  <a:lnTo>
                    <a:pt x="17" y="71"/>
                  </a:lnTo>
                  <a:lnTo>
                    <a:pt x="21" y="67"/>
                  </a:lnTo>
                  <a:lnTo>
                    <a:pt x="21" y="65"/>
                  </a:lnTo>
                  <a:lnTo>
                    <a:pt x="19" y="65"/>
                  </a:lnTo>
                  <a:lnTo>
                    <a:pt x="19" y="61"/>
                  </a:lnTo>
                  <a:lnTo>
                    <a:pt x="18" y="61"/>
                  </a:lnTo>
                  <a:lnTo>
                    <a:pt x="16" y="64"/>
                  </a:lnTo>
                  <a:lnTo>
                    <a:pt x="16" y="61"/>
                  </a:lnTo>
                  <a:lnTo>
                    <a:pt x="18" y="59"/>
                  </a:lnTo>
                  <a:lnTo>
                    <a:pt x="18" y="55"/>
                  </a:lnTo>
                  <a:lnTo>
                    <a:pt x="20" y="55"/>
                  </a:lnTo>
                  <a:lnTo>
                    <a:pt x="20" y="52"/>
                  </a:lnTo>
                  <a:lnTo>
                    <a:pt x="21" y="52"/>
                  </a:lnTo>
                  <a:lnTo>
                    <a:pt x="21" y="52"/>
                  </a:lnTo>
                  <a:lnTo>
                    <a:pt x="21" y="55"/>
                  </a:lnTo>
                  <a:lnTo>
                    <a:pt x="24" y="55"/>
                  </a:lnTo>
                  <a:lnTo>
                    <a:pt x="25" y="51"/>
                  </a:lnTo>
                  <a:lnTo>
                    <a:pt x="25" y="49"/>
                  </a:lnTo>
                  <a:lnTo>
                    <a:pt x="26" y="47"/>
                  </a:lnTo>
                  <a:lnTo>
                    <a:pt x="28" y="41"/>
                  </a:lnTo>
                  <a:lnTo>
                    <a:pt x="31" y="41"/>
                  </a:lnTo>
                  <a:lnTo>
                    <a:pt x="31" y="43"/>
                  </a:lnTo>
                  <a:lnTo>
                    <a:pt x="31" y="47"/>
                  </a:lnTo>
                  <a:lnTo>
                    <a:pt x="36" y="55"/>
                  </a:lnTo>
                  <a:lnTo>
                    <a:pt x="38" y="60"/>
                  </a:lnTo>
                  <a:lnTo>
                    <a:pt x="39" y="60"/>
                  </a:lnTo>
                  <a:lnTo>
                    <a:pt x="40" y="65"/>
                  </a:lnTo>
                  <a:lnTo>
                    <a:pt x="41" y="66"/>
                  </a:lnTo>
                  <a:lnTo>
                    <a:pt x="41" y="70"/>
                  </a:lnTo>
                  <a:lnTo>
                    <a:pt x="43" y="71"/>
                  </a:lnTo>
                  <a:lnTo>
                    <a:pt x="44" y="75"/>
                  </a:lnTo>
                  <a:lnTo>
                    <a:pt x="46" y="76"/>
                  </a:lnTo>
                  <a:lnTo>
                    <a:pt x="49" y="76"/>
                  </a:lnTo>
                  <a:lnTo>
                    <a:pt x="50" y="75"/>
                  </a:lnTo>
                  <a:lnTo>
                    <a:pt x="49" y="72"/>
                  </a:lnTo>
                  <a:lnTo>
                    <a:pt x="50" y="73"/>
                  </a:lnTo>
                  <a:lnTo>
                    <a:pt x="51" y="71"/>
                  </a:lnTo>
                  <a:lnTo>
                    <a:pt x="53" y="71"/>
                  </a:lnTo>
                  <a:lnTo>
                    <a:pt x="54" y="73"/>
                  </a:lnTo>
                  <a:lnTo>
                    <a:pt x="55" y="73"/>
                  </a:lnTo>
                  <a:lnTo>
                    <a:pt x="57" y="72"/>
                  </a:lnTo>
                  <a:lnTo>
                    <a:pt x="62" y="72"/>
                  </a:lnTo>
                  <a:lnTo>
                    <a:pt x="63" y="71"/>
                  </a:lnTo>
                  <a:lnTo>
                    <a:pt x="62" y="67"/>
                  </a:lnTo>
                  <a:lnTo>
                    <a:pt x="63" y="67"/>
                  </a:lnTo>
                  <a:lnTo>
                    <a:pt x="65" y="67"/>
                  </a:lnTo>
                  <a:lnTo>
                    <a:pt x="68" y="72"/>
                  </a:lnTo>
                  <a:lnTo>
                    <a:pt x="65" y="73"/>
                  </a:lnTo>
                  <a:lnTo>
                    <a:pt x="64" y="77"/>
                  </a:lnTo>
                  <a:lnTo>
                    <a:pt x="64" y="80"/>
                  </a:lnTo>
                  <a:lnTo>
                    <a:pt x="64" y="81"/>
                  </a:lnTo>
                  <a:lnTo>
                    <a:pt x="66" y="80"/>
                  </a:lnTo>
                  <a:lnTo>
                    <a:pt x="68" y="87"/>
                  </a:lnTo>
                  <a:lnTo>
                    <a:pt x="68" y="90"/>
                  </a:lnTo>
                  <a:lnTo>
                    <a:pt x="65" y="90"/>
                  </a:lnTo>
                  <a:lnTo>
                    <a:pt x="65" y="95"/>
                  </a:lnTo>
                  <a:lnTo>
                    <a:pt x="63" y="96"/>
                  </a:lnTo>
                  <a:lnTo>
                    <a:pt x="62" y="98"/>
                  </a:lnTo>
                  <a:lnTo>
                    <a:pt x="63" y="104"/>
                  </a:lnTo>
                  <a:lnTo>
                    <a:pt x="62" y="108"/>
                  </a:lnTo>
                  <a:lnTo>
                    <a:pt x="62" y="112"/>
                  </a:lnTo>
                  <a:lnTo>
                    <a:pt x="64" y="114"/>
                  </a:lnTo>
                  <a:lnTo>
                    <a:pt x="63" y="117"/>
                  </a:lnTo>
                  <a:lnTo>
                    <a:pt x="66" y="123"/>
                  </a:lnTo>
                  <a:lnTo>
                    <a:pt x="68" y="124"/>
                  </a:lnTo>
                  <a:lnTo>
                    <a:pt x="74" y="125"/>
                  </a:lnTo>
                  <a:lnTo>
                    <a:pt x="73" y="127"/>
                  </a:lnTo>
                  <a:lnTo>
                    <a:pt x="69" y="125"/>
                  </a:lnTo>
                  <a:lnTo>
                    <a:pt x="71" y="129"/>
                  </a:lnTo>
                  <a:lnTo>
                    <a:pt x="71" y="128"/>
                  </a:lnTo>
                  <a:lnTo>
                    <a:pt x="72" y="129"/>
                  </a:lnTo>
                  <a:lnTo>
                    <a:pt x="73" y="127"/>
                  </a:lnTo>
                  <a:lnTo>
                    <a:pt x="74" y="129"/>
                  </a:lnTo>
                  <a:lnTo>
                    <a:pt x="77" y="130"/>
                  </a:lnTo>
                  <a:lnTo>
                    <a:pt x="78" y="130"/>
                  </a:lnTo>
                  <a:lnTo>
                    <a:pt x="79" y="127"/>
                  </a:lnTo>
                  <a:lnTo>
                    <a:pt x="83" y="128"/>
                  </a:lnTo>
                  <a:lnTo>
                    <a:pt x="83" y="127"/>
                  </a:lnTo>
                  <a:lnTo>
                    <a:pt x="88" y="127"/>
                  </a:lnTo>
                  <a:lnTo>
                    <a:pt x="87" y="129"/>
                  </a:lnTo>
                  <a:lnTo>
                    <a:pt x="88" y="132"/>
                  </a:lnTo>
                  <a:lnTo>
                    <a:pt x="89" y="132"/>
                  </a:lnTo>
                  <a:lnTo>
                    <a:pt x="89" y="129"/>
                  </a:lnTo>
                  <a:lnTo>
                    <a:pt x="91" y="129"/>
                  </a:lnTo>
                  <a:lnTo>
                    <a:pt x="89" y="130"/>
                  </a:lnTo>
                  <a:lnTo>
                    <a:pt x="91" y="133"/>
                  </a:lnTo>
                  <a:lnTo>
                    <a:pt x="91" y="134"/>
                  </a:lnTo>
                  <a:lnTo>
                    <a:pt x="89" y="133"/>
                  </a:lnTo>
                  <a:lnTo>
                    <a:pt x="89" y="135"/>
                  </a:lnTo>
                  <a:lnTo>
                    <a:pt x="92" y="137"/>
                  </a:lnTo>
                  <a:lnTo>
                    <a:pt x="93" y="140"/>
                  </a:lnTo>
                  <a:lnTo>
                    <a:pt x="94" y="143"/>
                  </a:lnTo>
                  <a:lnTo>
                    <a:pt x="95" y="147"/>
                  </a:lnTo>
                  <a:lnTo>
                    <a:pt x="97" y="149"/>
                  </a:lnTo>
                  <a:lnTo>
                    <a:pt x="97" y="149"/>
                  </a:lnTo>
                  <a:lnTo>
                    <a:pt x="99" y="150"/>
                  </a:lnTo>
                  <a:lnTo>
                    <a:pt x="100" y="149"/>
                  </a:lnTo>
                  <a:lnTo>
                    <a:pt x="106" y="144"/>
                  </a:lnTo>
                  <a:lnTo>
                    <a:pt x="107" y="147"/>
                  </a:lnTo>
                  <a:lnTo>
                    <a:pt x="107" y="149"/>
                  </a:lnTo>
                  <a:lnTo>
                    <a:pt x="108" y="150"/>
                  </a:lnTo>
                  <a:lnTo>
                    <a:pt x="111" y="149"/>
                  </a:lnTo>
                  <a:lnTo>
                    <a:pt x="117" y="143"/>
                  </a:lnTo>
                  <a:lnTo>
                    <a:pt x="118" y="140"/>
                  </a:lnTo>
                  <a:lnTo>
                    <a:pt x="123" y="137"/>
                  </a:lnTo>
                  <a:lnTo>
                    <a:pt x="127" y="130"/>
                  </a:lnTo>
                  <a:lnTo>
                    <a:pt x="127" y="129"/>
                  </a:lnTo>
                  <a:lnTo>
                    <a:pt x="127" y="127"/>
                  </a:lnTo>
                  <a:lnTo>
                    <a:pt x="129" y="128"/>
                  </a:lnTo>
                  <a:lnTo>
                    <a:pt x="129" y="125"/>
                  </a:lnTo>
                  <a:lnTo>
                    <a:pt x="130" y="119"/>
                  </a:lnTo>
                  <a:lnTo>
                    <a:pt x="127" y="114"/>
                  </a:lnTo>
                  <a:lnTo>
                    <a:pt x="125" y="116"/>
                  </a:lnTo>
                  <a:lnTo>
                    <a:pt x="126" y="113"/>
                  </a:lnTo>
                  <a:lnTo>
                    <a:pt x="125" y="111"/>
                  </a:lnTo>
                  <a:lnTo>
                    <a:pt x="124" y="106"/>
                  </a:lnTo>
                  <a:lnTo>
                    <a:pt x="122" y="98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34" name="Freeform 1300" descr="30%"/>
            <p:cNvSpPr>
              <a:spLocks/>
            </p:cNvSpPr>
            <p:nvPr/>
          </p:nvSpPr>
          <p:spPr bwMode="auto">
            <a:xfrm>
              <a:off x="4167975" y="4992311"/>
              <a:ext cx="5845" cy="5215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1" y="6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3" y="3"/>
                </a:cxn>
              </a:cxnLst>
              <a:rect l="0" t="0" r="r" b="b"/>
              <a:pathLst>
                <a:path w="5" h="6">
                  <a:moveTo>
                    <a:pt x="3" y="3"/>
                  </a:moveTo>
                  <a:lnTo>
                    <a:pt x="1" y="6"/>
                  </a:lnTo>
                  <a:lnTo>
                    <a:pt x="0" y="1"/>
                  </a:lnTo>
                  <a:lnTo>
                    <a:pt x="1" y="0"/>
                  </a:lnTo>
                  <a:lnTo>
                    <a:pt x="5" y="0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35" name="Freeform 1301" descr="30%"/>
            <p:cNvSpPr>
              <a:spLocks/>
            </p:cNvSpPr>
            <p:nvPr/>
          </p:nvSpPr>
          <p:spPr bwMode="auto">
            <a:xfrm>
              <a:off x="4127059" y="3991083"/>
              <a:ext cx="116912" cy="151227"/>
            </a:xfrm>
            <a:custGeom>
              <a:avLst/>
              <a:gdLst/>
              <a:ahLst/>
              <a:cxnLst>
                <a:cxn ang="0">
                  <a:pos x="16" y="94"/>
                </a:cxn>
                <a:cxn ang="0">
                  <a:pos x="19" y="83"/>
                </a:cxn>
                <a:cxn ang="0">
                  <a:pos x="24" y="67"/>
                </a:cxn>
                <a:cxn ang="0">
                  <a:pos x="26" y="57"/>
                </a:cxn>
                <a:cxn ang="0">
                  <a:pos x="30" y="47"/>
                </a:cxn>
                <a:cxn ang="0">
                  <a:pos x="34" y="43"/>
                </a:cxn>
                <a:cxn ang="0">
                  <a:pos x="41" y="47"/>
                </a:cxn>
                <a:cxn ang="0">
                  <a:pos x="48" y="39"/>
                </a:cxn>
                <a:cxn ang="0">
                  <a:pos x="51" y="34"/>
                </a:cxn>
                <a:cxn ang="0">
                  <a:pos x="41" y="37"/>
                </a:cxn>
                <a:cxn ang="0">
                  <a:pos x="51" y="24"/>
                </a:cxn>
                <a:cxn ang="0">
                  <a:pos x="54" y="15"/>
                </a:cxn>
                <a:cxn ang="0">
                  <a:pos x="58" y="16"/>
                </a:cxn>
                <a:cxn ang="0">
                  <a:pos x="62" y="8"/>
                </a:cxn>
                <a:cxn ang="0">
                  <a:pos x="66" y="8"/>
                </a:cxn>
                <a:cxn ang="0">
                  <a:pos x="73" y="2"/>
                </a:cxn>
                <a:cxn ang="0">
                  <a:pos x="71" y="21"/>
                </a:cxn>
                <a:cxn ang="0">
                  <a:pos x="75" y="15"/>
                </a:cxn>
                <a:cxn ang="0">
                  <a:pos x="81" y="6"/>
                </a:cxn>
                <a:cxn ang="0">
                  <a:pos x="94" y="15"/>
                </a:cxn>
                <a:cxn ang="0">
                  <a:pos x="104" y="23"/>
                </a:cxn>
                <a:cxn ang="0">
                  <a:pos x="115" y="38"/>
                </a:cxn>
                <a:cxn ang="0">
                  <a:pos x="116" y="48"/>
                </a:cxn>
                <a:cxn ang="0">
                  <a:pos x="122" y="52"/>
                </a:cxn>
                <a:cxn ang="0">
                  <a:pos x="122" y="70"/>
                </a:cxn>
                <a:cxn ang="0">
                  <a:pos x="117" y="80"/>
                </a:cxn>
                <a:cxn ang="0">
                  <a:pos x="115" y="101"/>
                </a:cxn>
                <a:cxn ang="0">
                  <a:pos x="110" y="110"/>
                </a:cxn>
                <a:cxn ang="0">
                  <a:pos x="108" y="124"/>
                </a:cxn>
                <a:cxn ang="0">
                  <a:pos x="104" y="136"/>
                </a:cxn>
                <a:cxn ang="0">
                  <a:pos x="99" y="150"/>
                </a:cxn>
                <a:cxn ang="0">
                  <a:pos x="93" y="167"/>
                </a:cxn>
                <a:cxn ang="0">
                  <a:pos x="85" y="180"/>
                </a:cxn>
                <a:cxn ang="0">
                  <a:pos x="80" y="195"/>
                </a:cxn>
                <a:cxn ang="0">
                  <a:pos x="72" y="209"/>
                </a:cxn>
                <a:cxn ang="0">
                  <a:pos x="66" y="220"/>
                </a:cxn>
                <a:cxn ang="0">
                  <a:pos x="57" y="226"/>
                </a:cxn>
                <a:cxn ang="0">
                  <a:pos x="53" y="235"/>
                </a:cxn>
                <a:cxn ang="0">
                  <a:pos x="47" y="244"/>
                </a:cxn>
                <a:cxn ang="0">
                  <a:pos x="42" y="256"/>
                </a:cxn>
                <a:cxn ang="0">
                  <a:pos x="37" y="268"/>
                </a:cxn>
                <a:cxn ang="0">
                  <a:pos x="30" y="276"/>
                </a:cxn>
                <a:cxn ang="0">
                  <a:pos x="27" y="285"/>
                </a:cxn>
                <a:cxn ang="0">
                  <a:pos x="19" y="289"/>
                </a:cxn>
                <a:cxn ang="0">
                  <a:pos x="9" y="288"/>
                </a:cxn>
                <a:cxn ang="0">
                  <a:pos x="8" y="272"/>
                </a:cxn>
                <a:cxn ang="0">
                  <a:pos x="8" y="260"/>
                </a:cxn>
                <a:cxn ang="0">
                  <a:pos x="7" y="241"/>
                </a:cxn>
                <a:cxn ang="0">
                  <a:pos x="11" y="225"/>
                </a:cxn>
                <a:cxn ang="0">
                  <a:pos x="12" y="210"/>
                </a:cxn>
                <a:cxn ang="0">
                  <a:pos x="13" y="195"/>
                </a:cxn>
                <a:cxn ang="0">
                  <a:pos x="9" y="194"/>
                </a:cxn>
                <a:cxn ang="0">
                  <a:pos x="4" y="187"/>
                </a:cxn>
                <a:cxn ang="0">
                  <a:pos x="1" y="185"/>
                </a:cxn>
                <a:cxn ang="0">
                  <a:pos x="2" y="171"/>
                </a:cxn>
                <a:cxn ang="0">
                  <a:pos x="3" y="163"/>
                </a:cxn>
                <a:cxn ang="0">
                  <a:pos x="4" y="151"/>
                </a:cxn>
                <a:cxn ang="0">
                  <a:pos x="4" y="136"/>
                </a:cxn>
                <a:cxn ang="0">
                  <a:pos x="10" y="126"/>
                </a:cxn>
                <a:cxn ang="0">
                  <a:pos x="13" y="115"/>
                </a:cxn>
                <a:cxn ang="0">
                  <a:pos x="15" y="105"/>
                </a:cxn>
              </a:cxnLst>
              <a:rect l="0" t="0" r="r" b="b"/>
              <a:pathLst>
                <a:path w="124" h="294">
                  <a:moveTo>
                    <a:pt x="16" y="101"/>
                  </a:moveTo>
                  <a:lnTo>
                    <a:pt x="15" y="100"/>
                  </a:lnTo>
                  <a:lnTo>
                    <a:pt x="15" y="99"/>
                  </a:lnTo>
                  <a:lnTo>
                    <a:pt x="13" y="98"/>
                  </a:lnTo>
                  <a:lnTo>
                    <a:pt x="13" y="96"/>
                  </a:lnTo>
                  <a:lnTo>
                    <a:pt x="16" y="94"/>
                  </a:lnTo>
                  <a:lnTo>
                    <a:pt x="16" y="89"/>
                  </a:lnTo>
                  <a:lnTo>
                    <a:pt x="17" y="86"/>
                  </a:lnTo>
                  <a:lnTo>
                    <a:pt x="19" y="91"/>
                  </a:lnTo>
                  <a:lnTo>
                    <a:pt x="22" y="86"/>
                  </a:lnTo>
                  <a:lnTo>
                    <a:pt x="22" y="85"/>
                  </a:lnTo>
                  <a:lnTo>
                    <a:pt x="19" y="83"/>
                  </a:lnTo>
                  <a:lnTo>
                    <a:pt x="18" y="80"/>
                  </a:lnTo>
                  <a:lnTo>
                    <a:pt x="22" y="75"/>
                  </a:lnTo>
                  <a:lnTo>
                    <a:pt x="20" y="73"/>
                  </a:lnTo>
                  <a:lnTo>
                    <a:pt x="23" y="72"/>
                  </a:lnTo>
                  <a:lnTo>
                    <a:pt x="23" y="67"/>
                  </a:lnTo>
                  <a:lnTo>
                    <a:pt x="24" y="67"/>
                  </a:lnTo>
                  <a:lnTo>
                    <a:pt x="23" y="64"/>
                  </a:lnTo>
                  <a:lnTo>
                    <a:pt x="24" y="63"/>
                  </a:lnTo>
                  <a:lnTo>
                    <a:pt x="24" y="60"/>
                  </a:lnTo>
                  <a:lnTo>
                    <a:pt x="25" y="63"/>
                  </a:lnTo>
                  <a:lnTo>
                    <a:pt x="25" y="58"/>
                  </a:lnTo>
                  <a:lnTo>
                    <a:pt x="26" y="57"/>
                  </a:lnTo>
                  <a:lnTo>
                    <a:pt x="25" y="54"/>
                  </a:lnTo>
                  <a:lnTo>
                    <a:pt x="26" y="49"/>
                  </a:lnTo>
                  <a:lnTo>
                    <a:pt x="28" y="48"/>
                  </a:lnTo>
                  <a:lnTo>
                    <a:pt x="28" y="50"/>
                  </a:lnTo>
                  <a:lnTo>
                    <a:pt x="31" y="50"/>
                  </a:lnTo>
                  <a:lnTo>
                    <a:pt x="30" y="47"/>
                  </a:lnTo>
                  <a:lnTo>
                    <a:pt x="32" y="47"/>
                  </a:lnTo>
                  <a:lnTo>
                    <a:pt x="32" y="46"/>
                  </a:lnTo>
                  <a:lnTo>
                    <a:pt x="33" y="48"/>
                  </a:lnTo>
                  <a:lnTo>
                    <a:pt x="34" y="48"/>
                  </a:lnTo>
                  <a:lnTo>
                    <a:pt x="33" y="46"/>
                  </a:lnTo>
                  <a:lnTo>
                    <a:pt x="34" y="43"/>
                  </a:lnTo>
                  <a:lnTo>
                    <a:pt x="35" y="44"/>
                  </a:lnTo>
                  <a:lnTo>
                    <a:pt x="35" y="48"/>
                  </a:lnTo>
                  <a:lnTo>
                    <a:pt x="37" y="48"/>
                  </a:lnTo>
                  <a:lnTo>
                    <a:pt x="38" y="44"/>
                  </a:lnTo>
                  <a:lnTo>
                    <a:pt x="40" y="44"/>
                  </a:lnTo>
                  <a:lnTo>
                    <a:pt x="41" y="47"/>
                  </a:lnTo>
                  <a:lnTo>
                    <a:pt x="40" y="47"/>
                  </a:lnTo>
                  <a:lnTo>
                    <a:pt x="40" y="50"/>
                  </a:lnTo>
                  <a:lnTo>
                    <a:pt x="43" y="52"/>
                  </a:lnTo>
                  <a:lnTo>
                    <a:pt x="46" y="44"/>
                  </a:lnTo>
                  <a:lnTo>
                    <a:pt x="48" y="44"/>
                  </a:lnTo>
                  <a:lnTo>
                    <a:pt x="48" y="39"/>
                  </a:lnTo>
                  <a:lnTo>
                    <a:pt x="50" y="38"/>
                  </a:lnTo>
                  <a:lnTo>
                    <a:pt x="53" y="39"/>
                  </a:lnTo>
                  <a:lnTo>
                    <a:pt x="54" y="38"/>
                  </a:lnTo>
                  <a:lnTo>
                    <a:pt x="54" y="34"/>
                  </a:lnTo>
                  <a:lnTo>
                    <a:pt x="53" y="33"/>
                  </a:lnTo>
                  <a:lnTo>
                    <a:pt x="51" y="34"/>
                  </a:lnTo>
                  <a:lnTo>
                    <a:pt x="51" y="33"/>
                  </a:lnTo>
                  <a:lnTo>
                    <a:pt x="49" y="34"/>
                  </a:lnTo>
                  <a:lnTo>
                    <a:pt x="48" y="32"/>
                  </a:lnTo>
                  <a:lnTo>
                    <a:pt x="47" y="31"/>
                  </a:lnTo>
                  <a:lnTo>
                    <a:pt x="42" y="37"/>
                  </a:lnTo>
                  <a:lnTo>
                    <a:pt x="41" y="37"/>
                  </a:lnTo>
                  <a:lnTo>
                    <a:pt x="43" y="32"/>
                  </a:lnTo>
                  <a:lnTo>
                    <a:pt x="46" y="31"/>
                  </a:lnTo>
                  <a:lnTo>
                    <a:pt x="45" y="28"/>
                  </a:lnTo>
                  <a:lnTo>
                    <a:pt x="48" y="27"/>
                  </a:lnTo>
                  <a:lnTo>
                    <a:pt x="48" y="24"/>
                  </a:lnTo>
                  <a:lnTo>
                    <a:pt x="51" y="24"/>
                  </a:lnTo>
                  <a:lnTo>
                    <a:pt x="53" y="24"/>
                  </a:lnTo>
                  <a:lnTo>
                    <a:pt x="53" y="22"/>
                  </a:lnTo>
                  <a:lnTo>
                    <a:pt x="51" y="21"/>
                  </a:lnTo>
                  <a:lnTo>
                    <a:pt x="51" y="20"/>
                  </a:lnTo>
                  <a:lnTo>
                    <a:pt x="49" y="18"/>
                  </a:lnTo>
                  <a:lnTo>
                    <a:pt x="54" y="15"/>
                  </a:lnTo>
                  <a:lnTo>
                    <a:pt x="54" y="12"/>
                  </a:lnTo>
                  <a:lnTo>
                    <a:pt x="53" y="13"/>
                  </a:lnTo>
                  <a:lnTo>
                    <a:pt x="53" y="11"/>
                  </a:lnTo>
                  <a:lnTo>
                    <a:pt x="54" y="10"/>
                  </a:lnTo>
                  <a:lnTo>
                    <a:pt x="56" y="15"/>
                  </a:lnTo>
                  <a:lnTo>
                    <a:pt x="58" y="16"/>
                  </a:lnTo>
                  <a:lnTo>
                    <a:pt x="58" y="13"/>
                  </a:lnTo>
                  <a:lnTo>
                    <a:pt x="60" y="13"/>
                  </a:lnTo>
                  <a:lnTo>
                    <a:pt x="58" y="12"/>
                  </a:lnTo>
                  <a:lnTo>
                    <a:pt x="58" y="8"/>
                  </a:lnTo>
                  <a:lnTo>
                    <a:pt x="62" y="10"/>
                  </a:lnTo>
                  <a:lnTo>
                    <a:pt x="62" y="8"/>
                  </a:lnTo>
                  <a:lnTo>
                    <a:pt x="63" y="8"/>
                  </a:lnTo>
                  <a:lnTo>
                    <a:pt x="63" y="13"/>
                  </a:lnTo>
                  <a:lnTo>
                    <a:pt x="64" y="12"/>
                  </a:lnTo>
                  <a:lnTo>
                    <a:pt x="65" y="6"/>
                  </a:lnTo>
                  <a:lnTo>
                    <a:pt x="66" y="6"/>
                  </a:lnTo>
                  <a:lnTo>
                    <a:pt x="66" y="8"/>
                  </a:lnTo>
                  <a:lnTo>
                    <a:pt x="68" y="6"/>
                  </a:lnTo>
                  <a:lnTo>
                    <a:pt x="69" y="7"/>
                  </a:lnTo>
                  <a:lnTo>
                    <a:pt x="69" y="3"/>
                  </a:lnTo>
                  <a:lnTo>
                    <a:pt x="72" y="0"/>
                  </a:lnTo>
                  <a:lnTo>
                    <a:pt x="73" y="0"/>
                  </a:lnTo>
                  <a:lnTo>
                    <a:pt x="73" y="2"/>
                  </a:lnTo>
                  <a:lnTo>
                    <a:pt x="72" y="6"/>
                  </a:lnTo>
                  <a:lnTo>
                    <a:pt x="73" y="10"/>
                  </a:lnTo>
                  <a:lnTo>
                    <a:pt x="72" y="15"/>
                  </a:lnTo>
                  <a:lnTo>
                    <a:pt x="71" y="17"/>
                  </a:lnTo>
                  <a:lnTo>
                    <a:pt x="71" y="18"/>
                  </a:lnTo>
                  <a:lnTo>
                    <a:pt x="71" y="21"/>
                  </a:lnTo>
                  <a:lnTo>
                    <a:pt x="71" y="22"/>
                  </a:lnTo>
                  <a:lnTo>
                    <a:pt x="73" y="23"/>
                  </a:lnTo>
                  <a:lnTo>
                    <a:pt x="75" y="22"/>
                  </a:lnTo>
                  <a:lnTo>
                    <a:pt x="75" y="20"/>
                  </a:lnTo>
                  <a:lnTo>
                    <a:pt x="73" y="18"/>
                  </a:lnTo>
                  <a:lnTo>
                    <a:pt x="75" y="15"/>
                  </a:lnTo>
                  <a:lnTo>
                    <a:pt x="77" y="12"/>
                  </a:lnTo>
                  <a:lnTo>
                    <a:pt x="78" y="12"/>
                  </a:lnTo>
                  <a:lnTo>
                    <a:pt x="78" y="8"/>
                  </a:lnTo>
                  <a:lnTo>
                    <a:pt x="79" y="7"/>
                  </a:lnTo>
                  <a:lnTo>
                    <a:pt x="81" y="7"/>
                  </a:lnTo>
                  <a:lnTo>
                    <a:pt x="81" y="6"/>
                  </a:lnTo>
                  <a:lnTo>
                    <a:pt x="83" y="5"/>
                  </a:lnTo>
                  <a:lnTo>
                    <a:pt x="86" y="7"/>
                  </a:lnTo>
                  <a:lnTo>
                    <a:pt x="87" y="11"/>
                  </a:lnTo>
                  <a:lnTo>
                    <a:pt x="92" y="11"/>
                  </a:lnTo>
                  <a:lnTo>
                    <a:pt x="94" y="12"/>
                  </a:lnTo>
                  <a:lnTo>
                    <a:pt x="94" y="15"/>
                  </a:lnTo>
                  <a:lnTo>
                    <a:pt x="99" y="18"/>
                  </a:lnTo>
                  <a:lnTo>
                    <a:pt x="100" y="20"/>
                  </a:lnTo>
                  <a:lnTo>
                    <a:pt x="102" y="20"/>
                  </a:lnTo>
                  <a:lnTo>
                    <a:pt x="103" y="21"/>
                  </a:lnTo>
                  <a:lnTo>
                    <a:pt x="103" y="22"/>
                  </a:lnTo>
                  <a:lnTo>
                    <a:pt x="104" y="23"/>
                  </a:lnTo>
                  <a:lnTo>
                    <a:pt x="106" y="22"/>
                  </a:lnTo>
                  <a:lnTo>
                    <a:pt x="108" y="23"/>
                  </a:lnTo>
                  <a:lnTo>
                    <a:pt x="108" y="26"/>
                  </a:lnTo>
                  <a:lnTo>
                    <a:pt x="109" y="28"/>
                  </a:lnTo>
                  <a:lnTo>
                    <a:pt x="111" y="36"/>
                  </a:lnTo>
                  <a:lnTo>
                    <a:pt x="115" y="38"/>
                  </a:lnTo>
                  <a:lnTo>
                    <a:pt x="115" y="41"/>
                  </a:lnTo>
                  <a:lnTo>
                    <a:pt x="117" y="41"/>
                  </a:lnTo>
                  <a:lnTo>
                    <a:pt x="116" y="44"/>
                  </a:lnTo>
                  <a:lnTo>
                    <a:pt x="114" y="46"/>
                  </a:lnTo>
                  <a:lnTo>
                    <a:pt x="114" y="47"/>
                  </a:lnTo>
                  <a:lnTo>
                    <a:pt x="116" y="48"/>
                  </a:lnTo>
                  <a:lnTo>
                    <a:pt x="116" y="49"/>
                  </a:lnTo>
                  <a:lnTo>
                    <a:pt x="116" y="52"/>
                  </a:lnTo>
                  <a:lnTo>
                    <a:pt x="118" y="50"/>
                  </a:lnTo>
                  <a:lnTo>
                    <a:pt x="121" y="49"/>
                  </a:lnTo>
                  <a:lnTo>
                    <a:pt x="121" y="52"/>
                  </a:lnTo>
                  <a:lnTo>
                    <a:pt x="122" y="52"/>
                  </a:lnTo>
                  <a:lnTo>
                    <a:pt x="122" y="55"/>
                  </a:lnTo>
                  <a:lnTo>
                    <a:pt x="123" y="58"/>
                  </a:lnTo>
                  <a:lnTo>
                    <a:pt x="124" y="63"/>
                  </a:lnTo>
                  <a:lnTo>
                    <a:pt x="123" y="67"/>
                  </a:lnTo>
                  <a:lnTo>
                    <a:pt x="122" y="65"/>
                  </a:lnTo>
                  <a:lnTo>
                    <a:pt x="122" y="70"/>
                  </a:lnTo>
                  <a:lnTo>
                    <a:pt x="124" y="73"/>
                  </a:lnTo>
                  <a:lnTo>
                    <a:pt x="122" y="78"/>
                  </a:lnTo>
                  <a:lnTo>
                    <a:pt x="121" y="78"/>
                  </a:lnTo>
                  <a:lnTo>
                    <a:pt x="117" y="73"/>
                  </a:lnTo>
                  <a:lnTo>
                    <a:pt x="115" y="75"/>
                  </a:lnTo>
                  <a:lnTo>
                    <a:pt x="117" y="80"/>
                  </a:lnTo>
                  <a:lnTo>
                    <a:pt x="118" y="91"/>
                  </a:lnTo>
                  <a:lnTo>
                    <a:pt x="117" y="91"/>
                  </a:lnTo>
                  <a:lnTo>
                    <a:pt x="116" y="90"/>
                  </a:lnTo>
                  <a:lnTo>
                    <a:pt x="115" y="91"/>
                  </a:lnTo>
                  <a:lnTo>
                    <a:pt x="116" y="98"/>
                  </a:lnTo>
                  <a:lnTo>
                    <a:pt x="115" y="101"/>
                  </a:lnTo>
                  <a:lnTo>
                    <a:pt x="113" y="104"/>
                  </a:lnTo>
                  <a:lnTo>
                    <a:pt x="113" y="105"/>
                  </a:lnTo>
                  <a:lnTo>
                    <a:pt x="115" y="105"/>
                  </a:lnTo>
                  <a:lnTo>
                    <a:pt x="115" y="106"/>
                  </a:lnTo>
                  <a:lnTo>
                    <a:pt x="114" y="109"/>
                  </a:lnTo>
                  <a:lnTo>
                    <a:pt x="110" y="110"/>
                  </a:lnTo>
                  <a:lnTo>
                    <a:pt x="110" y="110"/>
                  </a:lnTo>
                  <a:lnTo>
                    <a:pt x="113" y="114"/>
                  </a:lnTo>
                  <a:lnTo>
                    <a:pt x="109" y="116"/>
                  </a:lnTo>
                  <a:lnTo>
                    <a:pt x="111" y="120"/>
                  </a:lnTo>
                  <a:lnTo>
                    <a:pt x="108" y="124"/>
                  </a:lnTo>
                  <a:lnTo>
                    <a:pt x="108" y="124"/>
                  </a:lnTo>
                  <a:lnTo>
                    <a:pt x="110" y="126"/>
                  </a:lnTo>
                  <a:lnTo>
                    <a:pt x="107" y="128"/>
                  </a:lnTo>
                  <a:lnTo>
                    <a:pt x="108" y="131"/>
                  </a:lnTo>
                  <a:lnTo>
                    <a:pt x="107" y="132"/>
                  </a:lnTo>
                  <a:lnTo>
                    <a:pt x="107" y="135"/>
                  </a:lnTo>
                  <a:lnTo>
                    <a:pt x="104" y="136"/>
                  </a:lnTo>
                  <a:lnTo>
                    <a:pt x="102" y="138"/>
                  </a:lnTo>
                  <a:lnTo>
                    <a:pt x="102" y="141"/>
                  </a:lnTo>
                  <a:lnTo>
                    <a:pt x="104" y="141"/>
                  </a:lnTo>
                  <a:lnTo>
                    <a:pt x="104" y="145"/>
                  </a:lnTo>
                  <a:lnTo>
                    <a:pt x="101" y="148"/>
                  </a:lnTo>
                  <a:lnTo>
                    <a:pt x="99" y="150"/>
                  </a:lnTo>
                  <a:lnTo>
                    <a:pt x="98" y="156"/>
                  </a:lnTo>
                  <a:lnTo>
                    <a:pt x="95" y="157"/>
                  </a:lnTo>
                  <a:lnTo>
                    <a:pt x="96" y="159"/>
                  </a:lnTo>
                  <a:lnTo>
                    <a:pt x="93" y="163"/>
                  </a:lnTo>
                  <a:lnTo>
                    <a:pt x="94" y="164"/>
                  </a:lnTo>
                  <a:lnTo>
                    <a:pt x="93" y="167"/>
                  </a:lnTo>
                  <a:lnTo>
                    <a:pt x="89" y="168"/>
                  </a:lnTo>
                  <a:lnTo>
                    <a:pt x="91" y="171"/>
                  </a:lnTo>
                  <a:lnTo>
                    <a:pt x="91" y="172"/>
                  </a:lnTo>
                  <a:lnTo>
                    <a:pt x="88" y="176"/>
                  </a:lnTo>
                  <a:lnTo>
                    <a:pt x="87" y="180"/>
                  </a:lnTo>
                  <a:lnTo>
                    <a:pt x="85" y="180"/>
                  </a:lnTo>
                  <a:lnTo>
                    <a:pt x="85" y="187"/>
                  </a:lnTo>
                  <a:lnTo>
                    <a:pt x="84" y="188"/>
                  </a:lnTo>
                  <a:lnTo>
                    <a:pt x="83" y="187"/>
                  </a:lnTo>
                  <a:lnTo>
                    <a:pt x="81" y="190"/>
                  </a:lnTo>
                  <a:lnTo>
                    <a:pt x="80" y="193"/>
                  </a:lnTo>
                  <a:lnTo>
                    <a:pt x="80" y="195"/>
                  </a:lnTo>
                  <a:lnTo>
                    <a:pt x="79" y="198"/>
                  </a:lnTo>
                  <a:lnTo>
                    <a:pt x="78" y="198"/>
                  </a:lnTo>
                  <a:lnTo>
                    <a:pt x="78" y="202"/>
                  </a:lnTo>
                  <a:lnTo>
                    <a:pt x="76" y="206"/>
                  </a:lnTo>
                  <a:lnTo>
                    <a:pt x="72" y="210"/>
                  </a:lnTo>
                  <a:lnTo>
                    <a:pt x="72" y="209"/>
                  </a:lnTo>
                  <a:lnTo>
                    <a:pt x="71" y="214"/>
                  </a:lnTo>
                  <a:lnTo>
                    <a:pt x="69" y="216"/>
                  </a:lnTo>
                  <a:lnTo>
                    <a:pt x="68" y="215"/>
                  </a:lnTo>
                  <a:lnTo>
                    <a:pt x="65" y="216"/>
                  </a:lnTo>
                  <a:lnTo>
                    <a:pt x="66" y="218"/>
                  </a:lnTo>
                  <a:lnTo>
                    <a:pt x="66" y="220"/>
                  </a:lnTo>
                  <a:lnTo>
                    <a:pt x="64" y="220"/>
                  </a:lnTo>
                  <a:lnTo>
                    <a:pt x="61" y="226"/>
                  </a:lnTo>
                  <a:lnTo>
                    <a:pt x="60" y="228"/>
                  </a:lnTo>
                  <a:lnTo>
                    <a:pt x="60" y="230"/>
                  </a:lnTo>
                  <a:lnTo>
                    <a:pt x="58" y="229"/>
                  </a:lnTo>
                  <a:lnTo>
                    <a:pt x="57" y="226"/>
                  </a:lnTo>
                  <a:lnTo>
                    <a:pt x="55" y="229"/>
                  </a:lnTo>
                  <a:lnTo>
                    <a:pt x="54" y="231"/>
                  </a:lnTo>
                  <a:lnTo>
                    <a:pt x="54" y="235"/>
                  </a:lnTo>
                  <a:lnTo>
                    <a:pt x="54" y="239"/>
                  </a:lnTo>
                  <a:lnTo>
                    <a:pt x="53" y="237"/>
                  </a:lnTo>
                  <a:lnTo>
                    <a:pt x="53" y="235"/>
                  </a:lnTo>
                  <a:lnTo>
                    <a:pt x="51" y="235"/>
                  </a:lnTo>
                  <a:lnTo>
                    <a:pt x="50" y="240"/>
                  </a:lnTo>
                  <a:lnTo>
                    <a:pt x="49" y="239"/>
                  </a:lnTo>
                  <a:lnTo>
                    <a:pt x="48" y="240"/>
                  </a:lnTo>
                  <a:lnTo>
                    <a:pt x="49" y="244"/>
                  </a:lnTo>
                  <a:lnTo>
                    <a:pt x="47" y="244"/>
                  </a:lnTo>
                  <a:lnTo>
                    <a:pt x="48" y="246"/>
                  </a:lnTo>
                  <a:lnTo>
                    <a:pt x="49" y="249"/>
                  </a:lnTo>
                  <a:lnTo>
                    <a:pt x="48" y="249"/>
                  </a:lnTo>
                  <a:lnTo>
                    <a:pt x="48" y="254"/>
                  </a:lnTo>
                  <a:lnTo>
                    <a:pt x="46" y="256"/>
                  </a:lnTo>
                  <a:lnTo>
                    <a:pt x="42" y="256"/>
                  </a:lnTo>
                  <a:lnTo>
                    <a:pt x="42" y="259"/>
                  </a:lnTo>
                  <a:lnTo>
                    <a:pt x="41" y="260"/>
                  </a:lnTo>
                  <a:lnTo>
                    <a:pt x="39" y="268"/>
                  </a:lnTo>
                  <a:lnTo>
                    <a:pt x="39" y="266"/>
                  </a:lnTo>
                  <a:lnTo>
                    <a:pt x="37" y="271"/>
                  </a:lnTo>
                  <a:lnTo>
                    <a:pt x="37" y="268"/>
                  </a:lnTo>
                  <a:lnTo>
                    <a:pt x="35" y="270"/>
                  </a:lnTo>
                  <a:lnTo>
                    <a:pt x="37" y="276"/>
                  </a:lnTo>
                  <a:lnTo>
                    <a:pt x="34" y="277"/>
                  </a:lnTo>
                  <a:lnTo>
                    <a:pt x="34" y="277"/>
                  </a:lnTo>
                  <a:lnTo>
                    <a:pt x="34" y="275"/>
                  </a:lnTo>
                  <a:lnTo>
                    <a:pt x="30" y="276"/>
                  </a:lnTo>
                  <a:lnTo>
                    <a:pt x="30" y="277"/>
                  </a:lnTo>
                  <a:lnTo>
                    <a:pt x="32" y="281"/>
                  </a:lnTo>
                  <a:lnTo>
                    <a:pt x="31" y="282"/>
                  </a:lnTo>
                  <a:lnTo>
                    <a:pt x="30" y="281"/>
                  </a:lnTo>
                  <a:lnTo>
                    <a:pt x="30" y="283"/>
                  </a:lnTo>
                  <a:lnTo>
                    <a:pt x="27" y="285"/>
                  </a:lnTo>
                  <a:lnTo>
                    <a:pt x="27" y="286"/>
                  </a:lnTo>
                  <a:lnTo>
                    <a:pt x="26" y="288"/>
                  </a:lnTo>
                  <a:lnTo>
                    <a:pt x="24" y="291"/>
                  </a:lnTo>
                  <a:lnTo>
                    <a:pt x="20" y="292"/>
                  </a:lnTo>
                  <a:lnTo>
                    <a:pt x="20" y="288"/>
                  </a:lnTo>
                  <a:lnTo>
                    <a:pt x="19" y="289"/>
                  </a:lnTo>
                  <a:lnTo>
                    <a:pt x="18" y="288"/>
                  </a:lnTo>
                  <a:lnTo>
                    <a:pt x="18" y="292"/>
                  </a:lnTo>
                  <a:lnTo>
                    <a:pt x="10" y="294"/>
                  </a:lnTo>
                  <a:lnTo>
                    <a:pt x="9" y="293"/>
                  </a:lnTo>
                  <a:lnTo>
                    <a:pt x="10" y="289"/>
                  </a:lnTo>
                  <a:lnTo>
                    <a:pt x="9" y="288"/>
                  </a:lnTo>
                  <a:lnTo>
                    <a:pt x="8" y="287"/>
                  </a:lnTo>
                  <a:lnTo>
                    <a:pt x="10" y="283"/>
                  </a:lnTo>
                  <a:lnTo>
                    <a:pt x="10" y="282"/>
                  </a:lnTo>
                  <a:lnTo>
                    <a:pt x="5" y="282"/>
                  </a:lnTo>
                  <a:lnTo>
                    <a:pt x="7" y="277"/>
                  </a:lnTo>
                  <a:lnTo>
                    <a:pt x="8" y="272"/>
                  </a:lnTo>
                  <a:lnTo>
                    <a:pt x="8" y="271"/>
                  </a:lnTo>
                  <a:lnTo>
                    <a:pt x="8" y="268"/>
                  </a:lnTo>
                  <a:lnTo>
                    <a:pt x="8" y="266"/>
                  </a:lnTo>
                  <a:lnTo>
                    <a:pt x="7" y="265"/>
                  </a:lnTo>
                  <a:lnTo>
                    <a:pt x="10" y="262"/>
                  </a:lnTo>
                  <a:lnTo>
                    <a:pt x="8" y="260"/>
                  </a:lnTo>
                  <a:lnTo>
                    <a:pt x="8" y="257"/>
                  </a:lnTo>
                  <a:lnTo>
                    <a:pt x="7" y="254"/>
                  </a:lnTo>
                  <a:lnTo>
                    <a:pt x="8" y="252"/>
                  </a:lnTo>
                  <a:lnTo>
                    <a:pt x="7" y="249"/>
                  </a:lnTo>
                  <a:lnTo>
                    <a:pt x="10" y="244"/>
                  </a:lnTo>
                  <a:lnTo>
                    <a:pt x="7" y="241"/>
                  </a:lnTo>
                  <a:lnTo>
                    <a:pt x="10" y="240"/>
                  </a:lnTo>
                  <a:lnTo>
                    <a:pt x="10" y="239"/>
                  </a:lnTo>
                  <a:lnTo>
                    <a:pt x="8" y="233"/>
                  </a:lnTo>
                  <a:lnTo>
                    <a:pt x="9" y="229"/>
                  </a:lnTo>
                  <a:lnTo>
                    <a:pt x="10" y="228"/>
                  </a:lnTo>
                  <a:lnTo>
                    <a:pt x="11" y="225"/>
                  </a:lnTo>
                  <a:lnTo>
                    <a:pt x="10" y="225"/>
                  </a:lnTo>
                  <a:lnTo>
                    <a:pt x="13" y="219"/>
                  </a:lnTo>
                  <a:lnTo>
                    <a:pt x="11" y="218"/>
                  </a:lnTo>
                  <a:lnTo>
                    <a:pt x="11" y="215"/>
                  </a:lnTo>
                  <a:lnTo>
                    <a:pt x="12" y="211"/>
                  </a:lnTo>
                  <a:lnTo>
                    <a:pt x="12" y="210"/>
                  </a:lnTo>
                  <a:lnTo>
                    <a:pt x="13" y="205"/>
                  </a:lnTo>
                  <a:lnTo>
                    <a:pt x="12" y="204"/>
                  </a:lnTo>
                  <a:lnTo>
                    <a:pt x="12" y="202"/>
                  </a:lnTo>
                  <a:lnTo>
                    <a:pt x="13" y="200"/>
                  </a:lnTo>
                  <a:lnTo>
                    <a:pt x="13" y="198"/>
                  </a:lnTo>
                  <a:lnTo>
                    <a:pt x="13" y="195"/>
                  </a:lnTo>
                  <a:lnTo>
                    <a:pt x="12" y="194"/>
                  </a:lnTo>
                  <a:lnTo>
                    <a:pt x="12" y="192"/>
                  </a:lnTo>
                  <a:lnTo>
                    <a:pt x="11" y="189"/>
                  </a:lnTo>
                  <a:lnTo>
                    <a:pt x="9" y="190"/>
                  </a:lnTo>
                  <a:lnTo>
                    <a:pt x="9" y="194"/>
                  </a:lnTo>
                  <a:lnTo>
                    <a:pt x="9" y="194"/>
                  </a:lnTo>
                  <a:lnTo>
                    <a:pt x="8" y="192"/>
                  </a:lnTo>
                  <a:lnTo>
                    <a:pt x="7" y="193"/>
                  </a:lnTo>
                  <a:lnTo>
                    <a:pt x="7" y="190"/>
                  </a:lnTo>
                  <a:lnTo>
                    <a:pt x="4" y="190"/>
                  </a:lnTo>
                  <a:lnTo>
                    <a:pt x="5" y="188"/>
                  </a:lnTo>
                  <a:lnTo>
                    <a:pt x="4" y="187"/>
                  </a:lnTo>
                  <a:lnTo>
                    <a:pt x="3" y="188"/>
                  </a:lnTo>
                  <a:lnTo>
                    <a:pt x="2" y="187"/>
                  </a:lnTo>
                  <a:lnTo>
                    <a:pt x="2" y="189"/>
                  </a:lnTo>
                  <a:lnTo>
                    <a:pt x="1" y="188"/>
                  </a:lnTo>
                  <a:lnTo>
                    <a:pt x="0" y="187"/>
                  </a:lnTo>
                  <a:lnTo>
                    <a:pt x="1" y="185"/>
                  </a:lnTo>
                  <a:lnTo>
                    <a:pt x="0" y="183"/>
                  </a:lnTo>
                  <a:lnTo>
                    <a:pt x="1" y="182"/>
                  </a:lnTo>
                  <a:lnTo>
                    <a:pt x="2" y="179"/>
                  </a:lnTo>
                  <a:lnTo>
                    <a:pt x="3" y="176"/>
                  </a:lnTo>
                  <a:lnTo>
                    <a:pt x="3" y="174"/>
                  </a:lnTo>
                  <a:lnTo>
                    <a:pt x="2" y="171"/>
                  </a:lnTo>
                  <a:lnTo>
                    <a:pt x="3" y="169"/>
                  </a:lnTo>
                  <a:lnTo>
                    <a:pt x="5" y="169"/>
                  </a:lnTo>
                  <a:lnTo>
                    <a:pt x="4" y="168"/>
                  </a:lnTo>
                  <a:lnTo>
                    <a:pt x="5" y="167"/>
                  </a:lnTo>
                  <a:lnTo>
                    <a:pt x="5" y="166"/>
                  </a:lnTo>
                  <a:lnTo>
                    <a:pt x="3" y="163"/>
                  </a:lnTo>
                  <a:lnTo>
                    <a:pt x="3" y="162"/>
                  </a:lnTo>
                  <a:lnTo>
                    <a:pt x="10" y="157"/>
                  </a:lnTo>
                  <a:lnTo>
                    <a:pt x="10" y="153"/>
                  </a:lnTo>
                  <a:lnTo>
                    <a:pt x="7" y="152"/>
                  </a:lnTo>
                  <a:lnTo>
                    <a:pt x="7" y="148"/>
                  </a:lnTo>
                  <a:lnTo>
                    <a:pt x="4" y="151"/>
                  </a:lnTo>
                  <a:lnTo>
                    <a:pt x="4" y="150"/>
                  </a:lnTo>
                  <a:lnTo>
                    <a:pt x="5" y="141"/>
                  </a:lnTo>
                  <a:lnTo>
                    <a:pt x="3" y="141"/>
                  </a:lnTo>
                  <a:lnTo>
                    <a:pt x="2" y="143"/>
                  </a:lnTo>
                  <a:lnTo>
                    <a:pt x="2" y="141"/>
                  </a:lnTo>
                  <a:lnTo>
                    <a:pt x="4" y="136"/>
                  </a:lnTo>
                  <a:lnTo>
                    <a:pt x="4" y="133"/>
                  </a:lnTo>
                  <a:lnTo>
                    <a:pt x="7" y="131"/>
                  </a:lnTo>
                  <a:lnTo>
                    <a:pt x="5" y="130"/>
                  </a:lnTo>
                  <a:lnTo>
                    <a:pt x="7" y="125"/>
                  </a:lnTo>
                  <a:lnTo>
                    <a:pt x="8" y="124"/>
                  </a:lnTo>
                  <a:lnTo>
                    <a:pt x="10" y="126"/>
                  </a:lnTo>
                  <a:lnTo>
                    <a:pt x="11" y="124"/>
                  </a:lnTo>
                  <a:lnTo>
                    <a:pt x="10" y="121"/>
                  </a:lnTo>
                  <a:lnTo>
                    <a:pt x="10" y="119"/>
                  </a:lnTo>
                  <a:lnTo>
                    <a:pt x="8" y="117"/>
                  </a:lnTo>
                  <a:lnTo>
                    <a:pt x="11" y="115"/>
                  </a:lnTo>
                  <a:lnTo>
                    <a:pt x="13" y="115"/>
                  </a:lnTo>
                  <a:lnTo>
                    <a:pt x="12" y="111"/>
                  </a:lnTo>
                  <a:lnTo>
                    <a:pt x="12" y="109"/>
                  </a:lnTo>
                  <a:lnTo>
                    <a:pt x="10" y="107"/>
                  </a:lnTo>
                  <a:lnTo>
                    <a:pt x="11" y="106"/>
                  </a:lnTo>
                  <a:lnTo>
                    <a:pt x="12" y="104"/>
                  </a:lnTo>
                  <a:lnTo>
                    <a:pt x="15" y="105"/>
                  </a:lnTo>
                  <a:lnTo>
                    <a:pt x="18" y="104"/>
                  </a:lnTo>
                  <a:lnTo>
                    <a:pt x="17" y="101"/>
                  </a:lnTo>
                  <a:lnTo>
                    <a:pt x="16" y="10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36" name="Freeform 1302" descr="30%"/>
            <p:cNvSpPr>
              <a:spLocks/>
            </p:cNvSpPr>
            <p:nvPr/>
          </p:nvSpPr>
          <p:spPr bwMode="auto">
            <a:xfrm>
              <a:off x="4091984" y="4825440"/>
              <a:ext cx="29231" cy="41718"/>
            </a:xfrm>
            <a:custGeom>
              <a:avLst/>
              <a:gdLst/>
              <a:ahLst/>
              <a:cxnLst>
                <a:cxn ang="0">
                  <a:pos x="1" y="28"/>
                </a:cxn>
                <a:cxn ang="0">
                  <a:pos x="1" y="24"/>
                </a:cxn>
                <a:cxn ang="0">
                  <a:pos x="0" y="19"/>
                </a:cxn>
                <a:cxn ang="0">
                  <a:pos x="0" y="10"/>
                </a:cxn>
                <a:cxn ang="0">
                  <a:pos x="0" y="9"/>
                </a:cxn>
                <a:cxn ang="0">
                  <a:pos x="5" y="7"/>
                </a:cxn>
                <a:cxn ang="0">
                  <a:pos x="8" y="4"/>
                </a:cxn>
                <a:cxn ang="0">
                  <a:pos x="15" y="0"/>
                </a:cxn>
                <a:cxn ang="0">
                  <a:pos x="16" y="0"/>
                </a:cxn>
                <a:cxn ang="0">
                  <a:pos x="19" y="5"/>
                </a:cxn>
                <a:cxn ang="0">
                  <a:pos x="22" y="7"/>
                </a:cxn>
                <a:cxn ang="0">
                  <a:pos x="24" y="7"/>
                </a:cxn>
                <a:cxn ang="0">
                  <a:pos x="25" y="4"/>
                </a:cxn>
                <a:cxn ang="0">
                  <a:pos x="27" y="4"/>
                </a:cxn>
                <a:cxn ang="0">
                  <a:pos x="28" y="19"/>
                </a:cxn>
                <a:cxn ang="0">
                  <a:pos x="30" y="23"/>
                </a:cxn>
                <a:cxn ang="0">
                  <a:pos x="31" y="24"/>
                </a:cxn>
                <a:cxn ang="0">
                  <a:pos x="30" y="26"/>
                </a:cxn>
                <a:cxn ang="0">
                  <a:pos x="28" y="34"/>
                </a:cxn>
                <a:cxn ang="0">
                  <a:pos x="25" y="44"/>
                </a:cxn>
                <a:cxn ang="0">
                  <a:pos x="24" y="54"/>
                </a:cxn>
                <a:cxn ang="0">
                  <a:pos x="23" y="60"/>
                </a:cxn>
                <a:cxn ang="0">
                  <a:pos x="20" y="65"/>
                </a:cxn>
                <a:cxn ang="0">
                  <a:pos x="18" y="67"/>
                </a:cxn>
                <a:cxn ang="0">
                  <a:pos x="15" y="62"/>
                </a:cxn>
                <a:cxn ang="0">
                  <a:pos x="13" y="62"/>
                </a:cxn>
                <a:cxn ang="0">
                  <a:pos x="11" y="56"/>
                </a:cxn>
                <a:cxn ang="0">
                  <a:pos x="10" y="49"/>
                </a:cxn>
                <a:cxn ang="0">
                  <a:pos x="8" y="44"/>
                </a:cxn>
                <a:cxn ang="0">
                  <a:pos x="2" y="45"/>
                </a:cxn>
                <a:cxn ang="0">
                  <a:pos x="1" y="45"/>
                </a:cxn>
                <a:cxn ang="0">
                  <a:pos x="1" y="39"/>
                </a:cxn>
                <a:cxn ang="0">
                  <a:pos x="2" y="33"/>
                </a:cxn>
                <a:cxn ang="0">
                  <a:pos x="1" y="30"/>
                </a:cxn>
                <a:cxn ang="0">
                  <a:pos x="0" y="29"/>
                </a:cxn>
                <a:cxn ang="0">
                  <a:pos x="1" y="28"/>
                </a:cxn>
              </a:cxnLst>
              <a:rect l="0" t="0" r="r" b="b"/>
              <a:pathLst>
                <a:path w="31" h="67">
                  <a:moveTo>
                    <a:pt x="1" y="28"/>
                  </a:moveTo>
                  <a:lnTo>
                    <a:pt x="1" y="24"/>
                  </a:lnTo>
                  <a:lnTo>
                    <a:pt x="0" y="19"/>
                  </a:lnTo>
                  <a:lnTo>
                    <a:pt x="0" y="10"/>
                  </a:lnTo>
                  <a:lnTo>
                    <a:pt x="0" y="9"/>
                  </a:lnTo>
                  <a:lnTo>
                    <a:pt x="5" y="7"/>
                  </a:lnTo>
                  <a:lnTo>
                    <a:pt x="8" y="4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9" y="5"/>
                  </a:lnTo>
                  <a:lnTo>
                    <a:pt x="22" y="7"/>
                  </a:lnTo>
                  <a:lnTo>
                    <a:pt x="24" y="7"/>
                  </a:lnTo>
                  <a:lnTo>
                    <a:pt x="25" y="4"/>
                  </a:lnTo>
                  <a:lnTo>
                    <a:pt x="27" y="4"/>
                  </a:lnTo>
                  <a:lnTo>
                    <a:pt x="28" y="19"/>
                  </a:lnTo>
                  <a:lnTo>
                    <a:pt x="30" y="23"/>
                  </a:lnTo>
                  <a:lnTo>
                    <a:pt x="31" y="24"/>
                  </a:lnTo>
                  <a:lnTo>
                    <a:pt x="30" y="26"/>
                  </a:lnTo>
                  <a:lnTo>
                    <a:pt x="28" y="34"/>
                  </a:lnTo>
                  <a:lnTo>
                    <a:pt x="25" y="44"/>
                  </a:lnTo>
                  <a:lnTo>
                    <a:pt x="24" y="54"/>
                  </a:lnTo>
                  <a:lnTo>
                    <a:pt x="23" y="60"/>
                  </a:lnTo>
                  <a:lnTo>
                    <a:pt x="20" y="65"/>
                  </a:lnTo>
                  <a:lnTo>
                    <a:pt x="18" y="67"/>
                  </a:lnTo>
                  <a:lnTo>
                    <a:pt x="15" y="62"/>
                  </a:lnTo>
                  <a:lnTo>
                    <a:pt x="13" y="62"/>
                  </a:lnTo>
                  <a:lnTo>
                    <a:pt x="11" y="56"/>
                  </a:lnTo>
                  <a:lnTo>
                    <a:pt x="10" y="49"/>
                  </a:lnTo>
                  <a:lnTo>
                    <a:pt x="8" y="44"/>
                  </a:lnTo>
                  <a:lnTo>
                    <a:pt x="2" y="45"/>
                  </a:lnTo>
                  <a:lnTo>
                    <a:pt x="1" y="45"/>
                  </a:lnTo>
                  <a:lnTo>
                    <a:pt x="1" y="39"/>
                  </a:lnTo>
                  <a:lnTo>
                    <a:pt x="2" y="33"/>
                  </a:lnTo>
                  <a:lnTo>
                    <a:pt x="1" y="30"/>
                  </a:lnTo>
                  <a:lnTo>
                    <a:pt x="0" y="29"/>
                  </a:lnTo>
                  <a:lnTo>
                    <a:pt x="1" y="28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37" name="Freeform 1303" descr="30%"/>
            <p:cNvSpPr>
              <a:spLocks/>
            </p:cNvSpPr>
            <p:nvPr/>
          </p:nvSpPr>
          <p:spPr bwMode="auto">
            <a:xfrm>
              <a:off x="4021838" y="5107035"/>
              <a:ext cx="0" cy="52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2" y="3"/>
                </a:cxn>
                <a:cxn ang="0">
                  <a:pos x="4" y="3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4" h="8">
                  <a:moveTo>
                    <a:pt x="0" y="0"/>
                  </a:moveTo>
                  <a:lnTo>
                    <a:pt x="3" y="0"/>
                  </a:lnTo>
                  <a:lnTo>
                    <a:pt x="2" y="3"/>
                  </a:lnTo>
                  <a:lnTo>
                    <a:pt x="4" y="3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38" name="Rectangle 1304" descr="30%"/>
            <p:cNvSpPr>
              <a:spLocks noChangeArrowheads="1"/>
            </p:cNvSpPr>
            <p:nvPr/>
          </p:nvSpPr>
          <p:spPr bwMode="auto">
            <a:xfrm>
              <a:off x="4021838" y="5112250"/>
              <a:ext cx="0" cy="0"/>
            </a:xfrm>
            <a:prstGeom prst="rect">
              <a:avLst/>
            </a:prstGeom>
            <a:grpFill/>
            <a:ln w="3175">
              <a:solidFill>
                <a:schemeClr val="tx1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39" name="Freeform 1305" descr="30%"/>
            <p:cNvSpPr>
              <a:spLocks/>
            </p:cNvSpPr>
            <p:nvPr/>
          </p:nvSpPr>
          <p:spPr bwMode="auto">
            <a:xfrm>
              <a:off x="4021838" y="5101820"/>
              <a:ext cx="0" cy="5215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" y="1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40" name="Freeform 1306" descr="30%"/>
            <p:cNvSpPr>
              <a:spLocks/>
            </p:cNvSpPr>
            <p:nvPr/>
          </p:nvSpPr>
          <p:spPr bwMode="auto">
            <a:xfrm>
              <a:off x="3998452" y="3918077"/>
              <a:ext cx="40921" cy="109509"/>
            </a:xfrm>
            <a:custGeom>
              <a:avLst/>
              <a:gdLst/>
              <a:ahLst/>
              <a:cxnLst>
                <a:cxn ang="0">
                  <a:pos x="40" y="22"/>
                </a:cxn>
                <a:cxn ang="0">
                  <a:pos x="42" y="30"/>
                </a:cxn>
                <a:cxn ang="0">
                  <a:pos x="46" y="32"/>
                </a:cxn>
                <a:cxn ang="0">
                  <a:pos x="42" y="41"/>
                </a:cxn>
                <a:cxn ang="0">
                  <a:pos x="44" y="46"/>
                </a:cxn>
                <a:cxn ang="0">
                  <a:pos x="43" y="49"/>
                </a:cxn>
                <a:cxn ang="0">
                  <a:pos x="44" y="54"/>
                </a:cxn>
                <a:cxn ang="0">
                  <a:pos x="43" y="59"/>
                </a:cxn>
                <a:cxn ang="0">
                  <a:pos x="44" y="65"/>
                </a:cxn>
                <a:cxn ang="0">
                  <a:pos x="39" y="65"/>
                </a:cxn>
                <a:cxn ang="0">
                  <a:pos x="42" y="72"/>
                </a:cxn>
                <a:cxn ang="0">
                  <a:pos x="35" y="72"/>
                </a:cxn>
                <a:cxn ang="0">
                  <a:pos x="34" y="78"/>
                </a:cxn>
                <a:cxn ang="0">
                  <a:pos x="30" y="79"/>
                </a:cxn>
                <a:cxn ang="0">
                  <a:pos x="28" y="95"/>
                </a:cxn>
                <a:cxn ang="0">
                  <a:pos x="25" y="109"/>
                </a:cxn>
                <a:cxn ang="0">
                  <a:pos x="24" y="121"/>
                </a:cxn>
                <a:cxn ang="0">
                  <a:pos x="22" y="120"/>
                </a:cxn>
                <a:cxn ang="0">
                  <a:pos x="22" y="129"/>
                </a:cxn>
                <a:cxn ang="0">
                  <a:pos x="23" y="135"/>
                </a:cxn>
                <a:cxn ang="0">
                  <a:pos x="19" y="139"/>
                </a:cxn>
                <a:cxn ang="0">
                  <a:pos x="20" y="148"/>
                </a:cxn>
                <a:cxn ang="0">
                  <a:pos x="16" y="157"/>
                </a:cxn>
                <a:cxn ang="0">
                  <a:pos x="13" y="168"/>
                </a:cxn>
                <a:cxn ang="0">
                  <a:pos x="10" y="173"/>
                </a:cxn>
                <a:cxn ang="0">
                  <a:pos x="10" y="181"/>
                </a:cxn>
                <a:cxn ang="0">
                  <a:pos x="7" y="192"/>
                </a:cxn>
                <a:cxn ang="0">
                  <a:pos x="5" y="192"/>
                </a:cxn>
                <a:cxn ang="0">
                  <a:pos x="2" y="191"/>
                </a:cxn>
                <a:cxn ang="0">
                  <a:pos x="2" y="181"/>
                </a:cxn>
                <a:cxn ang="0">
                  <a:pos x="1" y="170"/>
                </a:cxn>
                <a:cxn ang="0">
                  <a:pos x="2" y="162"/>
                </a:cxn>
                <a:cxn ang="0">
                  <a:pos x="4" y="156"/>
                </a:cxn>
                <a:cxn ang="0">
                  <a:pos x="4" y="139"/>
                </a:cxn>
                <a:cxn ang="0">
                  <a:pos x="10" y="114"/>
                </a:cxn>
                <a:cxn ang="0">
                  <a:pos x="13" y="98"/>
                </a:cxn>
                <a:cxn ang="0">
                  <a:pos x="15" y="93"/>
                </a:cxn>
                <a:cxn ang="0">
                  <a:pos x="16" y="82"/>
                </a:cxn>
                <a:cxn ang="0">
                  <a:pos x="19" y="73"/>
                </a:cxn>
                <a:cxn ang="0">
                  <a:pos x="20" y="54"/>
                </a:cxn>
                <a:cxn ang="0">
                  <a:pos x="22" y="42"/>
                </a:cxn>
                <a:cxn ang="0">
                  <a:pos x="23" y="36"/>
                </a:cxn>
                <a:cxn ang="0">
                  <a:pos x="25" y="28"/>
                </a:cxn>
                <a:cxn ang="0">
                  <a:pos x="29" y="17"/>
                </a:cxn>
                <a:cxn ang="0">
                  <a:pos x="32" y="7"/>
                </a:cxn>
                <a:cxn ang="0">
                  <a:pos x="36" y="0"/>
                </a:cxn>
                <a:cxn ang="0">
                  <a:pos x="39" y="15"/>
                </a:cxn>
              </a:cxnLst>
              <a:rect l="0" t="0" r="r" b="b"/>
              <a:pathLst>
                <a:path w="46" h="200">
                  <a:moveTo>
                    <a:pt x="39" y="15"/>
                  </a:moveTo>
                  <a:lnTo>
                    <a:pt x="39" y="20"/>
                  </a:lnTo>
                  <a:lnTo>
                    <a:pt x="40" y="22"/>
                  </a:lnTo>
                  <a:lnTo>
                    <a:pt x="40" y="25"/>
                  </a:lnTo>
                  <a:lnTo>
                    <a:pt x="42" y="26"/>
                  </a:lnTo>
                  <a:lnTo>
                    <a:pt x="42" y="30"/>
                  </a:lnTo>
                  <a:lnTo>
                    <a:pt x="43" y="31"/>
                  </a:lnTo>
                  <a:lnTo>
                    <a:pt x="45" y="30"/>
                  </a:lnTo>
                  <a:lnTo>
                    <a:pt x="46" y="32"/>
                  </a:lnTo>
                  <a:lnTo>
                    <a:pt x="44" y="41"/>
                  </a:lnTo>
                  <a:lnTo>
                    <a:pt x="43" y="42"/>
                  </a:lnTo>
                  <a:lnTo>
                    <a:pt x="42" y="41"/>
                  </a:lnTo>
                  <a:lnTo>
                    <a:pt x="40" y="44"/>
                  </a:lnTo>
                  <a:lnTo>
                    <a:pt x="43" y="46"/>
                  </a:lnTo>
                  <a:lnTo>
                    <a:pt x="44" y="46"/>
                  </a:lnTo>
                  <a:lnTo>
                    <a:pt x="45" y="48"/>
                  </a:lnTo>
                  <a:lnTo>
                    <a:pt x="44" y="51"/>
                  </a:lnTo>
                  <a:lnTo>
                    <a:pt x="43" y="49"/>
                  </a:lnTo>
                  <a:lnTo>
                    <a:pt x="42" y="52"/>
                  </a:lnTo>
                  <a:lnTo>
                    <a:pt x="42" y="53"/>
                  </a:lnTo>
                  <a:lnTo>
                    <a:pt x="44" y="54"/>
                  </a:lnTo>
                  <a:lnTo>
                    <a:pt x="42" y="57"/>
                  </a:lnTo>
                  <a:lnTo>
                    <a:pt x="42" y="59"/>
                  </a:lnTo>
                  <a:lnTo>
                    <a:pt x="43" y="59"/>
                  </a:lnTo>
                  <a:lnTo>
                    <a:pt x="43" y="62"/>
                  </a:lnTo>
                  <a:lnTo>
                    <a:pt x="44" y="62"/>
                  </a:lnTo>
                  <a:lnTo>
                    <a:pt x="44" y="65"/>
                  </a:lnTo>
                  <a:lnTo>
                    <a:pt x="43" y="67"/>
                  </a:lnTo>
                  <a:lnTo>
                    <a:pt x="42" y="64"/>
                  </a:lnTo>
                  <a:lnTo>
                    <a:pt x="39" y="65"/>
                  </a:lnTo>
                  <a:lnTo>
                    <a:pt x="38" y="68"/>
                  </a:lnTo>
                  <a:lnTo>
                    <a:pt x="40" y="69"/>
                  </a:lnTo>
                  <a:lnTo>
                    <a:pt x="42" y="72"/>
                  </a:lnTo>
                  <a:lnTo>
                    <a:pt x="39" y="72"/>
                  </a:lnTo>
                  <a:lnTo>
                    <a:pt x="38" y="73"/>
                  </a:lnTo>
                  <a:lnTo>
                    <a:pt x="35" y="72"/>
                  </a:lnTo>
                  <a:lnTo>
                    <a:pt x="34" y="74"/>
                  </a:lnTo>
                  <a:lnTo>
                    <a:pt x="35" y="77"/>
                  </a:lnTo>
                  <a:lnTo>
                    <a:pt x="34" y="78"/>
                  </a:lnTo>
                  <a:lnTo>
                    <a:pt x="31" y="78"/>
                  </a:lnTo>
                  <a:lnTo>
                    <a:pt x="31" y="79"/>
                  </a:lnTo>
                  <a:lnTo>
                    <a:pt x="30" y="79"/>
                  </a:lnTo>
                  <a:lnTo>
                    <a:pt x="30" y="87"/>
                  </a:lnTo>
                  <a:lnTo>
                    <a:pt x="30" y="91"/>
                  </a:lnTo>
                  <a:lnTo>
                    <a:pt x="28" y="95"/>
                  </a:lnTo>
                  <a:lnTo>
                    <a:pt x="29" y="108"/>
                  </a:lnTo>
                  <a:lnTo>
                    <a:pt x="27" y="106"/>
                  </a:lnTo>
                  <a:lnTo>
                    <a:pt x="25" y="109"/>
                  </a:lnTo>
                  <a:lnTo>
                    <a:pt x="23" y="117"/>
                  </a:lnTo>
                  <a:lnTo>
                    <a:pt x="24" y="119"/>
                  </a:lnTo>
                  <a:lnTo>
                    <a:pt x="24" y="121"/>
                  </a:lnTo>
                  <a:lnTo>
                    <a:pt x="24" y="122"/>
                  </a:lnTo>
                  <a:lnTo>
                    <a:pt x="24" y="120"/>
                  </a:lnTo>
                  <a:lnTo>
                    <a:pt x="22" y="120"/>
                  </a:lnTo>
                  <a:lnTo>
                    <a:pt x="22" y="122"/>
                  </a:lnTo>
                  <a:lnTo>
                    <a:pt x="21" y="124"/>
                  </a:lnTo>
                  <a:lnTo>
                    <a:pt x="22" y="129"/>
                  </a:lnTo>
                  <a:lnTo>
                    <a:pt x="24" y="130"/>
                  </a:lnTo>
                  <a:lnTo>
                    <a:pt x="24" y="134"/>
                  </a:lnTo>
                  <a:lnTo>
                    <a:pt x="23" y="135"/>
                  </a:lnTo>
                  <a:lnTo>
                    <a:pt x="22" y="134"/>
                  </a:lnTo>
                  <a:lnTo>
                    <a:pt x="22" y="137"/>
                  </a:lnTo>
                  <a:lnTo>
                    <a:pt x="19" y="139"/>
                  </a:lnTo>
                  <a:lnTo>
                    <a:pt x="19" y="141"/>
                  </a:lnTo>
                  <a:lnTo>
                    <a:pt x="20" y="142"/>
                  </a:lnTo>
                  <a:lnTo>
                    <a:pt x="20" y="148"/>
                  </a:lnTo>
                  <a:lnTo>
                    <a:pt x="19" y="151"/>
                  </a:lnTo>
                  <a:lnTo>
                    <a:pt x="19" y="155"/>
                  </a:lnTo>
                  <a:lnTo>
                    <a:pt x="16" y="157"/>
                  </a:lnTo>
                  <a:lnTo>
                    <a:pt x="16" y="160"/>
                  </a:lnTo>
                  <a:lnTo>
                    <a:pt x="13" y="158"/>
                  </a:lnTo>
                  <a:lnTo>
                    <a:pt x="13" y="168"/>
                  </a:lnTo>
                  <a:lnTo>
                    <a:pt x="12" y="166"/>
                  </a:lnTo>
                  <a:lnTo>
                    <a:pt x="10" y="168"/>
                  </a:lnTo>
                  <a:lnTo>
                    <a:pt x="10" y="173"/>
                  </a:lnTo>
                  <a:lnTo>
                    <a:pt x="12" y="174"/>
                  </a:lnTo>
                  <a:lnTo>
                    <a:pt x="12" y="177"/>
                  </a:lnTo>
                  <a:lnTo>
                    <a:pt x="10" y="181"/>
                  </a:lnTo>
                  <a:lnTo>
                    <a:pt x="8" y="184"/>
                  </a:lnTo>
                  <a:lnTo>
                    <a:pt x="8" y="187"/>
                  </a:lnTo>
                  <a:lnTo>
                    <a:pt x="7" y="192"/>
                  </a:lnTo>
                  <a:lnTo>
                    <a:pt x="5" y="200"/>
                  </a:lnTo>
                  <a:lnTo>
                    <a:pt x="4" y="197"/>
                  </a:lnTo>
                  <a:lnTo>
                    <a:pt x="5" y="192"/>
                  </a:lnTo>
                  <a:lnTo>
                    <a:pt x="4" y="191"/>
                  </a:lnTo>
                  <a:lnTo>
                    <a:pt x="4" y="188"/>
                  </a:lnTo>
                  <a:lnTo>
                    <a:pt x="2" y="191"/>
                  </a:lnTo>
                  <a:lnTo>
                    <a:pt x="1" y="186"/>
                  </a:lnTo>
                  <a:lnTo>
                    <a:pt x="0" y="183"/>
                  </a:lnTo>
                  <a:lnTo>
                    <a:pt x="2" y="181"/>
                  </a:lnTo>
                  <a:lnTo>
                    <a:pt x="1" y="174"/>
                  </a:lnTo>
                  <a:lnTo>
                    <a:pt x="2" y="172"/>
                  </a:lnTo>
                  <a:lnTo>
                    <a:pt x="1" y="170"/>
                  </a:lnTo>
                  <a:lnTo>
                    <a:pt x="2" y="167"/>
                  </a:lnTo>
                  <a:lnTo>
                    <a:pt x="2" y="165"/>
                  </a:lnTo>
                  <a:lnTo>
                    <a:pt x="2" y="162"/>
                  </a:lnTo>
                  <a:lnTo>
                    <a:pt x="2" y="161"/>
                  </a:lnTo>
                  <a:lnTo>
                    <a:pt x="2" y="157"/>
                  </a:lnTo>
                  <a:lnTo>
                    <a:pt x="4" y="156"/>
                  </a:lnTo>
                  <a:lnTo>
                    <a:pt x="2" y="153"/>
                  </a:lnTo>
                  <a:lnTo>
                    <a:pt x="5" y="141"/>
                  </a:lnTo>
                  <a:lnTo>
                    <a:pt x="4" y="139"/>
                  </a:lnTo>
                  <a:lnTo>
                    <a:pt x="7" y="127"/>
                  </a:lnTo>
                  <a:lnTo>
                    <a:pt x="7" y="124"/>
                  </a:lnTo>
                  <a:lnTo>
                    <a:pt x="10" y="114"/>
                  </a:lnTo>
                  <a:lnTo>
                    <a:pt x="10" y="110"/>
                  </a:lnTo>
                  <a:lnTo>
                    <a:pt x="13" y="106"/>
                  </a:lnTo>
                  <a:lnTo>
                    <a:pt x="13" y="98"/>
                  </a:lnTo>
                  <a:lnTo>
                    <a:pt x="14" y="96"/>
                  </a:lnTo>
                  <a:lnTo>
                    <a:pt x="14" y="94"/>
                  </a:lnTo>
                  <a:lnTo>
                    <a:pt x="15" y="93"/>
                  </a:lnTo>
                  <a:lnTo>
                    <a:pt x="15" y="87"/>
                  </a:lnTo>
                  <a:lnTo>
                    <a:pt x="16" y="84"/>
                  </a:lnTo>
                  <a:lnTo>
                    <a:pt x="16" y="82"/>
                  </a:lnTo>
                  <a:lnTo>
                    <a:pt x="17" y="77"/>
                  </a:lnTo>
                  <a:lnTo>
                    <a:pt x="17" y="74"/>
                  </a:lnTo>
                  <a:lnTo>
                    <a:pt x="19" y="73"/>
                  </a:lnTo>
                  <a:lnTo>
                    <a:pt x="20" y="64"/>
                  </a:lnTo>
                  <a:lnTo>
                    <a:pt x="20" y="57"/>
                  </a:lnTo>
                  <a:lnTo>
                    <a:pt x="20" y="54"/>
                  </a:lnTo>
                  <a:lnTo>
                    <a:pt x="21" y="47"/>
                  </a:lnTo>
                  <a:lnTo>
                    <a:pt x="21" y="47"/>
                  </a:lnTo>
                  <a:lnTo>
                    <a:pt x="22" y="42"/>
                  </a:lnTo>
                  <a:lnTo>
                    <a:pt x="22" y="41"/>
                  </a:lnTo>
                  <a:lnTo>
                    <a:pt x="23" y="38"/>
                  </a:lnTo>
                  <a:lnTo>
                    <a:pt x="23" y="36"/>
                  </a:lnTo>
                  <a:lnTo>
                    <a:pt x="24" y="33"/>
                  </a:lnTo>
                  <a:lnTo>
                    <a:pt x="23" y="31"/>
                  </a:lnTo>
                  <a:lnTo>
                    <a:pt x="25" y="28"/>
                  </a:lnTo>
                  <a:lnTo>
                    <a:pt x="25" y="25"/>
                  </a:lnTo>
                  <a:lnTo>
                    <a:pt x="27" y="20"/>
                  </a:lnTo>
                  <a:lnTo>
                    <a:pt x="29" y="17"/>
                  </a:lnTo>
                  <a:lnTo>
                    <a:pt x="29" y="15"/>
                  </a:lnTo>
                  <a:lnTo>
                    <a:pt x="34" y="9"/>
                  </a:lnTo>
                  <a:lnTo>
                    <a:pt x="32" y="7"/>
                  </a:lnTo>
                  <a:lnTo>
                    <a:pt x="32" y="6"/>
                  </a:lnTo>
                  <a:lnTo>
                    <a:pt x="36" y="2"/>
                  </a:lnTo>
                  <a:lnTo>
                    <a:pt x="36" y="0"/>
                  </a:lnTo>
                  <a:lnTo>
                    <a:pt x="38" y="6"/>
                  </a:lnTo>
                  <a:lnTo>
                    <a:pt x="38" y="11"/>
                  </a:lnTo>
                  <a:lnTo>
                    <a:pt x="39" y="15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41" name="Freeform 1307" descr="30%"/>
            <p:cNvSpPr>
              <a:spLocks/>
            </p:cNvSpPr>
            <p:nvPr/>
          </p:nvSpPr>
          <p:spPr bwMode="auto">
            <a:xfrm>
              <a:off x="3484039" y="4710716"/>
              <a:ext cx="11691" cy="2607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5" y="5"/>
                </a:cxn>
                <a:cxn ang="0">
                  <a:pos x="5" y="9"/>
                </a:cxn>
                <a:cxn ang="0">
                  <a:pos x="6" y="14"/>
                </a:cxn>
                <a:cxn ang="0">
                  <a:pos x="8" y="16"/>
                </a:cxn>
                <a:cxn ang="0">
                  <a:pos x="8" y="18"/>
                </a:cxn>
                <a:cxn ang="0">
                  <a:pos x="14" y="27"/>
                </a:cxn>
                <a:cxn ang="0">
                  <a:pos x="15" y="31"/>
                </a:cxn>
                <a:cxn ang="0">
                  <a:pos x="14" y="36"/>
                </a:cxn>
                <a:cxn ang="0">
                  <a:pos x="16" y="36"/>
                </a:cxn>
                <a:cxn ang="0">
                  <a:pos x="16" y="37"/>
                </a:cxn>
                <a:cxn ang="0">
                  <a:pos x="14" y="38"/>
                </a:cxn>
                <a:cxn ang="0">
                  <a:pos x="15" y="42"/>
                </a:cxn>
                <a:cxn ang="0">
                  <a:pos x="15" y="44"/>
                </a:cxn>
                <a:cxn ang="0">
                  <a:pos x="16" y="48"/>
                </a:cxn>
                <a:cxn ang="0">
                  <a:pos x="14" y="47"/>
                </a:cxn>
                <a:cxn ang="0">
                  <a:pos x="14" y="49"/>
                </a:cxn>
                <a:cxn ang="0">
                  <a:pos x="8" y="43"/>
                </a:cxn>
                <a:cxn ang="0">
                  <a:pos x="8" y="43"/>
                </a:cxn>
                <a:cxn ang="0">
                  <a:pos x="8" y="45"/>
                </a:cxn>
                <a:cxn ang="0">
                  <a:pos x="7" y="44"/>
                </a:cxn>
                <a:cxn ang="0">
                  <a:pos x="7" y="40"/>
                </a:cxn>
                <a:cxn ang="0">
                  <a:pos x="5" y="27"/>
                </a:cxn>
                <a:cxn ang="0">
                  <a:pos x="5" y="19"/>
                </a:cxn>
                <a:cxn ang="0">
                  <a:pos x="5" y="18"/>
                </a:cxn>
                <a:cxn ang="0">
                  <a:pos x="5" y="17"/>
                </a:cxn>
                <a:cxn ang="0">
                  <a:pos x="1" y="8"/>
                </a:cxn>
                <a:cxn ang="0">
                  <a:pos x="0" y="5"/>
                </a:cxn>
                <a:cxn ang="0">
                  <a:pos x="1" y="3"/>
                </a:cxn>
                <a:cxn ang="0">
                  <a:pos x="1" y="1"/>
                </a:cxn>
                <a:cxn ang="0">
                  <a:pos x="6" y="0"/>
                </a:cxn>
              </a:cxnLst>
              <a:rect l="0" t="0" r="r" b="b"/>
              <a:pathLst>
                <a:path w="16" h="49">
                  <a:moveTo>
                    <a:pt x="6" y="0"/>
                  </a:moveTo>
                  <a:lnTo>
                    <a:pt x="5" y="1"/>
                  </a:lnTo>
                  <a:lnTo>
                    <a:pt x="5" y="1"/>
                  </a:lnTo>
                  <a:lnTo>
                    <a:pt x="5" y="5"/>
                  </a:lnTo>
                  <a:lnTo>
                    <a:pt x="5" y="9"/>
                  </a:lnTo>
                  <a:lnTo>
                    <a:pt x="6" y="14"/>
                  </a:lnTo>
                  <a:lnTo>
                    <a:pt x="8" y="16"/>
                  </a:lnTo>
                  <a:lnTo>
                    <a:pt x="8" y="18"/>
                  </a:lnTo>
                  <a:lnTo>
                    <a:pt x="14" y="27"/>
                  </a:lnTo>
                  <a:lnTo>
                    <a:pt x="15" y="31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6" y="37"/>
                  </a:lnTo>
                  <a:lnTo>
                    <a:pt x="14" y="38"/>
                  </a:lnTo>
                  <a:lnTo>
                    <a:pt x="15" y="42"/>
                  </a:lnTo>
                  <a:lnTo>
                    <a:pt x="15" y="44"/>
                  </a:lnTo>
                  <a:lnTo>
                    <a:pt x="16" y="48"/>
                  </a:lnTo>
                  <a:lnTo>
                    <a:pt x="14" y="47"/>
                  </a:lnTo>
                  <a:lnTo>
                    <a:pt x="14" y="49"/>
                  </a:lnTo>
                  <a:lnTo>
                    <a:pt x="8" y="43"/>
                  </a:lnTo>
                  <a:lnTo>
                    <a:pt x="8" y="43"/>
                  </a:lnTo>
                  <a:lnTo>
                    <a:pt x="8" y="45"/>
                  </a:lnTo>
                  <a:lnTo>
                    <a:pt x="7" y="44"/>
                  </a:lnTo>
                  <a:lnTo>
                    <a:pt x="7" y="40"/>
                  </a:lnTo>
                  <a:lnTo>
                    <a:pt x="5" y="27"/>
                  </a:lnTo>
                  <a:lnTo>
                    <a:pt x="5" y="19"/>
                  </a:lnTo>
                  <a:lnTo>
                    <a:pt x="5" y="18"/>
                  </a:lnTo>
                  <a:lnTo>
                    <a:pt x="5" y="17"/>
                  </a:lnTo>
                  <a:lnTo>
                    <a:pt x="1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1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42" name="Freeform 1308" descr="30%"/>
            <p:cNvSpPr>
              <a:spLocks/>
            </p:cNvSpPr>
            <p:nvPr/>
          </p:nvSpPr>
          <p:spPr bwMode="auto">
            <a:xfrm>
              <a:off x="3817239" y="4794151"/>
              <a:ext cx="17535" cy="10429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3" y="4"/>
                </a:cxn>
                <a:cxn ang="0">
                  <a:pos x="4" y="2"/>
                </a:cxn>
                <a:cxn ang="0">
                  <a:pos x="7" y="0"/>
                </a:cxn>
                <a:cxn ang="0">
                  <a:pos x="8" y="0"/>
                </a:cxn>
                <a:cxn ang="0">
                  <a:pos x="8" y="3"/>
                </a:cxn>
                <a:cxn ang="0">
                  <a:pos x="11" y="2"/>
                </a:cxn>
                <a:cxn ang="0">
                  <a:pos x="13" y="5"/>
                </a:cxn>
                <a:cxn ang="0">
                  <a:pos x="13" y="11"/>
                </a:cxn>
                <a:cxn ang="0">
                  <a:pos x="14" y="13"/>
                </a:cxn>
                <a:cxn ang="0">
                  <a:pos x="19" y="13"/>
                </a:cxn>
                <a:cxn ang="0">
                  <a:pos x="18" y="15"/>
                </a:cxn>
                <a:cxn ang="0">
                  <a:pos x="17" y="15"/>
                </a:cxn>
                <a:cxn ang="0">
                  <a:pos x="15" y="18"/>
                </a:cxn>
                <a:cxn ang="0">
                  <a:pos x="11" y="18"/>
                </a:cxn>
                <a:cxn ang="0">
                  <a:pos x="10" y="16"/>
                </a:cxn>
                <a:cxn ang="0">
                  <a:pos x="10" y="14"/>
                </a:cxn>
                <a:cxn ang="0">
                  <a:pos x="8" y="13"/>
                </a:cxn>
                <a:cxn ang="0">
                  <a:pos x="6" y="10"/>
                </a:cxn>
                <a:cxn ang="0">
                  <a:pos x="2" y="8"/>
                </a:cxn>
                <a:cxn ang="0">
                  <a:pos x="0" y="5"/>
                </a:cxn>
              </a:cxnLst>
              <a:rect l="0" t="0" r="r" b="b"/>
              <a:pathLst>
                <a:path w="19" h="18">
                  <a:moveTo>
                    <a:pt x="0" y="5"/>
                  </a:moveTo>
                  <a:lnTo>
                    <a:pt x="3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3"/>
                  </a:lnTo>
                  <a:lnTo>
                    <a:pt x="11" y="2"/>
                  </a:lnTo>
                  <a:lnTo>
                    <a:pt x="13" y="5"/>
                  </a:lnTo>
                  <a:lnTo>
                    <a:pt x="13" y="11"/>
                  </a:lnTo>
                  <a:lnTo>
                    <a:pt x="14" y="13"/>
                  </a:lnTo>
                  <a:lnTo>
                    <a:pt x="19" y="13"/>
                  </a:lnTo>
                  <a:lnTo>
                    <a:pt x="18" y="15"/>
                  </a:lnTo>
                  <a:lnTo>
                    <a:pt x="17" y="15"/>
                  </a:lnTo>
                  <a:lnTo>
                    <a:pt x="15" y="18"/>
                  </a:lnTo>
                  <a:lnTo>
                    <a:pt x="11" y="18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8" y="13"/>
                  </a:lnTo>
                  <a:lnTo>
                    <a:pt x="6" y="10"/>
                  </a:lnTo>
                  <a:lnTo>
                    <a:pt x="2" y="8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43" name="Rectangle 1309" descr="30%"/>
            <p:cNvSpPr>
              <a:spLocks noChangeArrowheads="1"/>
            </p:cNvSpPr>
            <p:nvPr/>
          </p:nvSpPr>
          <p:spPr bwMode="auto">
            <a:xfrm>
              <a:off x="3600950" y="4867158"/>
              <a:ext cx="0" cy="0"/>
            </a:xfrm>
            <a:prstGeom prst="rect">
              <a:avLst/>
            </a:prstGeom>
            <a:grpFill/>
            <a:ln w="3175">
              <a:solidFill>
                <a:schemeClr val="tx1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44" name="Freeform 1310" descr="30%"/>
            <p:cNvSpPr>
              <a:spLocks/>
            </p:cNvSpPr>
            <p:nvPr/>
          </p:nvSpPr>
          <p:spPr bwMode="auto">
            <a:xfrm>
              <a:off x="3600950" y="4867158"/>
              <a:ext cx="0" cy="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45" name="Freeform 1311" descr="30%"/>
            <p:cNvSpPr>
              <a:spLocks/>
            </p:cNvSpPr>
            <p:nvPr/>
          </p:nvSpPr>
          <p:spPr bwMode="auto">
            <a:xfrm>
              <a:off x="4746694" y="4992311"/>
              <a:ext cx="5845" cy="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1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46" name="Freeform 1312" descr="30%"/>
            <p:cNvSpPr>
              <a:spLocks/>
            </p:cNvSpPr>
            <p:nvPr/>
          </p:nvSpPr>
          <p:spPr bwMode="auto">
            <a:xfrm>
              <a:off x="4489485" y="6139551"/>
              <a:ext cx="1268501" cy="484970"/>
            </a:xfrm>
            <a:custGeom>
              <a:avLst/>
              <a:gdLst/>
              <a:ahLst/>
              <a:cxnLst>
                <a:cxn ang="0">
                  <a:pos x="68" y="444"/>
                </a:cxn>
                <a:cxn ang="0">
                  <a:pos x="154" y="395"/>
                </a:cxn>
                <a:cxn ang="0">
                  <a:pos x="134" y="195"/>
                </a:cxn>
                <a:cxn ang="0">
                  <a:pos x="179" y="84"/>
                </a:cxn>
                <a:cxn ang="0">
                  <a:pos x="213" y="8"/>
                </a:cxn>
                <a:cxn ang="0">
                  <a:pos x="253" y="42"/>
                </a:cxn>
                <a:cxn ang="0">
                  <a:pos x="274" y="49"/>
                </a:cxn>
                <a:cxn ang="0">
                  <a:pos x="288" y="164"/>
                </a:cxn>
                <a:cxn ang="0">
                  <a:pos x="362" y="153"/>
                </a:cxn>
                <a:cxn ang="0">
                  <a:pos x="429" y="174"/>
                </a:cxn>
                <a:cxn ang="0">
                  <a:pos x="546" y="169"/>
                </a:cxn>
                <a:cxn ang="0">
                  <a:pos x="591" y="226"/>
                </a:cxn>
                <a:cxn ang="0">
                  <a:pos x="670" y="226"/>
                </a:cxn>
                <a:cxn ang="0">
                  <a:pos x="732" y="190"/>
                </a:cxn>
                <a:cxn ang="0">
                  <a:pos x="805" y="153"/>
                </a:cxn>
                <a:cxn ang="0">
                  <a:pos x="862" y="172"/>
                </a:cxn>
                <a:cxn ang="0">
                  <a:pos x="889" y="198"/>
                </a:cxn>
                <a:cxn ang="0">
                  <a:pos x="861" y="310"/>
                </a:cxn>
                <a:cxn ang="0">
                  <a:pos x="844" y="395"/>
                </a:cxn>
                <a:cxn ang="0">
                  <a:pos x="842" y="454"/>
                </a:cxn>
                <a:cxn ang="0">
                  <a:pos x="858" y="523"/>
                </a:cxn>
                <a:cxn ang="0">
                  <a:pos x="884" y="542"/>
                </a:cxn>
                <a:cxn ang="0">
                  <a:pos x="923" y="574"/>
                </a:cxn>
                <a:cxn ang="0">
                  <a:pos x="971" y="494"/>
                </a:cxn>
                <a:cxn ang="0">
                  <a:pos x="1011" y="449"/>
                </a:cxn>
                <a:cxn ang="0">
                  <a:pos x="1082" y="414"/>
                </a:cxn>
                <a:cxn ang="0">
                  <a:pos x="1129" y="369"/>
                </a:cxn>
                <a:cxn ang="0">
                  <a:pos x="1179" y="365"/>
                </a:cxn>
                <a:cxn ang="0">
                  <a:pos x="1240" y="400"/>
                </a:cxn>
                <a:cxn ang="0">
                  <a:pos x="1267" y="338"/>
                </a:cxn>
                <a:cxn ang="0">
                  <a:pos x="1284" y="294"/>
                </a:cxn>
                <a:cxn ang="0">
                  <a:pos x="1318" y="268"/>
                </a:cxn>
                <a:cxn ang="0">
                  <a:pos x="1336" y="237"/>
                </a:cxn>
                <a:cxn ang="0">
                  <a:pos x="1339" y="213"/>
                </a:cxn>
                <a:cxn ang="0">
                  <a:pos x="1349" y="231"/>
                </a:cxn>
                <a:cxn ang="0">
                  <a:pos x="1320" y="287"/>
                </a:cxn>
                <a:cxn ang="0">
                  <a:pos x="1325" y="360"/>
                </a:cxn>
                <a:cxn ang="0">
                  <a:pos x="1335" y="429"/>
                </a:cxn>
                <a:cxn ang="0">
                  <a:pos x="1350" y="460"/>
                </a:cxn>
                <a:cxn ang="0">
                  <a:pos x="1327" y="518"/>
                </a:cxn>
                <a:cxn ang="0">
                  <a:pos x="1314" y="626"/>
                </a:cxn>
                <a:cxn ang="0">
                  <a:pos x="1283" y="709"/>
                </a:cxn>
                <a:cxn ang="0">
                  <a:pos x="1236" y="744"/>
                </a:cxn>
                <a:cxn ang="0">
                  <a:pos x="1191" y="774"/>
                </a:cxn>
                <a:cxn ang="0">
                  <a:pos x="1119" y="739"/>
                </a:cxn>
                <a:cxn ang="0">
                  <a:pos x="1077" y="704"/>
                </a:cxn>
                <a:cxn ang="0">
                  <a:pos x="978" y="739"/>
                </a:cxn>
                <a:cxn ang="0">
                  <a:pos x="870" y="755"/>
                </a:cxn>
                <a:cxn ang="0">
                  <a:pos x="796" y="761"/>
                </a:cxn>
                <a:cxn ang="0">
                  <a:pos x="659" y="800"/>
                </a:cxn>
                <a:cxn ang="0">
                  <a:pos x="499" y="801"/>
                </a:cxn>
                <a:cxn ang="0">
                  <a:pos x="448" y="848"/>
                </a:cxn>
                <a:cxn ang="0">
                  <a:pos x="396" y="864"/>
                </a:cxn>
                <a:cxn ang="0">
                  <a:pos x="341" y="866"/>
                </a:cxn>
                <a:cxn ang="0">
                  <a:pos x="280" y="876"/>
                </a:cxn>
                <a:cxn ang="0">
                  <a:pos x="220" y="889"/>
                </a:cxn>
                <a:cxn ang="0">
                  <a:pos x="172" y="896"/>
                </a:cxn>
                <a:cxn ang="0">
                  <a:pos x="89" y="883"/>
                </a:cxn>
                <a:cxn ang="0">
                  <a:pos x="44" y="902"/>
                </a:cxn>
                <a:cxn ang="0">
                  <a:pos x="9" y="890"/>
                </a:cxn>
                <a:cxn ang="0">
                  <a:pos x="23" y="857"/>
                </a:cxn>
                <a:cxn ang="0">
                  <a:pos x="23" y="783"/>
                </a:cxn>
              </a:cxnLst>
              <a:rect l="0" t="0" r="r" b="b"/>
              <a:pathLst>
                <a:path w="1362" h="911">
                  <a:moveTo>
                    <a:pt x="0" y="606"/>
                  </a:moveTo>
                  <a:lnTo>
                    <a:pt x="1" y="599"/>
                  </a:lnTo>
                  <a:lnTo>
                    <a:pt x="2" y="579"/>
                  </a:lnTo>
                  <a:lnTo>
                    <a:pt x="1" y="573"/>
                  </a:lnTo>
                  <a:lnTo>
                    <a:pt x="7" y="572"/>
                  </a:lnTo>
                  <a:lnTo>
                    <a:pt x="10" y="568"/>
                  </a:lnTo>
                  <a:lnTo>
                    <a:pt x="13" y="569"/>
                  </a:lnTo>
                  <a:lnTo>
                    <a:pt x="14" y="564"/>
                  </a:lnTo>
                  <a:lnTo>
                    <a:pt x="17" y="565"/>
                  </a:lnTo>
                  <a:lnTo>
                    <a:pt x="22" y="564"/>
                  </a:lnTo>
                  <a:lnTo>
                    <a:pt x="37" y="557"/>
                  </a:lnTo>
                  <a:lnTo>
                    <a:pt x="39" y="553"/>
                  </a:lnTo>
                  <a:lnTo>
                    <a:pt x="40" y="547"/>
                  </a:lnTo>
                  <a:lnTo>
                    <a:pt x="46" y="554"/>
                  </a:lnTo>
                  <a:lnTo>
                    <a:pt x="50" y="553"/>
                  </a:lnTo>
                  <a:lnTo>
                    <a:pt x="53" y="558"/>
                  </a:lnTo>
                  <a:lnTo>
                    <a:pt x="55" y="557"/>
                  </a:lnTo>
                  <a:lnTo>
                    <a:pt x="59" y="552"/>
                  </a:lnTo>
                  <a:lnTo>
                    <a:pt x="60" y="543"/>
                  </a:lnTo>
                  <a:lnTo>
                    <a:pt x="58" y="537"/>
                  </a:lnTo>
                  <a:lnTo>
                    <a:pt x="56" y="518"/>
                  </a:lnTo>
                  <a:lnTo>
                    <a:pt x="59" y="507"/>
                  </a:lnTo>
                  <a:lnTo>
                    <a:pt x="59" y="501"/>
                  </a:lnTo>
                  <a:lnTo>
                    <a:pt x="61" y="490"/>
                  </a:lnTo>
                  <a:lnTo>
                    <a:pt x="60" y="468"/>
                  </a:lnTo>
                  <a:lnTo>
                    <a:pt x="67" y="450"/>
                  </a:lnTo>
                  <a:lnTo>
                    <a:pt x="68" y="444"/>
                  </a:lnTo>
                  <a:lnTo>
                    <a:pt x="65" y="395"/>
                  </a:lnTo>
                  <a:lnTo>
                    <a:pt x="62" y="376"/>
                  </a:lnTo>
                  <a:lnTo>
                    <a:pt x="63" y="372"/>
                  </a:lnTo>
                  <a:lnTo>
                    <a:pt x="78" y="381"/>
                  </a:lnTo>
                  <a:lnTo>
                    <a:pt x="77" y="383"/>
                  </a:lnTo>
                  <a:lnTo>
                    <a:pt x="77" y="387"/>
                  </a:lnTo>
                  <a:lnTo>
                    <a:pt x="82" y="396"/>
                  </a:lnTo>
                  <a:lnTo>
                    <a:pt x="83" y="406"/>
                  </a:lnTo>
                  <a:lnTo>
                    <a:pt x="88" y="417"/>
                  </a:lnTo>
                  <a:lnTo>
                    <a:pt x="89" y="426"/>
                  </a:lnTo>
                  <a:lnTo>
                    <a:pt x="88" y="435"/>
                  </a:lnTo>
                  <a:lnTo>
                    <a:pt x="88" y="442"/>
                  </a:lnTo>
                  <a:lnTo>
                    <a:pt x="88" y="447"/>
                  </a:lnTo>
                  <a:lnTo>
                    <a:pt x="90" y="450"/>
                  </a:lnTo>
                  <a:lnTo>
                    <a:pt x="96" y="450"/>
                  </a:lnTo>
                  <a:lnTo>
                    <a:pt x="100" y="450"/>
                  </a:lnTo>
                  <a:lnTo>
                    <a:pt x="106" y="447"/>
                  </a:lnTo>
                  <a:lnTo>
                    <a:pt x="113" y="440"/>
                  </a:lnTo>
                  <a:lnTo>
                    <a:pt x="115" y="440"/>
                  </a:lnTo>
                  <a:lnTo>
                    <a:pt x="118" y="442"/>
                  </a:lnTo>
                  <a:lnTo>
                    <a:pt x="121" y="449"/>
                  </a:lnTo>
                  <a:lnTo>
                    <a:pt x="129" y="460"/>
                  </a:lnTo>
                  <a:lnTo>
                    <a:pt x="134" y="460"/>
                  </a:lnTo>
                  <a:lnTo>
                    <a:pt x="138" y="455"/>
                  </a:lnTo>
                  <a:lnTo>
                    <a:pt x="149" y="433"/>
                  </a:lnTo>
                  <a:lnTo>
                    <a:pt x="156" y="422"/>
                  </a:lnTo>
                  <a:lnTo>
                    <a:pt x="154" y="395"/>
                  </a:lnTo>
                  <a:lnTo>
                    <a:pt x="156" y="371"/>
                  </a:lnTo>
                  <a:lnTo>
                    <a:pt x="157" y="365"/>
                  </a:lnTo>
                  <a:lnTo>
                    <a:pt x="161" y="357"/>
                  </a:lnTo>
                  <a:lnTo>
                    <a:pt x="167" y="339"/>
                  </a:lnTo>
                  <a:lnTo>
                    <a:pt x="173" y="326"/>
                  </a:lnTo>
                  <a:lnTo>
                    <a:pt x="172" y="319"/>
                  </a:lnTo>
                  <a:lnTo>
                    <a:pt x="171" y="314"/>
                  </a:lnTo>
                  <a:lnTo>
                    <a:pt x="167" y="303"/>
                  </a:lnTo>
                  <a:lnTo>
                    <a:pt x="166" y="299"/>
                  </a:lnTo>
                  <a:lnTo>
                    <a:pt x="162" y="293"/>
                  </a:lnTo>
                  <a:lnTo>
                    <a:pt x="162" y="287"/>
                  </a:lnTo>
                  <a:lnTo>
                    <a:pt x="165" y="278"/>
                  </a:lnTo>
                  <a:lnTo>
                    <a:pt x="167" y="277"/>
                  </a:lnTo>
                  <a:lnTo>
                    <a:pt x="169" y="273"/>
                  </a:lnTo>
                  <a:lnTo>
                    <a:pt x="171" y="256"/>
                  </a:lnTo>
                  <a:lnTo>
                    <a:pt x="174" y="246"/>
                  </a:lnTo>
                  <a:lnTo>
                    <a:pt x="167" y="234"/>
                  </a:lnTo>
                  <a:lnTo>
                    <a:pt x="161" y="237"/>
                  </a:lnTo>
                  <a:lnTo>
                    <a:pt x="156" y="236"/>
                  </a:lnTo>
                  <a:lnTo>
                    <a:pt x="153" y="232"/>
                  </a:lnTo>
                  <a:lnTo>
                    <a:pt x="150" y="222"/>
                  </a:lnTo>
                  <a:lnTo>
                    <a:pt x="147" y="219"/>
                  </a:lnTo>
                  <a:lnTo>
                    <a:pt x="142" y="216"/>
                  </a:lnTo>
                  <a:lnTo>
                    <a:pt x="136" y="216"/>
                  </a:lnTo>
                  <a:lnTo>
                    <a:pt x="134" y="210"/>
                  </a:lnTo>
                  <a:lnTo>
                    <a:pt x="130" y="208"/>
                  </a:lnTo>
                  <a:lnTo>
                    <a:pt x="134" y="195"/>
                  </a:lnTo>
                  <a:lnTo>
                    <a:pt x="139" y="198"/>
                  </a:lnTo>
                  <a:lnTo>
                    <a:pt x="144" y="196"/>
                  </a:lnTo>
                  <a:lnTo>
                    <a:pt x="146" y="194"/>
                  </a:lnTo>
                  <a:lnTo>
                    <a:pt x="150" y="185"/>
                  </a:lnTo>
                  <a:lnTo>
                    <a:pt x="156" y="184"/>
                  </a:lnTo>
                  <a:lnTo>
                    <a:pt x="154" y="175"/>
                  </a:lnTo>
                  <a:lnTo>
                    <a:pt x="151" y="165"/>
                  </a:lnTo>
                  <a:lnTo>
                    <a:pt x="149" y="164"/>
                  </a:lnTo>
                  <a:lnTo>
                    <a:pt x="146" y="161"/>
                  </a:lnTo>
                  <a:lnTo>
                    <a:pt x="144" y="151"/>
                  </a:lnTo>
                  <a:lnTo>
                    <a:pt x="143" y="144"/>
                  </a:lnTo>
                  <a:lnTo>
                    <a:pt x="143" y="121"/>
                  </a:lnTo>
                  <a:lnTo>
                    <a:pt x="143" y="118"/>
                  </a:lnTo>
                  <a:lnTo>
                    <a:pt x="141" y="113"/>
                  </a:lnTo>
                  <a:lnTo>
                    <a:pt x="138" y="104"/>
                  </a:lnTo>
                  <a:lnTo>
                    <a:pt x="143" y="99"/>
                  </a:lnTo>
                  <a:lnTo>
                    <a:pt x="145" y="92"/>
                  </a:lnTo>
                  <a:lnTo>
                    <a:pt x="150" y="91"/>
                  </a:lnTo>
                  <a:lnTo>
                    <a:pt x="154" y="94"/>
                  </a:lnTo>
                  <a:lnTo>
                    <a:pt x="160" y="102"/>
                  </a:lnTo>
                  <a:lnTo>
                    <a:pt x="165" y="104"/>
                  </a:lnTo>
                  <a:lnTo>
                    <a:pt x="171" y="110"/>
                  </a:lnTo>
                  <a:lnTo>
                    <a:pt x="173" y="107"/>
                  </a:lnTo>
                  <a:lnTo>
                    <a:pt x="174" y="102"/>
                  </a:lnTo>
                  <a:lnTo>
                    <a:pt x="175" y="94"/>
                  </a:lnTo>
                  <a:lnTo>
                    <a:pt x="179" y="87"/>
                  </a:lnTo>
                  <a:lnTo>
                    <a:pt x="179" y="84"/>
                  </a:lnTo>
                  <a:lnTo>
                    <a:pt x="179" y="76"/>
                  </a:lnTo>
                  <a:lnTo>
                    <a:pt x="174" y="64"/>
                  </a:lnTo>
                  <a:lnTo>
                    <a:pt x="175" y="47"/>
                  </a:lnTo>
                  <a:lnTo>
                    <a:pt x="176" y="47"/>
                  </a:lnTo>
                  <a:lnTo>
                    <a:pt x="176" y="49"/>
                  </a:lnTo>
                  <a:lnTo>
                    <a:pt x="177" y="50"/>
                  </a:lnTo>
                  <a:lnTo>
                    <a:pt x="181" y="47"/>
                  </a:lnTo>
                  <a:lnTo>
                    <a:pt x="183" y="44"/>
                  </a:lnTo>
                  <a:lnTo>
                    <a:pt x="185" y="44"/>
                  </a:lnTo>
                  <a:lnTo>
                    <a:pt x="195" y="48"/>
                  </a:lnTo>
                  <a:lnTo>
                    <a:pt x="198" y="53"/>
                  </a:lnTo>
                  <a:lnTo>
                    <a:pt x="203" y="50"/>
                  </a:lnTo>
                  <a:lnTo>
                    <a:pt x="203" y="44"/>
                  </a:lnTo>
                  <a:lnTo>
                    <a:pt x="205" y="44"/>
                  </a:lnTo>
                  <a:lnTo>
                    <a:pt x="205" y="43"/>
                  </a:lnTo>
                  <a:lnTo>
                    <a:pt x="206" y="43"/>
                  </a:lnTo>
                  <a:lnTo>
                    <a:pt x="205" y="38"/>
                  </a:lnTo>
                  <a:lnTo>
                    <a:pt x="205" y="35"/>
                  </a:lnTo>
                  <a:lnTo>
                    <a:pt x="207" y="24"/>
                  </a:lnTo>
                  <a:lnTo>
                    <a:pt x="211" y="17"/>
                  </a:lnTo>
                  <a:lnTo>
                    <a:pt x="210" y="13"/>
                  </a:lnTo>
                  <a:lnTo>
                    <a:pt x="210" y="9"/>
                  </a:lnTo>
                  <a:lnTo>
                    <a:pt x="212" y="7"/>
                  </a:lnTo>
                  <a:lnTo>
                    <a:pt x="212" y="4"/>
                  </a:lnTo>
                  <a:lnTo>
                    <a:pt x="214" y="0"/>
                  </a:lnTo>
                  <a:lnTo>
                    <a:pt x="214" y="1"/>
                  </a:lnTo>
                  <a:lnTo>
                    <a:pt x="213" y="8"/>
                  </a:lnTo>
                  <a:lnTo>
                    <a:pt x="214" y="16"/>
                  </a:lnTo>
                  <a:lnTo>
                    <a:pt x="220" y="22"/>
                  </a:lnTo>
                  <a:lnTo>
                    <a:pt x="220" y="26"/>
                  </a:lnTo>
                  <a:lnTo>
                    <a:pt x="222" y="24"/>
                  </a:lnTo>
                  <a:lnTo>
                    <a:pt x="226" y="28"/>
                  </a:lnTo>
                  <a:lnTo>
                    <a:pt x="228" y="34"/>
                  </a:lnTo>
                  <a:lnTo>
                    <a:pt x="232" y="33"/>
                  </a:lnTo>
                  <a:lnTo>
                    <a:pt x="234" y="29"/>
                  </a:lnTo>
                  <a:lnTo>
                    <a:pt x="236" y="26"/>
                  </a:lnTo>
                  <a:lnTo>
                    <a:pt x="237" y="27"/>
                  </a:lnTo>
                  <a:lnTo>
                    <a:pt x="237" y="23"/>
                  </a:lnTo>
                  <a:lnTo>
                    <a:pt x="237" y="22"/>
                  </a:lnTo>
                  <a:lnTo>
                    <a:pt x="238" y="19"/>
                  </a:lnTo>
                  <a:lnTo>
                    <a:pt x="244" y="24"/>
                  </a:lnTo>
                  <a:lnTo>
                    <a:pt x="247" y="24"/>
                  </a:lnTo>
                  <a:lnTo>
                    <a:pt x="247" y="22"/>
                  </a:lnTo>
                  <a:lnTo>
                    <a:pt x="250" y="23"/>
                  </a:lnTo>
                  <a:lnTo>
                    <a:pt x="250" y="22"/>
                  </a:lnTo>
                  <a:lnTo>
                    <a:pt x="252" y="22"/>
                  </a:lnTo>
                  <a:lnTo>
                    <a:pt x="255" y="26"/>
                  </a:lnTo>
                  <a:lnTo>
                    <a:pt x="255" y="27"/>
                  </a:lnTo>
                  <a:lnTo>
                    <a:pt x="253" y="29"/>
                  </a:lnTo>
                  <a:lnTo>
                    <a:pt x="255" y="32"/>
                  </a:lnTo>
                  <a:lnTo>
                    <a:pt x="252" y="35"/>
                  </a:lnTo>
                  <a:lnTo>
                    <a:pt x="253" y="38"/>
                  </a:lnTo>
                  <a:lnTo>
                    <a:pt x="252" y="40"/>
                  </a:lnTo>
                  <a:lnTo>
                    <a:pt x="253" y="42"/>
                  </a:lnTo>
                  <a:lnTo>
                    <a:pt x="256" y="40"/>
                  </a:lnTo>
                  <a:lnTo>
                    <a:pt x="256" y="43"/>
                  </a:lnTo>
                  <a:lnTo>
                    <a:pt x="255" y="43"/>
                  </a:lnTo>
                  <a:lnTo>
                    <a:pt x="255" y="44"/>
                  </a:lnTo>
                  <a:lnTo>
                    <a:pt x="253" y="44"/>
                  </a:lnTo>
                  <a:lnTo>
                    <a:pt x="252" y="49"/>
                  </a:lnTo>
                  <a:lnTo>
                    <a:pt x="253" y="50"/>
                  </a:lnTo>
                  <a:lnTo>
                    <a:pt x="255" y="50"/>
                  </a:lnTo>
                  <a:lnTo>
                    <a:pt x="256" y="53"/>
                  </a:lnTo>
                  <a:lnTo>
                    <a:pt x="258" y="52"/>
                  </a:lnTo>
                  <a:lnTo>
                    <a:pt x="259" y="54"/>
                  </a:lnTo>
                  <a:lnTo>
                    <a:pt x="260" y="53"/>
                  </a:lnTo>
                  <a:lnTo>
                    <a:pt x="260" y="53"/>
                  </a:lnTo>
                  <a:lnTo>
                    <a:pt x="259" y="58"/>
                  </a:lnTo>
                  <a:lnTo>
                    <a:pt x="259" y="59"/>
                  </a:lnTo>
                  <a:lnTo>
                    <a:pt x="262" y="60"/>
                  </a:lnTo>
                  <a:lnTo>
                    <a:pt x="262" y="59"/>
                  </a:lnTo>
                  <a:lnTo>
                    <a:pt x="263" y="58"/>
                  </a:lnTo>
                  <a:lnTo>
                    <a:pt x="265" y="54"/>
                  </a:lnTo>
                  <a:lnTo>
                    <a:pt x="266" y="55"/>
                  </a:lnTo>
                  <a:lnTo>
                    <a:pt x="266" y="58"/>
                  </a:lnTo>
                  <a:lnTo>
                    <a:pt x="268" y="56"/>
                  </a:lnTo>
                  <a:lnTo>
                    <a:pt x="270" y="58"/>
                  </a:lnTo>
                  <a:lnTo>
                    <a:pt x="272" y="58"/>
                  </a:lnTo>
                  <a:lnTo>
                    <a:pt x="273" y="56"/>
                  </a:lnTo>
                  <a:lnTo>
                    <a:pt x="273" y="49"/>
                  </a:lnTo>
                  <a:lnTo>
                    <a:pt x="274" y="49"/>
                  </a:lnTo>
                  <a:lnTo>
                    <a:pt x="275" y="50"/>
                  </a:lnTo>
                  <a:lnTo>
                    <a:pt x="275" y="53"/>
                  </a:lnTo>
                  <a:lnTo>
                    <a:pt x="276" y="53"/>
                  </a:lnTo>
                  <a:lnTo>
                    <a:pt x="274" y="58"/>
                  </a:lnTo>
                  <a:lnTo>
                    <a:pt x="274" y="64"/>
                  </a:lnTo>
                  <a:lnTo>
                    <a:pt x="275" y="68"/>
                  </a:lnTo>
                  <a:lnTo>
                    <a:pt x="279" y="68"/>
                  </a:lnTo>
                  <a:lnTo>
                    <a:pt x="279" y="73"/>
                  </a:lnTo>
                  <a:lnTo>
                    <a:pt x="273" y="79"/>
                  </a:lnTo>
                  <a:lnTo>
                    <a:pt x="272" y="80"/>
                  </a:lnTo>
                  <a:lnTo>
                    <a:pt x="272" y="85"/>
                  </a:lnTo>
                  <a:lnTo>
                    <a:pt x="270" y="90"/>
                  </a:lnTo>
                  <a:lnTo>
                    <a:pt x="268" y="96"/>
                  </a:lnTo>
                  <a:lnTo>
                    <a:pt x="270" y="100"/>
                  </a:lnTo>
                  <a:lnTo>
                    <a:pt x="268" y="102"/>
                  </a:lnTo>
                  <a:lnTo>
                    <a:pt x="268" y="107"/>
                  </a:lnTo>
                  <a:lnTo>
                    <a:pt x="270" y="109"/>
                  </a:lnTo>
                  <a:lnTo>
                    <a:pt x="271" y="118"/>
                  </a:lnTo>
                  <a:lnTo>
                    <a:pt x="271" y="120"/>
                  </a:lnTo>
                  <a:lnTo>
                    <a:pt x="271" y="123"/>
                  </a:lnTo>
                  <a:lnTo>
                    <a:pt x="271" y="133"/>
                  </a:lnTo>
                  <a:lnTo>
                    <a:pt x="273" y="139"/>
                  </a:lnTo>
                  <a:lnTo>
                    <a:pt x="274" y="148"/>
                  </a:lnTo>
                  <a:lnTo>
                    <a:pt x="275" y="151"/>
                  </a:lnTo>
                  <a:lnTo>
                    <a:pt x="278" y="158"/>
                  </a:lnTo>
                  <a:lnTo>
                    <a:pt x="282" y="162"/>
                  </a:lnTo>
                  <a:lnTo>
                    <a:pt x="288" y="164"/>
                  </a:lnTo>
                  <a:lnTo>
                    <a:pt x="301" y="168"/>
                  </a:lnTo>
                  <a:lnTo>
                    <a:pt x="319" y="168"/>
                  </a:lnTo>
                  <a:lnTo>
                    <a:pt x="332" y="167"/>
                  </a:lnTo>
                  <a:lnTo>
                    <a:pt x="341" y="162"/>
                  </a:lnTo>
                  <a:lnTo>
                    <a:pt x="344" y="162"/>
                  </a:lnTo>
                  <a:lnTo>
                    <a:pt x="346" y="162"/>
                  </a:lnTo>
                  <a:lnTo>
                    <a:pt x="347" y="163"/>
                  </a:lnTo>
                  <a:lnTo>
                    <a:pt x="348" y="161"/>
                  </a:lnTo>
                  <a:lnTo>
                    <a:pt x="351" y="159"/>
                  </a:lnTo>
                  <a:lnTo>
                    <a:pt x="357" y="151"/>
                  </a:lnTo>
                  <a:lnTo>
                    <a:pt x="369" y="143"/>
                  </a:lnTo>
                  <a:lnTo>
                    <a:pt x="357" y="151"/>
                  </a:lnTo>
                  <a:lnTo>
                    <a:pt x="351" y="159"/>
                  </a:lnTo>
                  <a:lnTo>
                    <a:pt x="353" y="161"/>
                  </a:lnTo>
                  <a:lnTo>
                    <a:pt x="354" y="158"/>
                  </a:lnTo>
                  <a:lnTo>
                    <a:pt x="357" y="162"/>
                  </a:lnTo>
                  <a:lnTo>
                    <a:pt x="358" y="161"/>
                  </a:lnTo>
                  <a:lnTo>
                    <a:pt x="358" y="158"/>
                  </a:lnTo>
                  <a:lnTo>
                    <a:pt x="359" y="158"/>
                  </a:lnTo>
                  <a:lnTo>
                    <a:pt x="361" y="162"/>
                  </a:lnTo>
                  <a:lnTo>
                    <a:pt x="361" y="161"/>
                  </a:lnTo>
                  <a:lnTo>
                    <a:pt x="361" y="158"/>
                  </a:lnTo>
                  <a:lnTo>
                    <a:pt x="362" y="161"/>
                  </a:lnTo>
                  <a:lnTo>
                    <a:pt x="363" y="161"/>
                  </a:lnTo>
                  <a:lnTo>
                    <a:pt x="362" y="157"/>
                  </a:lnTo>
                  <a:lnTo>
                    <a:pt x="363" y="158"/>
                  </a:lnTo>
                  <a:lnTo>
                    <a:pt x="362" y="153"/>
                  </a:lnTo>
                  <a:lnTo>
                    <a:pt x="364" y="162"/>
                  </a:lnTo>
                  <a:lnTo>
                    <a:pt x="366" y="162"/>
                  </a:lnTo>
                  <a:lnTo>
                    <a:pt x="369" y="159"/>
                  </a:lnTo>
                  <a:lnTo>
                    <a:pt x="369" y="154"/>
                  </a:lnTo>
                  <a:lnTo>
                    <a:pt x="369" y="152"/>
                  </a:lnTo>
                  <a:lnTo>
                    <a:pt x="372" y="156"/>
                  </a:lnTo>
                  <a:lnTo>
                    <a:pt x="377" y="156"/>
                  </a:lnTo>
                  <a:lnTo>
                    <a:pt x="380" y="157"/>
                  </a:lnTo>
                  <a:lnTo>
                    <a:pt x="386" y="154"/>
                  </a:lnTo>
                  <a:lnTo>
                    <a:pt x="389" y="157"/>
                  </a:lnTo>
                  <a:lnTo>
                    <a:pt x="394" y="156"/>
                  </a:lnTo>
                  <a:lnTo>
                    <a:pt x="396" y="157"/>
                  </a:lnTo>
                  <a:lnTo>
                    <a:pt x="396" y="159"/>
                  </a:lnTo>
                  <a:lnTo>
                    <a:pt x="399" y="164"/>
                  </a:lnTo>
                  <a:lnTo>
                    <a:pt x="399" y="164"/>
                  </a:lnTo>
                  <a:lnTo>
                    <a:pt x="401" y="162"/>
                  </a:lnTo>
                  <a:lnTo>
                    <a:pt x="401" y="163"/>
                  </a:lnTo>
                  <a:lnTo>
                    <a:pt x="400" y="168"/>
                  </a:lnTo>
                  <a:lnTo>
                    <a:pt x="400" y="174"/>
                  </a:lnTo>
                  <a:lnTo>
                    <a:pt x="402" y="177"/>
                  </a:lnTo>
                  <a:lnTo>
                    <a:pt x="408" y="179"/>
                  </a:lnTo>
                  <a:lnTo>
                    <a:pt x="414" y="178"/>
                  </a:lnTo>
                  <a:lnTo>
                    <a:pt x="419" y="177"/>
                  </a:lnTo>
                  <a:lnTo>
                    <a:pt x="422" y="174"/>
                  </a:lnTo>
                  <a:lnTo>
                    <a:pt x="423" y="177"/>
                  </a:lnTo>
                  <a:lnTo>
                    <a:pt x="429" y="174"/>
                  </a:lnTo>
                  <a:lnTo>
                    <a:pt x="429" y="174"/>
                  </a:lnTo>
                  <a:lnTo>
                    <a:pt x="430" y="178"/>
                  </a:lnTo>
                  <a:lnTo>
                    <a:pt x="434" y="179"/>
                  </a:lnTo>
                  <a:lnTo>
                    <a:pt x="437" y="182"/>
                  </a:lnTo>
                  <a:lnTo>
                    <a:pt x="442" y="179"/>
                  </a:lnTo>
                  <a:lnTo>
                    <a:pt x="445" y="177"/>
                  </a:lnTo>
                  <a:lnTo>
                    <a:pt x="447" y="178"/>
                  </a:lnTo>
                  <a:lnTo>
                    <a:pt x="453" y="179"/>
                  </a:lnTo>
                  <a:lnTo>
                    <a:pt x="455" y="178"/>
                  </a:lnTo>
                  <a:lnTo>
                    <a:pt x="464" y="179"/>
                  </a:lnTo>
                  <a:lnTo>
                    <a:pt x="470" y="177"/>
                  </a:lnTo>
                  <a:lnTo>
                    <a:pt x="472" y="174"/>
                  </a:lnTo>
                  <a:lnTo>
                    <a:pt x="473" y="172"/>
                  </a:lnTo>
                  <a:lnTo>
                    <a:pt x="475" y="174"/>
                  </a:lnTo>
                  <a:lnTo>
                    <a:pt x="477" y="173"/>
                  </a:lnTo>
                  <a:lnTo>
                    <a:pt x="480" y="175"/>
                  </a:lnTo>
                  <a:lnTo>
                    <a:pt x="493" y="174"/>
                  </a:lnTo>
                  <a:lnTo>
                    <a:pt x="498" y="170"/>
                  </a:lnTo>
                  <a:lnTo>
                    <a:pt x="501" y="173"/>
                  </a:lnTo>
                  <a:lnTo>
                    <a:pt x="505" y="172"/>
                  </a:lnTo>
                  <a:lnTo>
                    <a:pt x="509" y="173"/>
                  </a:lnTo>
                  <a:lnTo>
                    <a:pt x="515" y="172"/>
                  </a:lnTo>
                  <a:lnTo>
                    <a:pt x="518" y="174"/>
                  </a:lnTo>
                  <a:lnTo>
                    <a:pt x="520" y="174"/>
                  </a:lnTo>
                  <a:lnTo>
                    <a:pt x="516" y="172"/>
                  </a:lnTo>
                  <a:lnTo>
                    <a:pt x="528" y="169"/>
                  </a:lnTo>
                  <a:lnTo>
                    <a:pt x="533" y="172"/>
                  </a:lnTo>
                  <a:lnTo>
                    <a:pt x="546" y="169"/>
                  </a:lnTo>
                  <a:lnTo>
                    <a:pt x="547" y="167"/>
                  </a:lnTo>
                  <a:lnTo>
                    <a:pt x="556" y="165"/>
                  </a:lnTo>
                  <a:lnTo>
                    <a:pt x="560" y="168"/>
                  </a:lnTo>
                  <a:lnTo>
                    <a:pt x="567" y="169"/>
                  </a:lnTo>
                  <a:lnTo>
                    <a:pt x="567" y="172"/>
                  </a:lnTo>
                  <a:lnTo>
                    <a:pt x="566" y="172"/>
                  </a:lnTo>
                  <a:lnTo>
                    <a:pt x="566" y="174"/>
                  </a:lnTo>
                  <a:lnTo>
                    <a:pt x="566" y="178"/>
                  </a:lnTo>
                  <a:lnTo>
                    <a:pt x="568" y="183"/>
                  </a:lnTo>
                  <a:lnTo>
                    <a:pt x="568" y="188"/>
                  </a:lnTo>
                  <a:lnTo>
                    <a:pt x="569" y="193"/>
                  </a:lnTo>
                  <a:lnTo>
                    <a:pt x="571" y="195"/>
                  </a:lnTo>
                  <a:lnTo>
                    <a:pt x="571" y="195"/>
                  </a:lnTo>
                  <a:lnTo>
                    <a:pt x="573" y="194"/>
                  </a:lnTo>
                  <a:lnTo>
                    <a:pt x="573" y="195"/>
                  </a:lnTo>
                  <a:lnTo>
                    <a:pt x="571" y="198"/>
                  </a:lnTo>
                  <a:lnTo>
                    <a:pt x="573" y="204"/>
                  </a:lnTo>
                  <a:lnTo>
                    <a:pt x="575" y="209"/>
                  </a:lnTo>
                  <a:lnTo>
                    <a:pt x="576" y="209"/>
                  </a:lnTo>
                  <a:lnTo>
                    <a:pt x="577" y="211"/>
                  </a:lnTo>
                  <a:lnTo>
                    <a:pt x="579" y="214"/>
                  </a:lnTo>
                  <a:lnTo>
                    <a:pt x="579" y="216"/>
                  </a:lnTo>
                  <a:lnTo>
                    <a:pt x="581" y="217"/>
                  </a:lnTo>
                  <a:lnTo>
                    <a:pt x="583" y="216"/>
                  </a:lnTo>
                  <a:lnTo>
                    <a:pt x="583" y="221"/>
                  </a:lnTo>
                  <a:lnTo>
                    <a:pt x="585" y="222"/>
                  </a:lnTo>
                  <a:lnTo>
                    <a:pt x="591" y="226"/>
                  </a:lnTo>
                  <a:lnTo>
                    <a:pt x="596" y="226"/>
                  </a:lnTo>
                  <a:lnTo>
                    <a:pt x="598" y="229"/>
                  </a:lnTo>
                  <a:lnTo>
                    <a:pt x="599" y="232"/>
                  </a:lnTo>
                  <a:lnTo>
                    <a:pt x="598" y="241"/>
                  </a:lnTo>
                  <a:lnTo>
                    <a:pt x="600" y="245"/>
                  </a:lnTo>
                  <a:lnTo>
                    <a:pt x="615" y="251"/>
                  </a:lnTo>
                  <a:lnTo>
                    <a:pt x="617" y="250"/>
                  </a:lnTo>
                  <a:lnTo>
                    <a:pt x="621" y="251"/>
                  </a:lnTo>
                  <a:lnTo>
                    <a:pt x="627" y="248"/>
                  </a:lnTo>
                  <a:lnTo>
                    <a:pt x="630" y="246"/>
                  </a:lnTo>
                  <a:lnTo>
                    <a:pt x="632" y="247"/>
                  </a:lnTo>
                  <a:lnTo>
                    <a:pt x="637" y="246"/>
                  </a:lnTo>
                  <a:lnTo>
                    <a:pt x="638" y="243"/>
                  </a:lnTo>
                  <a:lnTo>
                    <a:pt x="639" y="243"/>
                  </a:lnTo>
                  <a:lnTo>
                    <a:pt x="641" y="246"/>
                  </a:lnTo>
                  <a:lnTo>
                    <a:pt x="642" y="243"/>
                  </a:lnTo>
                  <a:lnTo>
                    <a:pt x="645" y="245"/>
                  </a:lnTo>
                  <a:lnTo>
                    <a:pt x="646" y="243"/>
                  </a:lnTo>
                  <a:lnTo>
                    <a:pt x="650" y="243"/>
                  </a:lnTo>
                  <a:lnTo>
                    <a:pt x="651" y="240"/>
                  </a:lnTo>
                  <a:lnTo>
                    <a:pt x="651" y="242"/>
                  </a:lnTo>
                  <a:lnTo>
                    <a:pt x="653" y="242"/>
                  </a:lnTo>
                  <a:lnTo>
                    <a:pt x="656" y="240"/>
                  </a:lnTo>
                  <a:lnTo>
                    <a:pt x="658" y="237"/>
                  </a:lnTo>
                  <a:lnTo>
                    <a:pt x="662" y="237"/>
                  </a:lnTo>
                  <a:lnTo>
                    <a:pt x="664" y="234"/>
                  </a:lnTo>
                  <a:lnTo>
                    <a:pt x="670" y="226"/>
                  </a:lnTo>
                  <a:lnTo>
                    <a:pt x="674" y="221"/>
                  </a:lnTo>
                  <a:lnTo>
                    <a:pt x="679" y="220"/>
                  </a:lnTo>
                  <a:lnTo>
                    <a:pt x="679" y="221"/>
                  </a:lnTo>
                  <a:lnTo>
                    <a:pt x="679" y="222"/>
                  </a:lnTo>
                  <a:lnTo>
                    <a:pt x="680" y="220"/>
                  </a:lnTo>
                  <a:lnTo>
                    <a:pt x="684" y="217"/>
                  </a:lnTo>
                  <a:lnTo>
                    <a:pt x="685" y="217"/>
                  </a:lnTo>
                  <a:lnTo>
                    <a:pt x="685" y="220"/>
                  </a:lnTo>
                  <a:lnTo>
                    <a:pt x="688" y="219"/>
                  </a:lnTo>
                  <a:lnTo>
                    <a:pt x="689" y="216"/>
                  </a:lnTo>
                  <a:lnTo>
                    <a:pt x="688" y="214"/>
                  </a:lnTo>
                  <a:lnTo>
                    <a:pt x="689" y="213"/>
                  </a:lnTo>
                  <a:lnTo>
                    <a:pt x="690" y="211"/>
                  </a:lnTo>
                  <a:lnTo>
                    <a:pt x="691" y="213"/>
                  </a:lnTo>
                  <a:lnTo>
                    <a:pt x="694" y="206"/>
                  </a:lnTo>
                  <a:lnTo>
                    <a:pt x="700" y="200"/>
                  </a:lnTo>
                  <a:lnTo>
                    <a:pt x="700" y="199"/>
                  </a:lnTo>
                  <a:lnTo>
                    <a:pt x="711" y="194"/>
                  </a:lnTo>
                  <a:lnTo>
                    <a:pt x="713" y="199"/>
                  </a:lnTo>
                  <a:lnTo>
                    <a:pt x="715" y="201"/>
                  </a:lnTo>
                  <a:lnTo>
                    <a:pt x="717" y="200"/>
                  </a:lnTo>
                  <a:lnTo>
                    <a:pt x="715" y="201"/>
                  </a:lnTo>
                  <a:lnTo>
                    <a:pt x="720" y="201"/>
                  </a:lnTo>
                  <a:lnTo>
                    <a:pt x="721" y="200"/>
                  </a:lnTo>
                  <a:lnTo>
                    <a:pt x="723" y="200"/>
                  </a:lnTo>
                  <a:lnTo>
                    <a:pt x="730" y="194"/>
                  </a:lnTo>
                  <a:lnTo>
                    <a:pt x="732" y="190"/>
                  </a:lnTo>
                  <a:lnTo>
                    <a:pt x="735" y="188"/>
                  </a:lnTo>
                  <a:lnTo>
                    <a:pt x="736" y="188"/>
                  </a:lnTo>
                  <a:lnTo>
                    <a:pt x="736" y="184"/>
                  </a:lnTo>
                  <a:lnTo>
                    <a:pt x="737" y="182"/>
                  </a:lnTo>
                  <a:lnTo>
                    <a:pt x="740" y="178"/>
                  </a:lnTo>
                  <a:lnTo>
                    <a:pt x="743" y="178"/>
                  </a:lnTo>
                  <a:lnTo>
                    <a:pt x="743" y="179"/>
                  </a:lnTo>
                  <a:lnTo>
                    <a:pt x="748" y="179"/>
                  </a:lnTo>
                  <a:lnTo>
                    <a:pt x="751" y="175"/>
                  </a:lnTo>
                  <a:lnTo>
                    <a:pt x="760" y="173"/>
                  </a:lnTo>
                  <a:lnTo>
                    <a:pt x="765" y="168"/>
                  </a:lnTo>
                  <a:lnTo>
                    <a:pt x="770" y="167"/>
                  </a:lnTo>
                  <a:lnTo>
                    <a:pt x="773" y="168"/>
                  </a:lnTo>
                  <a:lnTo>
                    <a:pt x="774" y="167"/>
                  </a:lnTo>
                  <a:lnTo>
                    <a:pt x="776" y="167"/>
                  </a:lnTo>
                  <a:lnTo>
                    <a:pt x="778" y="165"/>
                  </a:lnTo>
                  <a:lnTo>
                    <a:pt x="781" y="164"/>
                  </a:lnTo>
                  <a:lnTo>
                    <a:pt x="783" y="162"/>
                  </a:lnTo>
                  <a:lnTo>
                    <a:pt x="788" y="162"/>
                  </a:lnTo>
                  <a:lnTo>
                    <a:pt x="793" y="159"/>
                  </a:lnTo>
                  <a:lnTo>
                    <a:pt x="794" y="157"/>
                  </a:lnTo>
                  <a:lnTo>
                    <a:pt x="795" y="154"/>
                  </a:lnTo>
                  <a:lnTo>
                    <a:pt x="796" y="153"/>
                  </a:lnTo>
                  <a:lnTo>
                    <a:pt x="798" y="152"/>
                  </a:lnTo>
                  <a:lnTo>
                    <a:pt x="800" y="151"/>
                  </a:lnTo>
                  <a:lnTo>
                    <a:pt x="803" y="151"/>
                  </a:lnTo>
                  <a:lnTo>
                    <a:pt x="805" y="153"/>
                  </a:lnTo>
                  <a:lnTo>
                    <a:pt x="806" y="158"/>
                  </a:lnTo>
                  <a:lnTo>
                    <a:pt x="810" y="157"/>
                  </a:lnTo>
                  <a:lnTo>
                    <a:pt x="811" y="158"/>
                  </a:lnTo>
                  <a:lnTo>
                    <a:pt x="811" y="162"/>
                  </a:lnTo>
                  <a:lnTo>
                    <a:pt x="812" y="163"/>
                  </a:lnTo>
                  <a:lnTo>
                    <a:pt x="816" y="163"/>
                  </a:lnTo>
                  <a:lnTo>
                    <a:pt x="818" y="167"/>
                  </a:lnTo>
                  <a:lnTo>
                    <a:pt x="820" y="167"/>
                  </a:lnTo>
                  <a:lnTo>
                    <a:pt x="824" y="172"/>
                  </a:lnTo>
                  <a:lnTo>
                    <a:pt x="831" y="169"/>
                  </a:lnTo>
                  <a:lnTo>
                    <a:pt x="831" y="172"/>
                  </a:lnTo>
                  <a:lnTo>
                    <a:pt x="833" y="172"/>
                  </a:lnTo>
                  <a:lnTo>
                    <a:pt x="833" y="170"/>
                  </a:lnTo>
                  <a:lnTo>
                    <a:pt x="835" y="172"/>
                  </a:lnTo>
                  <a:lnTo>
                    <a:pt x="839" y="168"/>
                  </a:lnTo>
                  <a:lnTo>
                    <a:pt x="841" y="169"/>
                  </a:lnTo>
                  <a:lnTo>
                    <a:pt x="842" y="167"/>
                  </a:lnTo>
                  <a:lnTo>
                    <a:pt x="844" y="167"/>
                  </a:lnTo>
                  <a:lnTo>
                    <a:pt x="847" y="165"/>
                  </a:lnTo>
                  <a:lnTo>
                    <a:pt x="850" y="168"/>
                  </a:lnTo>
                  <a:lnTo>
                    <a:pt x="851" y="168"/>
                  </a:lnTo>
                  <a:lnTo>
                    <a:pt x="852" y="164"/>
                  </a:lnTo>
                  <a:lnTo>
                    <a:pt x="854" y="167"/>
                  </a:lnTo>
                  <a:lnTo>
                    <a:pt x="858" y="164"/>
                  </a:lnTo>
                  <a:lnTo>
                    <a:pt x="859" y="167"/>
                  </a:lnTo>
                  <a:lnTo>
                    <a:pt x="859" y="169"/>
                  </a:lnTo>
                  <a:lnTo>
                    <a:pt x="862" y="172"/>
                  </a:lnTo>
                  <a:lnTo>
                    <a:pt x="864" y="172"/>
                  </a:lnTo>
                  <a:lnTo>
                    <a:pt x="872" y="167"/>
                  </a:lnTo>
                  <a:lnTo>
                    <a:pt x="874" y="168"/>
                  </a:lnTo>
                  <a:lnTo>
                    <a:pt x="876" y="169"/>
                  </a:lnTo>
                  <a:lnTo>
                    <a:pt x="877" y="169"/>
                  </a:lnTo>
                  <a:lnTo>
                    <a:pt x="877" y="172"/>
                  </a:lnTo>
                  <a:lnTo>
                    <a:pt x="878" y="170"/>
                  </a:lnTo>
                  <a:lnTo>
                    <a:pt x="879" y="172"/>
                  </a:lnTo>
                  <a:lnTo>
                    <a:pt x="881" y="170"/>
                  </a:lnTo>
                  <a:lnTo>
                    <a:pt x="885" y="167"/>
                  </a:lnTo>
                  <a:lnTo>
                    <a:pt x="886" y="164"/>
                  </a:lnTo>
                  <a:lnTo>
                    <a:pt x="888" y="163"/>
                  </a:lnTo>
                  <a:lnTo>
                    <a:pt x="892" y="165"/>
                  </a:lnTo>
                  <a:lnTo>
                    <a:pt x="895" y="162"/>
                  </a:lnTo>
                  <a:lnTo>
                    <a:pt x="895" y="164"/>
                  </a:lnTo>
                  <a:lnTo>
                    <a:pt x="895" y="168"/>
                  </a:lnTo>
                  <a:lnTo>
                    <a:pt x="892" y="172"/>
                  </a:lnTo>
                  <a:lnTo>
                    <a:pt x="892" y="173"/>
                  </a:lnTo>
                  <a:lnTo>
                    <a:pt x="893" y="174"/>
                  </a:lnTo>
                  <a:lnTo>
                    <a:pt x="893" y="177"/>
                  </a:lnTo>
                  <a:lnTo>
                    <a:pt x="892" y="183"/>
                  </a:lnTo>
                  <a:lnTo>
                    <a:pt x="892" y="184"/>
                  </a:lnTo>
                  <a:lnTo>
                    <a:pt x="892" y="189"/>
                  </a:lnTo>
                  <a:lnTo>
                    <a:pt x="891" y="189"/>
                  </a:lnTo>
                  <a:lnTo>
                    <a:pt x="891" y="191"/>
                  </a:lnTo>
                  <a:lnTo>
                    <a:pt x="889" y="193"/>
                  </a:lnTo>
                  <a:lnTo>
                    <a:pt x="889" y="198"/>
                  </a:lnTo>
                  <a:lnTo>
                    <a:pt x="885" y="204"/>
                  </a:lnTo>
                  <a:lnTo>
                    <a:pt x="881" y="205"/>
                  </a:lnTo>
                  <a:lnTo>
                    <a:pt x="876" y="215"/>
                  </a:lnTo>
                  <a:lnTo>
                    <a:pt x="871" y="217"/>
                  </a:lnTo>
                  <a:lnTo>
                    <a:pt x="869" y="221"/>
                  </a:lnTo>
                  <a:lnTo>
                    <a:pt x="865" y="222"/>
                  </a:lnTo>
                  <a:lnTo>
                    <a:pt x="861" y="227"/>
                  </a:lnTo>
                  <a:lnTo>
                    <a:pt x="858" y="229"/>
                  </a:lnTo>
                  <a:lnTo>
                    <a:pt x="857" y="231"/>
                  </a:lnTo>
                  <a:lnTo>
                    <a:pt x="857" y="234"/>
                  </a:lnTo>
                  <a:lnTo>
                    <a:pt x="858" y="237"/>
                  </a:lnTo>
                  <a:lnTo>
                    <a:pt x="857" y="241"/>
                  </a:lnTo>
                  <a:lnTo>
                    <a:pt x="858" y="241"/>
                  </a:lnTo>
                  <a:lnTo>
                    <a:pt x="857" y="241"/>
                  </a:lnTo>
                  <a:lnTo>
                    <a:pt x="857" y="243"/>
                  </a:lnTo>
                  <a:lnTo>
                    <a:pt x="859" y="248"/>
                  </a:lnTo>
                  <a:lnTo>
                    <a:pt x="859" y="253"/>
                  </a:lnTo>
                  <a:lnTo>
                    <a:pt x="858" y="263"/>
                  </a:lnTo>
                  <a:lnTo>
                    <a:pt x="855" y="270"/>
                  </a:lnTo>
                  <a:lnTo>
                    <a:pt x="855" y="276"/>
                  </a:lnTo>
                  <a:lnTo>
                    <a:pt x="854" y="287"/>
                  </a:lnTo>
                  <a:lnTo>
                    <a:pt x="852" y="293"/>
                  </a:lnTo>
                  <a:lnTo>
                    <a:pt x="852" y="300"/>
                  </a:lnTo>
                  <a:lnTo>
                    <a:pt x="852" y="302"/>
                  </a:lnTo>
                  <a:lnTo>
                    <a:pt x="854" y="303"/>
                  </a:lnTo>
                  <a:lnTo>
                    <a:pt x="854" y="303"/>
                  </a:lnTo>
                  <a:lnTo>
                    <a:pt x="861" y="310"/>
                  </a:lnTo>
                  <a:lnTo>
                    <a:pt x="863" y="312"/>
                  </a:lnTo>
                  <a:lnTo>
                    <a:pt x="863" y="314"/>
                  </a:lnTo>
                  <a:lnTo>
                    <a:pt x="863" y="315"/>
                  </a:lnTo>
                  <a:lnTo>
                    <a:pt x="859" y="322"/>
                  </a:lnTo>
                  <a:lnTo>
                    <a:pt x="861" y="323"/>
                  </a:lnTo>
                  <a:lnTo>
                    <a:pt x="861" y="326"/>
                  </a:lnTo>
                  <a:lnTo>
                    <a:pt x="862" y="326"/>
                  </a:lnTo>
                  <a:lnTo>
                    <a:pt x="861" y="334"/>
                  </a:lnTo>
                  <a:lnTo>
                    <a:pt x="862" y="340"/>
                  </a:lnTo>
                  <a:lnTo>
                    <a:pt x="863" y="340"/>
                  </a:lnTo>
                  <a:lnTo>
                    <a:pt x="864" y="343"/>
                  </a:lnTo>
                  <a:lnTo>
                    <a:pt x="864" y="348"/>
                  </a:lnTo>
                  <a:lnTo>
                    <a:pt x="865" y="355"/>
                  </a:lnTo>
                  <a:lnTo>
                    <a:pt x="866" y="355"/>
                  </a:lnTo>
                  <a:lnTo>
                    <a:pt x="867" y="357"/>
                  </a:lnTo>
                  <a:lnTo>
                    <a:pt x="866" y="360"/>
                  </a:lnTo>
                  <a:lnTo>
                    <a:pt x="863" y="365"/>
                  </a:lnTo>
                  <a:lnTo>
                    <a:pt x="863" y="366"/>
                  </a:lnTo>
                  <a:lnTo>
                    <a:pt x="861" y="370"/>
                  </a:lnTo>
                  <a:lnTo>
                    <a:pt x="855" y="370"/>
                  </a:lnTo>
                  <a:lnTo>
                    <a:pt x="854" y="374"/>
                  </a:lnTo>
                  <a:lnTo>
                    <a:pt x="848" y="376"/>
                  </a:lnTo>
                  <a:lnTo>
                    <a:pt x="846" y="380"/>
                  </a:lnTo>
                  <a:lnTo>
                    <a:pt x="846" y="385"/>
                  </a:lnTo>
                  <a:lnTo>
                    <a:pt x="844" y="391"/>
                  </a:lnTo>
                  <a:lnTo>
                    <a:pt x="846" y="393"/>
                  </a:lnTo>
                  <a:lnTo>
                    <a:pt x="844" y="395"/>
                  </a:lnTo>
                  <a:lnTo>
                    <a:pt x="846" y="397"/>
                  </a:lnTo>
                  <a:lnTo>
                    <a:pt x="848" y="398"/>
                  </a:lnTo>
                  <a:lnTo>
                    <a:pt x="849" y="401"/>
                  </a:lnTo>
                  <a:lnTo>
                    <a:pt x="850" y="406"/>
                  </a:lnTo>
                  <a:lnTo>
                    <a:pt x="850" y="411"/>
                  </a:lnTo>
                  <a:lnTo>
                    <a:pt x="850" y="412"/>
                  </a:lnTo>
                  <a:lnTo>
                    <a:pt x="848" y="412"/>
                  </a:lnTo>
                  <a:lnTo>
                    <a:pt x="848" y="406"/>
                  </a:lnTo>
                  <a:lnTo>
                    <a:pt x="847" y="404"/>
                  </a:lnTo>
                  <a:lnTo>
                    <a:pt x="847" y="411"/>
                  </a:lnTo>
                  <a:lnTo>
                    <a:pt x="847" y="412"/>
                  </a:lnTo>
                  <a:lnTo>
                    <a:pt x="848" y="413"/>
                  </a:lnTo>
                  <a:lnTo>
                    <a:pt x="848" y="416"/>
                  </a:lnTo>
                  <a:lnTo>
                    <a:pt x="844" y="418"/>
                  </a:lnTo>
                  <a:lnTo>
                    <a:pt x="848" y="422"/>
                  </a:lnTo>
                  <a:lnTo>
                    <a:pt x="849" y="428"/>
                  </a:lnTo>
                  <a:lnTo>
                    <a:pt x="850" y="428"/>
                  </a:lnTo>
                  <a:lnTo>
                    <a:pt x="850" y="430"/>
                  </a:lnTo>
                  <a:lnTo>
                    <a:pt x="848" y="430"/>
                  </a:lnTo>
                  <a:lnTo>
                    <a:pt x="850" y="430"/>
                  </a:lnTo>
                  <a:lnTo>
                    <a:pt x="852" y="429"/>
                  </a:lnTo>
                  <a:lnTo>
                    <a:pt x="854" y="433"/>
                  </a:lnTo>
                  <a:lnTo>
                    <a:pt x="851" y="433"/>
                  </a:lnTo>
                  <a:lnTo>
                    <a:pt x="852" y="435"/>
                  </a:lnTo>
                  <a:lnTo>
                    <a:pt x="847" y="437"/>
                  </a:lnTo>
                  <a:lnTo>
                    <a:pt x="843" y="453"/>
                  </a:lnTo>
                  <a:lnTo>
                    <a:pt x="842" y="454"/>
                  </a:lnTo>
                  <a:lnTo>
                    <a:pt x="842" y="458"/>
                  </a:lnTo>
                  <a:lnTo>
                    <a:pt x="844" y="468"/>
                  </a:lnTo>
                  <a:lnTo>
                    <a:pt x="846" y="469"/>
                  </a:lnTo>
                  <a:lnTo>
                    <a:pt x="847" y="470"/>
                  </a:lnTo>
                  <a:lnTo>
                    <a:pt x="843" y="474"/>
                  </a:lnTo>
                  <a:lnTo>
                    <a:pt x="843" y="476"/>
                  </a:lnTo>
                  <a:lnTo>
                    <a:pt x="844" y="478"/>
                  </a:lnTo>
                  <a:lnTo>
                    <a:pt x="847" y="478"/>
                  </a:lnTo>
                  <a:lnTo>
                    <a:pt x="847" y="481"/>
                  </a:lnTo>
                  <a:lnTo>
                    <a:pt x="849" y="483"/>
                  </a:lnTo>
                  <a:lnTo>
                    <a:pt x="849" y="486"/>
                  </a:lnTo>
                  <a:lnTo>
                    <a:pt x="850" y="489"/>
                  </a:lnTo>
                  <a:lnTo>
                    <a:pt x="850" y="491"/>
                  </a:lnTo>
                  <a:lnTo>
                    <a:pt x="851" y="491"/>
                  </a:lnTo>
                  <a:lnTo>
                    <a:pt x="852" y="494"/>
                  </a:lnTo>
                  <a:lnTo>
                    <a:pt x="854" y="495"/>
                  </a:lnTo>
                  <a:lnTo>
                    <a:pt x="852" y="499"/>
                  </a:lnTo>
                  <a:lnTo>
                    <a:pt x="855" y="504"/>
                  </a:lnTo>
                  <a:lnTo>
                    <a:pt x="851" y="507"/>
                  </a:lnTo>
                  <a:lnTo>
                    <a:pt x="855" y="507"/>
                  </a:lnTo>
                  <a:lnTo>
                    <a:pt x="858" y="504"/>
                  </a:lnTo>
                  <a:lnTo>
                    <a:pt x="859" y="506"/>
                  </a:lnTo>
                  <a:lnTo>
                    <a:pt x="859" y="509"/>
                  </a:lnTo>
                  <a:lnTo>
                    <a:pt x="857" y="517"/>
                  </a:lnTo>
                  <a:lnTo>
                    <a:pt x="859" y="518"/>
                  </a:lnTo>
                  <a:lnTo>
                    <a:pt x="857" y="523"/>
                  </a:lnTo>
                  <a:lnTo>
                    <a:pt x="858" y="523"/>
                  </a:lnTo>
                  <a:lnTo>
                    <a:pt x="858" y="526"/>
                  </a:lnTo>
                  <a:lnTo>
                    <a:pt x="858" y="530"/>
                  </a:lnTo>
                  <a:lnTo>
                    <a:pt x="856" y="536"/>
                  </a:lnTo>
                  <a:lnTo>
                    <a:pt x="856" y="538"/>
                  </a:lnTo>
                  <a:lnTo>
                    <a:pt x="859" y="541"/>
                  </a:lnTo>
                  <a:lnTo>
                    <a:pt x="861" y="542"/>
                  </a:lnTo>
                  <a:lnTo>
                    <a:pt x="862" y="543"/>
                  </a:lnTo>
                  <a:lnTo>
                    <a:pt x="864" y="544"/>
                  </a:lnTo>
                  <a:lnTo>
                    <a:pt x="866" y="536"/>
                  </a:lnTo>
                  <a:lnTo>
                    <a:pt x="869" y="535"/>
                  </a:lnTo>
                  <a:lnTo>
                    <a:pt x="869" y="536"/>
                  </a:lnTo>
                  <a:lnTo>
                    <a:pt x="870" y="539"/>
                  </a:lnTo>
                  <a:lnTo>
                    <a:pt x="871" y="541"/>
                  </a:lnTo>
                  <a:lnTo>
                    <a:pt x="869" y="544"/>
                  </a:lnTo>
                  <a:lnTo>
                    <a:pt x="870" y="546"/>
                  </a:lnTo>
                  <a:lnTo>
                    <a:pt x="874" y="546"/>
                  </a:lnTo>
                  <a:lnTo>
                    <a:pt x="874" y="538"/>
                  </a:lnTo>
                  <a:lnTo>
                    <a:pt x="877" y="539"/>
                  </a:lnTo>
                  <a:lnTo>
                    <a:pt x="877" y="542"/>
                  </a:lnTo>
                  <a:lnTo>
                    <a:pt x="877" y="542"/>
                  </a:lnTo>
                  <a:lnTo>
                    <a:pt x="877" y="538"/>
                  </a:lnTo>
                  <a:lnTo>
                    <a:pt x="879" y="541"/>
                  </a:lnTo>
                  <a:lnTo>
                    <a:pt x="878" y="544"/>
                  </a:lnTo>
                  <a:lnTo>
                    <a:pt x="880" y="547"/>
                  </a:lnTo>
                  <a:lnTo>
                    <a:pt x="881" y="546"/>
                  </a:lnTo>
                  <a:lnTo>
                    <a:pt x="882" y="542"/>
                  </a:lnTo>
                  <a:lnTo>
                    <a:pt x="884" y="542"/>
                  </a:lnTo>
                  <a:lnTo>
                    <a:pt x="884" y="539"/>
                  </a:lnTo>
                  <a:lnTo>
                    <a:pt x="885" y="539"/>
                  </a:lnTo>
                  <a:lnTo>
                    <a:pt x="886" y="542"/>
                  </a:lnTo>
                  <a:lnTo>
                    <a:pt x="886" y="544"/>
                  </a:lnTo>
                  <a:lnTo>
                    <a:pt x="886" y="547"/>
                  </a:lnTo>
                  <a:lnTo>
                    <a:pt x="889" y="549"/>
                  </a:lnTo>
                  <a:lnTo>
                    <a:pt x="891" y="552"/>
                  </a:lnTo>
                  <a:lnTo>
                    <a:pt x="893" y="554"/>
                  </a:lnTo>
                  <a:lnTo>
                    <a:pt x="894" y="554"/>
                  </a:lnTo>
                  <a:lnTo>
                    <a:pt x="896" y="557"/>
                  </a:lnTo>
                  <a:lnTo>
                    <a:pt x="897" y="554"/>
                  </a:lnTo>
                  <a:lnTo>
                    <a:pt x="901" y="558"/>
                  </a:lnTo>
                  <a:lnTo>
                    <a:pt x="901" y="561"/>
                  </a:lnTo>
                  <a:lnTo>
                    <a:pt x="902" y="561"/>
                  </a:lnTo>
                  <a:lnTo>
                    <a:pt x="902" y="559"/>
                  </a:lnTo>
                  <a:lnTo>
                    <a:pt x="903" y="554"/>
                  </a:lnTo>
                  <a:lnTo>
                    <a:pt x="905" y="561"/>
                  </a:lnTo>
                  <a:lnTo>
                    <a:pt x="909" y="568"/>
                  </a:lnTo>
                  <a:lnTo>
                    <a:pt x="911" y="567"/>
                  </a:lnTo>
                  <a:lnTo>
                    <a:pt x="914" y="568"/>
                  </a:lnTo>
                  <a:lnTo>
                    <a:pt x="915" y="565"/>
                  </a:lnTo>
                  <a:lnTo>
                    <a:pt x="917" y="570"/>
                  </a:lnTo>
                  <a:lnTo>
                    <a:pt x="918" y="569"/>
                  </a:lnTo>
                  <a:lnTo>
                    <a:pt x="918" y="568"/>
                  </a:lnTo>
                  <a:lnTo>
                    <a:pt x="920" y="568"/>
                  </a:lnTo>
                  <a:lnTo>
                    <a:pt x="923" y="574"/>
                  </a:lnTo>
                  <a:lnTo>
                    <a:pt x="923" y="574"/>
                  </a:lnTo>
                  <a:lnTo>
                    <a:pt x="930" y="575"/>
                  </a:lnTo>
                  <a:lnTo>
                    <a:pt x="933" y="570"/>
                  </a:lnTo>
                  <a:lnTo>
                    <a:pt x="937" y="568"/>
                  </a:lnTo>
                  <a:lnTo>
                    <a:pt x="939" y="561"/>
                  </a:lnTo>
                  <a:lnTo>
                    <a:pt x="941" y="557"/>
                  </a:lnTo>
                  <a:lnTo>
                    <a:pt x="944" y="544"/>
                  </a:lnTo>
                  <a:lnTo>
                    <a:pt x="947" y="539"/>
                  </a:lnTo>
                  <a:lnTo>
                    <a:pt x="947" y="536"/>
                  </a:lnTo>
                  <a:lnTo>
                    <a:pt x="950" y="532"/>
                  </a:lnTo>
                  <a:lnTo>
                    <a:pt x="950" y="530"/>
                  </a:lnTo>
                  <a:lnTo>
                    <a:pt x="949" y="527"/>
                  </a:lnTo>
                  <a:lnTo>
                    <a:pt x="952" y="523"/>
                  </a:lnTo>
                  <a:lnTo>
                    <a:pt x="955" y="525"/>
                  </a:lnTo>
                  <a:lnTo>
                    <a:pt x="956" y="522"/>
                  </a:lnTo>
                  <a:lnTo>
                    <a:pt x="956" y="513"/>
                  </a:lnTo>
                  <a:lnTo>
                    <a:pt x="956" y="512"/>
                  </a:lnTo>
                  <a:lnTo>
                    <a:pt x="956" y="511"/>
                  </a:lnTo>
                  <a:lnTo>
                    <a:pt x="957" y="510"/>
                  </a:lnTo>
                  <a:lnTo>
                    <a:pt x="956" y="507"/>
                  </a:lnTo>
                  <a:lnTo>
                    <a:pt x="956" y="502"/>
                  </a:lnTo>
                  <a:lnTo>
                    <a:pt x="961" y="492"/>
                  </a:lnTo>
                  <a:lnTo>
                    <a:pt x="963" y="492"/>
                  </a:lnTo>
                  <a:lnTo>
                    <a:pt x="964" y="489"/>
                  </a:lnTo>
                  <a:lnTo>
                    <a:pt x="968" y="487"/>
                  </a:lnTo>
                  <a:lnTo>
                    <a:pt x="970" y="490"/>
                  </a:lnTo>
                  <a:lnTo>
                    <a:pt x="969" y="494"/>
                  </a:lnTo>
                  <a:lnTo>
                    <a:pt x="971" y="494"/>
                  </a:lnTo>
                  <a:lnTo>
                    <a:pt x="971" y="496"/>
                  </a:lnTo>
                  <a:lnTo>
                    <a:pt x="971" y="499"/>
                  </a:lnTo>
                  <a:lnTo>
                    <a:pt x="973" y="501"/>
                  </a:lnTo>
                  <a:lnTo>
                    <a:pt x="975" y="495"/>
                  </a:lnTo>
                  <a:lnTo>
                    <a:pt x="978" y="490"/>
                  </a:lnTo>
                  <a:lnTo>
                    <a:pt x="982" y="489"/>
                  </a:lnTo>
                  <a:lnTo>
                    <a:pt x="984" y="490"/>
                  </a:lnTo>
                  <a:lnTo>
                    <a:pt x="985" y="489"/>
                  </a:lnTo>
                  <a:lnTo>
                    <a:pt x="987" y="484"/>
                  </a:lnTo>
                  <a:lnTo>
                    <a:pt x="992" y="469"/>
                  </a:lnTo>
                  <a:lnTo>
                    <a:pt x="993" y="469"/>
                  </a:lnTo>
                  <a:lnTo>
                    <a:pt x="995" y="465"/>
                  </a:lnTo>
                  <a:lnTo>
                    <a:pt x="999" y="466"/>
                  </a:lnTo>
                  <a:lnTo>
                    <a:pt x="999" y="466"/>
                  </a:lnTo>
                  <a:lnTo>
                    <a:pt x="1000" y="464"/>
                  </a:lnTo>
                  <a:lnTo>
                    <a:pt x="1000" y="457"/>
                  </a:lnTo>
                  <a:lnTo>
                    <a:pt x="998" y="453"/>
                  </a:lnTo>
                  <a:lnTo>
                    <a:pt x="996" y="452"/>
                  </a:lnTo>
                  <a:lnTo>
                    <a:pt x="996" y="450"/>
                  </a:lnTo>
                  <a:lnTo>
                    <a:pt x="999" y="443"/>
                  </a:lnTo>
                  <a:lnTo>
                    <a:pt x="1001" y="437"/>
                  </a:lnTo>
                  <a:lnTo>
                    <a:pt x="1002" y="439"/>
                  </a:lnTo>
                  <a:lnTo>
                    <a:pt x="1002" y="442"/>
                  </a:lnTo>
                  <a:lnTo>
                    <a:pt x="1003" y="445"/>
                  </a:lnTo>
                  <a:lnTo>
                    <a:pt x="1005" y="445"/>
                  </a:lnTo>
                  <a:lnTo>
                    <a:pt x="1008" y="440"/>
                  </a:lnTo>
                  <a:lnTo>
                    <a:pt x="1011" y="449"/>
                  </a:lnTo>
                  <a:lnTo>
                    <a:pt x="1016" y="449"/>
                  </a:lnTo>
                  <a:lnTo>
                    <a:pt x="1020" y="452"/>
                  </a:lnTo>
                  <a:lnTo>
                    <a:pt x="1024" y="452"/>
                  </a:lnTo>
                  <a:lnTo>
                    <a:pt x="1025" y="449"/>
                  </a:lnTo>
                  <a:lnTo>
                    <a:pt x="1030" y="452"/>
                  </a:lnTo>
                  <a:lnTo>
                    <a:pt x="1033" y="449"/>
                  </a:lnTo>
                  <a:lnTo>
                    <a:pt x="1038" y="450"/>
                  </a:lnTo>
                  <a:lnTo>
                    <a:pt x="1040" y="448"/>
                  </a:lnTo>
                  <a:lnTo>
                    <a:pt x="1044" y="449"/>
                  </a:lnTo>
                  <a:lnTo>
                    <a:pt x="1045" y="448"/>
                  </a:lnTo>
                  <a:lnTo>
                    <a:pt x="1046" y="443"/>
                  </a:lnTo>
                  <a:lnTo>
                    <a:pt x="1049" y="444"/>
                  </a:lnTo>
                  <a:lnTo>
                    <a:pt x="1051" y="433"/>
                  </a:lnTo>
                  <a:lnTo>
                    <a:pt x="1053" y="430"/>
                  </a:lnTo>
                  <a:lnTo>
                    <a:pt x="1052" y="427"/>
                  </a:lnTo>
                  <a:lnTo>
                    <a:pt x="1054" y="421"/>
                  </a:lnTo>
                  <a:lnTo>
                    <a:pt x="1055" y="417"/>
                  </a:lnTo>
                  <a:lnTo>
                    <a:pt x="1058" y="414"/>
                  </a:lnTo>
                  <a:lnTo>
                    <a:pt x="1060" y="413"/>
                  </a:lnTo>
                  <a:lnTo>
                    <a:pt x="1063" y="414"/>
                  </a:lnTo>
                  <a:lnTo>
                    <a:pt x="1064" y="416"/>
                  </a:lnTo>
                  <a:lnTo>
                    <a:pt x="1066" y="417"/>
                  </a:lnTo>
                  <a:lnTo>
                    <a:pt x="1066" y="422"/>
                  </a:lnTo>
                  <a:lnTo>
                    <a:pt x="1068" y="424"/>
                  </a:lnTo>
                  <a:lnTo>
                    <a:pt x="1076" y="421"/>
                  </a:lnTo>
                  <a:lnTo>
                    <a:pt x="1078" y="416"/>
                  </a:lnTo>
                  <a:lnTo>
                    <a:pt x="1082" y="414"/>
                  </a:lnTo>
                  <a:lnTo>
                    <a:pt x="1084" y="417"/>
                  </a:lnTo>
                  <a:lnTo>
                    <a:pt x="1086" y="417"/>
                  </a:lnTo>
                  <a:lnTo>
                    <a:pt x="1090" y="413"/>
                  </a:lnTo>
                  <a:lnTo>
                    <a:pt x="1090" y="411"/>
                  </a:lnTo>
                  <a:lnTo>
                    <a:pt x="1090" y="412"/>
                  </a:lnTo>
                  <a:lnTo>
                    <a:pt x="1094" y="408"/>
                  </a:lnTo>
                  <a:lnTo>
                    <a:pt x="1096" y="404"/>
                  </a:lnTo>
                  <a:lnTo>
                    <a:pt x="1096" y="401"/>
                  </a:lnTo>
                  <a:lnTo>
                    <a:pt x="1092" y="398"/>
                  </a:lnTo>
                  <a:lnTo>
                    <a:pt x="1092" y="397"/>
                  </a:lnTo>
                  <a:lnTo>
                    <a:pt x="1093" y="390"/>
                  </a:lnTo>
                  <a:lnTo>
                    <a:pt x="1097" y="387"/>
                  </a:lnTo>
                  <a:lnTo>
                    <a:pt x="1098" y="387"/>
                  </a:lnTo>
                  <a:lnTo>
                    <a:pt x="1100" y="381"/>
                  </a:lnTo>
                  <a:lnTo>
                    <a:pt x="1105" y="376"/>
                  </a:lnTo>
                  <a:lnTo>
                    <a:pt x="1109" y="367"/>
                  </a:lnTo>
                  <a:lnTo>
                    <a:pt x="1109" y="364"/>
                  </a:lnTo>
                  <a:lnTo>
                    <a:pt x="1112" y="362"/>
                  </a:lnTo>
                  <a:lnTo>
                    <a:pt x="1114" y="361"/>
                  </a:lnTo>
                  <a:lnTo>
                    <a:pt x="1115" y="362"/>
                  </a:lnTo>
                  <a:lnTo>
                    <a:pt x="1120" y="359"/>
                  </a:lnTo>
                  <a:lnTo>
                    <a:pt x="1120" y="360"/>
                  </a:lnTo>
                  <a:lnTo>
                    <a:pt x="1123" y="367"/>
                  </a:lnTo>
                  <a:lnTo>
                    <a:pt x="1124" y="370"/>
                  </a:lnTo>
                  <a:lnTo>
                    <a:pt x="1127" y="369"/>
                  </a:lnTo>
                  <a:lnTo>
                    <a:pt x="1128" y="370"/>
                  </a:lnTo>
                  <a:lnTo>
                    <a:pt x="1129" y="369"/>
                  </a:lnTo>
                  <a:lnTo>
                    <a:pt x="1132" y="370"/>
                  </a:lnTo>
                  <a:lnTo>
                    <a:pt x="1135" y="366"/>
                  </a:lnTo>
                  <a:lnTo>
                    <a:pt x="1135" y="362"/>
                  </a:lnTo>
                  <a:lnTo>
                    <a:pt x="1137" y="356"/>
                  </a:lnTo>
                  <a:lnTo>
                    <a:pt x="1140" y="352"/>
                  </a:lnTo>
                  <a:lnTo>
                    <a:pt x="1140" y="349"/>
                  </a:lnTo>
                  <a:lnTo>
                    <a:pt x="1144" y="351"/>
                  </a:lnTo>
                  <a:lnTo>
                    <a:pt x="1145" y="349"/>
                  </a:lnTo>
                  <a:lnTo>
                    <a:pt x="1145" y="355"/>
                  </a:lnTo>
                  <a:lnTo>
                    <a:pt x="1140" y="360"/>
                  </a:lnTo>
                  <a:lnTo>
                    <a:pt x="1143" y="371"/>
                  </a:lnTo>
                  <a:lnTo>
                    <a:pt x="1145" y="374"/>
                  </a:lnTo>
                  <a:lnTo>
                    <a:pt x="1146" y="377"/>
                  </a:lnTo>
                  <a:lnTo>
                    <a:pt x="1149" y="378"/>
                  </a:lnTo>
                  <a:lnTo>
                    <a:pt x="1150" y="377"/>
                  </a:lnTo>
                  <a:lnTo>
                    <a:pt x="1151" y="378"/>
                  </a:lnTo>
                  <a:lnTo>
                    <a:pt x="1154" y="375"/>
                  </a:lnTo>
                  <a:lnTo>
                    <a:pt x="1158" y="376"/>
                  </a:lnTo>
                  <a:lnTo>
                    <a:pt x="1158" y="380"/>
                  </a:lnTo>
                  <a:lnTo>
                    <a:pt x="1160" y="380"/>
                  </a:lnTo>
                  <a:lnTo>
                    <a:pt x="1161" y="383"/>
                  </a:lnTo>
                  <a:lnTo>
                    <a:pt x="1161" y="380"/>
                  </a:lnTo>
                  <a:lnTo>
                    <a:pt x="1169" y="376"/>
                  </a:lnTo>
                  <a:lnTo>
                    <a:pt x="1172" y="374"/>
                  </a:lnTo>
                  <a:lnTo>
                    <a:pt x="1176" y="372"/>
                  </a:lnTo>
                  <a:lnTo>
                    <a:pt x="1177" y="369"/>
                  </a:lnTo>
                  <a:lnTo>
                    <a:pt x="1179" y="365"/>
                  </a:lnTo>
                  <a:lnTo>
                    <a:pt x="1183" y="364"/>
                  </a:lnTo>
                  <a:lnTo>
                    <a:pt x="1189" y="371"/>
                  </a:lnTo>
                  <a:lnTo>
                    <a:pt x="1185" y="391"/>
                  </a:lnTo>
                  <a:lnTo>
                    <a:pt x="1181" y="400"/>
                  </a:lnTo>
                  <a:lnTo>
                    <a:pt x="1182" y="403"/>
                  </a:lnTo>
                  <a:lnTo>
                    <a:pt x="1187" y="411"/>
                  </a:lnTo>
                  <a:lnTo>
                    <a:pt x="1190" y="413"/>
                  </a:lnTo>
                  <a:lnTo>
                    <a:pt x="1199" y="416"/>
                  </a:lnTo>
                  <a:lnTo>
                    <a:pt x="1200" y="413"/>
                  </a:lnTo>
                  <a:lnTo>
                    <a:pt x="1200" y="413"/>
                  </a:lnTo>
                  <a:lnTo>
                    <a:pt x="1202" y="418"/>
                  </a:lnTo>
                  <a:lnTo>
                    <a:pt x="1205" y="422"/>
                  </a:lnTo>
                  <a:lnTo>
                    <a:pt x="1208" y="422"/>
                  </a:lnTo>
                  <a:lnTo>
                    <a:pt x="1211" y="421"/>
                  </a:lnTo>
                  <a:lnTo>
                    <a:pt x="1212" y="422"/>
                  </a:lnTo>
                  <a:lnTo>
                    <a:pt x="1215" y="419"/>
                  </a:lnTo>
                  <a:lnTo>
                    <a:pt x="1219" y="421"/>
                  </a:lnTo>
                  <a:lnTo>
                    <a:pt x="1221" y="418"/>
                  </a:lnTo>
                  <a:lnTo>
                    <a:pt x="1225" y="418"/>
                  </a:lnTo>
                  <a:lnTo>
                    <a:pt x="1228" y="416"/>
                  </a:lnTo>
                  <a:lnTo>
                    <a:pt x="1229" y="413"/>
                  </a:lnTo>
                  <a:lnTo>
                    <a:pt x="1234" y="412"/>
                  </a:lnTo>
                  <a:lnTo>
                    <a:pt x="1236" y="409"/>
                  </a:lnTo>
                  <a:lnTo>
                    <a:pt x="1236" y="403"/>
                  </a:lnTo>
                  <a:lnTo>
                    <a:pt x="1237" y="403"/>
                  </a:lnTo>
                  <a:lnTo>
                    <a:pt x="1238" y="400"/>
                  </a:lnTo>
                  <a:lnTo>
                    <a:pt x="1240" y="400"/>
                  </a:lnTo>
                  <a:lnTo>
                    <a:pt x="1241" y="397"/>
                  </a:lnTo>
                  <a:lnTo>
                    <a:pt x="1242" y="396"/>
                  </a:lnTo>
                  <a:lnTo>
                    <a:pt x="1242" y="393"/>
                  </a:lnTo>
                  <a:lnTo>
                    <a:pt x="1245" y="392"/>
                  </a:lnTo>
                  <a:lnTo>
                    <a:pt x="1248" y="393"/>
                  </a:lnTo>
                  <a:lnTo>
                    <a:pt x="1249" y="393"/>
                  </a:lnTo>
                  <a:lnTo>
                    <a:pt x="1248" y="388"/>
                  </a:lnTo>
                  <a:lnTo>
                    <a:pt x="1249" y="382"/>
                  </a:lnTo>
                  <a:lnTo>
                    <a:pt x="1244" y="374"/>
                  </a:lnTo>
                  <a:lnTo>
                    <a:pt x="1244" y="370"/>
                  </a:lnTo>
                  <a:lnTo>
                    <a:pt x="1246" y="369"/>
                  </a:lnTo>
                  <a:lnTo>
                    <a:pt x="1248" y="370"/>
                  </a:lnTo>
                  <a:lnTo>
                    <a:pt x="1248" y="367"/>
                  </a:lnTo>
                  <a:lnTo>
                    <a:pt x="1249" y="366"/>
                  </a:lnTo>
                  <a:lnTo>
                    <a:pt x="1251" y="369"/>
                  </a:lnTo>
                  <a:lnTo>
                    <a:pt x="1253" y="369"/>
                  </a:lnTo>
                  <a:lnTo>
                    <a:pt x="1258" y="366"/>
                  </a:lnTo>
                  <a:lnTo>
                    <a:pt x="1258" y="364"/>
                  </a:lnTo>
                  <a:lnTo>
                    <a:pt x="1260" y="364"/>
                  </a:lnTo>
                  <a:lnTo>
                    <a:pt x="1260" y="359"/>
                  </a:lnTo>
                  <a:lnTo>
                    <a:pt x="1260" y="357"/>
                  </a:lnTo>
                  <a:lnTo>
                    <a:pt x="1264" y="352"/>
                  </a:lnTo>
                  <a:lnTo>
                    <a:pt x="1266" y="351"/>
                  </a:lnTo>
                  <a:lnTo>
                    <a:pt x="1267" y="350"/>
                  </a:lnTo>
                  <a:lnTo>
                    <a:pt x="1266" y="344"/>
                  </a:lnTo>
                  <a:lnTo>
                    <a:pt x="1264" y="340"/>
                  </a:lnTo>
                  <a:lnTo>
                    <a:pt x="1267" y="338"/>
                  </a:lnTo>
                  <a:lnTo>
                    <a:pt x="1268" y="343"/>
                  </a:lnTo>
                  <a:lnTo>
                    <a:pt x="1273" y="345"/>
                  </a:lnTo>
                  <a:lnTo>
                    <a:pt x="1272" y="343"/>
                  </a:lnTo>
                  <a:lnTo>
                    <a:pt x="1274" y="338"/>
                  </a:lnTo>
                  <a:lnTo>
                    <a:pt x="1275" y="335"/>
                  </a:lnTo>
                  <a:lnTo>
                    <a:pt x="1276" y="334"/>
                  </a:lnTo>
                  <a:lnTo>
                    <a:pt x="1278" y="329"/>
                  </a:lnTo>
                  <a:lnTo>
                    <a:pt x="1279" y="329"/>
                  </a:lnTo>
                  <a:lnTo>
                    <a:pt x="1281" y="325"/>
                  </a:lnTo>
                  <a:lnTo>
                    <a:pt x="1282" y="323"/>
                  </a:lnTo>
                  <a:lnTo>
                    <a:pt x="1281" y="318"/>
                  </a:lnTo>
                  <a:lnTo>
                    <a:pt x="1282" y="317"/>
                  </a:lnTo>
                  <a:lnTo>
                    <a:pt x="1282" y="314"/>
                  </a:lnTo>
                  <a:lnTo>
                    <a:pt x="1281" y="312"/>
                  </a:lnTo>
                  <a:lnTo>
                    <a:pt x="1278" y="315"/>
                  </a:lnTo>
                  <a:lnTo>
                    <a:pt x="1278" y="315"/>
                  </a:lnTo>
                  <a:lnTo>
                    <a:pt x="1279" y="312"/>
                  </a:lnTo>
                  <a:lnTo>
                    <a:pt x="1279" y="309"/>
                  </a:lnTo>
                  <a:lnTo>
                    <a:pt x="1278" y="308"/>
                  </a:lnTo>
                  <a:lnTo>
                    <a:pt x="1279" y="307"/>
                  </a:lnTo>
                  <a:lnTo>
                    <a:pt x="1279" y="303"/>
                  </a:lnTo>
                  <a:lnTo>
                    <a:pt x="1280" y="302"/>
                  </a:lnTo>
                  <a:lnTo>
                    <a:pt x="1279" y="296"/>
                  </a:lnTo>
                  <a:lnTo>
                    <a:pt x="1280" y="293"/>
                  </a:lnTo>
                  <a:lnTo>
                    <a:pt x="1280" y="296"/>
                  </a:lnTo>
                  <a:lnTo>
                    <a:pt x="1282" y="297"/>
                  </a:lnTo>
                  <a:lnTo>
                    <a:pt x="1284" y="294"/>
                  </a:lnTo>
                  <a:lnTo>
                    <a:pt x="1286" y="296"/>
                  </a:lnTo>
                  <a:lnTo>
                    <a:pt x="1287" y="293"/>
                  </a:lnTo>
                  <a:lnTo>
                    <a:pt x="1289" y="289"/>
                  </a:lnTo>
                  <a:lnTo>
                    <a:pt x="1289" y="291"/>
                  </a:lnTo>
                  <a:lnTo>
                    <a:pt x="1291" y="291"/>
                  </a:lnTo>
                  <a:lnTo>
                    <a:pt x="1290" y="286"/>
                  </a:lnTo>
                  <a:lnTo>
                    <a:pt x="1286" y="282"/>
                  </a:lnTo>
                  <a:lnTo>
                    <a:pt x="1287" y="278"/>
                  </a:lnTo>
                  <a:lnTo>
                    <a:pt x="1288" y="274"/>
                  </a:lnTo>
                  <a:lnTo>
                    <a:pt x="1290" y="272"/>
                  </a:lnTo>
                  <a:lnTo>
                    <a:pt x="1294" y="272"/>
                  </a:lnTo>
                  <a:lnTo>
                    <a:pt x="1296" y="271"/>
                  </a:lnTo>
                  <a:lnTo>
                    <a:pt x="1296" y="268"/>
                  </a:lnTo>
                  <a:lnTo>
                    <a:pt x="1298" y="267"/>
                  </a:lnTo>
                  <a:lnTo>
                    <a:pt x="1299" y="270"/>
                  </a:lnTo>
                  <a:lnTo>
                    <a:pt x="1299" y="283"/>
                  </a:lnTo>
                  <a:lnTo>
                    <a:pt x="1302" y="284"/>
                  </a:lnTo>
                  <a:lnTo>
                    <a:pt x="1305" y="283"/>
                  </a:lnTo>
                  <a:lnTo>
                    <a:pt x="1305" y="286"/>
                  </a:lnTo>
                  <a:lnTo>
                    <a:pt x="1306" y="287"/>
                  </a:lnTo>
                  <a:lnTo>
                    <a:pt x="1308" y="284"/>
                  </a:lnTo>
                  <a:lnTo>
                    <a:pt x="1308" y="278"/>
                  </a:lnTo>
                  <a:lnTo>
                    <a:pt x="1310" y="272"/>
                  </a:lnTo>
                  <a:lnTo>
                    <a:pt x="1312" y="272"/>
                  </a:lnTo>
                  <a:lnTo>
                    <a:pt x="1314" y="268"/>
                  </a:lnTo>
                  <a:lnTo>
                    <a:pt x="1318" y="270"/>
                  </a:lnTo>
                  <a:lnTo>
                    <a:pt x="1318" y="268"/>
                  </a:lnTo>
                  <a:lnTo>
                    <a:pt x="1319" y="271"/>
                  </a:lnTo>
                  <a:lnTo>
                    <a:pt x="1321" y="270"/>
                  </a:lnTo>
                  <a:lnTo>
                    <a:pt x="1323" y="272"/>
                  </a:lnTo>
                  <a:lnTo>
                    <a:pt x="1323" y="268"/>
                  </a:lnTo>
                  <a:lnTo>
                    <a:pt x="1325" y="265"/>
                  </a:lnTo>
                  <a:lnTo>
                    <a:pt x="1328" y="262"/>
                  </a:lnTo>
                  <a:lnTo>
                    <a:pt x="1331" y="265"/>
                  </a:lnTo>
                  <a:lnTo>
                    <a:pt x="1331" y="262"/>
                  </a:lnTo>
                  <a:lnTo>
                    <a:pt x="1332" y="261"/>
                  </a:lnTo>
                  <a:lnTo>
                    <a:pt x="1335" y="262"/>
                  </a:lnTo>
                  <a:lnTo>
                    <a:pt x="1335" y="261"/>
                  </a:lnTo>
                  <a:lnTo>
                    <a:pt x="1336" y="258"/>
                  </a:lnTo>
                  <a:lnTo>
                    <a:pt x="1334" y="253"/>
                  </a:lnTo>
                  <a:lnTo>
                    <a:pt x="1333" y="253"/>
                  </a:lnTo>
                  <a:lnTo>
                    <a:pt x="1329" y="251"/>
                  </a:lnTo>
                  <a:lnTo>
                    <a:pt x="1326" y="251"/>
                  </a:lnTo>
                  <a:lnTo>
                    <a:pt x="1324" y="248"/>
                  </a:lnTo>
                  <a:lnTo>
                    <a:pt x="1324" y="245"/>
                  </a:lnTo>
                  <a:lnTo>
                    <a:pt x="1325" y="245"/>
                  </a:lnTo>
                  <a:lnTo>
                    <a:pt x="1325" y="242"/>
                  </a:lnTo>
                  <a:lnTo>
                    <a:pt x="1325" y="241"/>
                  </a:lnTo>
                  <a:lnTo>
                    <a:pt x="1329" y="239"/>
                  </a:lnTo>
                  <a:lnTo>
                    <a:pt x="1333" y="240"/>
                  </a:lnTo>
                  <a:lnTo>
                    <a:pt x="1333" y="239"/>
                  </a:lnTo>
                  <a:lnTo>
                    <a:pt x="1334" y="237"/>
                  </a:lnTo>
                  <a:lnTo>
                    <a:pt x="1335" y="240"/>
                  </a:lnTo>
                  <a:lnTo>
                    <a:pt x="1336" y="237"/>
                  </a:lnTo>
                  <a:lnTo>
                    <a:pt x="1341" y="237"/>
                  </a:lnTo>
                  <a:lnTo>
                    <a:pt x="1341" y="237"/>
                  </a:lnTo>
                  <a:lnTo>
                    <a:pt x="1344" y="236"/>
                  </a:lnTo>
                  <a:lnTo>
                    <a:pt x="1346" y="235"/>
                  </a:lnTo>
                  <a:lnTo>
                    <a:pt x="1344" y="231"/>
                  </a:lnTo>
                  <a:lnTo>
                    <a:pt x="1343" y="234"/>
                  </a:lnTo>
                  <a:lnTo>
                    <a:pt x="1344" y="231"/>
                  </a:lnTo>
                  <a:lnTo>
                    <a:pt x="1343" y="227"/>
                  </a:lnTo>
                  <a:lnTo>
                    <a:pt x="1343" y="227"/>
                  </a:lnTo>
                  <a:lnTo>
                    <a:pt x="1341" y="230"/>
                  </a:lnTo>
                  <a:lnTo>
                    <a:pt x="1340" y="231"/>
                  </a:lnTo>
                  <a:lnTo>
                    <a:pt x="1339" y="229"/>
                  </a:lnTo>
                  <a:lnTo>
                    <a:pt x="1336" y="230"/>
                  </a:lnTo>
                  <a:lnTo>
                    <a:pt x="1336" y="229"/>
                  </a:lnTo>
                  <a:lnTo>
                    <a:pt x="1335" y="230"/>
                  </a:lnTo>
                  <a:lnTo>
                    <a:pt x="1334" y="229"/>
                  </a:lnTo>
                  <a:lnTo>
                    <a:pt x="1331" y="227"/>
                  </a:lnTo>
                  <a:lnTo>
                    <a:pt x="1332" y="221"/>
                  </a:lnTo>
                  <a:lnTo>
                    <a:pt x="1331" y="220"/>
                  </a:lnTo>
                  <a:lnTo>
                    <a:pt x="1331" y="217"/>
                  </a:lnTo>
                  <a:lnTo>
                    <a:pt x="1332" y="217"/>
                  </a:lnTo>
                  <a:lnTo>
                    <a:pt x="1333" y="220"/>
                  </a:lnTo>
                  <a:lnTo>
                    <a:pt x="1337" y="216"/>
                  </a:lnTo>
                  <a:lnTo>
                    <a:pt x="1336" y="214"/>
                  </a:lnTo>
                  <a:lnTo>
                    <a:pt x="1336" y="213"/>
                  </a:lnTo>
                  <a:lnTo>
                    <a:pt x="1337" y="214"/>
                  </a:lnTo>
                  <a:lnTo>
                    <a:pt x="1339" y="213"/>
                  </a:lnTo>
                  <a:lnTo>
                    <a:pt x="1340" y="214"/>
                  </a:lnTo>
                  <a:lnTo>
                    <a:pt x="1341" y="215"/>
                  </a:lnTo>
                  <a:lnTo>
                    <a:pt x="1342" y="214"/>
                  </a:lnTo>
                  <a:lnTo>
                    <a:pt x="1346" y="213"/>
                  </a:lnTo>
                  <a:lnTo>
                    <a:pt x="1347" y="214"/>
                  </a:lnTo>
                  <a:lnTo>
                    <a:pt x="1347" y="213"/>
                  </a:lnTo>
                  <a:lnTo>
                    <a:pt x="1347" y="210"/>
                  </a:lnTo>
                  <a:lnTo>
                    <a:pt x="1347" y="209"/>
                  </a:lnTo>
                  <a:lnTo>
                    <a:pt x="1351" y="209"/>
                  </a:lnTo>
                  <a:lnTo>
                    <a:pt x="1354" y="205"/>
                  </a:lnTo>
                  <a:lnTo>
                    <a:pt x="1356" y="206"/>
                  </a:lnTo>
                  <a:lnTo>
                    <a:pt x="1357" y="209"/>
                  </a:lnTo>
                  <a:lnTo>
                    <a:pt x="1357" y="213"/>
                  </a:lnTo>
                  <a:lnTo>
                    <a:pt x="1355" y="211"/>
                  </a:lnTo>
                  <a:lnTo>
                    <a:pt x="1355" y="211"/>
                  </a:lnTo>
                  <a:lnTo>
                    <a:pt x="1356" y="214"/>
                  </a:lnTo>
                  <a:lnTo>
                    <a:pt x="1355" y="216"/>
                  </a:lnTo>
                  <a:lnTo>
                    <a:pt x="1357" y="216"/>
                  </a:lnTo>
                  <a:lnTo>
                    <a:pt x="1355" y="222"/>
                  </a:lnTo>
                  <a:lnTo>
                    <a:pt x="1357" y="222"/>
                  </a:lnTo>
                  <a:lnTo>
                    <a:pt x="1357" y="225"/>
                  </a:lnTo>
                  <a:lnTo>
                    <a:pt x="1356" y="227"/>
                  </a:lnTo>
                  <a:lnTo>
                    <a:pt x="1354" y="229"/>
                  </a:lnTo>
                  <a:lnTo>
                    <a:pt x="1351" y="227"/>
                  </a:lnTo>
                  <a:lnTo>
                    <a:pt x="1350" y="230"/>
                  </a:lnTo>
                  <a:lnTo>
                    <a:pt x="1348" y="230"/>
                  </a:lnTo>
                  <a:lnTo>
                    <a:pt x="1349" y="231"/>
                  </a:lnTo>
                  <a:lnTo>
                    <a:pt x="1348" y="231"/>
                  </a:lnTo>
                  <a:lnTo>
                    <a:pt x="1347" y="235"/>
                  </a:lnTo>
                  <a:lnTo>
                    <a:pt x="1351" y="236"/>
                  </a:lnTo>
                  <a:lnTo>
                    <a:pt x="1351" y="247"/>
                  </a:lnTo>
                  <a:lnTo>
                    <a:pt x="1351" y="248"/>
                  </a:lnTo>
                  <a:lnTo>
                    <a:pt x="1349" y="246"/>
                  </a:lnTo>
                  <a:lnTo>
                    <a:pt x="1349" y="250"/>
                  </a:lnTo>
                  <a:lnTo>
                    <a:pt x="1348" y="250"/>
                  </a:lnTo>
                  <a:lnTo>
                    <a:pt x="1347" y="248"/>
                  </a:lnTo>
                  <a:lnTo>
                    <a:pt x="1346" y="251"/>
                  </a:lnTo>
                  <a:lnTo>
                    <a:pt x="1339" y="251"/>
                  </a:lnTo>
                  <a:lnTo>
                    <a:pt x="1339" y="253"/>
                  </a:lnTo>
                  <a:lnTo>
                    <a:pt x="1342" y="256"/>
                  </a:lnTo>
                  <a:lnTo>
                    <a:pt x="1342" y="260"/>
                  </a:lnTo>
                  <a:lnTo>
                    <a:pt x="1340" y="260"/>
                  </a:lnTo>
                  <a:lnTo>
                    <a:pt x="1337" y="256"/>
                  </a:lnTo>
                  <a:lnTo>
                    <a:pt x="1337" y="261"/>
                  </a:lnTo>
                  <a:lnTo>
                    <a:pt x="1340" y="263"/>
                  </a:lnTo>
                  <a:lnTo>
                    <a:pt x="1339" y="267"/>
                  </a:lnTo>
                  <a:lnTo>
                    <a:pt x="1336" y="274"/>
                  </a:lnTo>
                  <a:lnTo>
                    <a:pt x="1335" y="277"/>
                  </a:lnTo>
                  <a:lnTo>
                    <a:pt x="1335" y="279"/>
                  </a:lnTo>
                  <a:lnTo>
                    <a:pt x="1332" y="281"/>
                  </a:lnTo>
                  <a:lnTo>
                    <a:pt x="1328" y="281"/>
                  </a:lnTo>
                  <a:lnTo>
                    <a:pt x="1327" y="283"/>
                  </a:lnTo>
                  <a:lnTo>
                    <a:pt x="1323" y="283"/>
                  </a:lnTo>
                  <a:lnTo>
                    <a:pt x="1320" y="287"/>
                  </a:lnTo>
                  <a:lnTo>
                    <a:pt x="1319" y="287"/>
                  </a:lnTo>
                  <a:lnTo>
                    <a:pt x="1319" y="289"/>
                  </a:lnTo>
                  <a:lnTo>
                    <a:pt x="1318" y="291"/>
                  </a:lnTo>
                  <a:lnTo>
                    <a:pt x="1318" y="293"/>
                  </a:lnTo>
                  <a:lnTo>
                    <a:pt x="1317" y="292"/>
                  </a:lnTo>
                  <a:lnTo>
                    <a:pt x="1316" y="293"/>
                  </a:lnTo>
                  <a:lnTo>
                    <a:pt x="1314" y="298"/>
                  </a:lnTo>
                  <a:lnTo>
                    <a:pt x="1316" y="302"/>
                  </a:lnTo>
                  <a:lnTo>
                    <a:pt x="1314" y="304"/>
                  </a:lnTo>
                  <a:lnTo>
                    <a:pt x="1316" y="307"/>
                  </a:lnTo>
                  <a:lnTo>
                    <a:pt x="1316" y="318"/>
                  </a:lnTo>
                  <a:lnTo>
                    <a:pt x="1318" y="323"/>
                  </a:lnTo>
                  <a:lnTo>
                    <a:pt x="1319" y="322"/>
                  </a:lnTo>
                  <a:lnTo>
                    <a:pt x="1320" y="324"/>
                  </a:lnTo>
                  <a:lnTo>
                    <a:pt x="1319" y="329"/>
                  </a:lnTo>
                  <a:lnTo>
                    <a:pt x="1320" y="333"/>
                  </a:lnTo>
                  <a:lnTo>
                    <a:pt x="1320" y="336"/>
                  </a:lnTo>
                  <a:lnTo>
                    <a:pt x="1319" y="336"/>
                  </a:lnTo>
                  <a:lnTo>
                    <a:pt x="1319" y="338"/>
                  </a:lnTo>
                  <a:lnTo>
                    <a:pt x="1319" y="340"/>
                  </a:lnTo>
                  <a:lnTo>
                    <a:pt x="1321" y="340"/>
                  </a:lnTo>
                  <a:lnTo>
                    <a:pt x="1323" y="344"/>
                  </a:lnTo>
                  <a:lnTo>
                    <a:pt x="1321" y="346"/>
                  </a:lnTo>
                  <a:lnTo>
                    <a:pt x="1321" y="348"/>
                  </a:lnTo>
                  <a:lnTo>
                    <a:pt x="1321" y="349"/>
                  </a:lnTo>
                  <a:lnTo>
                    <a:pt x="1321" y="352"/>
                  </a:lnTo>
                  <a:lnTo>
                    <a:pt x="1325" y="360"/>
                  </a:lnTo>
                  <a:lnTo>
                    <a:pt x="1325" y="362"/>
                  </a:lnTo>
                  <a:lnTo>
                    <a:pt x="1324" y="361"/>
                  </a:lnTo>
                  <a:lnTo>
                    <a:pt x="1324" y="362"/>
                  </a:lnTo>
                  <a:lnTo>
                    <a:pt x="1323" y="369"/>
                  </a:lnTo>
                  <a:lnTo>
                    <a:pt x="1325" y="372"/>
                  </a:lnTo>
                  <a:lnTo>
                    <a:pt x="1326" y="374"/>
                  </a:lnTo>
                  <a:lnTo>
                    <a:pt x="1326" y="376"/>
                  </a:lnTo>
                  <a:lnTo>
                    <a:pt x="1324" y="376"/>
                  </a:lnTo>
                  <a:lnTo>
                    <a:pt x="1324" y="378"/>
                  </a:lnTo>
                  <a:lnTo>
                    <a:pt x="1324" y="380"/>
                  </a:lnTo>
                  <a:lnTo>
                    <a:pt x="1324" y="386"/>
                  </a:lnTo>
                  <a:lnTo>
                    <a:pt x="1321" y="387"/>
                  </a:lnTo>
                  <a:lnTo>
                    <a:pt x="1320" y="386"/>
                  </a:lnTo>
                  <a:lnTo>
                    <a:pt x="1318" y="390"/>
                  </a:lnTo>
                  <a:lnTo>
                    <a:pt x="1318" y="396"/>
                  </a:lnTo>
                  <a:lnTo>
                    <a:pt x="1320" y="403"/>
                  </a:lnTo>
                  <a:lnTo>
                    <a:pt x="1324" y="409"/>
                  </a:lnTo>
                  <a:lnTo>
                    <a:pt x="1328" y="411"/>
                  </a:lnTo>
                  <a:lnTo>
                    <a:pt x="1327" y="413"/>
                  </a:lnTo>
                  <a:lnTo>
                    <a:pt x="1326" y="418"/>
                  </a:lnTo>
                  <a:lnTo>
                    <a:pt x="1327" y="421"/>
                  </a:lnTo>
                  <a:lnTo>
                    <a:pt x="1327" y="421"/>
                  </a:lnTo>
                  <a:lnTo>
                    <a:pt x="1327" y="423"/>
                  </a:lnTo>
                  <a:lnTo>
                    <a:pt x="1328" y="424"/>
                  </a:lnTo>
                  <a:lnTo>
                    <a:pt x="1333" y="427"/>
                  </a:lnTo>
                  <a:lnTo>
                    <a:pt x="1334" y="429"/>
                  </a:lnTo>
                  <a:lnTo>
                    <a:pt x="1335" y="429"/>
                  </a:lnTo>
                  <a:lnTo>
                    <a:pt x="1335" y="432"/>
                  </a:lnTo>
                  <a:lnTo>
                    <a:pt x="1336" y="432"/>
                  </a:lnTo>
                  <a:lnTo>
                    <a:pt x="1340" y="434"/>
                  </a:lnTo>
                  <a:lnTo>
                    <a:pt x="1341" y="433"/>
                  </a:lnTo>
                  <a:lnTo>
                    <a:pt x="1342" y="433"/>
                  </a:lnTo>
                  <a:lnTo>
                    <a:pt x="1347" y="438"/>
                  </a:lnTo>
                  <a:lnTo>
                    <a:pt x="1349" y="438"/>
                  </a:lnTo>
                  <a:lnTo>
                    <a:pt x="1350" y="433"/>
                  </a:lnTo>
                  <a:lnTo>
                    <a:pt x="1354" y="427"/>
                  </a:lnTo>
                  <a:lnTo>
                    <a:pt x="1355" y="419"/>
                  </a:lnTo>
                  <a:lnTo>
                    <a:pt x="1359" y="417"/>
                  </a:lnTo>
                  <a:lnTo>
                    <a:pt x="1361" y="421"/>
                  </a:lnTo>
                  <a:lnTo>
                    <a:pt x="1361" y="423"/>
                  </a:lnTo>
                  <a:lnTo>
                    <a:pt x="1362" y="426"/>
                  </a:lnTo>
                  <a:lnTo>
                    <a:pt x="1359" y="427"/>
                  </a:lnTo>
                  <a:lnTo>
                    <a:pt x="1359" y="429"/>
                  </a:lnTo>
                  <a:lnTo>
                    <a:pt x="1359" y="430"/>
                  </a:lnTo>
                  <a:lnTo>
                    <a:pt x="1359" y="432"/>
                  </a:lnTo>
                  <a:lnTo>
                    <a:pt x="1361" y="434"/>
                  </a:lnTo>
                  <a:lnTo>
                    <a:pt x="1361" y="437"/>
                  </a:lnTo>
                  <a:lnTo>
                    <a:pt x="1359" y="442"/>
                  </a:lnTo>
                  <a:lnTo>
                    <a:pt x="1361" y="448"/>
                  </a:lnTo>
                  <a:lnTo>
                    <a:pt x="1357" y="453"/>
                  </a:lnTo>
                  <a:lnTo>
                    <a:pt x="1355" y="458"/>
                  </a:lnTo>
                  <a:lnTo>
                    <a:pt x="1351" y="460"/>
                  </a:lnTo>
                  <a:lnTo>
                    <a:pt x="1351" y="463"/>
                  </a:lnTo>
                  <a:lnTo>
                    <a:pt x="1350" y="460"/>
                  </a:lnTo>
                  <a:lnTo>
                    <a:pt x="1350" y="463"/>
                  </a:lnTo>
                  <a:lnTo>
                    <a:pt x="1348" y="465"/>
                  </a:lnTo>
                  <a:lnTo>
                    <a:pt x="1344" y="466"/>
                  </a:lnTo>
                  <a:lnTo>
                    <a:pt x="1343" y="465"/>
                  </a:lnTo>
                  <a:lnTo>
                    <a:pt x="1336" y="463"/>
                  </a:lnTo>
                  <a:lnTo>
                    <a:pt x="1337" y="465"/>
                  </a:lnTo>
                  <a:lnTo>
                    <a:pt x="1336" y="468"/>
                  </a:lnTo>
                  <a:lnTo>
                    <a:pt x="1335" y="469"/>
                  </a:lnTo>
                  <a:lnTo>
                    <a:pt x="1333" y="468"/>
                  </a:lnTo>
                  <a:lnTo>
                    <a:pt x="1333" y="469"/>
                  </a:lnTo>
                  <a:lnTo>
                    <a:pt x="1332" y="468"/>
                  </a:lnTo>
                  <a:lnTo>
                    <a:pt x="1332" y="470"/>
                  </a:lnTo>
                  <a:lnTo>
                    <a:pt x="1331" y="470"/>
                  </a:lnTo>
                  <a:lnTo>
                    <a:pt x="1329" y="473"/>
                  </a:lnTo>
                  <a:lnTo>
                    <a:pt x="1328" y="474"/>
                  </a:lnTo>
                  <a:lnTo>
                    <a:pt x="1328" y="486"/>
                  </a:lnTo>
                  <a:lnTo>
                    <a:pt x="1329" y="494"/>
                  </a:lnTo>
                  <a:lnTo>
                    <a:pt x="1329" y="496"/>
                  </a:lnTo>
                  <a:lnTo>
                    <a:pt x="1328" y="497"/>
                  </a:lnTo>
                  <a:lnTo>
                    <a:pt x="1325" y="502"/>
                  </a:lnTo>
                  <a:lnTo>
                    <a:pt x="1326" y="502"/>
                  </a:lnTo>
                  <a:lnTo>
                    <a:pt x="1327" y="506"/>
                  </a:lnTo>
                  <a:lnTo>
                    <a:pt x="1327" y="510"/>
                  </a:lnTo>
                  <a:lnTo>
                    <a:pt x="1326" y="509"/>
                  </a:lnTo>
                  <a:lnTo>
                    <a:pt x="1326" y="511"/>
                  </a:lnTo>
                  <a:lnTo>
                    <a:pt x="1327" y="513"/>
                  </a:lnTo>
                  <a:lnTo>
                    <a:pt x="1327" y="518"/>
                  </a:lnTo>
                  <a:lnTo>
                    <a:pt x="1328" y="520"/>
                  </a:lnTo>
                  <a:lnTo>
                    <a:pt x="1328" y="520"/>
                  </a:lnTo>
                  <a:lnTo>
                    <a:pt x="1329" y="525"/>
                  </a:lnTo>
                  <a:lnTo>
                    <a:pt x="1333" y="527"/>
                  </a:lnTo>
                  <a:lnTo>
                    <a:pt x="1333" y="531"/>
                  </a:lnTo>
                  <a:lnTo>
                    <a:pt x="1329" y="543"/>
                  </a:lnTo>
                  <a:lnTo>
                    <a:pt x="1328" y="552"/>
                  </a:lnTo>
                  <a:lnTo>
                    <a:pt x="1329" y="564"/>
                  </a:lnTo>
                  <a:lnTo>
                    <a:pt x="1328" y="570"/>
                  </a:lnTo>
                  <a:lnTo>
                    <a:pt x="1328" y="573"/>
                  </a:lnTo>
                  <a:lnTo>
                    <a:pt x="1327" y="578"/>
                  </a:lnTo>
                  <a:lnTo>
                    <a:pt x="1324" y="582"/>
                  </a:lnTo>
                  <a:lnTo>
                    <a:pt x="1323" y="585"/>
                  </a:lnTo>
                  <a:lnTo>
                    <a:pt x="1323" y="587"/>
                  </a:lnTo>
                  <a:lnTo>
                    <a:pt x="1321" y="590"/>
                  </a:lnTo>
                  <a:lnTo>
                    <a:pt x="1318" y="593"/>
                  </a:lnTo>
                  <a:lnTo>
                    <a:pt x="1317" y="591"/>
                  </a:lnTo>
                  <a:lnTo>
                    <a:pt x="1316" y="593"/>
                  </a:lnTo>
                  <a:lnTo>
                    <a:pt x="1314" y="598"/>
                  </a:lnTo>
                  <a:lnTo>
                    <a:pt x="1314" y="601"/>
                  </a:lnTo>
                  <a:lnTo>
                    <a:pt x="1316" y="603"/>
                  </a:lnTo>
                  <a:lnTo>
                    <a:pt x="1318" y="603"/>
                  </a:lnTo>
                  <a:lnTo>
                    <a:pt x="1320" y="606"/>
                  </a:lnTo>
                  <a:lnTo>
                    <a:pt x="1318" y="609"/>
                  </a:lnTo>
                  <a:lnTo>
                    <a:pt x="1321" y="611"/>
                  </a:lnTo>
                  <a:lnTo>
                    <a:pt x="1321" y="615"/>
                  </a:lnTo>
                  <a:lnTo>
                    <a:pt x="1314" y="626"/>
                  </a:lnTo>
                  <a:lnTo>
                    <a:pt x="1316" y="627"/>
                  </a:lnTo>
                  <a:lnTo>
                    <a:pt x="1314" y="630"/>
                  </a:lnTo>
                  <a:lnTo>
                    <a:pt x="1311" y="631"/>
                  </a:lnTo>
                  <a:lnTo>
                    <a:pt x="1311" y="631"/>
                  </a:lnTo>
                  <a:lnTo>
                    <a:pt x="1311" y="632"/>
                  </a:lnTo>
                  <a:lnTo>
                    <a:pt x="1311" y="635"/>
                  </a:lnTo>
                  <a:lnTo>
                    <a:pt x="1309" y="636"/>
                  </a:lnTo>
                  <a:lnTo>
                    <a:pt x="1308" y="645"/>
                  </a:lnTo>
                  <a:lnTo>
                    <a:pt x="1304" y="653"/>
                  </a:lnTo>
                  <a:lnTo>
                    <a:pt x="1302" y="657"/>
                  </a:lnTo>
                  <a:lnTo>
                    <a:pt x="1299" y="656"/>
                  </a:lnTo>
                  <a:lnTo>
                    <a:pt x="1299" y="657"/>
                  </a:lnTo>
                  <a:lnTo>
                    <a:pt x="1299" y="660"/>
                  </a:lnTo>
                  <a:lnTo>
                    <a:pt x="1299" y="662"/>
                  </a:lnTo>
                  <a:lnTo>
                    <a:pt x="1297" y="667"/>
                  </a:lnTo>
                  <a:lnTo>
                    <a:pt x="1298" y="671"/>
                  </a:lnTo>
                  <a:lnTo>
                    <a:pt x="1298" y="673"/>
                  </a:lnTo>
                  <a:lnTo>
                    <a:pt x="1295" y="684"/>
                  </a:lnTo>
                  <a:lnTo>
                    <a:pt x="1294" y="686"/>
                  </a:lnTo>
                  <a:lnTo>
                    <a:pt x="1293" y="688"/>
                  </a:lnTo>
                  <a:lnTo>
                    <a:pt x="1290" y="693"/>
                  </a:lnTo>
                  <a:lnTo>
                    <a:pt x="1289" y="699"/>
                  </a:lnTo>
                  <a:lnTo>
                    <a:pt x="1287" y="705"/>
                  </a:lnTo>
                  <a:lnTo>
                    <a:pt x="1287" y="709"/>
                  </a:lnTo>
                  <a:lnTo>
                    <a:pt x="1287" y="712"/>
                  </a:lnTo>
                  <a:lnTo>
                    <a:pt x="1286" y="713"/>
                  </a:lnTo>
                  <a:lnTo>
                    <a:pt x="1283" y="709"/>
                  </a:lnTo>
                  <a:lnTo>
                    <a:pt x="1280" y="707"/>
                  </a:lnTo>
                  <a:lnTo>
                    <a:pt x="1275" y="708"/>
                  </a:lnTo>
                  <a:lnTo>
                    <a:pt x="1273" y="714"/>
                  </a:lnTo>
                  <a:lnTo>
                    <a:pt x="1272" y="714"/>
                  </a:lnTo>
                  <a:lnTo>
                    <a:pt x="1271" y="717"/>
                  </a:lnTo>
                  <a:lnTo>
                    <a:pt x="1270" y="717"/>
                  </a:lnTo>
                  <a:lnTo>
                    <a:pt x="1268" y="720"/>
                  </a:lnTo>
                  <a:lnTo>
                    <a:pt x="1268" y="722"/>
                  </a:lnTo>
                  <a:lnTo>
                    <a:pt x="1271" y="723"/>
                  </a:lnTo>
                  <a:lnTo>
                    <a:pt x="1271" y="725"/>
                  </a:lnTo>
                  <a:lnTo>
                    <a:pt x="1268" y="728"/>
                  </a:lnTo>
                  <a:lnTo>
                    <a:pt x="1267" y="728"/>
                  </a:lnTo>
                  <a:lnTo>
                    <a:pt x="1267" y="733"/>
                  </a:lnTo>
                  <a:lnTo>
                    <a:pt x="1263" y="729"/>
                  </a:lnTo>
                  <a:lnTo>
                    <a:pt x="1261" y="729"/>
                  </a:lnTo>
                  <a:lnTo>
                    <a:pt x="1259" y="731"/>
                  </a:lnTo>
                  <a:lnTo>
                    <a:pt x="1256" y="731"/>
                  </a:lnTo>
                  <a:lnTo>
                    <a:pt x="1256" y="734"/>
                  </a:lnTo>
                  <a:lnTo>
                    <a:pt x="1256" y="735"/>
                  </a:lnTo>
                  <a:lnTo>
                    <a:pt x="1256" y="743"/>
                  </a:lnTo>
                  <a:lnTo>
                    <a:pt x="1255" y="745"/>
                  </a:lnTo>
                  <a:lnTo>
                    <a:pt x="1252" y="744"/>
                  </a:lnTo>
                  <a:lnTo>
                    <a:pt x="1249" y="748"/>
                  </a:lnTo>
                  <a:lnTo>
                    <a:pt x="1243" y="743"/>
                  </a:lnTo>
                  <a:lnTo>
                    <a:pt x="1241" y="743"/>
                  </a:lnTo>
                  <a:lnTo>
                    <a:pt x="1237" y="745"/>
                  </a:lnTo>
                  <a:lnTo>
                    <a:pt x="1236" y="744"/>
                  </a:lnTo>
                  <a:lnTo>
                    <a:pt x="1235" y="745"/>
                  </a:lnTo>
                  <a:lnTo>
                    <a:pt x="1234" y="745"/>
                  </a:lnTo>
                  <a:lnTo>
                    <a:pt x="1230" y="750"/>
                  </a:lnTo>
                  <a:lnTo>
                    <a:pt x="1229" y="749"/>
                  </a:lnTo>
                  <a:lnTo>
                    <a:pt x="1227" y="745"/>
                  </a:lnTo>
                  <a:lnTo>
                    <a:pt x="1225" y="744"/>
                  </a:lnTo>
                  <a:lnTo>
                    <a:pt x="1223" y="746"/>
                  </a:lnTo>
                  <a:lnTo>
                    <a:pt x="1223" y="750"/>
                  </a:lnTo>
                  <a:lnTo>
                    <a:pt x="1222" y="752"/>
                  </a:lnTo>
                  <a:lnTo>
                    <a:pt x="1221" y="751"/>
                  </a:lnTo>
                  <a:lnTo>
                    <a:pt x="1217" y="751"/>
                  </a:lnTo>
                  <a:lnTo>
                    <a:pt x="1215" y="752"/>
                  </a:lnTo>
                  <a:lnTo>
                    <a:pt x="1215" y="755"/>
                  </a:lnTo>
                  <a:lnTo>
                    <a:pt x="1213" y="755"/>
                  </a:lnTo>
                  <a:lnTo>
                    <a:pt x="1212" y="757"/>
                  </a:lnTo>
                  <a:lnTo>
                    <a:pt x="1210" y="759"/>
                  </a:lnTo>
                  <a:lnTo>
                    <a:pt x="1210" y="764"/>
                  </a:lnTo>
                  <a:lnTo>
                    <a:pt x="1212" y="765"/>
                  </a:lnTo>
                  <a:lnTo>
                    <a:pt x="1212" y="766"/>
                  </a:lnTo>
                  <a:lnTo>
                    <a:pt x="1211" y="766"/>
                  </a:lnTo>
                  <a:lnTo>
                    <a:pt x="1207" y="770"/>
                  </a:lnTo>
                  <a:lnTo>
                    <a:pt x="1206" y="769"/>
                  </a:lnTo>
                  <a:lnTo>
                    <a:pt x="1204" y="771"/>
                  </a:lnTo>
                  <a:lnTo>
                    <a:pt x="1198" y="772"/>
                  </a:lnTo>
                  <a:lnTo>
                    <a:pt x="1193" y="775"/>
                  </a:lnTo>
                  <a:lnTo>
                    <a:pt x="1192" y="772"/>
                  </a:lnTo>
                  <a:lnTo>
                    <a:pt x="1191" y="774"/>
                  </a:lnTo>
                  <a:lnTo>
                    <a:pt x="1189" y="777"/>
                  </a:lnTo>
                  <a:lnTo>
                    <a:pt x="1183" y="780"/>
                  </a:lnTo>
                  <a:lnTo>
                    <a:pt x="1181" y="776"/>
                  </a:lnTo>
                  <a:lnTo>
                    <a:pt x="1180" y="776"/>
                  </a:lnTo>
                  <a:lnTo>
                    <a:pt x="1173" y="776"/>
                  </a:lnTo>
                  <a:lnTo>
                    <a:pt x="1172" y="778"/>
                  </a:lnTo>
                  <a:lnTo>
                    <a:pt x="1169" y="776"/>
                  </a:lnTo>
                  <a:lnTo>
                    <a:pt x="1169" y="771"/>
                  </a:lnTo>
                  <a:lnTo>
                    <a:pt x="1172" y="760"/>
                  </a:lnTo>
                  <a:lnTo>
                    <a:pt x="1170" y="755"/>
                  </a:lnTo>
                  <a:lnTo>
                    <a:pt x="1167" y="745"/>
                  </a:lnTo>
                  <a:lnTo>
                    <a:pt x="1165" y="743"/>
                  </a:lnTo>
                  <a:lnTo>
                    <a:pt x="1164" y="740"/>
                  </a:lnTo>
                  <a:lnTo>
                    <a:pt x="1161" y="738"/>
                  </a:lnTo>
                  <a:lnTo>
                    <a:pt x="1159" y="739"/>
                  </a:lnTo>
                  <a:lnTo>
                    <a:pt x="1155" y="735"/>
                  </a:lnTo>
                  <a:lnTo>
                    <a:pt x="1153" y="736"/>
                  </a:lnTo>
                  <a:lnTo>
                    <a:pt x="1152" y="735"/>
                  </a:lnTo>
                  <a:lnTo>
                    <a:pt x="1147" y="731"/>
                  </a:lnTo>
                  <a:lnTo>
                    <a:pt x="1146" y="734"/>
                  </a:lnTo>
                  <a:lnTo>
                    <a:pt x="1144" y="733"/>
                  </a:lnTo>
                  <a:lnTo>
                    <a:pt x="1135" y="735"/>
                  </a:lnTo>
                  <a:lnTo>
                    <a:pt x="1132" y="739"/>
                  </a:lnTo>
                  <a:lnTo>
                    <a:pt x="1130" y="738"/>
                  </a:lnTo>
                  <a:lnTo>
                    <a:pt x="1124" y="740"/>
                  </a:lnTo>
                  <a:lnTo>
                    <a:pt x="1120" y="738"/>
                  </a:lnTo>
                  <a:lnTo>
                    <a:pt x="1119" y="739"/>
                  </a:lnTo>
                  <a:lnTo>
                    <a:pt x="1119" y="738"/>
                  </a:lnTo>
                  <a:lnTo>
                    <a:pt x="1119" y="740"/>
                  </a:lnTo>
                  <a:lnTo>
                    <a:pt x="1116" y="740"/>
                  </a:lnTo>
                  <a:lnTo>
                    <a:pt x="1116" y="744"/>
                  </a:lnTo>
                  <a:lnTo>
                    <a:pt x="1115" y="744"/>
                  </a:lnTo>
                  <a:lnTo>
                    <a:pt x="1113" y="748"/>
                  </a:lnTo>
                  <a:lnTo>
                    <a:pt x="1112" y="748"/>
                  </a:lnTo>
                  <a:lnTo>
                    <a:pt x="1111" y="746"/>
                  </a:lnTo>
                  <a:lnTo>
                    <a:pt x="1111" y="745"/>
                  </a:lnTo>
                  <a:lnTo>
                    <a:pt x="1108" y="743"/>
                  </a:lnTo>
                  <a:lnTo>
                    <a:pt x="1107" y="738"/>
                  </a:lnTo>
                  <a:lnTo>
                    <a:pt x="1104" y="735"/>
                  </a:lnTo>
                  <a:lnTo>
                    <a:pt x="1102" y="734"/>
                  </a:lnTo>
                  <a:lnTo>
                    <a:pt x="1101" y="735"/>
                  </a:lnTo>
                  <a:lnTo>
                    <a:pt x="1100" y="734"/>
                  </a:lnTo>
                  <a:lnTo>
                    <a:pt x="1098" y="734"/>
                  </a:lnTo>
                  <a:lnTo>
                    <a:pt x="1094" y="739"/>
                  </a:lnTo>
                  <a:lnTo>
                    <a:pt x="1093" y="735"/>
                  </a:lnTo>
                  <a:lnTo>
                    <a:pt x="1091" y="736"/>
                  </a:lnTo>
                  <a:lnTo>
                    <a:pt x="1090" y="734"/>
                  </a:lnTo>
                  <a:lnTo>
                    <a:pt x="1089" y="733"/>
                  </a:lnTo>
                  <a:lnTo>
                    <a:pt x="1091" y="730"/>
                  </a:lnTo>
                  <a:lnTo>
                    <a:pt x="1091" y="726"/>
                  </a:lnTo>
                  <a:lnTo>
                    <a:pt x="1083" y="712"/>
                  </a:lnTo>
                  <a:lnTo>
                    <a:pt x="1079" y="709"/>
                  </a:lnTo>
                  <a:lnTo>
                    <a:pt x="1079" y="707"/>
                  </a:lnTo>
                  <a:lnTo>
                    <a:pt x="1077" y="704"/>
                  </a:lnTo>
                  <a:lnTo>
                    <a:pt x="1070" y="702"/>
                  </a:lnTo>
                  <a:lnTo>
                    <a:pt x="1068" y="703"/>
                  </a:lnTo>
                  <a:lnTo>
                    <a:pt x="1067" y="704"/>
                  </a:lnTo>
                  <a:lnTo>
                    <a:pt x="1067" y="709"/>
                  </a:lnTo>
                  <a:lnTo>
                    <a:pt x="1062" y="708"/>
                  </a:lnTo>
                  <a:lnTo>
                    <a:pt x="1060" y="709"/>
                  </a:lnTo>
                  <a:lnTo>
                    <a:pt x="1058" y="712"/>
                  </a:lnTo>
                  <a:lnTo>
                    <a:pt x="1055" y="715"/>
                  </a:lnTo>
                  <a:lnTo>
                    <a:pt x="1047" y="717"/>
                  </a:lnTo>
                  <a:lnTo>
                    <a:pt x="1044" y="713"/>
                  </a:lnTo>
                  <a:lnTo>
                    <a:pt x="1032" y="709"/>
                  </a:lnTo>
                  <a:lnTo>
                    <a:pt x="1030" y="712"/>
                  </a:lnTo>
                  <a:lnTo>
                    <a:pt x="1025" y="712"/>
                  </a:lnTo>
                  <a:lnTo>
                    <a:pt x="1024" y="713"/>
                  </a:lnTo>
                  <a:lnTo>
                    <a:pt x="1022" y="712"/>
                  </a:lnTo>
                  <a:lnTo>
                    <a:pt x="1015" y="719"/>
                  </a:lnTo>
                  <a:lnTo>
                    <a:pt x="1014" y="718"/>
                  </a:lnTo>
                  <a:lnTo>
                    <a:pt x="1011" y="719"/>
                  </a:lnTo>
                  <a:lnTo>
                    <a:pt x="1002" y="720"/>
                  </a:lnTo>
                  <a:lnTo>
                    <a:pt x="1001" y="726"/>
                  </a:lnTo>
                  <a:lnTo>
                    <a:pt x="996" y="724"/>
                  </a:lnTo>
                  <a:lnTo>
                    <a:pt x="994" y="728"/>
                  </a:lnTo>
                  <a:lnTo>
                    <a:pt x="991" y="728"/>
                  </a:lnTo>
                  <a:lnTo>
                    <a:pt x="983" y="733"/>
                  </a:lnTo>
                  <a:lnTo>
                    <a:pt x="982" y="735"/>
                  </a:lnTo>
                  <a:lnTo>
                    <a:pt x="980" y="739"/>
                  </a:lnTo>
                  <a:lnTo>
                    <a:pt x="978" y="739"/>
                  </a:lnTo>
                  <a:lnTo>
                    <a:pt x="977" y="736"/>
                  </a:lnTo>
                  <a:lnTo>
                    <a:pt x="973" y="736"/>
                  </a:lnTo>
                  <a:lnTo>
                    <a:pt x="970" y="740"/>
                  </a:lnTo>
                  <a:lnTo>
                    <a:pt x="969" y="739"/>
                  </a:lnTo>
                  <a:lnTo>
                    <a:pt x="968" y="739"/>
                  </a:lnTo>
                  <a:lnTo>
                    <a:pt x="965" y="745"/>
                  </a:lnTo>
                  <a:lnTo>
                    <a:pt x="963" y="744"/>
                  </a:lnTo>
                  <a:lnTo>
                    <a:pt x="961" y="745"/>
                  </a:lnTo>
                  <a:lnTo>
                    <a:pt x="958" y="744"/>
                  </a:lnTo>
                  <a:lnTo>
                    <a:pt x="956" y="745"/>
                  </a:lnTo>
                  <a:lnTo>
                    <a:pt x="954" y="748"/>
                  </a:lnTo>
                  <a:lnTo>
                    <a:pt x="955" y="751"/>
                  </a:lnTo>
                  <a:lnTo>
                    <a:pt x="949" y="754"/>
                  </a:lnTo>
                  <a:lnTo>
                    <a:pt x="948" y="756"/>
                  </a:lnTo>
                  <a:lnTo>
                    <a:pt x="946" y="756"/>
                  </a:lnTo>
                  <a:lnTo>
                    <a:pt x="933" y="765"/>
                  </a:lnTo>
                  <a:lnTo>
                    <a:pt x="933" y="766"/>
                  </a:lnTo>
                  <a:lnTo>
                    <a:pt x="932" y="772"/>
                  </a:lnTo>
                  <a:lnTo>
                    <a:pt x="924" y="771"/>
                  </a:lnTo>
                  <a:lnTo>
                    <a:pt x="919" y="772"/>
                  </a:lnTo>
                  <a:lnTo>
                    <a:pt x="915" y="775"/>
                  </a:lnTo>
                  <a:lnTo>
                    <a:pt x="908" y="774"/>
                  </a:lnTo>
                  <a:lnTo>
                    <a:pt x="902" y="771"/>
                  </a:lnTo>
                  <a:lnTo>
                    <a:pt x="895" y="771"/>
                  </a:lnTo>
                  <a:lnTo>
                    <a:pt x="881" y="757"/>
                  </a:lnTo>
                  <a:lnTo>
                    <a:pt x="873" y="754"/>
                  </a:lnTo>
                  <a:lnTo>
                    <a:pt x="870" y="755"/>
                  </a:lnTo>
                  <a:lnTo>
                    <a:pt x="867" y="757"/>
                  </a:lnTo>
                  <a:lnTo>
                    <a:pt x="867" y="760"/>
                  </a:lnTo>
                  <a:lnTo>
                    <a:pt x="867" y="761"/>
                  </a:lnTo>
                  <a:lnTo>
                    <a:pt x="866" y="761"/>
                  </a:lnTo>
                  <a:lnTo>
                    <a:pt x="866" y="765"/>
                  </a:lnTo>
                  <a:lnTo>
                    <a:pt x="864" y="765"/>
                  </a:lnTo>
                  <a:lnTo>
                    <a:pt x="864" y="765"/>
                  </a:lnTo>
                  <a:lnTo>
                    <a:pt x="864" y="767"/>
                  </a:lnTo>
                  <a:lnTo>
                    <a:pt x="866" y="765"/>
                  </a:lnTo>
                  <a:lnTo>
                    <a:pt x="865" y="767"/>
                  </a:lnTo>
                  <a:lnTo>
                    <a:pt x="864" y="767"/>
                  </a:lnTo>
                  <a:lnTo>
                    <a:pt x="864" y="764"/>
                  </a:lnTo>
                  <a:lnTo>
                    <a:pt x="861" y="761"/>
                  </a:lnTo>
                  <a:lnTo>
                    <a:pt x="856" y="759"/>
                  </a:lnTo>
                  <a:lnTo>
                    <a:pt x="854" y="759"/>
                  </a:lnTo>
                  <a:lnTo>
                    <a:pt x="850" y="755"/>
                  </a:lnTo>
                  <a:lnTo>
                    <a:pt x="848" y="754"/>
                  </a:lnTo>
                  <a:lnTo>
                    <a:pt x="841" y="750"/>
                  </a:lnTo>
                  <a:lnTo>
                    <a:pt x="838" y="751"/>
                  </a:lnTo>
                  <a:lnTo>
                    <a:pt x="831" y="748"/>
                  </a:lnTo>
                  <a:lnTo>
                    <a:pt x="824" y="746"/>
                  </a:lnTo>
                  <a:lnTo>
                    <a:pt x="811" y="751"/>
                  </a:lnTo>
                  <a:lnTo>
                    <a:pt x="809" y="755"/>
                  </a:lnTo>
                  <a:lnTo>
                    <a:pt x="809" y="759"/>
                  </a:lnTo>
                  <a:lnTo>
                    <a:pt x="805" y="760"/>
                  </a:lnTo>
                  <a:lnTo>
                    <a:pt x="802" y="764"/>
                  </a:lnTo>
                  <a:lnTo>
                    <a:pt x="796" y="761"/>
                  </a:lnTo>
                  <a:lnTo>
                    <a:pt x="795" y="762"/>
                  </a:lnTo>
                  <a:lnTo>
                    <a:pt x="788" y="761"/>
                  </a:lnTo>
                  <a:lnTo>
                    <a:pt x="782" y="761"/>
                  </a:lnTo>
                  <a:lnTo>
                    <a:pt x="780" y="764"/>
                  </a:lnTo>
                  <a:lnTo>
                    <a:pt x="774" y="761"/>
                  </a:lnTo>
                  <a:lnTo>
                    <a:pt x="772" y="764"/>
                  </a:lnTo>
                  <a:lnTo>
                    <a:pt x="763" y="761"/>
                  </a:lnTo>
                  <a:lnTo>
                    <a:pt x="756" y="762"/>
                  </a:lnTo>
                  <a:lnTo>
                    <a:pt x="744" y="759"/>
                  </a:lnTo>
                  <a:lnTo>
                    <a:pt x="741" y="762"/>
                  </a:lnTo>
                  <a:lnTo>
                    <a:pt x="738" y="766"/>
                  </a:lnTo>
                  <a:lnTo>
                    <a:pt x="733" y="766"/>
                  </a:lnTo>
                  <a:lnTo>
                    <a:pt x="728" y="774"/>
                  </a:lnTo>
                  <a:lnTo>
                    <a:pt x="725" y="777"/>
                  </a:lnTo>
                  <a:lnTo>
                    <a:pt x="719" y="776"/>
                  </a:lnTo>
                  <a:lnTo>
                    <a:pt x="711" y="780"/>
                  </a:lnTo>
                  <a:lnTo>
                    <a:pt x="710" y="783"/>
                  </a:lnTo>
                  <a:lnTo>
                    <a:pt x="704" y="791"/>
                  </a:lnTo>
                  <a:lnTo>
                    <a:pt x="700" y="792"/>
                  </a:lnTo>
                  <a:lnTo>
                    <a:pt x="692" y="787"/>
                  </a:lnTo>
                  <a:lnTo>
                    <a:pt x="683" y="787"/>
                  </a:lnTo>
                  <a:lnTo>
                    <a:pt x="680" y="790"/>
                  </a:lnTo>
                  <a:lnTo>
                    <a:pt x="677" y="795"/>
                  </a:lnTo>
                  <a:lnTo>
                    <a:pt x="670" y="798"/>
                  </a:lnTo>
                  <a:lnTo>
                    <a:pt x="668" y="803"/>
                  </a:lnTo>
                  <a:lnTo>
                    <a:pt x="666" y="804"/>
                  </a:lnTo>
                  <a:lnTo>
                    <a:pt x="659" y="800"/>
                  </a:lnTo>
                  <a:lnTo>
                    <a:pt x="652" y="802"/>
                  </a:lnTo>
                  <a:lnTo>
                    <a:pt x="646" y="796"/>
                  </a:lnTo>
                  <a:lnTo>
                    <a:pt x="624" y="787"/>
                  </a:lnTo>
                  <a:lnTo>
                    <a:pt x="609" y="791"/>
                  </a:lnTo>
                  <a:lnTo>
                    <a:pt x="606" y="793"/>
                  </a:lnTo>
                  <a:lnTo>
                    <a:pt x="597" y="791"/>
                  </a:lnTo>
                  <a:lnTo>
                    <a:pt x="592" y="796"/>
                  </a:lnTo>
                  <a:lnTo>
                    <a:pt x="590" y="793"/>
                  </a:lnTo>
                  <a:lnTo>
                    <a:pt x="586" y="792"/>
                  </a:lnTo>
                  <a:lnTo>
                    <a:pt x="582" y="786"/>
                  </a:lnTo>
                  <a:lnTo>
                    <a:pt x="571" y="778"/>
                  </a:lnTo>
                  <a:lnTo>
                    <a:pt x="559" y="775"/>
                  </a:lnTo>
                  <a:lnTo>
                    <a:pt x="554" y="775"/>
                  </a:lnTo>
                  <a:lnTo>
                    <a:pt x="552" y="778"/>
                  </a:lnTo>
                  <a:lnTo>
                    <a:pt x="547" y="780"/>
                  </a:lnTo>
                  <a:lnTo>
                    <a:pt x="544" y="786"/>
                  </a:lnTo>
                  <a:lnTo>
                    <a:pt x="539" y="790"/>
                  </a:lnTo>
                  <a:lnTo>
                    <a:pt x="536" y="790"/>
                  </a:lnTo>
                  <a:lnTo>
                    <a:pt x="526" y="793"/>
                  </a:lnTo>
                  <a:lnTo>
                    <a:pt x="522" y="800"/>
                  </a:lnTo>
                  <a:lnTo>
                    <a:pt x="520" y="797"/>
                  </a:lnTo>
                  <a:lnTo>
                    <a:pt x="520" y="802"/>
                  </a:lnTo>
                  <a:lnTo>
                    <a:pt x="517" y="803"/>
                  </a:lnTo>
                  <a:lnTo>
                    <a:pt x="515" y="803"/>
                  </a:lnTo>
                  <a:lnTo>
                    <a:pt x="510" y="801"/>
                  </a:lnTo>
                  <a:lnTo>
                    <a:pt x="502" y="804"/>
                  </a:lnTo>
                  <a:lnTo>
                    <a:pt x="499" y="801"/>
                  </a:lnTo>
                  <a:lnTo>
                    <a:pt x="497" y="800"/>
                  </a:lnTo>
                  <a:lnTo>
                    <a:pt x="494" y="801"/>
                  </a:lnTo>
                  <a:lnTo>
                    <a:pt x="492" y="797"/>
                  </a:lnTo>
                  <a:lnTo>
                    <a:pt x="490" y="796"/>
                  </a:lnTo>
                  <a:lnTo>
                    <a:pt x="483" y="796"/>
                  </a:lnTo>
                  <a:lnTo>
                    <a:pt x="482" y="797"/>
                  </a:lnTo>
                  <a:lnTo>
                    <a:pt x="480" y="800"/>
                  </a:lnTo>
                  <a:lnTo>
                    <a:pt x="477" y="800"/>
                  </a:lnTo>
                  <a:lnTo>
                    <a:pt x="476" y="800"/>
                  </a:lnTo>
                  <a:lnTo>
                    <a:pt x="475" y="808"/>
                  </a:lnTo>
                  <a:lnTo>
                    <a:pt x="471" y="813"/>
                  </a:lnTo>
                  <a:lnTo>
                    <a:pt x="471" y="817"/>
                  </a:lnTo>
                  <a:lnTo>
                    <a:pt x="470" y="817"/>
                  </a:lnTo>
                  <a:lnTo>
                    <a:pt x="470" y="821"/>
                  </a:lnTo>
                  <a:lnTo>
                    <a:pt x="468" y="826"/>
                  </a:lnTo>
                  <a:lnTo>
                    <a:pt x="469" y="826"/>
                  </a:lnTo>
                  <a:lnTo>
                    <a:pt x="469" y="828"/>
                  </a:lnTo>
                  <a:lnTo>
                    <a:pt x="465" y="829"/>
                  </a:lnTo>
                  <a:lnTo>
                    <a:pt x="463" y="832"/>
                  </a:lnTo>
                  <a:lnTo>
                    <a:pt x="457" y="832"/>
                  </a:lnTo>
                  <a:lnTo>
                    <a:pt x="455" y="835"/>
                  </a:lnTo>
                  <a:lnTo>
                    <a:pt x="456" y="839"/>
                  </a:lnTo>
                  <a:lnTo>
                    <a:pt x="456" y="840"/>
                  </a:lnTo>
                  <a:lnTo>
                    <a:pt x="453" y="839"/>
                  </a:lnTo>
                  <a:lnTo>
                    <a:pt x="450" y="842"/>
                  </a:lnTo>
                  <a:lnTo>
                    <a:pt x="448" y="844"/>
                  </a:lnTo>
                  <a:lnTo>
                    <a:pt x="448" y="848"/>
                  </a:lnTo>
                  <a:lnTo>
                    <a:pt x="447" y="848"/>
                  </a:lnTo>
                  <a:lnTo>
                    <a:pt x="446" y="844"/>
                  </a:lnTo>
                  <a:lnTo>
                    <a:pt x="442" y="843"/>
                  </a:lnTo>
                  <a:lnTo>
                    <a:pt x="441" y="849"/>
                  </a:lnTo>
                  <a:lnTo>
                    <a:pt x="437" y="848"/>
                  </a:lnTo>
                  <a:lnTo>
                    <a:pt x="432" y="853"/>
                  </a:lnTo>
                  <a:lnTo>
                    <a:pt x="426" y="854"/>
                  </a:lnTo>
                  <a:lnTo>
                    <a:pt x="426" y="857"/>
                  </a:lnTo>
                  <a:lnTo>
                    <a:pt x="426" y="857"/>
                  </a:lnTo>
                  <a:lnTo>
                    <a:pt x="420" y="858"/>
                  </a:lnTo>
                  <a:lnTo>
                    <a:pt x="419" y="855"/>
                  </a:lnTo>
                  <a:lnTo>
                    <a:pt x="417" y="857"/>
                  </a:lnTo>
                  <a:lnTo>
                    <a:pt x="416" y="858"/>
                  </a:lnTo>
                  <a:lnTo>
                    <a:pt x="416" y="859"/>
                  </a:lnTo>
                  <a:lnTo>
                    <a:pt x="415" y="859"/>
                  </a:lnTo>
                  <a:lnTo>
                    <a:pt x="414" y="863"/>
                  </a:lnTo>
                  <a:lnTo>
                    <a:pt x="412" y="863"/>
                  </a:lnTo>
                  <a:lnTo>
                    <a:pt x="410" y="859"/>
                  </a:lnTo>
                  <a:lnTo>
                    <a:pt x="409" y="860"/>
                  </a:lnTo>
                  <a:lnTo>
                    <a:pt x="409" y="863"/>
                  </a:lnTo>
                  <a:lnTo>
                    <a:pt x="408" y="861"/>
                  </a:lnTo>
                  <a:lnTo>
                    <a:pt x="408" y="864"/>
                  </a:lnTo>
                  <a:lnTo>
                    <a:pt x="406" y="866"/>
                  </a:lnTo>
                  <a:lnTo>
                    <a:pt x="403" y="869"/>
                  </a:lnTo>
                  <a:lnTo>
                    <a:pt x="401" y="869"/>
                  </a:lnTo>
                  <a:lnTo>
                    <a:pt x="397" y="866"/>
                  </a:lnTo>
                  <a:lnTo>
                    <a:pt x="396" y="864"/>
                  </a:lnTo>
                  <a:lnTo>
                    <a:pt x="395" y="863"/>
                  </a:lnTo>
                  <a:lnTo>
                    <a:pt x="396" y="859"/>
                  </a:lnTo>
                  <a:lnTo>
                    <a:pt x="397" y="858"/>
                  </a:lnTo>
                  <a:lnTo>
                    <a:pt x="397" y="854"/>
                  </a:lnTo>
                  <a:lnTo>
                    <a:pt x="394" y="853"/>
                  </a:lnTo>
                  <a:lnTo>
                    <a:pt x="393" y="855"/>
                  </a:lnTo>
                  <a:lnTo>
                    <a:pt x="389" y="854"/>
                  </a:lnTo>
                  <a:lnTo>
                    <a:pt x="388" y="857"/>
                  </a:lnTo>
                  <a:lnTo>
                    <a:pt x="385" y="858"/>
                  </a:lnTo>
                  <a:lnTo>
                    <a:pt x="385" y="853"/>
                  </a:lnTo>
                  <a:lnTo>
                    <a:pt x="382" y="854"/>
                  </a:lnTo>
                  <a:lnTo>
                    <a:pt x="381" y="855"/>
                  </a:lnTo>
                  <a:lnTo>
                    <a:pt x="381" y="853"/>
                  </a:lnTo>
                  <a:lnTo>
                    <a:pt x="378" y="853"/>
                  </a:lnTo>
                  <a:lnTo>
                    <a:pt x="376" y="849"/>
                  </a:lnTo>
                  <a:lnTo>
                    <a:pt x="374" y="852"/>
                  </a:lnTo>
                  <a:lnTo>
                    <a:pt x="373" y="850"/>
                  </a:lnTo>
                  <a:lnTo>
                    <a:pt x="371" y="853"/>
                  </a:lnTo>
                  <a:lnTo>
                    <a:pt x="370" y="855"/>
                  </a:lnTo>
                  <a:lnTo>
                    <a:pt x="369" y="854"/>
                  </a:lnTo>
                  <a:lnTo>
                    <a:pt x="366" y="857"/>
                  </a:lnTo>
                  <a:lnTo>
                    <a:pt x="363" y="853"/>
                  </a:lnTo>
                  <a:lnTo>
                    <a:pt x="359" y="855"/>
                  </a:lnTo>
                  <a:lnTo>
                    <a:pt x="355" y="855"/>
                  </a:lnTo>
                  <a:lnTo>
                    <a:pt x="354" y="858"/>
                  </a:lnTo>
                  <a:lnTo>
                    <a:pt x="350" y="857"/>
                  </a:lnTo>
                  <a:lnTo>
                    <a:pt x="341" y="866"/>
                  </a:lnTo>
                  <a:lnTo>
                    <a:pt x="340" y="865"/>
                  </a:lnTo>
                  <a:lnTo>
                    <a:pt x="338" y="866"/>
                  </a:lnTo>
                  <a:lnTo>
                    <a:pt x="336" y="873"/>
                  </a:lnTo>
                  <a:lnTo>
                    <a:pt x="335" y="875"/>
                  </a:lnTo>
                  <a:lnTo>
                    <a:pt x="332" y="878"/>
                  </a:lnTo>
                  <a:lnTo>
                    <a:pt x="327" y="885"/>
                  </a:lnTo>
                  <a:lnTo>
                    <a:pt x="325" y="887"/>
                  </a:lnTo>
                  <a:lnTo>
                    <a:pt x="320" y="890"/>
                  </a:lnTo>
                  <a:lnTo>
                    <a:pt x="318" y="894"/>
                  </a:lnTo>
                  <a:lnTo>
                    <a:pt x="316" y="883"/>
                  </a:lnTo>
                  <a:lnTo>
                    <a:pt x="313" y="880"/>
                  </a:lnTo>
                  <a:lnTo>
                    <a:pt x="312" y="881"/>
                  </a:lnTo>
                  <a:lnTo>
                    <a:pt x="312" y="884"/>
                  </a:lnTo>
                  <a:lnTo>
                    <a:pt x="310" y="883"/>
                  </a:lnTo>
                  <a:lnTo>
                    <a:pt x="310" y="884"/>
                  </a:lnTo>
                  <a:lnTo>
                    <a:pt x="303" y="884"/>
                  </a:lnTo>
                  <a:lnTo>
                    <a:pt x="302" y="884"/>
                  </a:lnTo>
                  <a:lnTo>
                    <a:pt x="296" y="879"/>
                  </a:lnTo>
                  <a:lnTo>
                    <a:pt x="296" y="876"/>
                  </a:lnTo>
                  <a:lnTo>
                    <a:pt x="290" y="881"/>
                  </a:lnTo>
                  <a:lnTo>
                    <a:pt x="286" y="875"/>
                  </a:lnTo>
                  <a:lnTo>
                    <a:pt x="285" y="878"/>
                  </a:lnTo>
                  <a:lnTo>
                    <a:pt x="283" y="884"/>
                  </a:lnTo>
                  <a:lnTo>
                    <a:pt x="283" y="884"/>
                  </a:lnTo>
                  <a:lnTo>
                    <a:pt x="282" y="878"/>
                  </a:lnTo>
                  <a:lnTo>
                    <a:pt x="281" y="878"/>
                  </a:lnTo>
                  <a:lnTo>
                    <a:pt x="280" y="876"/>
                  </a:lnTo>
                  <a:lnTo>
                    <a:pt x="278" y="878"/>
                  </a:lnTo>
                  <a:lnTo>
                    <a:pt x="278" y="875"/>
                  </a:lnTo>
                  <a:lnTo>
                    <a:pt x="275" y="874"/>
                  </a:lnTo>
                  <a:lnTo>
                    <a:pt x="271" y="878"/>
                  </a:lnTo>
                  <a:lnTo>
                    <a:pt x="270" y="880"/>
                  </a:lnTo>
                  <a:lnTo>
                    <a:pt x="268" y="880"/>
                  </a:lnTo>
                  <a:lnTo>
                    <a:pt x="266" y="886"/>
                  </a:lnTo>
                  <a:lnTo>
                    <a:pt x="262" y="892"/>
                  </a:lnTo>
                  <a:lnTo>
                    <a:pt x="259" y="887"/>
                  </a:lnTo>
                  <a:lnTo>
                    <a:pt x="257" y="886"/>
                  </a:lnTo>
                  <a:lnTo>
                    <a:pt x="255" y="886"/>
                  </a:lnTo>
                  <a:lnTo>
                    <a:pt x="252" y="892"/>
                  </a:lnTo>
                  <a:lnTo>
                    <a:pt x="252" y="896"/>
                  </a:lnTo>
                  <a:lnTo>
                    <a:pt x="251" y="899"/>
                  </a:lnTo>
                  <a:lnTo>
                    <a:pt x="249" y="899"/>
                  </a:lnTo>
                  <a:lnTo>
                    <a:pt x="245" y="895"/>
                  </a:lnTo>
                  <a:lnTo>
                    <a:pt x="244" y="894"/>
                  </a:lnTo>
                  <a:lnTo>
                    <a:pt x="243" y="892"/>
                  </a:lnTo>
                  <a:lnTo>
                    <a:pt x="242" y="894"/>
                  </a:lnTo>
                  <a:lnTo>
                    <a:pt x="238" y="891"/>
                  </a:lnTo>
                  <a:lnTo>
                    <a:pt x="236" y="892"/>
                  </a:lnTo>
                  <a:lnTo>
                    <a:pt x="235" y="892"/>
                  </a:lnTo>
                  <a:lnTo>
                    <a:pt x="233" y="890"/>
                  </a:lnTo>
                  <a:lnTo>
                    <a:pt x="232" y="891"/>
                  </a:lnTo>
                  <a:lnTo>
                    <a:pt x="228" y="891"/>
                  </a:lnTo>
                  <a:lnTo>
                    <a:pt x="222" y="889"/>
                  </a:lnTo>
                  <a:lnTo>
                    <a:pt x="220" y="889"/>
                  </a:lnTo>
                  <a:lnTo>
                    <a:pt x="220" y="894"/>
                  </a:lnTo>
                  <a:lnTo>
                    <a:pt x="220" y="894"/>
                  </a:lnTo>
                  <a:lnTo>
                    <a:pt x="220" y="891"/>
                  </a:lnTo>
                  <a:lnTo>
                    <a:pt x="219" y="890"/>
                  </a:lnTo>
                  <a:lnTo>
                    <a:pt x="217" y="891"/>
                  </a:lnTo>
                  <a:lnTo>
                    <a:pt x="214" y="890"/>
                  </a:lnTo>
                  <a:lnTo>
                    <a:pt x="209" y="894"/>
                  </a:lnTo>
                  <a:lnTo>
                    <a:pt x="207" y="895"/>
                  </a:lnTo>
                  <a:lnTo>
                    <a:pt x="209" y="905"/>
                  </a:lnTo>
                  <a:lnTo>
                    <a:pt x="206" y="906"/>
                  </a:lnTo>
                  <a:lnTo>
                    <a:pt x="205" y="902"/>
                  </a:lnTo>
                  <a:lnTo>
                    <a:pt x="203" y="904"/>
                  </a:lnTo>
                  <a:lnTo>
                    <a:pt x="202" y="905"/>
                  </a:lnTo>
                  <a:lnTo>
                    <a:pt x="199" y="904"/>
                  </a:lnTo>
                  <a:lnTo>
                    <a:pt x="198" y="899"/>
                  </a:lnTo>
                  <a:lnTo>
                    <a:pt x="198" y="891"/>
                  </a:lnTo>
                  <a:lnTo>
                    <a:pt x="196" y="890"/>
                  </a:lnTo>
                  <a:lnTo>
                    <a:pt x="195" y="891"/>
                  </a:lnTo>
                  <a:lnTo>
                    <a:pt x="192" y="891"/>
                  </a:lnTo>
                  <a:lnTo>
                    <a:pt x="190" y="892"/>
                  </a:lnTo>
                  <a:lnTo>
                    <a:pt x="188" y="891"/>
                  </a:lnTo>
                  <a:lnTo>
                    <a:pt x="182" y="892"/>
                  </a:lnTo>
                  <a:lnTo>
                    <a:pt x="177" y="896"/>
                  </a:lnTo>
                  <a:lnTo>
                    <a:pt x="176" y="895"/>
                  </a:lnTo>
                  <a:lnTo>
                    <a:pt x="175" y="897"/>
                  </a:lnTo>
                  <a:lnTo>
                    <a:pt x="174" y="896"/>
                  </a:lnTo>
                  <a:lnTo>
                    <a:pt x="172" y="896"/>
                  </a:lnTo>
                  <a:lnTo>
                    <a:pt x="171" y="897"/>
                  </a:lnTo>
                  <a:lnTo>
                    <a:pt x="171" y="904"/>
                  </a:lnTo>
                  <a:lnTo>
                    <a:pt x="167" y="904"/>
                  </a:lnTo>
                  <a:lnTo>
                    <a:pt x="167" y="902"/>
                  </a:lnTo>
                  <a:lnTo>
                    <a:pt x="166" y="899"/>
                  </a:lnTo>
                  <a:lnTo>
                    <a:pt x="156" y="892"/>
                  </a:lnTo>
                  <a:lnTo>
                    <a:pt x="151" y="892"/>
                  </a:lnTo>
                  <a:lnTo>
                    <a:pt x="150" y="895"/>
                  </a:lnTo>
                  <a:lnTo>
                    <a:pt x="146" y="896"/>
                  </a:lnTo>
                  <a:lnTo>
                    <a:pt x="146" y="897"/>
                  </a:lnTo>
                  <a:lnTo>
                    <a:pt x="145" y="899"/>
                  </a:lnTo>
                  <a:lnTo>
                    <a:pt x="144" y="897"/>
                  </a:lnTo>
                  <a:lnTo>
                    <a:pt x="143" y="895"/>
                  </a:lnTo>
                  <a:lnTo>
                    <a:pt x="134" y="886"/>
                  </a:lnTo>
                  <a:lnTo>
                    <a:pt x="132" y="887"/>
                  </a:lnTo>
                  <a:lnTo>
                    <a:pt x="131" y="886"/>
                  </a:lnTo>
                  <a:lnTo>
                    <a:pt x="130" y="886"/>
                  </a:lnTo>
                  <a:lnTo>
                    <a:pt x="127" y="884"/>
                  </a:lnTo>
                  <a:lnTo>
                    <a:pt x="122" y="884"/>
                  </a:lnTo>
                  <a:lnTo>
                    <a:pt x="118" y="880"/>
                  </a:lnTo>
                  <a:lnTo>
                    <a:pt x="112" y="879"/>
                  </a:lnTo>
                  <a:lnTo>
                    <a:pt x="108" y="879"/>
                  </a:lnTo>
                  <a:lnTo>
                    <a:pt x="101" y="876"/>
                  </a:lnTo>
                  <a:lnTo>
                    <a:pt x="97" y="879"/>
                  </a:lnTo>
                  <a:lnTo>
                    <a:pt x="94" y="881"/>
                  </a:lnTo>
                  <a:lnTo>
                    <a:pt x="90" y="880"/>
                  </a:lnTo>
                  <a:lnTo>
                    <a:pt x="89" y="883"/>
                  </a:lnTo>
                  <a:lnTo>
                    <a:pt x="86" y="880"/>
                  </a:lnTo>
                  <a:lnTo>
                    <a:pt x="76" y="884"/>
                  </a:lnTo>
                  <a:lnTo>
                    <a:pt x="71" y="890"/>
                  </a:lnTo>
                  <a:lnTo>
                    <a:pt x="70" y="894"/>
                  </a:lnTo>
                  <a:lnTo>
                    <a:pt x="69" y="895"/>
                  </a:lnTo>
                  <a:lnTo>
                    <a:pt x="68" y="896"/>
                  </a:lnTo>
                  <a:lnTo>
                    <a:pt x="68" y="899"/>
                  </a:lnTo>
                  <a:lnTo>
                    <a:pt x="69" y="900"/>
                  </a:lnTo>
                  <a:lnTo>
                    <a:pt x="70" y="902"/>
                  </a:lnTo>
                  <a:lnTo>
                    <a:pt x="67" y="904"/>
                  </a:lnTo>
                  <a:lnTo>
                    <a:pt x="65" y="902"/>
                  </a:lnTo>
                  <a:lnTo>
                    <a:pt x="65" y="904"/>
                  </a:lnTo>
                  <a:lnTo>
                    <a:pt x="62" y="905"/>
                  </a:lnTo>
                  <a:lnTo>
                    <a:pt x="61" y="907"/>
                  </a:lnTo>
                  <a:lnTo>
                    <a:pt x="60" y="906"/>
                  </a:lnTo>
                  <a:lnTo>
                    <a:pt x="59" y="907"/>
                  </a:lnTo>
                  <a:lnTo>
                    <a:pt x="58" y="905"/>
                  </a:lnTo>
                  <a:lnTo>
                    <a:pt x="55" y="907"/>
                  </a:lnTo>
                  <a:lnTo>
                    <a:pt x="54" y="905"/>
                  </a:lnTo>
                  <a:lnTo>
                    <a:pt x="52" y="905"/>
                  </a:lnTo>
                  <a:lnTo>
                    <a:pt x="50" y="906"/>
                  </a:lnTo>
                  <a:lnTo>
                    <a:pt x="50" y="905"/>
                  </a:lnTo>
                  <a:lnTo>
                    <a:pt x="48" y="905"/>
                  </a:lnTo>
                  <a:lnTo>
                    <a:pt x="47" y="910"/>
                  </a:lnTo>
                  <a:lnTo>
                    <a:pt x="45" y="910"/>
                  </a:lnTo>
                  <a:lnTo>
                    <a:pt x="44" y="909"/>
                  </a:lnTo>
                  <a:lnTo>
                    <a:pt x="44" y="902"/>
                  </a:lnTo>
                  <a:lnTo>
                    <a:pt x="43" y="899"/>
                  </a:lnTo>
                  <a:lnTo>
                    <a:pt x="41" y="899"/>
                  </a:lnTo>
                  <a:lnTo>
                    <a:pt x="41" y="896"/>
                  </a:lnTo>
                  <a:lnTo>
                    <a:pt x="40" y="900"/>
                  </a:lnTo>
                  <a:lnTo>
                    <a:pt x="40" y="901"/>
                  </a:lnTo>
                  <a:lnTo>
                    <a:pt x="38" y="906"/>
                  </a:lnTo>
                  <a:lnTo>
                    <a:pt x="36" y="905"/>
                  </a:lnTo>
                  <a:lnTo>
                    <a:pt x="35" y="901"/>
                  </a:lnTo>
                  <a:lnTo>
                    <a:pt x="33" y="904"/>
                  </a:lnTo>
                  <a:lnTo>
                    <a:pt x="30" y="905"/>
                  </a:lnTo>
                  <a:lnTo>
                    <a:pt x="31" y="909"/>
                  </a:lnTo>
                  <a:lnTo>
                    <a:pt x="30" y="911"/>
                  </a:lnTo>
                  <a:lnTo>
                    <a:pt x="29" y="911"/>
                  </a:lnTo>
                  <a:lnTo>
                    <a:pt x="29" y="910"/>
                  </a:lnTo>
                  <a:lnTo>
                    <a:pt x="29" y="909"/>
                  </a:lnTo>
                  <a:lnTo>
                    <a:pt x="28" y="907"/>
                  </a:lnTo>
                  <a:lnTo>
                    <a:pt x="28" y="909"/>
                  </a:lnTo>
                  <a:lnTo>
                    <a:pt x="27" y="905"/>
                  </a:lnTo>
                  <a:lnTo>
                    <a:pt x="25" y="906"/>
                  </a:lnTo>
                  <a:lnTo>
                    <a:pt x="24" y="905"/>
                  </a:lnTo>
                  <a:lnTo>
                    <a:pt x="20" y="905"/>
                  </a:lnTo>
                  <a:lnTo>
                    <a:pt x="17" y="905"/>
                  </a:lnTo>
                  <a:lnTo>
                    <a:pt x="14" y="910"/>
                  </a:lnTo>
                  <a:lnTo>
                    <a:pt x="8" y="910"/>
                  </a:lnTo>
                  <a:lnTo>
                    <a:pt x="8" y="900"/>
                  </a:lnTo>
                  <a:lnTo>
                    <a:pt x="8" y="894"/>
                  </a:lnTo>
                  <a:lnTo>
                    <a:pt x="9" y="890"/>
                  </a:lnTo>
                  <a:lnTo>
                    <a:pt x="10" y="889"/>
                  </a:lnTo>
                  <a:lnTo>
                    <a:pt x="12" y="890"/>
                  </a:lnTo>
                  <a:lnTo>
                    <a:pt x="16" y="885"/>
                  </a:lnTo>
                  <a:lnTo>
                    <a:pt x="20" y="884"/>
                  </a:lnTo>
                  <a:lnTo>
                    <a:pt x="20" y="880"/>
                  </a:lnTo>
                  <a:lnTo>
                    <a:pt x="23" y="879"/>
                  </a:lnTo>
                  <a:lnTo>
                    <a:pt x="22" y="875"/>
                  </a:lnTo>
                  <a:lnTo>
                    <a:pt x="24" y="875"/>
                  </a:lnTo>
                  <a:lnTo>
                    <a:pt x="22" y="874"/>
                  </a:lnTo>
                  <a:lnTo>
                    <a:pt x="22" y="869"/>
                  </a:lnTo>
                  <a:lnTo>
                    <a:pt x="22" y="869"/>
                  </a:lnTo>
                  <a:lnTo>
                    <a:pt x="23" y="870"/>
                  </a:lnTo>
                  <a:lnTo>
                    <a:pt x="24" y="870"/>
                  </a:lnTo>
                  <a:lnTo>
                    <a:pt x="23" y="869"/>
                  </a:lnTo>
                  <a:lnTo>
                    <a:pt x="23" y="866"/>
                  </a:lnTo>
                  <a:lnTo>
                    <a:pt x="23" y="865"/>
                  </a:lnTo>
                  <a:lnTo>
                    <a:pt x="23" y="864"/>
                  </a:lnTo>
                  <a:lnTo>
                    <a:pt x="25" y="863"/>
                  </a:lnTo>
                  <a:lnTo>
                    <a:pt x="27" y="864"/>
                  </a:lnTo>
                  <a:lnTo>
                    <a:pt x="27" y="861"/>
                  </a:lnTo>
                  <a:lnTo>
                    <a:pt x="28" y="861"/>
                  </a:lnTo>
                  <a:lnTo>
                    <a:pt x="29" y="859"/>
                  </a:lnTo>
                  <a:lnTo>
                    <a:pt x="29" y="857"/>
                  </a:lnTo>
                  <a:lnTo>
                    <a:pt x="25" y="860"/>
                  </a:lnTo>
                  <a:lnTo>
                    <a:pt x="22" y="860"/>
                  </a:lnTo>
                  <a:lnTo>
                    <a:pt x="23" y="858"/>
                  </a:lnTo>
                  <a:lnTo>
                    <a:pt x="23" y="857"/>
                  </a:lnTo>
                  <a:lnTo>
                    <a:pt x="23" y="855"/>
                  </a:lnTo>
                  <a:lnTo>
                    <a:pt x="27" y="854"/>
                  </a:lnTo>
                  <a:lnTo>
                    <a:pt x="24" y="853"/>
                  </a:lnTo>
                  <a:lnTo>
                    <a:pt x="25" y="847"/>
                  </a:lnTo>
                  <a:lnTo>
                    <a:pt x="24" y="847"/>
                  </a:lnTo>
                  <a:lnTo>
                    <a:pt x="23" y="845"/>
                  </a:lnTo>
                  <a:lnTo>
                    <a:pt x="25" y="840"/>
                  </a:lnTo>
                  <a:lnTo>
                    <a:pt x="22" y="842"/>
                  </a:lnTo>
                  <a:lnTo>
                    <a:pt x="22" y="840"/>
                  </a:lnTo>
                  <a:lnTo>
                    <a:pt x="23" y="837"/>
                  </a:lnTo>
                  <a:lnTo>
                    <a:pt x="21" y="838"/>
                  </a:lnTo>
                  <a:lnTo>
                    <a:pt x="20" y="834"/>
                  </a:lnTo>
                  <a:lnTo>
                    <a:pt x="22" y="829"/>
                  </a:lnTo>
                  <a:lnTo>
                    <a:pt x="24" y="827"/>
                  </a:lnTo>
                  <a:lnTo>
                    <a:pt x="24" y="823"/>
                  </a:lnTo>
                  <a:lnTo>
                    <a:pt x="23" y="823"/>
                  </a:lnTo>
                  <a:lnTo>
                    <a:pt x="24" y="819"/>
                  </a:lnTo>
                  <a:lnTo>
                    <a:pt x="24" y="814"/>
                  </a:lnTo>
                  <a:lnTo>
                    <a:pt x="23" y="812"/>
                  </a:lnTo>
                  <a:lnTo>
                    <a:pt x="24" y="802"/>
                  </a:lnTo>
                  <a:lnTo>
                    <a:pt x="24" y="795"/>
                  </a:lnTo>
                  <a:lnTo>
                    <a:pt x="20" y="792"/>
                  </a:lnTo>
                  <a:lnTo>
                    <a:pt x="20" y="788"/>
                  </a:lnTo>
                  <a:lnTo>
                    <a:pt x="20" y="787"/>
                  </a:lnTo>
                  <a:lnTo>
                    <a:pt x="21" y="783"/>
                  </a:lnTo>
                  <a:lnTo>
                    <a:pt x="22" y="782"/>
                  </a:lnTo>
                  <a:lnTo>
                    <a:pt x="23" y="783"/>
                  </a:lnTo>
                  <a:lnTo>
                    <a:pt x="24" y="782"/>
                  </a:lnTo>
                  <a:lnTo>
                    <a:pt x="23" y="781"/>
                  </a:lnTo>
                  <a:lnTo>
                    <a:pt x="22" y="780"/>
                  </a:lnTo>
                  <a:lnTo>
                    <a:pt x="22" y="774"/>
                  </a:lnTo>
                  <a:lnTo>
                    <a:pt x="21" y="772"/>
                  </a:lnTo>
                  <a:lnTo>
                    <a:pt x="21" y="769"/>
                  </a:lnTo>
                  <a:lnTo>
                    <a:pt x="22" y="767"/>
                  </a:lnTo>
                  <a:lnTo>
                    <a:pt x="21" y="765"/>
                  </a:lnTo>
                  <a:lnTo>
                    <a:pt x="22" y="762"/>
                  </a:lnTo>
                  <a:lnTo>
                    <a:pt x="28" y="760"/>
                  </a:lnTo>
                  <a:lnTo>
                    <a:pt x="30" y="760"/>
                  </a:lnTo>
                  <a:lnTo>
                    <a:pt x="32" y="756"/>
                  </a:lnTo>
                  <a:lnTo>
                    <a:pt x="33" y="752"/>
                  </a:lnTo>
                  <a:lnTo>
                    <a:pt x="33" y="739"/>
                  </a:lnTo>
                  <a:lnTo>
                    <a:pt x="31" y="714"/>
                  </a:lnTo>
                  <a:lnTo>
                    <a:pt x="28" y="681"/>
                  </a:lnTo>
                  <a:lnTo>
                    <a:pt x="24" y="658"/>
                  </a:lnTo>
                  <a:lnTo>
                    <a:pt x="23" y="656"/>
                  </a:lnTo>
                  <a:lnTo>
                    <a:pt x="20" y="639"/>
                  </a:lnTo>
                  <a:lnTo>
                    <a:pt x="17" y="631"/>
                  </a:lnTo>
                  <a:lnTo>
                    <a:pt x="14" y="624"/>
                  </a:lnTo>
                  <a:lnTo>
                    <a:pt x="9" y="621"/>
                  </a:lnTo>
                  <a:lnTo>
                    <a:pt x="5" y="611"/>
                  </a:lnTo>
                  <a:lnTo>
                    <a:pt x="0" y="606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47" name="Freeform 1316" descr="30%"/>
            <p:cNvSpPr>
              <a:spLocks/>
            </p:cNvSpPr>
            <p:nvPr/>
          </p:nvSpPr>
          <p:spPr bwMode="auto">
            <a:xfrm>
              <a:off x="5763836" y="6280349"/>
              <a:ext cx="17535" cy="15644"/>
            </a:xfrm>
            <a:custGeom>
              <a:avLst/>
              <a:gdLst/>
              <a:ahLst/>
              <a:cxnLst>
                <a:cxn ang="0">
                  <a:pos x="9" y="25"/>
                </a:cxn>
                <a:cxn ang="0">
                  <a:pos x="9" y="27"/>
                </a:cxn>
                <a:cxn ang="0">
                  <a:pos x="8" y="25"/>
                </a:cxn>
                <a:cxn ang="0">
                  <a:pos x="7" y="25"/>
                </a:cxn>
                <a:cxn ang="0">
                  <a:pos x="3" y="24"/>
                </a:cxn>
                <a:cxn ang="0">
                  <a:pos x="3" y="22"/>
                </a:cxn>
                <a:cxn ang="0">
                  <a:pos x="3" y="21"/>
                </a:cxn>
                <a:cxn ang="0">
                  <a:pos x="2" y="21"/>
                </a:cxn>
                <a:cxn ang="0">
                  <a:pos x="2" y="16"/>
                </a:cxn>
                <a:cxn ang="0">
                  <a:pos x="1" y="11"/>
                </a:cxn>
                <a:cxn ang="0">
                  <a:pos x="2" y="9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2" y="0"/>
                </a:cxn>
                <a:cxn ang="0">
                  <a:pos x="5" y="3"/>
                </a:cxn>
                <a:cxn ang="0">
                  <a:pos x="7" y="10"/>
                </a:cxn>
                <a:cxn ang="0">
                  <a:pos x="17" y="16"/>
                </a:cxn>
                <a:cxn ang="0">
                  <a:pos x="17" y="17"/>
                </a:cxn>
                <a:cxn ang="0">
                  <a:pos x="19" y="21"/>
                </a:cxn>
                <a:cxn ang="0">
                  <a:pos x="19" y="22"/>
                </a:cxn>
                <a:cxn ang="0">
                  <a:pos x="18" y="24"/>
                </a:cxn>
                <a:cxn ang="0">
                  <a:pos x="16" y="25"/>
                </a:cxn>
                <a:cxn ang="0">
                  <a:pos x="16" y="24"/>
                </a:cxn>
                <a:cxn ang="0">
                  <a:pos x="14" y="26"/>
                </a:cxn>
                <a:cxn ang="0">
                  <a:pos x="13" y="25"/>
                </a:cxn>
                <a:cxn ang="0">
                  <a:pos x="11" y="27"/>
                </a:cxn>
                <a:cxn ang="0">
                  <a:pos x="11" y="26"/>
                </a:cxn>
                <a:cxn ang="0">
                  <a:pos x="9" y="25"/>
                </a:cxn>
                <a:cxn ang="0">
                  <a:pos x="9" y="25"/>
                </a:cxn>
              </a:cxnLst>
              <a:rect l="0" t="0" r="r" b="b"/>
              <a:pathLst>
                <a:path w="19" h="27">
                  <a:moveTo>
                    <a:pt x="9" y="25"/>
                  </a:moveTo>
                  <a:lnTo>
                    <a:pt x="9" y="27"/>
                  </a:lnTo>
                  <a:lnTo>
                    <a:pt x="8" y="25"/>
                  </a:lnTo>
                  <a:lnTo>
                    <a:pt x="7" y="25"/>
                  </a:lnTo>
                  <a:lnTo>
                    <a:pt x="3" y="24"/>
                  </a:lnTo>
                  <a:lnTo>
                    <a:pt x="3" y="22"/>
                  </a:lnTo>
                  <a:lnTo>
                    <a:pt x="3" y="21"/>
                  </a:lnTo>
                  <a:lnTo>
                    <a:pt x="2" y="21"/>
                  </a:lnTo>
                  <a:lnTo>
                    <a:pt x="2" y="16"/>
                  </a:lnTo>
                  <a:lnTo>
                    <a:pt x="1" y="11"/>
                  </a:lnTo>
                  <a:lnTo>
                    <a:pt x="2" y="9"/>
                  </a:lnTo>
                  <a:lnTo>
                    <a:pt x="1" y="9"/>
                  </a:lnTo>
                  <a:lnTo>
                    <a:pt x="0" y="5"/>
                  </a:lnTo>
                  <a:lnTo>
                    <a:pt x="2" y="0"/>
                  </a:lnTo>
                  <a:lnTo>
                    <a:pt x="5" y="3"/>
                  </a:lnTo>
                  <a:lnTo>
                    <a:pt x="7" y="10"/>
                  </a:lnTo>
                  <a:lnTo>
                    <a:pt x="17" y="16"/>
                  </a:lnTo>
                  <a:lnTo>
                    <a:pt x="17" y="17"/>
                  </a:lnTo>
                  <a:lnTo>
                    <a:pt x="19" y="21"/>
                  </a:lnTo>
                  <a:lnTo>
                    <a:pt x="19" y="22"/>
                  </a:lnTo>
                  <a:lnTo>
                    <a:pt x="18" y="24"/>
                  </a:lnTo>
                  <a:lnTo>
                    <a:pt x="16" y="25"/>
                  </a:lnTo>
                  <a:lnTo>
                    <a:pt x="16" y="24"/>
                  </a:lnTo>
                  <a:lnTo>
                    <a:pt x="14" y="26"/>
                  </a:lnTo>
                  <a:lnTo>
                    <a:pt x="13" y="25"/>
                  </a:lnTo>
                  <a:lnTo>
                    <a:pt x="11" y="27"/>
                  </a:lnTo>
                  <a:lnTo>
                    <a:pt x="11" y="26"/>
                  </a:lnTo>
                  <a:lnTo>
                    <a:pt x="9" y="25"/>
                  </a:lnTo>
                  <a:lnTo>
                    <a:pt x="9" y="25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48" name="Freeform 1317" descr="30%"/>
            <p:cNvSpPr>
              <a:spLocks/>
            </p:cNvSpPr>
            <p:nvPr/>
          </p:nvSpPr>
          <p:spPr bwMode="auto">
            <a:xfrm>
              <a:off x="5734606" y="6348140"/>
              <a:ext cx="5845" cy="10429"/>
            </a:xfrm>
            <a:custGeom>
              <a:avLst/>
              <a:gdLst/>
              <a:ahLst/>
              <a:cxnLst>
                <a:cxn ang="0">
                  <a:pos x="2" y="7"/>
                </a:cxn>
                <a:cxn ang="0">
                  <a:pos x="2" y="4"/>
                </a:cxn>
                <a:cxn ang="0">
                  <a:pos x="4" y="3"/>
                </a:cxn>
                <a:cxn ang="0">
                  <a:pos x="7" y="1"/>
                </a:cxn>
                <a:cxn ang="0">
                  <a:pos x="8" y="0"/>
                </a:cxn>
                <a:cxn ang="0">
                  <a:pos x="9" y="1"/>
                </a:cxn>
                <a:cxn ang="0">
                  <a:pos x="9" y="3"/>
                </a:cxn>
                <a:cxn ang="0">
                  <a:pos x="8" y="3"/>
                </a:cxn>
                <a:cxn ang="0">
                  <a:pos x="6" y="9"/>
                </a:cxn>
                <a:cxn ang="0">
                  <a:pos x="3" y="9"/>
                </a:cxn>
                <a:cxn ang="0">
                  <a:pos x="1" y="15"/>
                </a:cxn>
                <a:cxn ang="0">
                  <a:pos x="0" y="14"/>
                </a:cxn>
                <a:cxn ang="0">
                  <a:pos x="0" y="11"/>
                </a:cxn>
                <a:cxn ang="0">
                  <a:pos x="1" y="10"/>
                </a:cxn>
                <a:cxn ang="0">
                  <a:pos x="2" y="7"/>
                </a:cxn>
              </a:cxnLst>
              <a:rect l="0" t="0" r="r" b="b"/>
              <a:pathLst>
                <a:path w="9" h="15">
                  <a:moveTo>
                    <a:pt x="2" y="7"/>
                  </a:moveTo>
                  <a:lnTo>
                    <a:pt x="2" y="4"/>
                  </a:lnTo>
                  <a:lnTo>
                    <a:pt x="4" y="3"/>
                  </a:lnTo>
                  <a:lnTo>
                    <a:pt x="7" y="1"/>
                  </a:lnTo>
                  <a:lnTo>
                    <a:pt x="8" y="0"/>
                  </a:lnTo>
                  <a:lnTo>
                    <a:pt x="9" y="1"/>
                  </a:lnTo>
                  <a:lnTo>
                    <a:pt x="9" y="3"/>
                  </a:lnTo>
                  <a:lnTo>
                    <a:pt x="8" y="3"/>
                  </a:lnTo>
                  <a:lnTo>
                    <a:pt x="6" y="9"/>
                  </a:lnTo>
                  <a:lnTo>
                    <a:pt x="3" y="9"/>
                  </a:lnTo>
                  <a:lnTo>
                    <a:pt x="1" y="15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10"/>
                  </a:lnTo>
                  <a:lnTo>
                    <a:pt x="2" y="7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49" name="Freeform 1318" descr="30%"/>
            <p:cNvSpPr>
              <a:spLocks/>
            </p:cNvSpPr>
            <p:nvPr/>
          </p:nvSpPr>
          <p:spPr bwMode="auto">
            <a:xfrm>
              <a:off x="5728761" y="6358570"/>
              <a:ext cx="5845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2" y="1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0" name="Freeform 1319" descr="30%"/>
            <p:cNvSpPr>
              <a:spLocks/>
            </p:cNvSpPr>
            <p:nvPr/>
          </p:nvSpPr>
          <p:spPr bwMode="auto">
            <a:xfrm>
              <a:off x="5687840" y="6520226"/>
              <a:ext cx="5845" cy="52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1" name="Freeform 1320" descr="30%"/>
            <p:cNvSpPr>
              <a:spLocks/>
            </p:cNvSpPr>
            <p:nvPr/>
          </p:nvSpPr>
          <p:spPr bwMode="auto">
            <a:xfrm>
              <a:off x="5681995" y="6525441"/>
              <a:ext cx="5845" cy="0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3" h="2">
                  <a:moveTo>
                    <a:pt x="1" y="1"/>
                  </a:move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2" name="Freeform 1321" descr="30%"/>
            <p:cNvSpPr>
              <a:spLocks/>
            </p:cNvSpPr>
            <p:nvPr/>
          </p:nvSpPr>
          <p:spPr bwMode="auto">
            <a:xfrm>
              <a:off x="5658615" y="6535871"/>
              <a:ext cx="0" cy="521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3" name="Freeform 1322" descr="30%"/>
            <p:cNvSpPr>
              <a:spLocks/>
            </p:cNvSpPr>
            <p:nvPr/>
          </p:nvSpPr>
          <p:spPr bwMode="auto">
            <a:xfrm>
              <a:off x="5641079" y="6207343"/>
              <a:ext cx="0" cy="0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1" h="4">
                  <a:moveTo>
                    <a:pt x="1" y="1"/>
                  </a:moveTo>
                  <a:lnTo>
                    <a:pt x="1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4" name="Freeform 1323" descr="30%"/>
            <p:cNvSpPr>
              <a:spLocks/>
            </p:cNvSpPr>
            <p:nvPr/>
          </p:nvSpPr>
          <p:spPr bwMode="auto">
            <a:xfrm>
              <a:off x="5635234" y="6181269"/>
              <a:ext cx="5845" cy="10429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6" y="8"/>
                </a:cxn>
                <a:cxn ang="0">
                  <a:pos x="6" y="9"/>
                </a:cxn>
                <a:cxn ang="0">
                  <a:pos x="7" y="13"/>
                </a:cxn>
                <a:cxn ang="0">
                  <a:pos x="6" y="17"/>
                </a:cxn>
                <a:cxn ang="0">
                  <a:pos x="4" y="18"/>
                </a:cxn>
                <a:cxn ang="0">
                  <a:pos x="2" y="15"/>
                </a:cxn>
                <a:cxn ang="0">
                  <a:pos x="1" y="18"/>
                </a:cxn>
                <a:cxn ang="0">
                  <a:pos x="0" y="18"/>
                </a:cxn>
                <a:cxn ang="0">
                  <a:pos x="0" y="17"/>
                </a:cxn>
                <a:cxn ang="0">
                  <a:pos x="1" y="17"/>
                </a:cxn>
                <a:cxn ang="0">
                  <a:pos x="1" y="14"/>
                </a:cxn>
                <a:cxn ang="0">
                  <a:pos x="3" y="12"/>
                </a:cxn>
                <a:cxn ang="0">
                  <a:pos x="3" y="9"/>
                </a:cxn>
                <a:cxn ang="0">
                  <a:pos x="4" y="8"/>
                </a:cxn>
                <a:cxn ang="0">
                  <a:pos x="4" y="5"/>
                </a:cxn>
                <a:cxn ang="0">
                  <a:pos x="3" y="5"/>
                </a:cxn>
                <a:cxn ang="0">
                  <a:pos x="3" y="0"/>
                </a:cxn>
                <a:cxn ang="0">
                  <a:pos x="6" y="2"/>
                </a:cxn>
              </a:cxnLst>
              <a:rect l="0" t="0" r="r" b="b"/>
              <a:pathLst>
                <a:path w="7" h="18">
                  <a:moveTo>
                    <a:pt x="6" y="2"/>
                  </a:moveTo>
                  <a:lnTo>
                    <a:pt x="6" y="8"/>
                  </a:lnTo>
                  <a:lnTo>
                    <a:pt x="6" y="9"/>
                  </a:lnTo>
                  <a:lnTo>
                    <a:pt x="7" y="13"/>
                  </a:lnTo>
                  <a:lnTo>
                    <a:pt x="6" y="17"/>
                  </a:lnTo>
                  <a:lnTo>
                    <a:pt x="4" y="18"/>
                  </a:lnTo>
                  <a:lnTo>
                    <a:pt x="2" y="15"/>
                  </a:lnTo>
                  <a:lnTo>
                    <a:pt x="1" y="18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1" y="17"/>
                  </a:lnTo>
                  <a:lnTo>
                    <a:pt x="1" y="14"/>
                  </a:lnTo>
                  <a:lnTo>
                    <a:pt x="3" y="12"/>
                  </a:lnTo>
                  <a:lnTo>
                    <a:pt x="3" y="9"/>
                  </a:lnTo>
                  <a:lnTo>
                    <a:pt x="4" y="8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0"/>
                  </a:lnTo>
                  <a:lnTo>
                    <a:pt x="6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5" name="Freeform 1324" descr="30%"/>
            <p:cNvSpPr>
              <a:spLocks/>
            </p:cNvSpPr>
            <p:nvPr/>
          </p:nvSpPr>
          <p:spPr bwMode="auto">
            <a:xfrm>
              <a:off x="5629384" y="6212557"/>
              <a:ext cx="23380" cy="20859"/>
            </a:xfrm>
            <a:custGeom>
              <a:avLst/>
              <a:gdLst/>
              <a:ahLst/>
              <a:cxnLst>
                <a:cxn ang="0">
                  <a:pos x="16" y="30"/>
                </a:cxn>
                <a:cxn ang="0">
                  <a:pos x="8" y="37"/>
                </a:cxn>
                <a:cxn ang="0">
                  <a:pos x="4" y="37"/>
                </a:cxn>
                <a:cxn ang="0">
                  <a:pos x="1" y="40"/>
                </a:cxn>
                <a:cxn ang="0">
                  <a:pos x="0" y="38"/>
                </a:cxn>
                <a:cxn ang="0">
                  <a:pos x="2" y="36"/>
                </a:cxn>
                <a:cxn ang="0">
                  <a:pos x="5" y="36"/>
                </a:cxn>
                <a:cxn ang="0">
                  <a:pos x="5" y="33"/>
                </a:cxn>
                <a:cxn ang="0">
                  <a:pos x="8" y="33"/>
                </a:cxn>
                <a:cxn ang="0">
                  <a:pos x="7" y="31"/>
                </a:cxn>
                <a:cxn ang="0">
                  <a:pos x="9" y="28"/>
                </a:cxn>
                <a:cxn ang="0">
                  <a:pos x="9" y="27"/>
                </a:cxn>
                <a:cxn ang="0">
                  <a:pos x="10" y="24"/>
                </a:cxn>
                <a:cxn ang="0">
                  <a:pos x="9" y="22"/>
                </a:cxn>
                <a:cxn ang="0">
                  <a:pos x="9" y="21"/>
                </a:cxn>
                <a:cxn ang="0">
                  <a:pos x="9" y="20"/>
                </a:cxn>
                <a:cxn ang="0">
                  <a:pos x="10" y="15"/>
                </a:cxn>
                <a:cxn ang="0">
                  <a:pos x="8" y="11"/>
                </a:cxn>
                <a:cxn ang="0">
                  <a:pos x="9" y="10"/>
                </a:cxn>
                <a:cxn ang="0">
                  <a:pos x="11" y="9"/>
                </a:cxn>
                <a:cxn ang="0">
                  <a:pos x="15" y="4"/>
                </a:cxn>
                <a:cxn ang="0">
                  <a:pos x="17" y="4"/>
                </a:cxn>
                <a:cxn ang="0">
                  <a:pos x="17" y="0"/>
                </a:cxn>
                <a:cxn ang="0">
                  <a:pos x="18" y="2"/>
                </a:cxn>
                <a:cxn ang="0">
                  <a:pos x="19" y="2"/>
                </a:cxn>
                <a:cxn ang="0">
                  <a:pos x="20" y="4"/>
                </a:cxn>
                <a:cxn ang="0">
                  <a:pos x="23" y="0"/>
                </a:cxn>
                <a:cxn ang="0">
                  <a:pos x="24" y="1"/>
                </a:cxn>
                <a:cxn ang="0">
                  <a:pos x="23" y="2"/>
                </a:cxn>
                <a:cxn ang="0">
                  <a:pos x="23" y="6"/>
                </a:cxn>
                <a:cxn ang="0">
                  <a:pos x="24" y="6"/>
                </a:cxn>
                <a:cxn ang="0">
                  <a:pos x="23" y="9"/>
                </a:cxn>
                <a:cxn ang="0">
                  <a:pos x="25" y="9"/>
                </a:cxn>
                <a:cxn ang="0">
                  <a:pos x="24" y="11"/>
                </a:cxn>
                <a:cxn ang="0">
                  <a:pos x="25" y="11"/>
                </a:cxn>
                <a:cxn ang="0">
                  <a:pos x="26" y="11"/>
                </a:cxn>
                <a:cxn ang="0">
                  <a:pos x="26" y="14"/>
                </a:cxn>
                <a:cxn ang="0">
                  <a:pos x="28" y="11"/>
                </a:cxn>
                <a:cxn ang="0">
                  <a:pos x="28" y="12"/>
                </a:cxn>
                <a:cxn ang="0">
                  <a:pos x="21" y="22"/>
                </a:cxn>
                <a:cxn ang="0">
                  <a:pos x="21" y="24"/>
                </a:cxn>
                <a:cxn ang="0">
                  <a:pos x="24" y="22"/>
                </a:cxn>
                <a:cxn ang="0">
                  <a:pos x="25" y="24"/>
                </a:cxn>
                <a:cxn ang="0">
                  <a:pos x="24" y="27"/>
                </a:cxn>
                <a:cxn ang="0">
                  <a:pos x="16" y="31"/>
                </a:cxn>
                <a:cxn ang="0">
                  <a:pos x="16" y="30"/>
                </a:cxn>
              </a:cxnLst>
              <a:rect l="0" t="0" r="r" b="b"/>
              <a:pathLst>
                <a:path w="28" h="40">
                  <a:moveTo>
                    <a:pt x="16" y="30"/>
                  </a:moveTo>
                  <a:lnTo>
                    <a:pt x="8" y="37"/>
                  </a:lnTo>
                  <a:lnTo>
                    <a:pt x="4" y="37"/>
                  </a:lnTo>
                  <a:lnTo>
                    <a:pt x="1" y="40"/>
                  </a:lnTo>
                  <a:lnTo>
                    <a:pt x="0" y="38"/>
                  </a:lnTo>
                  <a:lnTo>
                    <a:pt x="2" y="36"/>
                  </a:lnTo>
                  <a:lnTo>
                    <a:pt x="5" y="36"/>
                  </a:lnTo>
                  <a:lnTo>
                    <a:pt x="5" y="33"/>
                  </a:lnTo>
                  <a:lnTo>
                    <a:pt x="8" y="33"/>
                  </a:lnTo>
                  <a:lnTo>
                    <a:pt x="7" y="31"/>
                  </a:lnTo>
                  <a:lnTo>
                    <a:pt x="9" y="28"/>
                  </a:lnTo>
                  <a:lnTo>
                    <a:pt x="9" y="27"/>
                  </a:lnTo>
                  <a:lnTo>
                    <a:pt x="10" y="24"/>
                  </a:lnTo>
                  <a:lnTo>
                    <a:pt x="9" y="22"/>
                  </a:lnTo>
                  <a:lnTo>
                    <a:pt x="9" y="21"/>
                  </a:lnTo>
                  <a:lnTo>
                    <a:pt x="9" y="20"/>
                  </a:lnTo>
                  <a:lnTo>
                    <a:pt x="10" y="15"/>
                  </a:lnTo>
                  <a:lnTo>
                    <a:pt x="8" y="11"/>
                  </a:lnTo>
                  <a:lnTo>
                    <a:pt x="9" y="10"/>
                  </a:lnTo>
                  <a:lnTo>
                    <a:pt x="11" y="9"/>
                  </a:lnTo>
                  <a:lnTo>
                    <a:pt x="15" y="4"/>
                  </a:lnTo>
                  <a:lnTo>
                    <a:pt x="17" y="4"/>
                  </a:lnTo>
                  <a:lnTo>
                    <a:pt x="17" y="0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0" y="4"/>
                  </a:lnTo>
                  <a:lnTo>
                    <a:pt x="23" y="0"/>
                  </a:lnTo>
                  <a:lnTo>
                    <a:pt x="24" y="1"/>
                  </a:lnTo>
                  <a:lnTo>
                    <a:pt x="23" y="2"/>
                  </a:lnTo>
                  <a:lnTo>
                    <a:pt x="23" y="6"/>
                  </a:lnTo>
                  <a:lnTo>
                    <a:pt x="24" y="6"/>
                  </a:lnTo>
                  <a:lnTo>
                    <a:pt x="23" y="9"/>
                  </a:lnTo>
                  <a:lnTo>
                    <a:pt x="25" y="9"/>
                  </a:lnTo>
                  <a:lnTo>
                    <a:pt x="24" y="11"/>
                  </a:lnTo>
                  <a:lnTo>
                    <a:pt x="25" y="11"/>
                  </a:lnTo>
                  <a:lnTo>
                    <a:pt x="26" y="11"/>
                  </a:lnTo>
                  <a:lnTo>
                    <a:pt x="26" y="14"/>
                  </a:lnTo>
                  <a:lnTo>
                    <a:pt x="28" y="11"/>
                  </a:lnTo>
                  <a:lnTo>
                    <a:pt x="28" y="12"/>
                  </a:lnTo>
                  <a:lnTo>
                    <a:pt x="21" y="22"/>
                  </a:lnTo>
                  <a:lnTo>
                    <a:pt x="21" y="24"/>
                  </a:lnTo>
                  <a:lnTo>
                    <a:pt x="24" y="22"/>
                  </a:lnTo>
                  <a:lnTo>
                    <a:pt x="25" y="24"/>
                  </a:lnTo>
                  <a:lnTo>
                    <a:pt x="24" y="27"/>
                  </a:lnTo>
                  <a:lnTo>
                    <a:pt x="16" y="31"/>
                  </a:lnTo>
                  <a:lnTo>
                    <a:pt x="16" y="3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6" name="Freeform 1325" descr="30%"/>
            <p:cNvSpPr>
              <a:spLocks/>
            </p:cNvSpPr>
            <p:nvPr/>
          </p:nvSpPr>
          <p:spPr bwMode="auto">
            <a:xfrm>
              <a:off x="5629384" y="6233416"/>
              <a:ext cx="23380" cy="10429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8" y="0"/>
                </a:cxn>
                <a:cxn ang="0">
                  <a:pos x="30" y="4"/>
                </a:cxn>
                <a:cxn ang="0">
                  <a:pos x="27" y="9"/>
                </a:cxn>
                <a:cxn ang="0">
                  <a:pos x="28" y="13"/>
                </a:cxn>
                <a:cxn ang="0">
                  <a:pos x="25" y="11"/>
                </a:cxn>
                <a:cxn ang="0">
                  <a:pos x="25" y="15"/>
                </a:cxn>
                <a:cxn ang="0">
                  <a:pos x="24" y="16"/>
                </a:cxn>
                <a:cxn ang="0">
                  <a:pos x="22" y="13"/>
                </a:cxn>
                <a:cxn ang="0">
                  <a:pos x="21" y="16"/>
                </a:cxn>
                <a:cxn ang="0">
                  <a:pos x="17" y="15"/>
                </a:cxn>
                <a:cxn ang="0">
                  <a:pos x="19" y="17"/>
                </a:cxn>
                <a:cxn ang="0">
                  <a:pos x="17" y="18"/>
                </a:cxn>
                <a:cxn ang="0">
                  <a:pos x="15" y="16"/>
                </a:cxn>
                <a:cxn ang="0">
                  <a:pos x="14" y="17"/>
                </a:cxn>
                <a:cxn ang="0">
                  <a:pos x="11" y="16"/>
                </a:cxn>
                <a:cxn ang="0">
                  <a:pos x="11" y="13"/>
                </a:cxn>
                <a:cxn ang="0">
                  <a:pos x="9" y="15"/>
                </a:cxn>
                <a:cxn ang="0">
                  <a:pos x="8" y="15"/>
                </a:cxn>
                <a:cxn ang="0">
                  <a:pos x="8" y="13"/>
                </a:cxn>
                <a:cxn ang="0">
                  <a:pos x="7" y="15"/>
                </a:cxn>
                <a:cxn ang="0">
                  <a:pos x="2" y="15"/>
                </a:cxn>
                <a:cxn ang="0">
                  <a:pos x="2" y="13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1" y="10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4" y="7"/>
                </a:cxn>
                <a:cxn ang="0">
                  <a:pos x="5" y="6"/>
                </a:cxn>
                <a:cxn ang="0">
                  <a:pos x="8" y="7"/>
                </a:cxn>
                <a:cxn ang="0">
                  <a:pos x="9" y="9"/>
                </a:cxn>
                <a:cxn ang="0">
                  <a:pos x="11" y="5"/>
                </a:cxn>
                <a:cxn ang="0">
                  <a:pos x="15" y="4"/>
                </a:cxn>
                <a:cxn ang="0">
                  <a:pos x="17" y="1"/>
                </a:cxn>
                <a:cxn ang="0">
                  <a:pos x="25" y="0"/>
                </a:cxn>
              </a:cxnLst>
              <a:rect l="0" t="0" r="r" b="b"/>
              <a:pathLst>
                <a:path w="30" h="18">
                  <a:moveTo>
                    <a:pt x="25" y="0"/>
                  </a:moveTo>
                  <a:lnTo>
                    <a:pt x="28" y="0"/>
                  </a:lnTo>
                  <a:lnTo>
                    <a:pt x="30" y="4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5" y="11"/>
                  </a:lnTo>
                  <a:lnTo>
                    <a:pt x="25" y="15"/>
                  </a:lnTo>
                  <a:lnTo>
                    <a:pt x="24" y="16"/>
                  </a:lnTo>
                  <a:lnTo>
                    <a:pt x="22" y="13"/>
                  </a:lnTo>
                  <a:lnTo>
                    <a:pt x="21" y="16"/>
                  </a:lnTo>
                  <a:lnTo>
                    <a:pt x="17" y="15"/>
                  </a:lnTo>
                  <a:lnTo>
                    <a:pt x="19" y="17"/>
                  </a:lnTo>
                  <a:lnTo>
                    <a:pt x="17" y="18"/>
                  </a:lnTo>
                  <a:lnTo>
                    <a:pt x="15" y="16"/>
                  </a:lnTo>
                  <a:lnTo>
                    <a:pt x="14" y="17"/>
                  </a:lnTo>
                  <a:lnTo>
                    <a:pt x="11" y="16"/>
                  </a:lnTo>
                  <a:lnTo>
                    <a:pt x="11" y="13"/>
                  </a:lnTo>
                  <a:lnTo>
                    <a:pt x="9" y="15"/>
                  </a:lnTo>
                  <a:lnTo>
                    <a:pt x="8" y="15"/>
                  </a:lnTo>
                  <a:lnTo>
                    <a:pt x="8" y="13"/>
                  </a:lnTo>
                  <a:lnTo>
                    <a:pt x="7" y="15"/>
                  </a:lnTo>
                  <a:lnTo>
                    <a:pt x="2" y="15"/>
                  </a:lnTo>
                  <a:lnTo>
                    <a:pt x="2" y="13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4" y="7"/>
                  </a:lnTo>
                  <a:lnTo>
                    <a:pt x="5" y="6"/>
                  </a:lnTo>
                  <a:lnTo>
                    <a:pt x="8" y="7"/>
                  </a:lnTo>
                  <a:lnTo>
                    <a:pt x="9" y="9"/>
                  </a:lnTo>
                  <a:lnTo>
                    <a:pt x="11" y="5"/>
                  </a:lnTo>
                  <a:lnTo>
                    <a:pt x="15" y="4"/>
                  </a:lnTo>
                  <a:lnTo>
                    <a:pt x="17" y="1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7" name="Freeform 1326" descr="30%"/>
            <p:cNvSpPr>
              <a:spLocks/>
            </p:cNvSpPr>
            <p:nvPr/>
          </p:nvSpPr>
          <p:spPr bwMode="auto">
            <a:xfrm>
              <a:off x="5606004" y="6588018"/>
              <a:ext cx="5845" cy="5215"/>
            </a:xfrm>
            <a:custGeom>
              <a:avLst/>
              <a:gdLst/>
              <a:ahLst/>
              <a:cxnLst>
                <a:cxn ang="0">
                  <a:pos x="3" y="9"/>
                </a:cxn>
                <a:cxn ang="0">
                  <a:pos x="0" y="10"/>
                </a:cxn>
                <a:cxn ang="0">
                  <a:pos x="2" y="7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4" y="5"/>
                </a:cxn>
                <a:cxn ang="0">
                  <a:pos x="3" y="9"/>
                </a:cxn>
              </a:cxnLst>
              <a:rect l="0" t="0" r="r" b="b"/>
              <a:pathLst>
                <a:path w="4" h="10">
                  <a:moveTo>
                    <a:pt x="3" y="9"/>
                  </a:moveTo>
                  <a:lnTo>
                    <a:pt x="0" y="10"/>
                  </a:lnTo>
                  <a:lnTo>
                    <a:pt x="2" y="7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5"/>
                  </a:lnTo>
                  <a:lnTo>
                    <a:pt x="3" y="9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8" name="Freeform 1327" descr="30%"/>
            <p:cNvSpPr>
              <a:spLocks/>
            </p:cNvSpPr>
            <p:nvPr/>
          </p:nvSpPr>
          <p:spPr bwMode="auto">
            <a:xfrm>
              <a:off x="5606004" y="6624521"/>
              <a:ext cx="0" cy="5215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4" y="6"/>
                </a:cxn>
                <a:cxn ang="0">
                  <a:pos x="3" y="7"/>
                </a:cxn>
                <a:cxn ang="0">
                  <a:pos x="3" y="9"/>
                </a:cxn>
                <a:cxn ang="0">
                  <a:pos x="1" y="10"/>
                </a:cxn>
                <a:cxn ang="0">
                  <a:pos x="0" y="10"/>
                </a:cxn>
                <a:cxn ang="0">
                  <a:pos x="1" y="6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1" y="2"/>
                </a:cxn>
              </a:cxnLst>
              <a:rect l="0" t="0" r="r" b="b"/>
              <a:pathLst>
                <a:path w="4" h="10">
                  <a:moveTo>
                    <a:pt x="1" y="2"/>
                  </a:moveTo>
                  <a:lnTo>
                    <a:pt x="3" y="0"/>
                  </a:lnTo>
                  <a:lnTo>
                    <a:pt x="4" y="0"/>
                  </a:lnTo>
                  <a:lnTo>
                    <a:pt x="4" y="6"/>
                  </a:lnTo>
                  <a:lnTo>
                    <a:pt x="3" y="7"/>
                  </a:lnTo>
                  <a:lnTo>
                    <a:pt x="3" y="9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1" y="6"/>
                  </a:lnTo>
                  <a:lnTo>
                    <a:pt x="1" y="4"/>
                  </a:lnTo>
                  <a:lnTo>
                    <a:pt x="0" y="4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9" name="Freeform 1328" descr="30%"/>
            <p:cNvSpPr>
              <a:spLocks/>
            </p:cNvSpPr>
            <p:nvPr/>
          </p:nvSpPr>
          <p:spPr bwMode="auto">
            <a:xfrm>
              <a:off x="5600159" y="6603662"/>
              <a:ext cx="5845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0" name="Freeform 1329" descr="30%"/>
            <p:cNvSpPr>
              <a:spLocks/>
            </p:cNvSpPr>
            <p:nvPr/>
          </p:nvSpPr>
          <p:spPr bwMode="auto">
            <a:xfrm>
              <a:off x="5600159" y="6593233"/>
              <a:ext cx="5845" cy="5215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3"/>
                </a:cxn>
                <a:cxn ang="0">
                  <a:pos x="2" y="3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lnTo>
                    <a:pt x="0" y="3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3"/>
                  </a:lnTo>
                  <a:lnTo>
                    <a:pt x="2" y="3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1" name="Freeform 1330" descr="30%"/>
            <p:cNvSpPr>
              <a:spLocks/>
            </p:cNvSpPr>
            <p:nvPr/>
          </p:nvSpPr>
          <p:spPr bwMode="auto">
            <a:xfrm>
              <a:off x="5600159" y="6598447"/>
              <a:ext cx="29231" cy="26074"/>
            </a:xfrm>
            <a:custGeom>
              <a:avLst/>
              <a:gdLst/>
              <a:ahLst/>
              <a:cxnLst>
                <a:cxn ang="0">
                  <a:pos x="11" y="8"/>
                </a:cxn>
                <a:cxn ang="0">
                  <a:pos x="16" y="12"/>
                </a:cxn>
                <a:cxn ang="0">
                  <a:pos x="19" y="10"/>
                </a:cxn>
                <a:cxn ang="0">
                  <a:pos x="24" y="14"/>
                </a:cxn>
                <a:cxn ang="0">
                  <a:pos x="26" y="15"/>
                </a:cxn>
                <a:cxn ang="0">
                  <a:pos x="27" y="17"/>
                </a:cxn>
                <a:cxn ang="0">
                  <a:pos x="27" y="19"/>
                </a:cxn>
                <a:cxn ang="0">
                  <a:pos x="27" y="23"/>
                </a:cxn>
                <a:cxn ang="0">
                  <a:pos x="23" y="30"/>
                </a:cxn>
                <a:cxn ang="0">
                  <a:pos x="16" y="34"/>
                </a:cxn>
                <a:cxn ang="0">
                  <a:pos x="12" y="41"/>
                </a:cxn>
                <a:cxn ang="0">
                  <a:pos x="10" y="44"/>
                </a:cxn>
                <a:cxn ang="0">
                  <a:pos x="10" y="46"/>
                </a:cxn>
                <a:cxn ang="0">
                  <a:pos x="8" y="46"/>
                </a:cxn>
                <a:cxn ang="0">
                  <a:pos x="8" y="48"/>
                </a:cxn>
                <a:cxn ang="0">
                  <a:pos x="8" y="46"/>
                </a:cxn>
                <a:cxn ang="0">
                  <a:pos x="8" y="45"/>
                </a:cxn>
                <a:cxn ang="0">
                  <a:pos x="10" y="43"/>
                </a:cxn>
                <a:cxn ang="0">
                  <a:pos x="10" y="40"/>
                </a:cxn>
                <a:cxn ang="0">
                  <a:pos x="9" y="40"/>
                </a:cxn>
                <a:cxn ang="0">
                  <a:pos x="10" y="39"/>
                </a:cxn>
                <a:cxn ang="0">
                  <a:pos x="10" y="34"/>
                </a:cxn>
                <a:cxn ang="0">
                  <a:pos x="9" y="34"/>
                </a:cxn>
                <a:cxn ang="0">
                  <a:pos x="8" y="33"/>
                </a:cxn>
                <a:cxn ang="0">
                  <a:pos x="7" y="34"/>
                </a:cxn>
                <a:cxn ang="0">
                  <a:pos x="7" y="31"/>
                </a:cxn>
                <a:cxn ang="0">
                  <a:pos x="7" y="30"/>
                </a:cxn>
                <a:cxn ang="0">
                  <a:pos x="5" y="29"/>
                </a:cxn>
                <a:cxn ang="0">
                  <a:pos x="2" y="34"/>
                </a:cxn>
                <a:cxn ang="0">
                  <a:pos x="0" y="33"/>
                </a:cxn>
                <a:cxn ang="0">
                  <a:pos x="0" y="33"/>
                </a:cxn>
                <a:cxn ang="0">
                  <a:pos x="0" y="30"/>
                </a:cxn>
                <a:cxn ang="0">
                  <a:pos x="2" y="29"/>
                </a:cxn>
                <a:cxn ang="0">
                  <a:pos x="0" y="28"/>
                </a:cxn>
                <a:cxn ang="0">
                  <a:pos x="0" y="26"/>
                </a:cxn>
                <a:cxn ang="0">
                  <a:pos x="2" y="23"/>
                </a:cxn>
                <a:cxn ang="0">
                  <a:pos x="1" y="23"/>
                </a:cxn>
                <a:cxn ang="0">
                  <a:pos x="1" y="20"/>
                </a:cxn>
                <a:cxn ang="0">
                  <a:pos x="2" y="19"/>
                </a:cxn>
                <a:cxn ang="0">
                  <a:pos x="1" y="19"/>
                </a:cxn>
                <a:cxn ang="0">
                  <a:pos x="2" y="17"/>
                </a:cxn>
                <a:cxn ang="0">
                  <a:pos x="1" y="15"/>
                </a:cxn>
                <a:cxn ang="0">
                  <a:pos x="2" y="13"/>
                </a:cxn>
                <a:cxn ang="0">
                  <a:pos x="2" y="12"/>
                </a:cxn>
                <a:cxn ang="0">
                  <a:pos x="2" y="13"/>
                </a:cxn>
                <a:cxn ang="0">
                  <a:pos x="2" y="10"/>
                </a:cxn>
                <a:cxn ang="0">
                  <a:pos x="1" y="10"/>
                </a:cxn>
                <a:cxn ang="0">
                  <a:pos x="0" y="9"/>
                </a:cxn>
                <a:cxn ang="0">
                  <a:pos x="3" y="7"/>
                </a:cxn>
                <a:cxn ang="0">
                  <a:pos x="7" y="0"/>
                </a:cxn>
                <a:cxn ang="0">
                  <a:pos x="11" y="8"/>
                </a:cxn>
              </a:cxnLst>
              <a:rect l="0" t="0" r="r" b="b"/>
              <a:pathLst>
                <a:path w="27" h="48">
                  <a:moveTo>
                    <a:pt x="11" y="8"/>
                  </a:moveTo>
                  <a:lnTo>
                    <a:pt x="16" y="12"/>
                  </a:lnTo>
                  <a:lnTo>
                    <a:pt x="19" y="10"/>
                  </a:lnTo>
                  <a:lnTo>
                    <a:pt x="24" y="14"/>
                  </a:lnTo>
                  <a:lnTo>
                    <a:pt x="26" y="15"/>
                  </a:lnTo>
                  <a:lnTo>
                    <a:pt x="27" y="17"/>
                  </a:lnTo>
                  <a:lnTo>
                    <a:pt x="27" y="19"/>
                  </a:lnTo>
                  <a:lnTo>
                    <a:pt x="27" y="23"/>
                  </a:lnTo>
                  <a:lnTo>
                    <a:pt x="23" y="30"/>
                  </a:lnTo>
                  <a:lnTo>
                    <a:pt x="16" y="34"/>
                  </a:lnTo>
                  <a:lnTo>
                    <a:pt x="12" y="41"/>
                  </a:lnTo>
                  <a:lnTo>
                    <a:pt x="10" y="44"/>
                  </a:lnTo>
                  <a:lnTo>
                    <a:pt x="10" y="46"/>
                  </a:lnTo>
                  <a:lnTo>
                    <a:pt x="8" y="46"/>
                  </a:lnTo>
                  <a:lnTo>
                    <a:pt x="8" y="48"/>
                  </a:lnTo>
                  <a:lnTo>
                    <a:pt x="8" y="46"/>
                  </a:lnTo>
                  <a:lnTo>
                    <a:pt x="8" y="45"/>
                  </a:lnTo>
                  <a:lnTo>
                    <a:pt x="10" y="43"/>
                  </a:lnTo>
                  <a:lnTo>
                    <a:pt x="10" y="40"/>
                  </a:lnTo>
                  <a:lnTo>
                    <a:pt x="9" y="40"/>
                  </a:lnTo>
                  <a:lnTo>
                    <a:pt x="10" y="39"/>
                  </a:lnTo>
                  <a:lnTo>
                    <a:pt x="10" y="34"/>
                  </a:lnTo>
                  <a:lnTo>
                    <a:pt x="9" y="34"/>
                  </a:lnTo>
                  <a:lnTo>
                    <a:pt x="8" y="33"/>
                  </a:lnTo>
                  <a:lnTo>
                    <a:pt x="7" y="34"/>
                  </a:lnTo>
                  <a:lnTo>
                    <a:pt x="7" y="31"/>
                  </a:lnTo>
                  <a:lnTo>
                    <a:pt x="7" y="30"/>
                  </a:lnTo>
                  <a:lnTo>
                    <a:pt x="5" y="29"/>
                  </a:lnTo>
                  <a:lnTo>
                    <a:pt x="2" y="34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2" y="29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2" y="23"/>
                  </a:lnTo>
                  <a:lnTo>
                    <a:pt x="1" y="23"/>
                  </a:lnTo>
                  <a:lnTo>
                    <a:pt x="1" y="20"/>
                  </a:lnTo>
                  <a:lnTo>
                    <a:pt x="2" y="19"/>
                  </a:lnTo>
                  <a:lnTo>
                    <a:pt x="1" y="19"/>
                  </a:lnTo>
                  <a:lnTo>
                    <a:pt x="2" y="17"/>
                  </a:lnTo>
                  <a:lnTo>
                    <a:pt x="1" y="15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2" y="10"/>
                  </a:lnTo>
                  <a:lnTo>
                    <a:pt x="1" y="10"/>
                  </a:lnTo>
                  <a:lnTo>
                    <a:pt x="0" y="9"/>
                  </a:lnTo>
                  <a:lnTo>
                    <a:pt x="3" y="7"/>
                  </a:lnTo>
                  <a:lnTo>
                    <a:pt x="7" y="0"/>
                  </a:lnTo>
                  <a:lnTo>
                    <a:pt x="11" y="8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2" name="Freeform 1331" descr="30%"/>
            <p:cNvSpPr>
              <a:spLocks/>
            </p:cNvSpPr>
            <p:nvPr/>
          </p:nvSpPr>
          <p:spPr bwMode="auto">
            <a:xfrm>
              <a:off x="5594313" y="6551515"/>
              <a:ext cx="0" cy="0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3" name="Freeform 1332" descr="30%"/>
            <p:cNvSpPr>
              <a:spLocks/>
            </p:cNvSpPr>
            <p:nvPr/>
          </p:nvSpPr>
          <p:spPr bwMode="auto">
            <a:xfrm>
              <a:off x="5424791" y="6368999"/>
              <a:ext cx="5845" cy="5215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3" y="2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lnTo>
                    <a:pt x="2" y="4"/>
                  </a:lnTo>
                  <a:lnTo>
                    <a:pt x="2" y="4"/>
                  </a:lnTo>
                  <a:lnTo>
                    <a:pt x="0" y="3"/>
                  </a:lnTo>
                  <a:lnTo>
                    <a:pt x="1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4" name="Freeform 1333" descr="30%"/>
            <p:cNvSpPr>
              <a:spLocks/>
            </p:cNvSpPr>
            <p:nvPr/>
          </p:nvSpPr>
          <p:spPr bwMode="auto">
            <a:xfrm>
              <a:off x="5383870" y="6363785"/>
              <a:ext cx="17535" cy="15644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10" y="23"/>
                </a:cxn>
                <a:cxn ang="0">
                  <a:pos x="9" y="26"/>
                </a:cxn>
                <a:cxn ang="0">
                  <a:pos x="5" y="30"/>
                </a:cxn>
                <a:cxn ang="0">
                  <a:pos x="4" y="29"/>
                </a:cxn>
                <a:cxn ang="0">
                  <a:pos x="1" y="28"/>
                </a:cxn>
                <a:cxn ang="0">
                  <a:pos x="0" y="25"/>
                </a:cxn>
                <a:cxn ang="0">
                  <a:pos x="2" y="16"/>
                </a:cxn>
                <a:cxn ang="0">
                  <a:pos x="5" y="11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10" y="8"/>
                </a:cxn>
                <a:cxn ang="0">
                  <a:pos x="10" y="5"/>
                </a:cxn>
                <a:cxn ang="0">
                  <a:pos x="13" y="0"/>
                </a:cxn>
                <a:cxn ang="0">
                  <a:pos x="16" y="0"/>
                </a:cxn>
                <a:cxn ang="0">
                  <a:pos x="17" y="4"/>
                </a:cxn>
                <a:cxn ang="0">
                  <a:pos x="16" y="10"/>
                </a:cxn>
                <a:cxn ang="0">
                  <a:pos x="15" y="11"/>
                </a:cxn>
                <a:cxn ang="0">
                  <a:pos x="13" y="11"/>
                </a:cxn>
                <a:cxn ang="0">
                  <a:pos x="13" y="13"/>
                </a:cxn>
                <a:cxn ang="0">
                  <a:pos x="10" y="15"/>
                </a:cxn>
                <a:cxn ang="0">
                  <a:pos x="12" y="16"/>
                </a:cxn>
                <a:cxn ang="0">
                  <a:pos x="10" y="20"/>
                </a:cxn>
                <a:cxn ang="0">
                  <a:pos x="12" y="23"/>
                </a:cxn>
              </a:cxnLst>
              <a:rect l="0" t="0" r="r" b="b"/>
              <a:pathLst>
                <a:path w="17" h="30">
                  <a:moveTo>
                    <a:pt x="12" y="23"/>
                  </a:moveTo>
                  <a:lnTo>
                    <a:pt x="10" y="23"/>
                  </a:lnTo>
                  <a:lnTo>
                    <a:pt x="9" y="26"/>
                  </a:lnTo>
                  <a:lnTo>
                    <a:pt x="5" y="30"/>
                  </a:lnTo>
                  <a:lnTo>
                    <a:pt x="4" y="29"/>
                  </a:lnTo>
                  <a:lnTo>
                    <a:pt x="1" y="28"/>
                  </a:lnTo>
                  <a:lnTo>
                    <a:pt x="0" y="25"/>
                  </a:lnTo>
                  <a:lnTo>
                    <a:pt x="2" y="16"/>
                  </a:lnTo>
                  <a:lnTo>
                    <a:pt x="5" y="11"/>
                  </a:lnTo>
                  <a:lnTo>
                    <a:pt x="7" y="9"/>
                  </a:lnTo>
                  <a:lnTo>
                    <a:pt x="7" y="8"/>
                  </a:lnTo>
                  <a:lnTo>
                    <a:pt x="10" y="8"/>
                  </a:lnTo>
                  <a:lnTo>
                    <a:pt x="10" y="5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7" y="4"/>
                  </a:lnTo>
                  <a:lnTo>
                    <a:pt x="16" y="10"/>
                  </a:lnTo>
                  <a:lnTo>
                    <a:pt x="15" y="11"/>
                  </a:lnTo>
                  <a:lnTo>
                    <a:pt x="13" y="11"/>
                  </a:lnTo>
                  <a:lnTo>
                    <a:pt x="13" y="13"/>
                  </a:lnTo>
                  <a:lnTo>
                    <a:pt x="10" y="15"/>
                  </a:lnTo>
                  <a:lnTo>
                    <a:pt x="12" y="16"/>
                  </a:lnTo>
                  <a:lnTo>
                    <a:pt x="10" y="20"/>
                  </a:lnTo>
                  <a:lnTo>
                    <a:pt x="12" y="23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5" name="Freeform 1334" descr="30%"/>
            <p:cNvSpPr>
              <a:spLocks/>
            </p:cNvSpPr>
            <p:nvPr/>
          </p:nvSpPr>
          <p:spPr bwMode="auto">
            <a:xfrm>
              <a:off x="5366335" y="6426361"/>
              <a:ext cx="5845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6" name="Freeform 1335" descr="30%"/>
            <p:cNvSpPr>
              <a:spLocks/>
            </p:cNvSpPr>
            <p:nvPr/>
          </p:nvSpPr>
          <p:spPr bwMode="auto">
            <a:xfrm>
              <a:off x="5354639" y="643157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7" name="Freeform 1336" descr="30%"/>
            <p:cNvSpPr>
              <a:spLocks/>
            </p:cNvSpPr>
            <p:nvPr/>
          </p:nvSpPr>
          <p:spPr bwMode="auto">
            <a:xfrm>
              <a:off x="5313724" y="6426361"/>
              <a:ext cx="0" cy="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2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8" name="Freeform 1337" descr="30%"/>
            <p:cNvSpPr>
              <a:spLocks/>
            </p:cNvSpPr>
            <p:nvPr/>
          </p:nvSpPr>
          <p:spPr bwMode="auto">
            <a:xfrm>
              <a:off x="5307873" y="6295993"/>
              <a:ext cx="5845" cy="1042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2" y="1"/>
                </a:cxn>
                <a:cxn ang="0">
                  <a:pos x="3" y="5"/>
                </a:cxn>
                <a:cxn ang="0">
                  <a:pos x="2" y="8"/>
                </a:cxn>
                <a:cxn ang="0">
                  <a:pos x="1" y="15"/>
                </a:cxn>
                <a:cxn ang="0">
                  <a:pos x="0" y="13"/>
                </a:cxn>
                <a:cxn ang="0">
                  <a:pos x="1" y="12"/>
                </a:cxn>
                <a:cxn ang="0">
                  <a:pos x="0" y="8"/>
                </a:cxn>
                <a:cxn ang="0">
                  <a:pos x="1" y="0"/>
                </a:cxn>
              </a:cxnLst>
              <a:rect l="0" t="0" r="r" b="b"/>
              <a:pathLst>
                <a:path w="3" h="15">
                  <a:moveTo>
                    <a:pt x="1" y="0"/>
                  </a:moveTo>
                  <a:lnTo>
                    <a:pt x="2" y="1"/>
                  </a:lnTo>
                  <a:lnTo>
                    <a:pt x="3" y="5"/>
                  </a:lnTo>
                  <a:lnTo>
                    <a:pt x="2" y="8"/>
                  </a:lnTo>
                  <a:lnTo>
                    <a:pt x="1" y="15"/>
                  </a:lnTo>
                  <a:lnTo>
                    <a:pt x="0" y="13"/>
                  </a:lnTo>
                  <a:lnTo>
                    <a:pt x="1" y="12"/>
                  </a:lnTo>
                  <a:lnTo>
                    <a:pt x="0" y="8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9" name="Freeform 1338" descr="30%"/>
            <p:cNvSpPr>
              <a:spLocks/>
            </p:cNvSpPr>
            <p:nvPr/>
          </p:nvSpPr>
          <p:spPr bwMode="auto">
            <a:xfrm>
              <a:off x="5296184" y="6666239"/>
              <a:ext cx="5845" cy="521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1"/>
                </a:cxn>
                <a:cxn ang="0">
                  <a:pos x="3" y="5"/>
                </a:cxn>
                <a:cxn ang="0">
                  <a:pos x="2" y="6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2" y="0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lnTo>
                    <a:pt x="4" y="1"/>
                  </a:lnTo>
                  <a:lnTo>
                    <a:pt x="3" y="5"/>
                  </a:lnTo>
                  <a:lnTo>
                    <a:pt x="2" y="6"/>
                  </a:ln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70" name="Freeform 1339" descr="30%"/>
            <p:cNvSpPr>
              <a:spLocks/>
            </p:cNvSpPr>
            <p:nvPr/>
          </p:nvSpPr>
          <p:spPr bwMode="auto">
            <a:xfrm>
              <a:off x="5296184" y="6264705"/>
              <a:ext cx="0" cy="0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2" y="7"/>
                </a:cxn>
                <a:cxn ang="0">
                  <a:pos x="0" y="7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1" y="1"/>
                </a:cxn>
              </a:cxnLst>
              <a:rect l="0" t="0" r="r" b="b"/>
              <a:pathLst>
                <a:path w="2" h="7">
                  <a:moveTo>
                    <a:pt x="1" y="1"/>
                  </a:moveTo>
                  <a:lnTo>
                    <a:pt x="2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71" name="Freeform 1340" descr="30%"/>
            <p:cNvSpPr>
              <a:spLocks/>
            </p:cNvSpPr>
            <p:nvPr/>
          </p:nvSpPr>
          <p:spPr bwMode="auto">
            <a:xfrm>
              <a:off x="5296184" y="6269919"/>
              <a:ext cx="11691" cy="41718"/>
            </a:xfrm>
            <a:custGeom>
              <a:avLst/>
              <a:gdLst/>
              <a:ahLst/>
              <a:cxnLst>
                <a:cxn ang="0">
                  <a:pos x="16" y="25"/>
                </a:cxn>
                <a:cxn ang="0">
                  <a:pos x="14" y="25"/>
                </a:cxn>
                <a:cxn ang="0">
                  <a:pos x="12" y="29"/>
                </a:cxn>
                <a:cxn ang="0">
                  <a:pos x="10" y="36"/>
                </a:cxn>
                <a:cxn ang="0">
                  <a:pos x="12" y="37"/>
                </a:cxn>
                <a:cxn ang="0">
                  <a:pos x="13" y="38"/>
                </a:cxn>
                <a:cxn ang="0">
                  <a:pos x="15" y="31"/>
                </a:cxn>
                <a:cxn ang="0">
                  <a:pos x="18" y="32"/>
                </a:cxn>
                <a:cxn ang="0">
                  <a:pos x="18" y="38"/>
                </a:cxn>
                <a:cxn ang="0">
                  <a:pos x="20" y="38"/>
                </a:cxn>
                <a:cxn ang="0">
                  <a:pos x="18" y="41"/>
                </a:cxn>
                <a:cxn ang="0">
                  <a:pos x="20" y="43"/>
                </a:cxn>
                <a:cxn ang="0">
                  <a:pos x="16" y="42"/>
                </a:cxn>
                <a:cxn ang="0">
                  <a:pos x="16" y="44"/>
                </a:cxn>
                <a:cxn ang="0">
                  <a:pos x="15" y="52"/>
                </a:cxn>
                <a:cxn ang="0">
                  <a:pos x="15" y="55"/>
                </a:cxn>
                <a:cxn ang="0">
                  <a:pos x="14" y="59"/>
                </a:cxn>
                <a:cxn ang="0">
                  <a:pos x="14" y="63"/>
                </a:cxn>
                <a:cxn ang="0">
                  <a:pos x="15" y="62"/>
                </a:cxn>
                <a:cxn ang="0">
                  <a:pos x="16" y="64"/>
                </a:cxn>
                <a:cxn ang="0">
                  <a:pos x="16" y="65"/>
                </a:cxn>
                <a:cxn ang="0">
                  <a:pos x="17" y="68"/>
                </a:cxn>
                <a:cxn ang="0">
                  <a:pos x="20" y="67"/>
                </a:cxn>
                <a:cxn ang="0">
                  <a:pos x="21" y="68"/>
                </a:cxn>
                <a:cxn ang="0">
                  <a:pos x="20" y="73"/>
                </a:cxn>
                <a:cxn ang="0">
                  <a:pos x="20" y="79"/>
                </a:cxn>
                <a:cxn ang="0">
                  <a:pos x="18" y="80"/>
                </a:cxn>
                <a:cxn ang="0">
                  <a:pos x="16" y="77"/>
                </a:cxn>
                <a:cxn ang="0">
                  <a:pos x="15" y="73"/>
                </a:cxn>
                <a:cxn ang="0">
                  <a:pos x="13" y="72"/>
                </a:cxn>
                <a:cxn ang="0">
                  <a:pos x="12" y="69"/>
                </a:cxn>
                <a:cxn ang="0">
                  <a:pos x="9" y="70"/>
                </a:cxn>
                <a:cxn ang="0">
                  <a:pos x="8" y="67"/>
                </a:cxn>
                <a:cxn ang="0">
                  <a:pos x="6" y="68"/>
                </a:cxn>
                <a:cxn ang="0">
                  <a:pos x="3" y="68"/>
                </a:cxn>
                <a:cxn ang="0">
                  <a:pos x="2" y="70"/>
                </a:cxn>
                <a:cxn ang="0">
                  <a:pos x="0" y="70"/>
                </a:cxn>
                <a:cxn ang="0">
                  <a:pos x="0" y="67"/>
                </a:cxn>
                <a:cxn ang="0">
                  <a:pos x="1" y="63"/>
                </a:cxn>
                <a:cxn ang="0">
                  <a:pos x="2" y="55"/>
                </a:cxn>
                <a:cxn ang="0">
                  <a:pos x="1" y="53"/>
                </a:cxn>
                <a:cxn ang="0">
                  <a:pos x="3" y="52"/>
                </a:cxn>
                <a:cxn ang="0">
                  <a:pos x="5" y="51"/>
                </a:cxn>
                <a:cxn ang="0">
                  <a:pos x="5" y="47"/>
                </a:cxn>
                <a:cxn ang="0">
                  <a:pos x="3" y="44"/>
                </a:cxn>
                <a:cxn ang="0">
                  <a:pos x="0" y="42"/>
                </a:cxn>
                <a:cxn ang="0">
                  <a:pos x="1" y="41"/>
                </a:cxn>
                <a:cxn ang="0">
                  <a:pos x="2" y="36"/>
                </a:cxn>
                <a:cxn ang="0">
                  <a:pos x="6" y="28"/>
                </a:cxn>
                <a:cxn ang="0">
                  <a:pos x="6" y="25"/>
                </a:cxn>
                <a:cxn ang="0">
                  <a:pos x="1" y="26"/>
                </a:cxn>
                <a:cxn ang="0">
                  <a:pos x="0" y="25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9" y="3"/>
                </a:cxn>
                <a:cxn ang="0">
                  <a:pos x="10" y="2"/>
                </a:cxn>
                <a:cxn ang="0">
                  <a:pos x="13" y="2"/>
                </a:cxn>
                <a:cxn ang="0">
                  <a:pos x="14" y="7"/>
                </a:cxn>
                <a:cxn ang="0">
                  <a:pos x="17" y="15"/>
                </a:cxn>
                <a:cxn ang="0">
                  <a:pos x="20" y="15"/>
                </a:cxn>
                <a:cxn ang="0">
                  <a:pos x="18" y="22"/>
                </a:cxn>
                <a:cxn ang="0">
                  <a:pos x="16" y="25"/>
                </a:cxn>
              </a:cxnLst>
              <a:rect l="0" t="0" r="r" b="b"/>
              <a:pathLst>
                <a:path w="21" h="80">
                  <a:moveTo>
                    <a:pt x="16" y="25"/>
                  </a:moveTo>
                  <a:lnTo>
                    <a:pt x="14" y="25"/>
                  </a:lnTo>
                  <a:lnTo>
                    <a:pt x="12" y="29"/>
                  </a:lnTo>
                  <a:lnTo>
                    <a:pt x="10" y="36"/>
                  </a:lnTo>
                  <a:lnTo>
                    <a:pt x="12" y="37"/>
                  </a:lnTo>
                  <a:lnTo>
                    <a:pt x="13" y="38"/>
                  </a:lnTo>
                  <a:lnTo>
                    <a:pt x="15" y="31"/>
                  </a:lnTo>
                  <a:lnTo>
                    <a:pt x="18" y="32"/>
                  </a:lnTo>
                  <a:lnTo>
                    <a:pt x="18" y="38"/>
                  </a:lnTo>
                  <a:lnTo>
                    <a:pt x="20" y="38"/>
                  </a:lnTo>
                  <a:lnTo>
                    <a:pt x="18" y="41"/>
                  </a:lnTo>
                  <a:lnTo>
                    <a:pt x="20" y="43"/>
                  </a:lnTo>
                  <a:lnTo>
                    <a:pt x="16" y="42"/>
                  </a:lnTo>
                  <a:lnTo>
                    <a:pt x="16" y="44"/>
                  </a:lnTo>
                  <a:lnTo>
                    <a:pt x="15" y="52"/>
                  </a:lnTo>
                  <a:lnTo>
                    <a:pt x="15" y="55"/>
                  </a:lnTo>
                  <a:lnTo>
                    <a:pt x="14" y="59"/>
                  </a:lnTo>
                  <a:lnTo>
                    <a:pt x="14" y="63"/>
                  </a:lnTo>
                  <a:lnTo>
                    <a:pt x="15" y="62"/>
                  </a:lnTo>
                  <a:lnTo>
                    <a:pt x="16" y="64"/>
                  </a:lnTo>
                  <a:lnTo>
                    <a:pt x="16" y="65"/>
                  </a:lnTo>
                  <a:lnTo>
                    <a:pt x="17" y="68"/>
                  </a:lnTo>
                  <a:lnTo>
                    <a:pt x="20" y="67"/>
                  </a:lnTo>
                  <a:lnTo>
                    <a:pt x="21" y="68"/>
                  </a:lnTo>
                  <a:lnTo>
                    <a:pt x="20" y="73"/>
                  </a:lnTo>
                  <a:lnTo>
                    <a:pt x="20" y="79"/>
                  </a:lnTo>
                  <a:lnTo>
                    <a:pt x="18" y="80"/>
                  </a:lnTo>
                  <a:lnTo>
                    <a:pt x="16" y="77"/>
                  </a:lnTo>
                  <a:lnTo>
                    <a:pt x="15" y="73"/>
                  </a:lnTo>
                  <a:lnTo>
                    <a:pt x="13" y="72"/>
                  </a:lnTo>
                  <a:lnTo>
                    <a:pt x="12" y="69"/>
                  </a:lnTo>
                  <a:lnTo>
                    <a:pt x="9" y="70"/>
                  </a:lnTo>
                  <a:lnTo>
                    <a:pt x="8" y="67"/>
                  </a:lnTo>
                  <a:lnTo>
                    <a:pt x="6" y="68"/>
                  </a:lnTo>
                  <a:lnTo>
                    <a:pt x="3" y="68"/>
                  </a:lnTo>
                  <a:lnTo>
                    <a:pt x="2" y="70"/>
                  </a:lnTo>
                  <a:lnTo>
                    <a:pt x="0" y="70"/>
                  </a:lnTo>
                  <a:lnTo>
                    <a:pt x="0" y="67"/>
                  </a:lnTo>
                  <a:lnTo>
                    <a:pt x="1" y="63"/>
                  </a:lnTo>
                  <a:lnTo>
                    <a:pt x="2" y="55"/>
                  </a:lnTo>
                  <a:lnTo>
                    <a:pt x="1" y="53"/>
                  </a:lnTo>
                  <a:lnTo>
                    <a:pt x="3" y="52"/>
                  </a:lnTo>
                  <a:lnTo>
                    <a:pt x="5" y="51"/>
                  </a:lnTo>
                  <a:lnTo>
                    <a:pt x="5" y="47"/>
                  </a:lnTo>
                  <a:lnTo>
                    <a:pt x="3" y="44"/>
                  </a:lnTo>
                  <a:lnTo>
                    <a:pt x="0" y="42"/>
                  </a:lnTo>
                  <a:lnTo>
                    <a:pt x="1" y="41"/>
                  </a:lnTo>
                  <a:lnTo>
                    <a:pt x="2" y="36"/>
                  </a:lnTo>
                  <a:lnTo>
                    <a:pt x="6" y="28"/>
                  </a:lnTo>
                  <a:lnTo>
                    <a:pt x="6" y="25"/>
                  </a:lnTo>
                  <a:lnTo>
                    <a:pt x="1" y="26"/>
                  </a:lnTo>
                  <a:lnTo>
                    <a:pt x="0" y="25"/>
                  </a:lnTo>
                  <a:lnTo>
                    <a:pt x="2" y="1"/>
                  </a:lnTo>
                  <a:lnTo>
                    <a:pt x="6" y="0"/>
                  </a:lnTo>
                  <a:lnTo>
                    <a:pt x="9" y="3"/>
                  </a:lnTo>
                  <a:lnTo>
                    <a:pt x="10" y="2"/>
                  </a:lnTo>
                  <a:lnTo>
                    <a:pt x="13" y="2"/>
                  </a:lnTo>
                  <a:lnTo>
                    <a:pt x="14" y="7"/>
                  </a:lnTo>
                  <a:lnTo>
                    <a:pt x="17" y="15"/>
                  </a:lnTo>
                  <a:lnTo>
                    <a:pt x="20" y="15"/>
                  </a:lnTo>
                  <a:lnTo>
                    <a:pt x="18" y="22"/>
                  </a:lnTo>
                  <a:lnTo>
                    <a:pt x="16" y="25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72" name="Freeform 1341" descr="30%"/>
            <p:cNvSpPr>
              <a:spLocks/>
            </p:cNvSpPr>
            <p:nvPr/>
          </p:nvSpPr>
          <p:spPr bwMode="auto">
            <a:xfrm>
              <a:off x="5290339" y="6353355"/>
              <a:ext cx="0" cy="5215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" y="2"/>
                </a:cxn>
              </a:cxnLst>
              <a:rect l="0" t="0" r="r" b="b"/>
              <a:pathLst>
                <a:path w="1" h="5">
                  <a:moveTo>
                    <a:pt x="1" y="2"/>
                  </a:moveTo>
                  <a:lnTo>
                    <a:pt x="1" y="5"/>
                  </a:lnTo>
                  <a:lnTo>
                    <a:pt x="0" y="5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73" name="Freeform 1342" descr="30%"/>
            <p:cNvSpPr>
              <a:spLocks/>
            </p:cNvSpPr>
            <p:nvPr/>
          </p:nvSpPr>
          <p:spPr bwMode="auto">
            <a:xfrm>
              <a:off x="5284493" y="6358570"/>
              <a:ext cx="5845" cy="5215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0" y="10"/>
                </a:cxn>
                <a:cxn ang="0">
                  <a:pos x="1" y="5"/>
                </a:cxn>
                <a:cxn ang="0">
                  <a:pos x="2" y="5"/>
                </a:cxn>
                <a:cxn ang="0">
                  <a:pos x="5" y="0"/>
                </a:cxn>
                <a:cxn ang="0">
                  <a:pos x="7" y="2"/>
                </a:cxn>
                <a:cxn ang="0">
                  <a:pos x="7" y="7"/>
                </a:cxn>
                <a:cxn ang="0">
                  <a:pos x="5" y="9"/>
                </a:cxn>
                <a:cxn ang="0">
                  <a:pos x="6" y="10"/>
                </a:cxn>
                <a:cxn ang="0">
                  <a:pos x="6" y="12"/>
                </a:cxn>
                <a:cxn ang="0">
                  <a:pos x="3" y="12"/>
                </a:cxn>
                <a:cxn ang="0">
                  <a:pos x="2" y="10"/>
                </a:cxn>
              </a:cxnLst>
              <a:rect l="0" t="0" r="r" b="b"/>
              <a:pathLst>
                <a:path w="7" h="12">
                  <a:moveTo>
                    <a:pt x="2" y="10"/>
                  </a:moveTo>
                  <a:lnTo>
                    <a:pt x="0" y="10"/>
                  </a:lnTo>
                  <a:lnTo>
                    <a:pt x="1" y="5"/>
                  </a:lnTo>
                  <a:lnTo>
                    <a:pt x="2" y="5"/>
                  </a:lnTo>
                  <a:lnTo>
                    <a:pt x="5" y="0"/>
                  </a:lnTo>
                  <a:lnTo>
                    <a:pt x="7" y="2"/>
                  </a:lnTo>
                  <a:lnTo>
                    <a:pt x="7" y="7"/>
                  </a:lnTo>
                  <a:lnTo>
                    <a:pt x="5" y="9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3" y="12"/>
                  </a:lnTo>
                  <a:lnTo>
                    <a:pt x="2" y="1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74" name="Freeform 1343" descr="30%"/>
            <p:cNvSpPr>
              <a:spLocks/>
            </p:cNvSpPr>
            <p:nvPr/>
          </p:nvSpPr>
          <p:spPr bwMode="auto">
            <a:xfrm>
              <a:off x="5249418" y="6666239"/>
              <a:ext cx="40921" cy="10429"/>
            </a:xfrm>
            <a:custGeom>
              <a:avLst/>
              <a:gdLst/>
              <a:ahLst/>
              <a:cxnLst>
                <a:cxn ang="0">
                  <a:pos x="5" y="22"/>
                </a:cxn>
                <a:cxn ang="0">
                  <a:pos x="1" y="21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1"/>
                </a:cxn>
                <a:cxn ang="0">
                  <a:pos x="2" y="11"/>
                </a:cxn>
                <a:cxn ang="0">
                  <a:pos x="2" y="4"/>
                </a:cxn>
                <a:cxn ang="0">
                  <a:pos x="5" y="5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0" y="0"/>
                </a:cxn>
                <a:cxn ang="0">
                  <a:pos x="11" y="3"/>
                </a:cxn>
                <a:cxn ang="0">
                  <a:pos x="16" y="4"/>
                </a:cxn>
                <a:cxn ang="0">
                  <a:pos x="16" y="7"/>
                </a:cxn>
                <a:cxn ang="0">
                  <a:pos x="21" y="10"/>
                </a:cxn>
                <a:cxn ang="0">
                  <a:pos x="29" y="9"/>
                </a:cxn>
                <a:cxn ang="0">
                  <a:pos x="30" y="6"/>
                </a:cxn>
                <a:cxn ang="0">
                  <a:pos x="33" y="9"/>
                </a:cxn>
                <a:cxn ang="0">
                  <a:pos x="36" y="6"/>
                </a:cxn>
                <a:cxn ang="0">
                  <a:pos x="37" y="4"/>
                </a:cxn>
                <a:cxn ang="0">
                  <a:pos x="38" y="3"/>
                </a:cxn>
                <a:cxn ang="0">
                  <a:pos x="38" y="1"/>
                </a:cxn>
                <a:cxn ang="0">
                  <a:pos x="41" y="0"/>
                </a:cxn>
                <a:cxn ang="0">
                  <a:pos x="44" y="3"/>
                </a:cxn>
                <a:cxn ang="0">
                  <a:pos x="43" y="7"/>
                </a:cxn>
                <a:cxn ang="0">
                  <a:pos x="44" y="11"/>
                </a:cxn>
                <a:cxn ang="0">
                  <a:pos x="44" y="15"/>
                </a:cxn>
                <a:cxn ang="0">
                  <a:pos x="43" y="15"/>
                </a:cxn>
                <a:cxn ang="0">
                  <a:pos x="41" y="11"/>
                </a:cxn>
                <a:cxn ang="0">
                  <a:pos x="40" y="12"/>
                </a:cxn>
                <a:cxn ang="0">
                  <a:pos x="40" y="14"/>
                </a:cxn>
                <a:cxn ang="0">
                  <a:pos x="39" y="15"/>
                </a:cxn>
                <a:cxn ang="0">
                  <a:pos x="38" y="14"/>
                </a:cxn>
                <a:cxn ang="0">
                  <a:pos x="37" y="15"/>
                </a:cxn>
                <a:cxn ang="0">
                  <a:pos x="36" y="15"/>
                </a:cxn>
                <a:cxn ang="0">
                  <a:pos x="34" y="16"/>
                </a:cxn>
                <a:cxn ang="0">
                  <a:pos x="33" y="16"/>
                </a:cxn>
                <a:cxn ang="0">
                  <a:pos x="33" y="21"/>
                </a:cxn>
                <a:cxn ang="0">
                  <a:pos x="28" y="20"/>
                </a:cxn>
                <a:cxn ang="0">
                  <a:pos x="26" y="25"/>
                </a:cxn>
                <a:cxn ang="0">
                  <a:pos x="23" y="27"/>
                </a:cxn>
                <a:cxn ang="0">
                  <a:pos x="20" y="27"/>
                </a:cxn>
                <a:cxn ang="0">
                  <a:pos x="18" y="26"/>
                </a:cxn>
                <a:cxn ang="0">
                  <a:pos x="15" y="27"/>
                </a:cxn>
                <a:cxn ang="0">
                  <a:pos x="13" y="25"/>
                </a:cxn>
                <a:cxn ang="0">
                  <a:pos x="10" y="25"/>
                </a:cxn>
                <a:cxn ang="0">
                  <a:pos x="8" y="22"/>
                </a:cxn>
                <a:cxn ang="0">
                  <a:pos x="5" y="22"/>
                </a:cxn>
              </a:cxnLst>
              <a:rect l="0" t="0" r="r" b="b"/>
              <a:pathLst>
                <a:path w="44" h="27">
                  <a:moveTo>
                    <a:pt x="5" y="22"/>
                  </a:move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2" y="4"/>
                  </a:lnTo>
                  <a:lnTo>
                    <a:pt x="5" y="5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11" y="3"/>
                  </a:lnTo>
                  <a:lnTo>
                    <a:pt x="16" y="4"/>
                  </a:lnTo>
                  <a:lnTo>
                    <a:pt x="16" y="7"/>
                  </a:lnTo>
                  <a:lnTo>
                    <a:pt x="21" y="10"/>
                  </a:lnTo>
                  <a:lnTo>
                    <a:pt x="29" y="9"/>
                  </a:lnTo>
                  <a:lnTo>
                    <a:pt x="30" y="6"/>
                  </a:lnTo>
                  <a:lnTo>
                    <a:pt x="33" y="9"/>
                  </a:lnTo>
                  <a:lnTo>
                    <a:pt x="36" y="6"/>
                  </a:lnTo>
                  <a:lnTo>
                    <a:pt x="37" y="4"/>
                  </a:lnTo>
                  <a:lnTo>
                    <a:pt x="38" y="3"/>
                  </a:lnTo>
                  <a:lnTo>
                    <a:pt x="38" y="1"/>
                  </a:lnTo>
                  <a:lnTo>
                    <a:pt x="41" y="0"/>
                  </a:lnTo>
                  <a:lnTo>
                    <a:pt x="44" y="3"/>
                  </a:lnTo>
                  <a:lnTo>
                    <a:pt x="43" y="7"/>
                  </a:lnTo>
                  <a:lnTo>
                    <a:pt x="44" y="11"/>
                  </a:lnTo>
                  <a:lnTo>
                    <a:pt x="44" y="15"/>
                  </a:lnTo>
                  <a:lnTo>
                    <a:pt x="43" y="15"/>
                  </a:lnTo>
                  <a:lnTo>
                    <a:pt x="41" y="11"/>
                  </a:lnTo>
                  <a:lnTo>
                    <a:pt x="40" y="12"/>
                  </a:lnTo>
                  <a:lnTo>
                    <a:pt x="40" y="14"/>
                  </a:lnTo>
                  <a:lnTo>
                    <a:pt x="39" y="15"/>
                  </a:lnTo>
                  <a:lnTo>
                    <a:pt x="38" y="14"/>
                  </a:lnTo>
                  <a:lnTo>
                    <a:pt x="37" y="15"/>
                  </a:lnTo>
                  <a:lnTo>
                    <a:pt x="36" y="15"/>
                  </a:lnTo>
                  <a:lnTo>
                    <a:pt x="34" y="16"/>
                  </a:lnTo>
                  <a:lnTo>
                    <a:pt x="33" y="16"/>
                  </a:lnTo>
                  <a:lnTo>
                    <a:pt x="33" y="21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3" y="27"/>
                  </a:lnTo>
                  <a:lnTo>
                    <a:pt x="20" y="27"/>
                  </a:lnTo>
                  <a:lnTo>
                    <a:pt x="18" y="26"/>
                  </a:lnTo>
                  <a:lnTo>
                    <a:pt x="15" y="27"/>
                  </a:lnTo>
                  <a:lnTo>
                    <a:pt x="13" y="25"/>
                  </a:lnTo>
                  <a:lnTo>
                    <a:pt x="10" y="25"/>
                  </a:lnTo>
                  <a:lnTo>
                    <a:pt x="8" y="22"/>
                  </a:lnTo>
                  <a:lnTo>
                    <a:pt x="5" y="2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75" name="Freeform 1344" descr="30%"/>
            <p:cNvSpPr>
              <a:spLocks/>
            </p:cNvSpPr>
            <p:nvPr/>
          </p:nvSpPr>
          <p:spPr bwMode="auto">
            <a:xfrm>
              <a:off x="5161737" y="5972680"/>
              <a:ext cx="5845" cy="5215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1" y="4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4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76" name="Freeform 1345" descr="30%"/>
            <p:cNvSpPr>
              <a:spLocks/>
            </p:cNvSpPr>
            <p:nvPr/>
          </p:nvSpPr>
          <p:spPr bwMode="auto">
            <a:xfrm>
              <a:off x="4927908" y="6134337"/>
              <a:ext cx="0" cy="521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1" y="0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77" name="Freeform 1346" descr="30%"/>
            <p:cNvSpPr>
              <a:spLocks/>
            </p:cNvSpPr>
            <p:nvPr/>
          </p:nvSpPr>
          <p:spPr bwMode="auto">
            <a:xfrm>
              <a:off x="4857762" y="6103048"/>
              <a:ext cx="46766" cy="46933"/>
            </a:xfrm>
            <a:custGeom>
              <a:avLst/>
              <a:gdLst/>
              <a:ahLst/>
              <a:cxnLst>
                <a:cxn ang="0">
                  <a:pos x="48" y="37"/>
                </a:cxn>
                <a:cxn ang="0">
                  <a:pos x="50" y="43"/>
                </a:cxn>
                <a:cxn ang="0">
                  <a:pos x="46" y="48"/>
                </a:cxn>
                <a:cxn ang="0">
                  <a:pos x="46" y="61"/>
                </a:cxn>
                <a:cxn ang="0">
                  <a:pos x="48" y="70"/>
                </a:cxn>
                <a:cxn ang="0">
                  <a:pos x="48" y="75"/>
                </a:cxn>
                <a:cxn ang="0">
                  <a:pos x="46" y="75"/>
                </a:cxn>
                <a:cxn ang="0">
                  <a:pos x="44" y="67"/>
                </a:cxn>
                <a:cxn ang="0">
                  <a:pos x="41" y="63"/>
                </a:cxn>
                <a:cxn ang="0">
                  <a:pos x="39" y="58"/>
                </a:cxn>
                <a:cxn ang="0">
                  <a:pos x="38" y="67"/>
                </a:cxn>
                <a:cxn ang="0">
                  <a:pos x="31" y="59"/>
                </a:cxn>
                <a:cxn ang="0">
                  <a:pos x="33" y="49"/>
                </a:cxn>
                <a:cxn ang="0">
                  <a:pos x="29" y="51"/>
                </a:cxn>
                <a:cxn ang="0">
                  <a:pos x="24" y="53"/>
                </a:cxn>
                <a:cxn ang="0">
                  <a:pos x="23" y="61"/>
                </a:cxn>
                <a:cxn ang="0">
                  <a:pos x="20" y="53"/>
                </a:cxn>
                <a:cxn ang="0">
                  <a:pos x="18" y="48"/>
                </a:cxn>
                <a:cxn ang="0">
                  <a:pos x="18" y="46"/>
                </a:cxn>
                <a:cxn ang="0">
                  <a:pos x="16" y="48"/>
                </a:cxn>
                <a:cxn ang="0">
                  <a:pos x="15" y="56"/>
                </a:cxn>
                <a:cxn ang="0">
                  <a:pos x="12" y="53"/>
                </a:cxn>
                <a:cxn ang="0">
                  <a:pos x="12" y="49"/>
                </a:cxn>
                <a:cxn ang="0">
                  <a:pos x="8" y="41"/>
                </a:cxn>
                <a:cxn ang="0">
                  <a:pos x="5" y="48"/>
                </a:cxn>
                <a:cxn ang="0">
                  <a:pos x="0" y="46"/>
                </a:cxn>
                <a:cxn ang="0">
                  <a:pos x="0" y="36"/>
                </a:cxn>
                <a:cxn ang="0">
                  <a:pos x="5" y="35"/>
                </a:cxn>
                <a:cxn ang="0">
                  <a:pos x="7" y="32"/>
                </a:cxn>
                <a:cxn ang="0">
                  <a:pos x="8" y="30"/>
                </a:cxn>
                <a:cxn ang="0">
                  <a:pos x="12" y="27"/>
                </a:cxn>
                <a:cxn ang="0">
                  <a:pos x="14" y="22"/>
                </a:cxn>
                <a:cxn ang="0">
                  <a:pos x="15" y="25"/>
                </a:cxn>
                <a:cxn ang="0">
                  <a:pos x="17" y="18"/>
                </a:cxn>
                <a:cxn ang="0">
                  <a:pos x="20" y="25"/>
                </a:cxn>
                <a:cxn ang="0">
                  <a:pos x="23" y="18"/>
                </a:cxn>
                <a:cxn ang="0">
                  <a:pos x="22" y="15"/>
                </a:cxn>
                <a:cxn ang="0">
                  <a:pos x="23" y="5"/>
                </a:cxn>
                <a:cxn ang="0">
                  <a:pos x="24" y="7"/>
                </a:cxn>
                <a:cxn ang="0">
                  <a:pos x="28" y="0"/>
                </a:cxn>
                <a:cxn ang="0">
                  <a:pos x="30" y="1"/>
                </a:cxn>
                <a:cxn ang="0">
                  <a:pos x="36" y="10"/>
                </a:cxn>
                <a:cxn ang="0">
                  <a:pos x="39" y="15"/>
                </a:cxn>
                <a:cxn ang="0">
                  <a:pos x="40" y="17"/>
                </a:cxn>
                <a:cxn ang="0">
                  <a:pos x="43" y="18"/>
                </a:cxn>
                <a:cxn ang="0">
                  <a:pos x="46" y="23"/>
                </a:cxn>
                <a:cxn ang="0">
                  <a:pos x="48" y="27"/>
                </a:cxn>
                <a:cxn ang="0">
                  <a:pos x="52" y="27"/>
                </a:cxn>
                <a:cxn ang="0">
                  <a:pos x="54" y="33"/>
                </a:cxn>
                <a:cxn ang="0">
                  <a:pos x="51" y="33"/>
                </a:cxn>
                <a:cxn ang="0">
                  <a:pos x="48" y="35"/>
                </a:cxn>
              </a:cxnLst>
              <a:rect l="0" t="0" r="r" b="b"/>
              <a:pathLst>
                <a:path w="54" h="77">
                  <a:moveTo>
                    <a:pt x="48" y="35"/>
                  </a:moveTo>
                  <a:lnTo>
                    <a:pt x="48" y="37"/>
                  </a:lnTo>
                  <a:lnTo>
                    <a:pt x="47" y="37"/>
                  </a:lnTo>
                  <a:lnTo>
                    <a:pt x="50" y="43"/>
                  </a:lnTo>
                  <a:lnTo>
                    <a:pt x="48" y="48"/>
                  </a:lnTo>
                  <a:lnTo>
                    <a:pt x="46" y="48"/>
                  </a:lnTo>
                  <a:lnTo>
                    <a:pt x="47" y="52"/>
                  </a:lnTo>
                  <a:lnTo>
                    <a:pt x="46" y="61"/>
                  </a:lnTo>
                  <a:lnTo>
                    <a:pt x="46" y="68"/>
                  </a:lnTo>
                  <a:lnTo>
                    <a:pt x="48" y="70"/>
                  </a:lnTo>
                  <a:lnTo>
                    <a:pt x="47" y="73"/>
                  </a:lnTo>
                  <a:lnTo>
                    <a:pt x="48" y="75"/>
                  </a:lnTo>
                  <a:lnTo>
                    <a:pt x="47" y="77"/>
                  </a:lnTo>
                  <a:lnTo>
                    <a:pt x="46" y="75"/>
                  </a:lnTo>
                  <a:lnTo>
                    <a:pt x="44" y="70"/>
                  </a:lnTo>
                  <a:lnTo>
                    <a:pt x="44" y="67"/>
                  </a:lnTo>
                  <a:lnTo>
                    <a:pt x="44" y="65"/>
                  </a:lnTo>
                  <a:lnTo>
                    <a:pt x="41" y="63"/>
                  </a:lnTo>
                  <a:lnTo>
                    <a:pt x="41" y="58"/>
                  </a:lnTo>
                  <a:lnTo>
                    <a:pt x="39" y="58"/>
                  </a:lnTo>
                  <a:lnTo>
                    <a:pt x="38" y="56"/>
                  </a:lnTo>
                  <a:lnTo>
                    <a:pt x="38" y="67"/>
                  </a:lnTo>
                  <a:lnTo>
                    <a:pt x="37" y="68"/>
                  </a:lnTo>
                  <a:lnTo>
                    <a:pt x="31" y="59"/>
                  </a:lnTo>
                  <a:lnTo>
                    <a:pt x="30" y="53"/>
                  </a:lnTo>
                  <a:lnTo>
                    <a:pt x="33" y="49"/>
                  </a:lnTo>
                  <a:lnTo>
                    <a:pt x="32" y="48"/>
                  </a:lnTo>
                  <a:lnTo>
                    <a:pt x="29" y="51"/>
                  </a:lnTo>
                  <a:lnTo>
                    <a:pt x="26" y="47"/>
                  </a:lnTo>
                  <a:lnTo>
                    <a:pt x="24" y="53"/>
                  </a:lnTo>
                  <a:lnTo>
                    <a:pt x="24" y="58"/>
                  </a:lnTo>
                  <a:lnTo>
                    <a:pt x="23" y="61"/>
                  </a:lnTo>
                  <a:lnTo>
                    <a:pt x="21" y="57"/>
                  </a:lnTo>
                  <a:lnTo>
                    <a:pt x="20" y="53"/>
                  </a:lnTo>
                  <a:lnTo>
                    <a:pt x="21" y="48"/>
                  </a:lnTo>
                  <a:lnTo>
                    <a:pt x="18" y="48"/>
                  </a:lnTo>
                  <a:lnTo>
                    <a:pt x="18" y="47"/>
                  </a:lnTo>
                  <a:lnTo>
                    <a:pt x="18" y="46"/>
                  </a:lnTo>
                  <a:lnTo>
                    <a:pt x="16" y="46"/>
                  </a:lnTo>
                  <a:lnTo>
                    <a:pt x="16" y="48"/>
                  </a:lnTo>
                  <a:lnTo>
                    <a:pt x="15" y="51"/>
                  </a:lnTo>
                  <a:lnTo>
                    <a:pt x="15" y="56"/>
                  </a:lnTo>
                  <a:lnTo>
                    <a:pt x="14" y="56"/>
                  </a:lnTo>
                  <a:lnTo>
                    <a:pt x="12" y="53"/>
                  </a:lnTo>
                  <a:lnTo>
                    <a:pt x="13" y="51"/>
                  </a:lnTo>
                  <a:lnTo>
                    <a:pt x="12" y="49"/>
                  </a:lnTo>
                  <a:lnTo>
                    <a:pt x="9" y="47"/>
                  </a:lnTo>
                  <a:lnTo>
                    <a:pt x="8" y="41"/>
                  </a:lnTo>
                  <a:lnTo>
                    <a:pt x="3" y="44"/>
                  </a:lnTo>
                  <a:lnTo>
                    <a:pt x="5" y="48"/>
                  </a:lnTo>
                  <a:lnTo>
                    <a:pt x="3" y="49"/>
                  </a:lnTo>
                  <a:lnTo>
                    <a:pt x="0" y="46"/>
                  </a:lnTo>
                  <a:lnTo>
                    <a:pt x="0" y="41"/>
                  </a:lnTo>
                  <a:lnTo>
                    <a:pt x="0" y="36"/>
                  </a:lnTo>
                  <a:lnTo>
                    <a:pt x="1" y="33"/>
                  </a:lnTo>
                  <a:lnTo>
                    <a:pt x="5" y="35"/>
                  </a:lnTo>
                  <a:lnTo>
                    <a:pt x="6" y="35"/>
                  </a:lnTo>
                  <a:lnTo>
                    <a:pt x="7" y="32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9" y="27"/>
                  </a:lnTo>
                  <a:lnTo>
                    <a:pt x="12" y="27"/>
                  </a:lnTo>
                  <a:lnTo>
                    <a:pt x="12" y="23"/>
                  </a:lnTo>
                  <a:lnTo>
                    <a:pt x="14" y="22"/>
                  </a:lnTo>
                  <a:lnTo>
                    <a:pt x="15" y="26"/>
                  </a:lnTo>
                  <a:lnTo>
                    <a:pt x="15" y="25"/>
                  </a:lnTo>
                  <a:lnTo>
                    <a:pt x="16" y="20"/>
                  </a:lnTo>
                  <a:lnTo>
                    <a:pt x="17" y="18"/>
                  </a:lnTo>
                  <a:lnTo>
                    <a:pt x="18" y="18"/>
                  </a:lnTo>
                  <a:lnTo>
                    <a:pt x="20" y="25"/>
                  </a:lnTo>
                  <a:lnTo>
                    <a:pt x="21" y="18"/>
                  </a:lnTo>
                  <a:lnTo>
                    <a:pt x="23" y="18"/>
                  </a:lnTo>
                  <a:lnTo>
                    <a:pt x="23" y="16"/>
                  </a:lnTo>
                  <a:lnTo>
                    <a:pt x="22" y="15"/>
                  </a:lnTo>
                  <a:lnTo>
                    <a:pt x="22" y="9"/>
                  </a:lnTo>
                  <a:lnTo>
                    <a:pt x="23" y="5"/>
                  </a:lnTo>
                  <a:lnTo>
                    <a:pt x="24" y="5"/>
                  </a:lnTo>
                  <a:lnTo>
                    <a:pt x="24" y="7"/>
                  </a:lnTo>
                  <a:lnTo>
                    <a:pt x="25" y="1"/>
                  </a:lnTo>
                  <a:lnTo>
                    <a:pt x="28" y="0"/>
                  </a:lnTo>
                  <a:lnTo>
                    <a:pt x="29" y="2"/>
                  </a:lnTo>
                  <a:lnTo>
                    <a:pt x="30" y="1"/>
                  </a:lnTo>
                  <a:lnTo>
                    <a:pt x="31" y="2"/>
                  </a:lnTo>
                  <a:lnTo>
                    <a:pt x="36" y="10"/>
                  </a:lnTo>
                  <a:lnTo>
                    <a:pt x="38" y="15"/>
                  </a:lnTo>
                  <a:lnTo>
                    <a:pt x="39" y="15"/>
                  </a:lnTo>
                  <a:lnTo>
                    <a:pt x="39" y="17"/>
                  </a:lnTo>
                  <a:lnTo>
                    <a:pt x="40" y="17"/>
                  </a:lnTo>
                  <a:lnTo>
                    <a:pt x="40" y="20"/>
                  </a:lnTo>
                  <a:lnTo>
                    <a:pt x="43" y="18"/>
                  </a:lnTo>
                  <a:lnTo>
                    <a:pt x="44" y="22"/>
                  </a:lnTo>
                  <a:lnTo>
                    <a:pt x="46" y="23"/>
                  </a:lnTo>
                  <a:lnTo>
                    <a:pt x="48" y="28"/>
                  </a:lnTo>
                  <a:lnTo>
                    <a:pt x="48" y="27"/>
                  </a:lnTo>
                  <a:lnTo>
                    <a:pt x="50" y="30"/>
                  </a:lnTo>
                  <a:lnTo>
                    <a:pt x="52" y="27"/>
                  </a:lnTo>
                  <a:lnTo>
                    <a:pt x="54" y="27"/>
                  </a:lnTo>
                  <a:lnTo>
                    <a:pt x="54" y="33"/>
                  </a:lnTo>
                  <a:lnTo>
                    <a:pt x="52" y="36"/>
                  </a:lnTo>
                  <a:lnTo>
                    <a:pt x="51" y="33"/>
                  </a:lnTo>
                  <a:lnTo>
                    <a:pt x="50" y="32"/>
                  </a:lnTo>
                  <a:lnTo>
                    <a:pt x="48" y="35"/>
                  </a:lnTo>
                  <a:lnTo>
                    <a:pt x="48" y="35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78" name="Freeform 1347" descr="30%"/>
            <p:cNvSpPr>
              <a:spLocks/>
            </p:cNvSpPr>
            <p:nvPr/>
          </p:nvSpPr>
          <p:spPr bwMode="auto">
            <a:xfrm>
              <a:off x="4536251" y="6624521"/>
              <a:ext cx="0" cy="0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79" name="Freeform 1348" descr="30%"/>
            <p:cNvSpPr>
              <a:spLocks/>
            </p:cNvSpPr>
            <p:nvPr/>
          </p:nvSpPr>
          <p:spPr bwMode="auto">
            <a:xfrm>
              <a:off x="4547941" y="6624521"/>
              <a:ext cx="5845" cy="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3"/>
                </a:cxn>
                <a:cxn ang="0">
                  <a:pos x="1" y="4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3"/>
                  </a:lnTo>
                  <a:lnTo>
                    <a:pt x="1" y="4"/>
                  </a:lnTo>
                  <a:lnTo>
                    <a:pt x="0" y="3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80" name="Freeform 1349" descr="30%"/>
            <p:cNvSpPr>
              <a:spLocks/>
            </p:cNvSpPr>
            <p:nvPr/>
          </p:nvSpPr>
          <p:spPr bwMode="auto">
            <a:xfrm>
              <a:off x="4553792" y="6619306"/>
              <a:ext cx="5845" cy="52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3" y="1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81" name="Freeform 1350" descr="30%"/>
            <p:cNvSpPr>
              <a:spLocks/>
            </p:cNvSpPr>
            <p:nvPr/>
          </p:nvSpPr>
          <p:spPr bwMode="auto">
            <a:xfrm>
              <a:off x="4571326" y="661409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82" name="Freeform 1351" descr="30%"/>
            <p:cNvSpPr>
              <a:spLocks/>
            </p:cNvSpPr>
            <p:nvPr/>
          </p:nvSpPr>
          <p:spPr bwMode="auto">
            <a:xfrm>
              <a:off x="3530805" y="5884030"/>
              <a:ext cx="1122364" cy="578835"/>
            </a:xfrm>
            <a:custGeom>
              <a:avLst/>
              <a:gdLst/>
              <a:ahLst/>
              <a:cxnLst>
                <a:cxn ang="0">
                  <a:pos x="759" y="591"/>
                </a:cxn>
                <a:cxn ang="0">
                  <a:pos x="813" y="575"/>
                </a:cxn>
                <a:cxn ang="0">
                  <a:pos x="936" y="540"/>
                </a:cxn>
                <a:cxn ang="0">
                  <a:pos x="986" y="492"/>
                </a:cxn>
                <a:cxn ang="0">
                  <a:pos x="1037" y="481"/>
                </a:cxn>
                <a:cxn ang="0">
                  <a:pos x="1084" y="497"/>
                </a:cxn>
                <a:cxn ang="0">
                  <a:pos x="1119" y="506"/>
                </a:cxn>
                <a:cxn ang="0">
                  <a:pos x="1160" y="506"/>
                </a:cxn>
                <a:cxn ang="0">
                  <a:pos x="1201" y="514"/>
                </a:cxn>
                <a:cxn ang="0">
                  <a:pos x="1176" y="630"/>
                </a:cxn>
                <a:cxn ang="0">
                  <a:pos x="1192" y="756"/>
                </a:cxn>
                <a:cxn ang="0">
                  <a:pos x="1118" y="916"/>
                </a:cxn>
                <a:cxn ang="0">
                  <a:pos x="1080" y="1022"/>
                </a:cxn>
                <a:cxn ang="0">
                  <a:pos x="987" y="1065"/>
                </a:cxn>
                <a:cxn ang="0">
                  <a:pos x="914" y="1065"/>
                </a:cxn>
                <a:cxn ang="0">
                  <a:pos x="881" y="1034"/>
                </a:cxn>
                <a:cxn ang="0">
                  <a:pos x="802" y="970"/>
                </a:cxn>
                <a:cxn ang="0">
                  <a:pos x="756" y="918"/>
                </a:cxn>
                <a:cxn ang="0">
                  <a:pos x="702" y="908"/>
                </a:cxn>
                <a:cxn ang="0">
                  <a:pos x="645" y="918"/>
                </a:cxn>
                <a:cxn ang="0">
                  <a:pos x="567" y="886"/>
                </a:cxn>
                <a:cxn ang="0">
                  <a:pos x="520" y="878"/>
                </a:cxn>
                <a:cxn ang="0">
                  <a:pos x="478" y="897"/>
                </a:cxn>
                <a:cxn ang="0">
                  <a:pos x="387" y="829"/>
                </a:cxn>
                <a:cxn ang="0">
                  <a:pos x="295" y="812"/>
                </a:cxn>
                <a:cxn ang="0">
                  <a:pos x="250" y="800"/>
                </a:cxn>
                <a:cxn ang="0">
                  <a:pos x="203" y="813"/>
                </a:cxn>
                <a:cxn ang="0">
                  <a:pos x="146" y="825"/>
                </a:cxn>
                <a:cxn ang="0">
                  <a:pos x="114" y="819"/>
                </a:cxn>
                <a:cxn ang="0">
                  <a:pos x="67" y="819"/>
                </a:cxn>
                <a:cxn ang="0">
                  <a:pos x="40" y="761"/>
                </a:cxn>
                <a:cxn ang="0">
                  <a:pos x="2" y="721"/>
                </a:cxn>
                <a:cxn ang="0">
                  <a:pos x="15" y="685"/>
                </a:cxn>
                <a:cxn ang="0">
                  <a:pos x="28" y="668"/>
                </a:cxn>
                <a:cxn ang="0">
                  <a:pos x="14" y="592"/>
                </a:cxn>
                <a:cxn ang="0">
                  <a:pos x="32" y="532"/>
                </a:cxn>
                <a:cxn ang="0">
                  <a:pos x="49" y="452"/>
                </a:cxn>
                <a:cxn ang="0">
                  <a:pos x="44" y="388"/>
                </a:cxn>
                <a:cxn ang="0">
                  <a:pos x="51" y="317"/>
                </a:cxn>
                <a:cxn ang="0">
                  <a:pos x="58" y="217"/>
                </a:cxn>
                <a:cxn ang="0">
                  <a:pos x="67" y="191"/>
                </a:cxn>
                <a:cxn ang="0">
                  <a:pos x="80" y="213"/>
                </a:cxn>
                <a:cxn ang="0">
                  <a:pos x="106" y="314"/>
                </a:cxn>
                <a:cxn ang="0">
                  <a:pos x="179" y="311"/>
                </a:cxn>
                <a:cxn ang="0">
                  <a:pos x="166" y="176"/>
                </a:cxn>
                <a:cxn ang="0">
                  <a:pos x="173" y="50"/>
                </a:cxn>
                <a:cxn ang="0">
                  <a:pos x="217" y="62"/>
                </a:cxn>
                <a:cxn ang="0">
                  <a:pos x="220" y="147"/>
                </a:cxn>
                <a:cxn ang="0">
                  <a:pos x="227" y="268"/>
                </a:cxn>
                <a:cxn ang="0">
                  <a:pos x="388" y="322"/>
                </a:cxn>
                <a:cxn ang="0">
                  <a:pos x="422" y="320"/>
                </a:cxn>
                <a:cxn ang="0">
                  <a:pos x="456" y="298"/>
                </a:cxn>
                <a:cxn ang="0">
                  <a:pos x="476" y="259"/>
                </a:cxn>
                <a:cxn ang="0">
                  <a:pos x="475" y="199"/>
                </a:cxn>
                <a:cxn ang="0">
                  <a:pos x="506" y="173"/>
                </a:cxn>
                <a:cxn ang="0">
                  <a:pos x="583" y="273"/>
                </a:cxn>
                <a:cxn ang="0">
                  <a:pos x="557" y="358"/>
                </a:cxn>
                <a:cxn ang="0">
                  <a:pos x="502" y="337"/>
                </a:cxn>
                <a:cxn ang="0">
                  <a:pos x="469" y="367"/>
                </a:cxn>
                <a:cxn ang="0">
                  <a:pos x="540" y="399"/>
                </a:cxn>
                <a:cxn ang="0">
                  <a:pos x="601" y="420"/>
                </a:cxn>
                <a:cxn ang="0">
                  <a:pos x="629" y="418"/>
                </a:cxn>
                <a:cxn ang="0">
                  <a:pos x="637" y="537"/>
                </a:cxn>
              </a:cxnLst>
              <a:rect l="0" t="0" r="r" b="b"/>
              <a:pathLst>
                <a:path w="1209" h="1075">
                  <a:moveTo>
                    <a:pt x="686" y="610"/>
                  </a:moveTo>
                  <a:lnTo>
                    <a:pt x="687" y="611"/>
                  </a:lnTo>
                  <a:lnTo>
                    <a:pt x="709" y="613"/>
                  </a:lnTo>
                  <a:lnTo>
                    <a:pt x="716" y="613"/>
                  </a:lnTo>
                  <a:lnTo>
                    <a:pt x="722" y="611"/>
                  </a:lnTo>
                  <a:lnTo>
                    <a:pt x="722" y="612"/>
                  </a:lnTo>
                  <a:lnTo>
                    <a:pt x="725" y="608"/>
                  </a:lnTo>
                  <a:lnTo>
                    <a:pt x="726" y="607"/>
                  </a:lnTo>
                  <a:lnTo>
                    <a:pt x="727" y="606"/>
                  </a:lnTo>
                  <a:lnTo>
                    <a:pt x="728" y="600"/>
                  </a:lnTo>
                  <a:lnTo>
                    <a:pt x="729" y="600"/>
                  </a:lnTo>
                  <a:lnTo>
                    <a:pt x="729" y="601"/>
                  </a:lnTo>
                  <a:lnTo>
                    <a:pt x="729" y="602"/>
                  </a:lnTo>
                  <a:lnTo>
                    <a:pt x="730" y="597"/>
                  </a:lnTo>
                  <a:lnTo>
                    <a:pt x="735" y="594"/>
                  </a:lnTo>
                  <a:lnTo>
                    <a:pt x="739" y="596"/>
                  </a:lnTo>
                  <a:lnTo>
                    <a:pt x="740" y="595"/>
                  </a:lnTo>
                  <a:lnTo>
                    <a:pt x="745" y="597"/>
                  </a:lnTo>
                  <a:lnTo>
                    <a:pt x="747" y="596"/>
                  </a:lnTo>
                  <a:lnTo>
                    <a:pt x="749" y="597"/>
                  </a:lnTo>
                  <a:lnTo>
                    <a:pt x="750" y="595"/>
                  </a:lnTo>
                  <a:lnTo>
                    <a:pt x="755" y="592"/>
                  </a:lnTo>
                  <a:lnTo>
                    <a:pt x="756" y="591"/>
                  </a:lnTo>
                  <a:lnTo>
                    <a:pt x="758" y="591"/>
                  </a:lnTo>
                  <a:lnTo>
                    <a:pt x="759" y="591"/>
                  </a:lnTo>
                  <a:lnTo>
                    <a:pt x="762" y="597"/>
                  </a:lnTo>
                  <a:lnTo>
                    <a:pt x="764" y="597"/>
                  </a:lnTo>
                  <a:lnTo>
                    <a:pt x="766" y="594"/>
                  </a:lnTo>
                  <a:lnTo>
                    <a:pt x="769" y="592"/>
                  </a:lnTo>
                  <a:lnTo>
                    <a:pt x="773" y="581"/>
                  </a:lnTo>
                  <a:lnTo>
                    <a:pt x="774" y="584"/>
                  </a:lnTo>
                  <a:lnTo>
                    <a:pt x="775" y="585"/>
                  </a:lnTo>
                  <a:lnTo>
                    <a:pt x="778" y="584"/>
                  </a:lnTo>
                  <a:lnTo>
                    <a:pt x="782" y="584"/>
                  </a:lnTo>
                  <a:lnTo>
                    <a:pt x="785" y="582"/>
                  </a:lnTo>
                  <a:lnTo>
                    <a:pt x="787" y="584"/>
                  </a:lnTo>
                  <a:lnTo>
                    <a:pt x="789" y="584"/>
                  </a:lnTo>
                  <a:lnTo>
                    <a:pt x="790" y="585"/>
                  </a:lnTo>
                  <a:lnTo>
                    <a:pt x="792" y="584"/>
                  </a:lnTo>
                  <a:lnTo>
                    <a:pt x="792" y="581"/>
                  </a:lnTo>
                  <a:lnTo>
                    <a:pt x="793" y="579"/>
                  </a:lnTo>
                  <a:lnTo>
                    <a:pt x="795" y="581"/>
                  </a:lnTo>
                  <a:lnTo>
                    <a:pt x="796" y="579"/>
                  </a:lnTo>
                  <a:lnTo>
                    <a:pt x="802" y="589"/>
                  </a:lnTo>
                  <a:lnTo>
                    <a:pt x="804" y="590"/>
                  </a:lnTo>
                  <a:lnTo>
                    <a:pt x="810" y="589"/>
                  </a:lnTo>
                  <a:lnTo>
                    <a:pt x="812" y="586"/>
                  </a:lnTo>
                  <a:lnTo>
                    <a:pt x="813" y="586"/>
                  </a:lnTo>
                  <a:lnTo>
                    <a:pt x="815" y="584"/>
                  </a:lnTo>
                  <a:lnTo>
                    <a:pt x="813" y="575"/>
                  </a:lnTo>
                  <a:lnTo>
                    <a:pt x="816" y="574"/>
                  </a:lnTo>
                  <a:lnTo>
                    <a:pt x="817" y="574"/>
                  </a:lnTo>
                  <a:lnTo>
                    <a:pt x="819" y="576"/>
                  </a:lnTo>
                  <a:lnTo>
                    <a:pt x="820" y="578"/>
                  </a:lnTo>
                  <a:lnTo>
                    <a:pt x="822" y="579"/>
                  </a:lnTo>
                  <a:lnTo>
                    <a:pt x="824" y="579"/>
                  </a:lnTo>
                  <a:lnTo>
                    <a:pt x="822" y="580"/>
                  </a:lnTo>
                  <a:lnTo>
                    <a:pt x="822" y="579"/>
                  </a:lnTo>
                  <a:lnTo>
                    <a:pt x="820" y="579"/>
                  </a:lnTo>
                  <a:lnTo>
                    <a:pt x="822" y="584"/>
                  </a:lnTo>
                  <a:lnTo>
                    <a:pt x="825" y="586"/>
                  </a:lnTo>
                  <a:lnTo>
                    <a:pt x="825" y="581"/>
                  </a:lnTo>
                  <a:lnTo>
                    <a:pt x="825" y="586"/>
                  </a:lnTo>
                  <a:lnTo>
                    <a:pt x="826" y="586"/>
                  </a:lnTo>
                  <a:lnTo>
                    <a:pt x="839" y="584"/>
                  </a:lnTo>
                  <a:lnTo>
                    <a:pt x="843" y="584"/>
                  </a:lnTo>
                  <a:lnTo>
                    <a:pt x="885" y="571"/>
                  </a:lnTo>
                  <a:lnTo>
                    <a:pt x="903" y="560"/>
                  </a:lnTo>
                  <a:lnTo>
                    <a:pt x="911" y="559"/>
                  </a:lnTo>
                  <a:lnTo>
                    <a:pt x="922" y="549"/>
                  </a:lnTo>
                  <a:lnTo>
                    <a:pt x="923" y="550"/>
                  </a:lnTo>
                  <a:lnTo>
                    <a:pt x="929" y="547"/>
                  </a:lnTo>
                  <a:lnTo>
                    <a:pt x="930" y="544"/>
                  </a:lnTo>
                  <a:lnTo>
                    <a:pt x="932" y="544"/>
                  </a:lnTo>
                  <a:lnTo>
                    <a:pt x="936" y="540"/>
                  </a:lnTo>
                  <a:lnTo>
                    <a:pt x="940" y="534"/>
                  </a:lnTo>
                  <a:lnTo>
                    <a:pt x="941" y="528"/>
                  </a:lnTo>
                  <a:lnTo>
                    <a:pt x="942" y="525"/>
                  </a:lnTo>
                  <a:lnTo>
                    <a:pt x="946" y="525"/>
                  </a:lnTo>
                  <a:lnTo>
                    <a:pt x="951" y="523"/>
                  </a:lnTo>
                  <a:lnTo>
                    <a:pt x="952" y="516"/>
                  </a:lnTo>
                  <a:lnTo>
                    <a:pt x="956" y="511"/>
                  </a:lnTo>
                  <a:lnTo>
                    <a:pt x="959" y="508"/>
                  </a:lnTo>
                  <a:lnTo>
                    <a:pt x="961" y="504"/>
                  </a:lnTo>
                  <a:lnTo>
                    <a:pt x="966" y="502"/>
                  </a:lnTo>
                  <a:lnTo>
                    <a:pt x="967" y="506"/>
                  </a:lnTo>
                  <a:lnTo>
                    <a:pt x="966" y="502"/>
                  </a:lnTo>
                  <a:lnTo>
                    <a:pt x="964" y="502"/>
                  </a:lnTo>
                  <a:lnTo>
                    <a:pt x="966" y="499"/>
                  </a:lnTo>
                  <a:lnTo>
                    <a:pt x="966" y="496"/>
                  </a:lnTo>
                  <a:lnTo>
                    <a:pt x="967" y="496"/>
                  </a:lnTo>
                  <a:lnTo>
                    <a:pt x="967" y="493"/>
                  </a:lnTo>
                  <a:lnTo>
                    <a:pt x="968" y="493"/>
                  </a:lnTo>
                  <a:lnTo>
                    <a:pt x="968" y="492"/>
                  </a:lnTo>
                  <a:lnTo>
                    <a:pt x="970" y="491"/>
                  </a:lnTo>
                  <a:lnTo>
                    <a:pt x="975" y="492"/>
                  </a:lnTo>
                  <a:lnTo>
                    <a:pt x="976" y="491"/>
                  </a:lnTo>
                  <a:lnTo>
                    <a:pt x="979" y="492"/>
                  </a:lnTo>
                  <a:lnTo>
                    <a:pt x="983" y="491"/>
                  </a:lnTo>
                  <a:lnTo>
                    <a:pt x="986" y="492"/>
                  </a:lnTo>
                  <a:lnTo>
                    <a:pt x="990" y="491"/>
                  </a:lnTo>
                  <a:lnTo>
                    <a:pt x="993" y="495"/>
                  </a:lnTo>
                  <a:lnTo>
                    <a:pt x="994" y="491"/>
                  </a:lnTo>
                  <a:lnTo>
                    <a:pt x="997" y="491"/>
                  </a:lnTo>
                  <a:lnTo>
                    <a:pt x="998" y="490"/>
                  </a:lnTo>
                  <a:lnTo>
                    <a:pt x="1000" y="492"/>
                  </a:lnTo>
                  <a:lnTo>
                    <a:pt x="1000" y="492"/>
                  </a:lnTo>
                  <a:lnTo>
                    <a:pt x="1001" y="495"/>
                  </a:lnTo>
                  <a:lnTo>
                    <a:pt x="1004" y="492"/>
                  </a:lnTo>
                  <a:lnTo>
                    <a:pt x="1004" y="493"/>
                  </a:lnTo>
                  <a:lnTo>
                    <a:pt x="1005" y="495"/>
                  </a:lnTo>
                  <a:lnTo>
                    <a:pt x="1009" y="482"/>
                  </a:lnTo>
                  <a:lnTo>
                    <a:pt x="1010" y="481"/>
                  </a:lnTo>
                  <a:lnTo>
                    <a:pt x="1010" y="480"/>
                  </a:lnTo>
                  <a:lnTo>
                    <a:pt x="1010" y="478"/>
                  </a:lnTo>
                  <a:lnTo>
                    <a:pt x="1013" y="481"/>
                  </a:lnTo>
                  <a:lnTo>
                    <a:pt x="1015" y="481"/>
                  </a:lnTo>
                  <a:lnTo>
                    <a:pt x="1015" y="480"/>
                  </a:lnTo>
                  <a:lnTo>
                    <a:pt x="1018" y="482"/>
                  </a:lnTo>
                  <a:lnTo>
                    <a:pt x="1021" y="481"/>
                  </a:lnTo>
                  <a:lnTo>
                    <a:pt x="1023" y="483"/>
                  </a:lnTo>
                  <a:lnTo>
                    <a:pt x="1025" y="483"/>
                  </a:lnTo>
                  <a:lnTo>
                    <a:pt x="1025" y="481"/>
                  </a:lnTo>
                  <a:lnTo>
                    <a:pt x="1032" y="485"/>
                  </a:lnTo>
                  <a:lnTo>
                    <a:pt x="1037" y="481"/>
                  </a:lnTo>
                  <a:lnTo>
                    <a:pt x="1038" y="482"/>
                  </a:lnTo>
                  <a:lnTo>
                    <a:pt x="1039" y="481"/>
                  </a:lnTo>
                  <a:lnTo>
                    <a:pt x="1040" y="482"/>
                  </a:lnTo>
                  <a:lnTo>
                    <a:pt x="1042" y="482"/>
                  </a:lnTo>
                  <a:lnTo>
                    <a:pt x="1045" y="492"/>
                  </a:lnTo>
                  <a:lnTo>
                    <a:pt x="1047" y="491"/>
                  </a:lnTo>
                  <a:lnTo>
                    <a:pt x="1052" y="492"/>
                  </a:lnTo>
                  <a:lnTo>
                    <a:pt x="1054" y="490"/>
                  </a:lnTo>
                  <a:lnTo>
                    <a:pt x="1055" y="491"/>
                  </a:lnTo>
                  <a:lnTo>
                    <a:pt x="1057" y="491"/>
                  </a:lnTo>
                  <a:lnTo>
                    <a:pt x="1058" y="492"/>
                  </a:lnTo>
                  <a:lnTo>
                    <a:pt x="1058" y="490"/>
                  </a:lnTo>
                  <a:lnTo>
                    <a:pt x="1060" y="488"/>
                  </a:lnTo>
                  <a:lnTo>
                    <a:pt x="1063" y="491"/>
                  </a:lnTo>
                  <a:lnTo>
                    <a:pt x="1065" y="491"/>
                  </a:lnTo>
                  <a:lnTo>
                    <a:pt x="1066" y="493"/>
                  </a:lnTo>
                  <a:lnTo>
                    <a:pt x="1069" y="497"/>
                  </a:lnTo>
                  <a:lnTo>
                    <a:pt x="1073" y="495"/>
                  </a:lnTo>
                  <a:lnTo>
                    <a:pt x="1076" y="495"/>
                  </a:lnTo>
                  <a:lnTo>
                    <a:pt x="1078" y="491"/>
                  </a:lnTo>
                  <a:lnTo>
                    <a:pt x="1080" y="492"/>
                  </a:lnTo>
                  <a:lnTo>
                    <a:pt x="1083" y="492"/>
                  </a:lnTo>
                  <a:lnTo>
                    <a:pt x="1085" y="495"/>
                  </a:lnTo>
                  <a:lnTo>
                    <a:pt x="1085" y="497"/>
                  </a:lnTo>
                  <a:lnTo>
                    <a:pt x="1084" y="497"/>
                  </a:lnTo>
                  <a:lnTo>
                    <a:pt x="1084" y="501"/>
                  </a:lnTo>
                  <a:lnTo>
                    <a:pt x="1082" y="502"/>
                  </a:lnTo>
                  <a:lnTo>
                    <a:pt x="1083" y="503"/>
                  </a:lnTo>
                  <a:lnTo>
                    <a:pt x="1082" y="507"/>
                  </a:lnTo>
                  <a:lnTo>
                    <a:pt x="1082" y="511"/>
                  </a:lnTo>
                  <a:lnTo>
                    <a:pt x="1083" y="512"/>
                  </a:lnTo>
                  <a:lnTo>
                    <a:pt x="1086" y="516"/>
                  </a:lnTo>
                  <a:lnTo>
                    <a:pt x="1090" y="511"/>
                  </a:lnTo>
                  <a:lnTo>
                    <a:pt x="1090" y="507"/>
                  </a:lnTo>
                  <a:lnTo>
                    <a:pt x="1091" y="507"/>
                  </a:lnTo>
                  <a:lnTo>
                    <a:pt x="1091" y="509"/>
                  </a:lnTo>
                  <a:lnTo>
                    <a:pt x="1092" y="508"/>
                  </a:lnTo>
                  <a:lnTo>
                    <a:pt x="1093" y="503"/>
                  </a:lnTo>
                  <a:lnTo>
                    <a:pt x="1093" y="504"/>
                  </a:lnTo>
                  <a:lnTo>
                    <a:pt x="1095" y="509"/>
                  </a:lnTo>
                  <a:lnTo>
                    <a:pt x="1099" y="508"/>
                  </a:lnTo>
                  <a:lnTo>
                    <a:pt x="1101" y="509"/>
                  </a:lnTo>
                  <a:lnTo>
                    <a:pt x="1103" y="507"/>
                  </a:lnTo>
                  <a:lnTo>
                    <a:pt x="1107" y="509"/>
                  </a:lnTo>
                  <a:lnTo>
                    <a:pt x="1107" y="512"/>
                  </a:lnTo>
                  <a:lnTo>
                    <a:pt x="1112" y="513"/>
                  </a:lnTo>
                  <a:lnTo>
                    <a:pt x="1113" y="512"/>
                  </a:lnTo>
                  <a:lnTo>
                    <a:pt x="1115" y="509"/>
                  </a:lnTo>
                  <a:lnTo>
                    <a:pt x="1118" y="504"/>
                  </a:lnTo>
                  <a:lnTo>
                    <a:pt x="1119" y="506"/>
                  </a:lnTo>
                  <a:lnTo>
                    <a:pt x="1121" y="502"/>
                  </a:lnTo>
                  <a:lnTo>
                    <a:pt x="1121" y="504"/>
                  </a:lnTo>
                  <a:lnTo>
                    <a:pt x="1121" y="508"/>
                  </a:lnTo>
                  <a:lnTo>
                    <a:pt x="1122" y="509"/>
                  </a:lnTo>
                  <a:lnTo>
                    <a:pt x="1122" y="513"/>
                  </a:lnTo>
                  <a:lnTo>
                    <a:pt x="1126" y="516"/>
                  </a:lnTo>
                  <a:lnTo>
                    <a:pt x="1127" y="516"/>
                  </a:lnTo>
                  <a:lnTo>
                    <a:pt x="1130" y="514"/>
                  </a:lnTo>
                  <a:lnTo>
                    <a:pt x="1131" y="516"/>
                  </a:lnTo>
                  <a:lnTo>
                    <a:pt x="1134" y="513"/>
                  </a:lnTo>
                  <a:lnTo>
                    <a:pt x="1135" y="513"/>
                  </a:lnTo>
                  <a:lnTo>
                    <a:pt x="1135" y="514"/>
                  </a:lnTo>
                  <a:lnTo>
                    <a:pt x="1137" y="514"/>
                  </a:lnTo>
                  <a:lnTo>
                    <a:pt x="1138" y="513"/>
                  </a:lnTo>
                  <a:lnTo>
                    <a:pt x="1137" y="511"/>
                  </a:lnTo>
                  <a:lnTo>
                    <a:pt x="1137" y="509"/>
                  </a:lnTo>
                  <a:lnTo>
                    <a:pt x="1139" y="512"/>
                  </a:lnTo>
                  <a:lnTo>
                    <a:pt x="1141" y="508"/>
                  </a:lnTo>
                  <a:lnTo>
                    <a:pt x="1142" y="507"/>
                  </a:lnTo>
                  <a:lnTo>
                    <a:pt x="1143" y="511"/>
                  </a:lnTo>
                  <a:lnTo>
                    <a:pt x="1144" y="509"/>
                  </a:lnTo>
                  <a:lnTo>
                    <a:pt x="1150" y="509"/>
                  </a:lnTo>
                  <a:lnTo>
                    <a:pt x="1154" y="508"/>
                  </a:lnTo>
                  <a:lnTo>
                    <a:pt x="1159" y="509"/>
                  </a:lnTo>
                  <a:lnTo>
                    <a:pt x="1160" y="506"/>
                  </a:lnTo>
                  <a:lnTo>
                    <a:pt x="1160" y="502"/>
                  </a:lnTo>
                  <a:lnTo>
                    <a:pt x="1162" y="499"/>
                  </a:lnTo>
                  <a:lnTo>
                    <a:pt x="1161" y="496"/>
                  </a:lnTo>
                  <a:lnTo>
                    <a:pt x="1161" y="490"/>
                  </a:lnTo>
                  <a:lnTo>
                    <a:pt x="1164" y="490"/>
                  </a:lnTo>
                  <a:lnTo>
                    <a:pt x="1165" y="487"/>
                  </a:lnTo>
                  <a:lnTo>
                    <a:pt x="1168" y="490"/>
                  </a:lnTo>
                  <a:lnTo>
                    <a:pt x="1169" y="487"/>
                  </a:lnTo>
                  <a:lnTo>
                    <a:pt x="1173" y="491"/>
                  </a:lnTo>
                  <a:lnTo>
                    <a:pt x="1176" y="498"/>
                  </a:lnTo>
                  <a:lnTo>
                    <a:pt x="1177" y="498"/>
                  </a:lnTo>
                  <a:lnTo>
                    <a:pt x="1179" y="499"/>
                  </a:lnTo>
                  <a:lnTo>
                    <a:pt x="1180" y="501"/>
                  </a:lnTo>
                  <a:lnTo>
                    <a:pt x="1181" y="499"/>
                  </a:lnTo>
                  <a:lnTo>
                    <a:pt x="1184" y="502"/>
                  </a:lnTo>
                  <a:lnTo>
                    <a:pt x="1187" y="502"/>
                  </a:lnTo>
                  <a:lnTo>
                    <a:pt x="1187" y="503"/>
                  </a:lnTo>
                  <a:lnTo>
                    <a:pt x="1190" y="507"/>
                  </a:lnTo>
                  <a:lnTo>
                    <a:pt x="1191" y="509"/>
                  </a:lnTo>
                  <a:lnTo>
                    <a:pt x="1196" y="516"/>
                  </a:lnTo>
                  <a:lnTo>
                    <a:pt x="1198" y="521"/>
                  </a:lnTo>
                  <a:lnTo>
                    <a:pt x="1199" y="521"/>
                  </a:lnTo>
                  <a:lnTo>
                    <a:pt x="1201" y="518"/>
                  </a:lnTo>
                  <a:lnTo>
                    <a:pt x="1199" y="517"/>
                  </a:lnTo>
                  <a:lnTo>
                    <a:pt x="1201" y="514"/>
                  </a:lnTo>
                  <a:lnTo>
                    <a:pt x="1203" y="514"/>
                  </a:lnTo>
                  <a:lnTo>
                    <a:pt x="1205" y="511"/>
                  </a:lnTo>
                  <a:lnTo>
                    <a:pt x="1205" y="513"/>
                  </a:lnTo>
                  <a:lnTo>
                    <a:pt x="1205" y="516"/>
                  </a:lnTo>
                  <a:lnTo>
                    <a:pt x="1204" y="533"/>
                  </a:lnTo>
                  <a:lnTo>
                    <a:pt x="1209" y="545"/>
                  </a:lnTo>
                  <a:lnTo>
                    <a:pt x="1209" y="553"/>
                  </a:lnTo>
                  <a:lnTo>
                    <a:pt x="1209" y="556"/>
                  </a:lnTo>
                  <a:lnTo>
                    <a:pt x="1205" y="563"/>
                  </a:lnTo>
                  <a:lnTo>
                    <a:pt x="1204" y="571"/>
                  </a:lnTo>
                  <a:lnTo>
                    <a:pt x="1203" y="576"/>
                  </a:lnTo>
                  <a:lnTo>
                    <a:pt x="1201" y="579"/>
                  </a:lnTo>
                  <a:lnTo>
                    <a:pt x="1195" y="573"/>
                  </a:lnTo>
                  <a:lnTo>
                    <a:pt x="1190" y="571"/>
                  </a:lnTo>
                  <a:lnTo>
                    <a:pt x="1184" y="563"/>
                  </a:lnTo>
                  <a:lnTo>
                    <a:pt x="1180" y="560"/>
                  </a:lnTo>
                  <a:lnTo>
                    <a:pt x="1175" y="561"/>
                  </a:lnTo>
                  <a:lnTo>
                    <a:pt x="1173" y="568"/>
                  </a:lnTo>
                  <a:lnTo>
                    <a:pt x="1168" y="573"/>
                  </a:lnTo>
                  <a:lnTo>
                    <a:pt x="1171" y="582"/>
                  </a:lnTo>
                  <a:lnTo>
                    <a:pt x="1173" y="587"/>
                  </a:lnTo>
                  <a:lnTo>
                    <a:pt x="1173" y="590"/>
                  </a:lnTo>
                  <a:lnTo>
                    <a:pt x="1173" y="613"/>
                  </a:lnTo>
                  <a:lnTo>
                    <a:pt x="1174" y="620"/>
                  </a:lnTo>
                  <a:lnTo>
                    <a:pt x="1176" y="630"/>
                  </a:lnTo>
                  <a:lnTo>
                    <a:pt x="1179" y="633"/>
                  </a:lnTo>
                  <a:lnTo>
                    <a:pt x="1181" y="634"/>
                  </a:lnTo>
                  <a:lnTo>
                    <a:pt x="1184" y="644"/>
                  </a:lnTo>
                  <a:lnTo>
                    <a:pt x="1186" y="653"/>
                  </a:lnTo>
                  <a:lnTo>
                    <a:pt x="1180" y="654"/>
                  </a:lnTo>
                  <a:lnTo>
                    <a:pt x="1176" y="663"/>
                  </a:lnTo>
                  <a:lnTo>
                    <a:pt x="1174" y="665"/>
                  </a:lnTo>
                  <a:lnTo>
                    <a:pt x="1169" y="667"/>
                  </a:lnTo>
                  <a:lnTo>
                    <a:pt x="1164" y="664"/>
                  </a:lnTo>
                  <a:lnTo>
                    <a:pt x="1160" y="677"/>
                  </a:lnTo>
                  <a:lnTo>
                    <a:pt x="1164" y="679"/>
                  </a:lnTo>
                  <a:lnTo>
                    <a:pt x="1166" y="685"/>
                  </a:lnTo>
                  <a:lnTo>
                    <a:pt x="1172" y="685"/>
                  </a:lnTo>
                  <a:lnTo>
                    <a:pt x="1177" y="688"/>
                  </a:lnTo>
                  <a:lnTo>
                    <a:pt x="1180" y="691"/>
                  </a:lnTo>
                  <a:lnTo>
                    <a:pt x="1183" y="701"/>
                  </a:lnTo>
                  <a:lnTo>
                    <a:pt x="1186" y="705"/>
                  </a:lnTo>
                  <a:lnTo>
                    <a:pt x="1191" y="706"/>
                  </a:lnTo>
                  <a:lnTo>
                    <a:pt x="1197" y="703"/>
                  </a:lnTo>
                  <a:lnTo>
                    <a:pt x="1204" y="715"/>
                  </a:lnTo>
                  <a:lnTo>
                    <a:pt x="1201" y="725"/>
                  </a:lnTo>
                  <a:lnTo>
                    <a:pt x="1199" y="742"/>
                  </a:lnTo>
                  <a:lnTo>
                    <a:pt x="1197" y="746"/>
                  </a:lnTo>
                  <a:lnTo>
                    <a:pt x="1195" y="747"/>
                  </a:lnTo>
                  <a:lnTo>
                    <a:pt x="1192" y="756"/>
                  </a:lnTo>
                  <a:lnTo>
                    <a:pt x="1192" y="762"/>
                  </a:lnTo>
                  <a:lnTo>
                    <a:pt x="1196" y="768"/>
                  </a:lnTo>
                  <a:lnTo>
                    <a:pt x="1197" y="772"/>
                  </a:lnTo>
                  <a:lnTo>
                    <a:pt x="1201" y="783"/>
                  </a:lnTo>
                  <a:lnTo>
                    <a:pt x="1202" y="788"/>
                  </a:lnTo>
                  <a:lnTo>
                    <a:pt x="1203" y="795"/>
                  </a:lnTo>
                  <a:lnTo>
                    <a:pt x="1197" y="808"/>
                  </a:lnTo>
                  <a:lnTo>
                    <a:pt x="1191" y="826"/>
                  </a:lnTo>
                  <a:lnTo>
                    <a:pt x="1187" y="834"/>
                  </a:lnTo>
                  <a:lnTo>
                    <a:pt x="1186" y="840"/>
                  </a:lnTo>
                  <a:lnTo>
                    <a:pt x="1184" y="864"/>
                  </a:lnTo>
                  <a:lnTo>
                    <a:pt x="1186" y="891"/>
                  </a:lnTo>
                  <a:lnTo>
                    <a:pt x="1179" y="902"/>
                  </a:lnTo>
                  <a:lnTo>
                    <a:pt x="1168" y="924"/>
                  </a:lnTo>
                  <a:lnTo>
                    <a:pt x="1164" y="929"/>
                  </a:lnTo>
                  <a:lnTo>
                    <a:pt x="1159" y="929"/>
                  </a:lnTo>
                  <a:lnTo>
                    <a:pt x="1151" y="918"/>
                  </a:lnTo>
                  <a:lnTo>
                    <a:pt x="1148" y="911"/>
                  </a:lnTo>
                  <a:lnTo>
                    <a:pt x="1145" y="909"/>
                  </a:lnTo>
                  <a:lnTo>
                    <a:pt x="1143" y="909"/>
                  </a:lnTo>
                  <a:lnTo>
                    <a:pt x="1136" y="916"/>
                  </a:lnTo>
                  <a:lnTo>
                    <a:pt x="1130" y="919"/>
                  </a:lnTo>
                  <a:lnTo>
                    <a:pt x="1126" y="919"/>
                  </a:lnTo>
                  <a:lnTo>
                    <a:pt x="1120" y="919"/>
                  </a:lnTo>
                  <a:lnTo>
                    <a:pt x="1118" y="916"/>
                  </a:lnTo>
                  <a:lnTo>
                    <a:pt x="1118" y="911"/>
                  </a:lnTo>
                  <a:lnTo>
                    <a:pt x="1118" y="904"/>
                  </a:lnTo>
                  <a:lnTo>
                    <a:pt x="1119" y="895"/>
                  </a:lnTo>
                  <a:lnTo>
                    <a:pt x="1118" y="886"/>
                  </a:lnTo>
                  <a:lnTo>
                    <a:pt x="1113" y="875"/>
                  </a:lnTo>
                  <a:lnTo>
                    <a:pt x="1112" y="865"/>
                  </a:lnTo>
                  <a:lnTo>
                    <a:pt x="1107" y="856"/>
                  </a:lnTo>
                  <a:lnTo>
                    <a:pt x="1107" y="852"/>
                  </a:lnTo>
                  <a:lnTo>
                    <a:pt x="1108" y="850"/>
                  </a:lnTo>
                  <a:lnTo>
                    <a:pt x="1093" y="841"/>
                  </a:lnTo>
                  <a:lnTo>
                    <a:pt x="1092" y="845"/>
                  </a:lnTo>
                  <a:lnTo>
                    <a:pt x="1095" y="864"/>
                  </a:lnTo>
                  <a:lnTo>
                    <a:pt x="1098" y="913"/>
                  </a:lnTo>
                  <a:lnTo>
                    <a:pt x="1097" y="919"/>
                  </a:lnTo>
                  <a:lnTo>
                    <a:pt x="1090" y="937"/>
                  </a:lnTo>
                  <a:lnTo>
                    <a:pt x="1091" y="959"/>
                  </a:lnTo>
                  <a:lnTo>
                    <a:pt x="1089" y="970"/>
                  </a:lnTo>
                  <a:lnTo>
                    <a:pt x="1089" y="976"/>
                  </a:lnTo>
                  <a:lnTo>
                    <a:pt x="1086" y="987"/>
                  </a:lnTo>
                  <a:lnTo>
                    <a:pt x="1088" y="1006"/>
                  </a:lnTo>
                  <a:lnTo>
                    <a:pt x="1090" y="1012"/>
                  </a:lnTo>
                  <a:lnTo>
                    <a:pt x="1089" y="1021"/>
                  </a:lnTo>
                  <a:lnTo>
                    <a:pt x="1085" y="1026"/>
                  </a:lnTo>
                  <a:lnTo>
                    <a:pt x="1083" y="1027"/>
                  </a:lnTo>
                  <a:lnTo>
                    <a:pt x="1080" y="1022"/>
                  </a:lnTo>
                  <a:lnTo>
                    <a:pt x="1076" y="1023"/>
                  </a:lnTo>
                  <a:lnTo>
                    <a:pt x="1070" y="1016"/>
                  </a:lnTo>
                  <a:lnTo>
                    <a:pt x="1069" y="1022"/>
                  </a:lnTo>
                  <a:lnTo>
                    <a:pt x="1067" y="1026"/>
                  </a:lnTo>
                  <a:lnTo>
                    <a:pt x="1052" y="1033"/>
                  </a:lnTo>
                  <a:lnTo>
                    <a:pt x="1047" y="1034"/>
                  </a:lnTo>
                  <a:lnTo>
                    <a:pt x="1044" y="1033"/>
                  </a:lnTo>
                  <a:lnTo>
                    <a:pt x="1043" y="1038"/>
                  </a:lnTo>
                  <a:lnTo>
                    <a:pt x="1040" y="1037"/>
                  </a:lnTo>
                  <a:lnTo>
                    <a:pt x="1037" y="1041"/>
                  </a:lnTo>
                  <a:lnTo>
                    <a:pt x="1031" y="1042"/>
                  </a:lnTo>
                  <a:lnTo>
                    <a:pt x="1032" y="1048"/>
                  </a:lnTo>
                  <a:lnTo>
                    <a:pt x="1031" y="1068"/>
                  </a:lnTo>
                  <a:lnTo>
                    <a:pt x="1030" y="1075"/>
                  </a:lnTo>
                  <a:lnTo>
                    <a:pt x="1018" y="1075"/>
                  </a:lnTo>
                  <a:lnTo>
                    <a:pt x="1010" y="1068"/>
                  </a:lnTo>
                  <a:lnTo>
                    <a:pt x="1007" y="1065"/>
                  </a:lnTo>
                  <a:lnTo>
                    <a:pt x="1007" y="1068"/>
                  </a:lnTo>
                  <a:lnTo>
                    <a:pt x="1004" y="1065"/>
                  </a:lnTo>
                  <a:lnTo>
                    <a:pt x="1002" y="1069"/>
                  </a:lnTo>
                  <a:lnTo>
                    <a:pt x="1002" y="1072"/>
                  </a:lnTo>
                  <a:lnTo>
                    <a:pt x="999" y="1072"/>
                  </a:lnTo>
                  <a:lnTo>
                    <a:pt x="995" y="1070"/>
                  </a:lnTo>
                  <a:lnTo>
                    <a:pt x="991" y="1067"/>
                  </a:lnTo>
                  <a:lnTo>
                    <a:pt x="987" y="1065"/>
                  </a:lnTo>
                  <a:lnTo>
                    <a:pt x="982" y="1065"/>
                  </a:lnTo>
                  <a:lnTo>
                    <a:pt x="980" y="1068"/>
                  </a:lnTo>
                  <a:lnTo>
                    <a:pt x="977" y="1068"/>
                  </a:lnTo>
                  <a:lnTo>
                    <a:pt x="976" y="1069"/>
                  </a:lnTo>
                  <a:lnTo>
                    <a:pt x="975" y="1069"/>
                  </a:lnTo>
                  <a:lnTo>
                    <a:pt x="974" y="1067"/>
                  </a:lnTo>
                  <a:lnTo>
                    <a:pt x="970" y="1068"/>
                  </a:lnTo>
                  <a:lnTo>
                    <a:pt x="968" y="1067"/>
                  </a:lnTo>
                  <a:lnTo>
                    <a:pt x="960" y="1070"/>
                  </a:lnTo>
                  <a:lnTo>
                    <a:pt x="959" y="1068"/>
                  </a:lnTo>
                  <a:lnTo>
                    <a:pt x="954" y="1068"/>
                  </a:lnTo>
                  <a:lnTo>
                    <a:pt x="953" y="1067"/>
                  </a:lnTo>
                  <a:lnTo>
                    <a:pt x="949" y="1065"/>
                  </a:lnTo>
                  <a:lnTo>
                    <a:pt x="948" y="1064"/>
                  </a:lnTo>
                  <a:lnTo>
                    <a:pt x="941" y="1067"/>
                  </a:lnTo>
                  <a:lnTo>
                    <a:pt x="939" y="1064"/>
                  </a:lnTo>
                  <a:lnTo>
                    <a:pt x="936" y="1064"/>
                  </a:lnTo>
                  <a:lnTo>
                    <a:pt x="936" y="1062"/>
                  </a:lnTo>
                  <a:lnTo>
                    <a:pt x="933" y="1062"/>
                  </a:lnTo>
                  <a:lnTo>
                    <a:pt x="930" y="1060"/>
                  </a:lnTo>
                  <a:lnTo>
                    <a:pt x="925" y="1063"/>
                  </a:lnTo>
                  <a:lnTo>
                    <a:pt x="921" y="1063"/>
                  </a:lnTo>
                  <a:lnTo>
                    <a:pt x="916" y="1067"/>
                  </a:lnTo>
                  <a:lnTo>
                    <a:pt x="915" y="1064"/>
                  </a:lnTo>
                  <a:lnTo>
                    <a:pt x="914" y="1065"/>
                  </a:lnTo>
                  <a:lnTo>
                    <a:pt x="911" y="1064"/>
                  </a:lnTo>
                  <a:lnTo>
                    <a:pt x="910" y="1062"/>
                  </a:lnTo>
                  <a:lnTo>
                    <a:pt x="911" y="1059"/>
                  </a:lnTo>
                  <a:lnTo>
                    <a:pt x="910" y="1058"/>
                  </a:lnTo>
                  <a:lnTo>
                    <a:pt x="909" y="1059"/>
                  </a:lnTo>
                  <a:lnTo>
                    <a:pt x="904" y="1052"/>
                  </a:lnTo>
                  <a:lnTo>
                    <a:pt x="903" y="1053"/>
                  </a:lnTo>
                  <a:lnTo>
                    <a:pt x="902" y="1052"/>
                  </a:lnTo>
                  <a:lnTo>
                    <a:pt x="900" y="1053"/>
                  </a:lnTo>
                  <a:lnTo>
                    <a:pt x="899" y="1057"/>
                  </a:lnTo>
                  <a:lnTo>
                    <a:pt x="899" y="1059"/>
                  </a:lnTo>
                  <a:lnTo>
                    <a:pt x="896" y="1060"/>
                  </a:lnTo>
                  <a:lnTo>
                    <a:pt x="895" y="1057"/>
                  </a:lnTo>
                  <a:lnTo>
                    <a:pt x="894" y="1057"/>
                  </a:lnTo>
                  <a:lnTo>
                    <a:pt x="893" y="1060"/>
                  </a:lnTo>
                  <a:lnTo>
                    <a:pt x="889" y="1060"/>
                  </a:lnTo>
                  <a:lnTo>
                    <a:pt x="889" y="1058"/>
                  </a:lnTo>
                  <a:lnTo>
                    <a:pt x="892" y="1057"/>
                  </a:lnTo>
                  <a:lnTo>
                    <a:pt x="891" y="1052"/>
                  </a:lnTo>
                  <a:lnTo>
                    <a:pt x="889" y="1044"/>
                  </a:lnTo>
                  <a:lnTo>
                    <a:pt x="887" y="1042"/>
                  </a:lnTo>
                  <a:lnTo>
                    <a:pt x="886" y="1037"/>
                  </a:lnTo>
                  <a:lnTo>
                    <a:pt x="886" y="1033"/>
                  </a:lnTo>
                  <a:lnTo>
                    <a:pt x="885" y="1032"/>
                  </a:lnTo>
                  <a:lnTo>
                    <a:pt x="881" y="1034"/>
                  </a:lnTo>
                  <a:lnTo>
                    <a:pt x="877" y="1018"/>
                  </a:lnTo>
                  <a:lnTo>
                    <a:pt x="874" y="1013"/>
                  </a:lnTo>
                  <a:lnTo>
                    <a:pt x="871" y="1011"/>
                  </a:lnTo>
                  <a:lnTo>
                    <a:pt x="869" y="1001"/>
                  </a:lnTo>
                  <a:lnTo>
                    <a:pt x="865" y="994"/>
                  </a:lnTo>
                  <a:lnTo>
                    <a:pt x="863" y="992"/>
                  </a:lnTo>
                  <a:lnTo>
                    <a:pt x="858" y="985"/>
                  </a:lnTo>
                  <a:lnTo>
                    <a:pt x="854" y="981"/>
                  </a:lnTo>
                  <a:lnTo>
                    <a:pt x="849" y="982"/>
                  </a:lnTo>
                  <a:lnTo>
                    <a:pt x="841" y="975"/>
                  </a:lnTo>
                  <a:lnTo>
                    <a:pt x="840" y="974"/>
                  </a:lnTo>
                  <a:lnTo>
                    <a:pt x="838" y="975"/>
                  </a:lnTo>
                  <a:lnTo>
                    <a:pt x="830" y="969"/>
                  </a:lnTo>
                  <a:lnTo>
                    <a:pt x="822" y="966"/>
                  </a:lnTo>
                  <a:lnTo>
                    <a:pt x="818" y="969"/>
                  </a:lnTo>
                  <a:lnTo>
                    <a:pt x="818" y="965"/>
                  </a:lnTo>
                  <a:lnTo>
                    <a:pt x="817" y="961"/>
                  </a:lnTo>
                  <a:lnTo>
                    <a:pt x="818" y="966"/>
                  </a:lnTo>
                  <a:lnTo>
                    <a:pt x="817" y="970"/>
                  </a:lnTo>
                  <a:lnTo>
                    <a:pt x="813" y="971"/>
                  </a:lnTo>
                  <a:lnTo>
                    <a:pt x="812" y="974"/>
                  </a:lnTo>
                  <a:lnTo>
                    <a:pt x="810" y="975"/>
                  </a:lnTo>
                  <a:lnTo>
                    <a:pt x="805" y="973"/>
                  </a:lnTo>
                  <a:lnTo>
                    <a:pt x="804" y="974"/>
                  </a:lnTo>
                  <a:lnTo>
                    <a:pt x="802" y="970"/>
                  </a:lnTo>
                  <a:lnTo>
                    <a:pt x="797" y="969"/>
                  </a:lnTo>
                  <a:lnTo>
                    <a:pt x="795" y="965"/>
                  </a:lnTo>
                  <a:lnTo>
                    <a:pt x="790" y="963"/>
                  </a:lnTo>
                  <a:lnTo>
                    <a:pt x="788" y="958"/>
                  </a:lnTo>
                  <a:lnTo>
                    <a:pt x="785" y="954"/>
                  </a:lnTo>
                  <a:lnTo>
                    <a:pt x="778" y="952"/>
                  </a:lnTo>
                  <a:lnTo>
                    <a:pt x="774" y="948"/>
                  </a:lnTo>
                  <a:lnTo>
                    <a:pt x="772" y="944"/>
                  </a:lnTo>
                  <a:lnTo>
                    <a:pt x="773" y="944"/>
                  </a:lnTo>
                  <a:lnTo>
                    <a:pt x="773" y="943"/>
                  </a:lnTo>
                  <a:lnTo>
                    <a:pt x="771" y="942"/>
                  </a:lnTo>
                  <a:lnTo>
                    <a:pt x="772" y="935"/>
                  </a:lnTo>
                  <a:lnTo>
                    <a:pt x="770" y="929"/>
                  </a:lnTo>
                  <a:lnTo>
                    <a:pt x="765" y="929"/>
                  </a:lnTo>
                  <a:lnTo>
                    <a:pt x="764" y="933"/>
                  </a:lnTo>
                  <a:lnTo>
                    <a:pt x="763" y="934"/>
                  </a:lnTo>
                  <a:lnTo>
                    <a:pt x="759" y="934"/>
                  </a:lnTo>
                  <a:lnTo>
                    <a:pt x="755" y="932"/>
                  </a:lnTo>
                  <a:lnTo>
                    <a:pt x="749" y="932"/>
                  </a:lnTo>
                  <a:lnTo>
                    <a:pt x="750" y="929"/>
                  </a:lnTo>
                  <a:lnTo>
                    <a:pt x="749" y="927"/>
                  </a:lnTo>
                  <a:lnTo>
                    <a:pt x="750" y="926"/>
                  </a:lnTo>
                  <a:lnTo>
                    <a:pt x="749" y="922"/>
                  </a:lnTo>
                  <a:lnTo>
                    <a:pt x="752" y="922"/>
                  </a:lnTo>
                  <a:lnTo>
                    <a:pt x="756" y="918"/>
                  </a:lnTo>
                  <a:lnTo>
                    <a:pt x="755" y="911"/>
                  </a:lnTo>
                  <a:lnTo>
                    <a:pt x="751" y="901"/>
                  </a:lnTo>
                  <a:lnTo>
                    <a:pt x="749" y="901"/>
                  </a:lnTo>
                  <a:lnTo>
                    <a:pt x="745" y="895"/>
                  </a:lnTo>
                  <a:lnTo>
                    <a:pt x="740" y="892"/>
                  </a:lnTo>
                  <a:lnTo>
                    <a:pt x="735" y="897"/>
                  </a:lnTo>
                  <a:lnTo>
                    <a:pt x="733" y="897"/>
                  </a:lnTo>
                  <a:lnTo>
                    <a:pt x="730" y="899"/>
                  </a:lnTo>
                  <a:lnTo>
                    <a:pt x="729" y="899"/>
                  </a:lnTo>
                  <a:lnTo>
                    <a:pt x="728" y="897"/>
                  </a:lnTo>
                  <a:lnTo>
                    <a:pt x="725" y="898"/>
                  </a:lnTo>
                  <a:lnTo>
                    <a:pt x="725" y="903"/>
                  </a:lnTo>
                  <a:lnTo>
                    <a:pt x="721" y="906"/>
                  </a:lnTo>
                  <a:lnTo>
                    <a:pt x="719" y="906"/>
                  </a:lnTo>
                  <a:lnTo>
                    <a:pt x="719" y="907"/>
                  </a:lnTo>
                  <a:lnTo>
                    <a:pt x="717" y="908"/>
                  </a:lnTo>
                  <a:lnTo>
                    <a:pt x="717" y="909"/>
                  </a:lnTo>
                  <a:lnTo>
                    <a:pt x="718" y="913"/>
                  </a:lnTo>
                  <a:lnTo>
                    <a:pt x="716" y="916"/>
                  </a:lnTo>
                  <a:lnTo>
                    <a:pt x="711" y="913"/>
                  </a:lnTo>
                  <a:lnTo>
                    <a:pt x="709" y="913"/>
                  </a:lnTo>
                  <a:lnTo>
                    <a:pt x="707" y="912"/>
                  </a:lnTo>
                  <a:lnTo>
                    <a:pt x="706" y="908"/>
                  </a:lnTo>
                  <a:lnTo>
                    <a:pt x="705" y="907"/>
                  </a:lnTo>
                  <a:lnTo>
                    <a:pt x="702" y="908"/>
                  </a:lnTo>
                  <a:lnTo>
                    <a:pt x="699" y="904"/>
                  </a:lnTo>
                  <a:lnTo>
                    <a:pt x="696" y="906"/>
                  </a:lnTo>
                  <a:lnTo>
                    <a:pt x="694" y="906"/>
                  </a:lnTo>
                  <a:lnTo>
                    <a:pt x="694" y="902"/>
                  </a:lnTo>
                  <a:lnTo>
                    <a:pt x="691" y="902"/>
                  </a:lnTo>
                  <a:lnTo>
                    <a:pt x="688" y="903"/>
                  </a:lnTo>
                  <a:lnTo>
                    <a:pt x="686" y="907"/>
                  </a:lnTo>
                  <a:lnTo>
                    <a:pt x="684" y="906"/>
                  </a:lnTo>
                  <a:lnTo>
                    <a:pt x="681" y="907"/>
                  </a:lnTo>
                  <a:lnTo>
                    <a:pt x="680" y="907"/>
                  </a:lnTo>
                  <a:lnTo>
                    <a:pt x="674" y="909"/>
                  </a:lnTo>
                  <a:lnTo>
                    <a:pt x="673" y="914"/>
                  </a:lnTo>
                  <a:lnTo>
                    <a:pt x="671" y="914"/>
                  </a:lnTo>
                  <a:lnTo>
                    <a:pt x="666" y="917"/>
                  </a:lnTo>
                  <a:lnTo>
                    <a:pt x="665" y="919"/>
                  </a:lnTo>
                  <a:lnTo>
                    <a:pt x="663" y="921"/>
                  </a:lnTo>
                  <a:lnTo>
                    <a:pt x="661" y="926"/>
                  </a:lnTo>
                  <a:lnTo>
                    <a:pt x="657" y="928"/>
                  </a:lnTo>
                  <a:lnTo>
                    <a:pt x="657" y="927"/>
                  </a:lnTo>
                  <a:lnTo>
                    <a:pt x="654" y="926"/>
                  </a:lnTo>
                  <a:lnTo>
                    <a:pt x="653" y="923"/>
                  </a:lnTo>
                  <a:lnTo>
                    <a:pt x="651" y="923"/>
                  </a:lnTo>
                  <a:lnTo>
                    <a:pt x="651" y="921"/>
                  </a:lnTo>
                  <a:lnTo>
                    <a:pt x="648" y="921"/>
                  </a:lnTo>
                  <a:lnTo>
                    <a:pt x="645" y="918"/>
                  </a:lnTo>
                  <a:lnTo>
                    <a:pt x="643" y="919"/>
                  </a:lnTo>
                  <a:lnTo>
                    <a:pt x="638" y="918"/>
                  </a:lnTo>
                  <a:lnTo>
                    <a:pt x="636" y="922"/>
                  </a:lnTo>
                  <a:lnTo>
                    <a:pt x="635" y="922"/>
                  </a:lnTo>
                  <a:lnTo>
                    <a:pt x="633" y="917"/>
                  </a:lnTo>
                  <a:lnTo>
                    <a:pt x="630" y="916"/>
                  </a:lnTo>
                  <a:lnTo>
                    <a:pt x="627" y="912"/>
                  </a:lnTo>
                  <a:lnTo>
                    <a:pt x="621" y="914"/>
                  </a:lnTo>
                  <a:lnTo>
                    <a:pt x="619" y="919"/>
                  </a:lnTo>
                  <a:lnTo>
                    <a:pt x="616" y="917"/>
                  </a:lnTo>
                  <a:lnTo>
                    <a:pt x="613" y="918"/>
                  </a:lnTo>
                  <a:lnTo>
                    <a:pt x="611" y="917"/>
                  </a:lnTo>
                  <a:lnTo>
                    <a:pt x="610" y="912"/>
                  </a:lnTo>
                  <a:lnTo>
                    <a:pt x="601" y="902"/>
                  </a:lnTo>
                  <a:lnTo>
                    <a:pt x="598" y="897"/>
                  </a:lnTo>
                  <a:lnTo>
                    <a:pt x="595" y="897"/>
                  </a:lnTo>
                  <a:lnTo>
                    <a:pt x="593" y="895"/>
                  </a:lnTo>
                  <a:lnTo>
                    <a:pt x="590" y="891"/>
                  </a:lnTo>
                  <a:lnTo>
                    <a:pt x="586" y="883"/>
                  </a:lnTo>
                  <a:lnTo>
                    <a:pt x="583" y="882"/>
                  </a:lnTo>
                  <a:lnTo>
                    <a:pt x="582" y="883"/>
                  </a:lnTo>
                  <a:lnTo>
                    <a:pt x="578" y="883"/>
                  </a:lnTo>
                  <a:lnTo>
                    <a:pt x="573" y="883"/>
                  </a:lnTo>
                  <a:lnTo>
                    <a:pt x="570" y="885"/>
                  </a:lnTo>
                  <a:lnTo>
                    <a:pt x="567" y="886"/>
                  </a:lnTo>
                  <a:lnTo>
                    <a:pt x="565" y="891"/>
                  </a:lnTo>
                  <a:lnTo>
                    <a:pt x="562" y="891"/>
                  </a:lnTo>
                  <a:lnTo>
                    <a:pt x="561" y="891"/>
                  </a:lnTo>
                  <a:lnTo>
                    <a:pt x="559" y="888"/>
                  </a:lnTo>
                  <a:lnTo>
                    <a:pt x="553" y="891"/>
                  </a:lnTo>
                  <a:lnTo>
                    <a:pt x="547" y="895"/>
                  </a:lnTo>
                  <a:lnTo>
                    <a:pt x="546" y="898"/>
                  </a:lnTo>
                  <a:lnTo>
                    <a:pt x="546" y="896"/>
                  </a:lnTo>
                  <a:lnTo>
                    <a:pt x="544" y="898"/>
                  </a:lnTo>
                  <a:lnTo>
                    <a:pt x="543" y="896"/>
                  </a:lnTo>
                  <a:lnTo>
                    <a:pt x="540" y="897"/>
                  </a:lnTo>
                  <a:lnTo>
                    <a:pt x="539" y="896"/>
                  </a:lnTo>
                  <a:lnTo>
                    <a:pt x="539" y="896"/>
                  </a:lnTo>
                  <a:lnTo>
                    <a:pt x="537" y="895"/>
                  </a:lnTo>
                  <a:lnTo>
                    <a:pt x="536" y="895"/>
                  </a:lnTo>
                  <a:lnTo>
                    <a:pt x="535" y="893"/>
                  </a:lnTo>
                  <a:lnTo>
                    <a:pt x="532" y="892"/>
                  </a:lnTo>
                  <a:lnTo>
                    <a:pt x="531" y="887"/>
                  </a:lnTo>
                  <a:lnTo>
                    <a:pt x="532" y="885"/>
                  </a:lnTo>
                  <a:lnTo>
                    <a:pt x="531" y="883"/>
                  </a:lnTo>
                  <a:lnTo>
                    <a:pt x="531" y="881"/>
                  </a:lnTo>
                  <a:lnTo>
                    <a:pt x="529" y="881"/>
                  </a:lnTo>
                  <a:lnTo>
                    <a:pt x="529" y="880"/>
                  </a:lnTo>
                  <a:lnTo>
                    <a:pt x="522" y="878"/>
                  </a:lnTo>
                  <a:lnTo>
                    <a:pt x="520" y="878"/>
                  </a:lnTo>
                  <a:lnTo>
                    <a:pt x="520" y="881"/>
                  </a:lnTo>
                  <a:lnTo>
                    <a:pt x="516" y="881"/>
                  </a:lnTo>
                  <a:lnTo>
                    <a:pt x="515" y="882"/>
                  </a:lnTo>
                  <a:lnTo>
                    <a:pt x="513" y="880"/>
                  </a:lnTo>
                  <a:lnTo>
                    <a:pt x="512" y="881"/>
                  </a:lnTo>
                  <a:lnTo>
                    <a:pt x="507" y="880"/>
                  </a:lnTo>
                  <a:lnTo>
                    <a:pt x="505" y="881"/>
                  </a:lnTo>
                  <a:lnTo>
                    <a:pt x="505" y="883"/>
                  </a:lnTo>
                  <a:lnTo>
                    <a:pt x="504" y="883"/>
                  </a:lnTo>
                  <a:lnTo>
                    <a:pt x="501" y="886"/>
                  </a:lnTo>
                  <a:lnTo>
                    <a:pt x="500" y="885"/>
                  </a:lnTo>
                  <a:lnTo>
                    <a:pt x="500" y="886"/>
                  </a:lnTo>
                  <a:lnTo>
                    <a:pt x="499" y="886"/>
                  </a:lnTo>
                  <a:lnTo>
                    <a:pt x="499" y="883"/>
                  </a:lnTo>
                  <a:lnTo>
                    <a:pt x="497" y="883"/>
                  </a:lnTo>
                  <a:lnTo>
                    <a:pt x="493" y="880"/>
                  </a:lnTo>
                  <a:lnTo>
                    <a:pt x="487" y="878"/>
                  </a:lnTo>
                  <a:lnTo>
                    <a:pt x="485" y="882"/>
                  </a:lnTo>
                  <a:lnTo>
                    <a:pt x="484" y="881"/>
                  </a:lnTo>
                  <a:lnTo>
                    <a:pt x="482" y="883"/>
                  </a:lnTo>
                  <a:lnTo>
                    <a:pt x="482" y="886"/>
                  </a:lnTo>
                  <a:lnTo>
                    <a:pt x="484" y="888"/>
                  </a:lnTo>
                  <a:lnTo>
                    <a:pt x="483" y="891"/>
                  </a:lnTo>
                  <a:lnTo>
                    <a:pt x="481" y="892"/>
                  </a:lnTo>
                  <a:lnTo>
                    <a:pt x="478" y="897"/>
                  </a:lnTo>
                  <a:lnTo>
                    <a:pt x="476" y="896"/>
                  </a:lnTo>
                  <a:lnTo>
                    <a:pt x="476" y="885"/>
                  </a:lnTo>
                  <a:lnTo>
                    <a:pt x="475" y="885"/>
                  </a:lnTo>
                  <a:lnTo>
                    <a:pt x="472" y="882"/>
                  </a:lnTo>
                  <a:lnTo>
                    <a:pt x="468" y="883"/>
                  </a:lnTo>
                  <a:lnTo>
                    <a:pt x="466" y="888"/>
                  </a:lnTo>
                  <a:lnTo>
                    <a:pt x="464" y="891"/>
                  </a:lnTo>
                  <a:lnTo>
                    <a:pt x="462" y="891"/>
                  </a:lnTo>
                  <a:lnTo>
                    <a:pt x="461" y="892"/>
                  </a:lnTo>
                  <a:lnTo>
                    <a:pt x="457" y="895"/>
                  </a:lnTo>
                  <a:lnTo>
                    <a:pt x="452" y="895"/>
                  </a:lnTo>
                  <a:lnTo>
                    <a:pt x="438" y="890"/>
                  </a:lnTo>
                  <a:lnTo>
                    <a:pt x="430" y="882"/>
                  </a:lnTo>
                  <a:lnTo>
                    <a:pt x="426" y="875"/>
                  </a:lnTo>
                  <a:lnTo>
                    <a:pt x="425" y="870"/>
                  </a:lnTo>
                  <a:lnTo>
                    <a:pt x="424" y="865"/>
                  </a:lnTo>
                  <a:lnTo>
                    <a:pt x="422" y="860"/>
                  </a:lnTo>
                  <a:lnTo>
                    <a:pt x="419" y="859"/>
                  </a:lnTo>
                  <a:lnTo>
                    <a:pt x="418" y="852"/>
                  </a:lnTo>
                  <a:lnTo>
                    <a:pt x="415" y="843"/>
                  </a:lnTo>
                  <a:lnTo>
                    <a:pt x="409" y="835"/>
                  </a:lnTo>
                  <a:lnTo>
                    <a:pt x="406" y="831"/>
                  </a:lnTo>
                  <a:lnTo>
                    <a:pt x="396" y="828"/>
                  </a:lnTo>
                  <a:lnTo>
                    <a:pt x="394" y="829"/>
                  </a:lnTo>
                  <a:lnTo>
                    <a:pt x="387" y="829"/>
                  </a:lnTo>
                  <a:lnTo>
                    <a:pt x="384" y="833"/>
                  </a:lnTo>
                  <a:lnTo>
                    <a:pt x="376" y="830"/>
                  </a:lnTo>
                  <a:lnTo>
                    <a:pt x="373" y="831"/>
                  </a:lnTo>
                  <a:lnTo>
                    <a:pt x="372" y="836"/>
                  </a:lnTo>
                  <a:lnTo>
                    <a:pt x="369" y="840"/>
                  </a:lnTo>
                  <a:lnTo>
                    <a:pt x="363" y="841"/>
                  </a:lnTo>
                  <a:lnTo>
                    <a:pt x="358" y="841"/>
                  </a:lnTo>
                  <a:lnTo>
                    <a:pt x="356" y="844"/>
                  </a:lnTo>
                  <a:lnTo>
                    <a:pt x="348" y="845"/>
                  </a:lnTo>
                  <a:lnTo>
                    <a:pt x="338" y="831"/>
                  </a:lnTo>
                  <a:lnTo>
                    <a:pt x="333" y="831"/>
                  </a:lnTo>
                  <a:lnTo>
                    <a:pt x="332" y="826"/>
                  </a:lnTo>
                  <a:lnTo>
                    <a:pt x="330" y="828"/>
                  </a:lnTo>
                  <a:lnTo>
                    <a:pt x="327" y="826"/>
                  </a:lnTo>
                  <a:lnTo>
                    <a:pt x="326" y="825"/>
                  </a:lnTo>
                  <a:lnTo>
                    <a:pt x="326" y="823"/>
                  </a:lnTo>
                  <a:lnTo>
                    <a:pt x="322" y="821"/>
                  </a:lnTo>
                  <a:lnTo>
                    <a:pt x="318" y="818"/>
                  </a:lnTo>
                  <a:lnTo>
                    <a:pt x="316" y="815"/>
                  </a:lnTo>
                  <a:lnTo>
                    <a:pt x="313" y="814"/>
                  </a:lnTo>
                  <a:lnTo>
                    <a:pt x="312" y="815"/>
                  </a:lnTo>
                  <a:lnTo>
                    <a:pt x="310" y="818"/>
                  </a:lnTo>
                  <a:lnTo>
                    <a:pt x="301" y="819"/>
                  </a:lnTo>
                  <a:lnTo>
                    <a:pt x="297" y="817"/>
                  </a:lnTo>
                  <a:lnTo>
                    <a:pt x="295" y="812"/>
                  </a:lnTo>
                  <a:lnTo>
                    <a:pt x="292" y="812"/>
                  </a:lnTo>
                  <a:lnTo>
                    <a:pt x="288" y="810"/>
                  </a:lnTo>
                  <a:lnTo>
                    <a:pt x="287" y="808"/>
                  </a:lnTo>
                  <a:lnTo>
                    <a:pt x="285" y="808"/>
                  </a:lnTo>
                  <a:lnTo>
                    <a:pt x="285" y="807"/>
                  </a:lnTo>
                  <a:lnTo>
                    <a:pt x="285" y="804"/>
                  </a:lnTo>
                  <a:lnTo>
                    <a:pt x="284" y="803"/>
                  </a:lnTo>
                  <a:lnTo>
                    <a:pt x="282" y="803"/>
                  </a:lnTo>
                  <a:lnTo>
                    <a:pt x="279" y="802"/>
                  </a:lnTo>
                  <a:lnTo>
                    <a:pt x="279" y="803"/>
                  </a:lnTo>
                  <a:lnTo>
                    <a:pt x="277" y="802"/>
                  </a:lnTo>
                  <a:lnTo>
                    <a:pt x="275" y="802"/>
                  </a:lnTo>
                  <a:lnTo>
                    <a:pt x="274" y="800"/>
                  </a:lnTo>
                  <a:lnTo>
                    <a:pt x="273" y="797"/>
                  </a:lnTo>
                  <a:lnTo>
                    <a:pt x="272" y="797"/>
                  </a:lnTo>
                  <a:lnTo>
                    <a:pt x="272" y="799"/>
                  </a:lnTo>
                  <a:lnTo>
                    <a:pt x="270" y="799"/>
                  </a:lnTo>
                  <a:lnTo>
                    <a:pt x="267" y="798"/>
                  </a:lnTo>
                  <a:lnTo>
                    <a:pt x="267" y="795"/>
                  </a:lnTo>
                  <a:lnTo>
                    <a:pt x="265" y="795"/>
                  </a:lnTo>
                  <a:lnTo>
                    <a:pt x="265" y="799"/>
                  </a:lnTo>
                  <a:lnTo>
                    <a:pt x="263" y="798"/>
                  </a:lnTo>
                  <a:lnTo>
                    <a:pt x="262" y="800"/>
                  </a:lnTo>
                  <a:lnTo>
                    <a:pt x="257" y="797"/>
                  </a:lnTo>
                  <a:lnTo>
                    <a:pt x="250" y="800"/>
                  </a:lnTo>
                  <a:lnTo>
                    <a:pt x="249" y="802"/>
                  </a:lnTo>
                  <a:lnTo>
                    <a:pt x="249" y="800"/>
                  </a:lnTo>
                  <a:lnTo>
                    <a:pt x="248" y="804"/>
                  </a:lnTo>
                  <a:lnTo>
                    <a:pt x="244" y="808"/>
                  </a:lnTo>
                  <a:lnTo>
                    <a:pt x="246" y="810"/>
                  </a:lnTo>
                  <a:lnTo>
                    <a:pt x="243" y="815"/>
                  </a:lnTo>
                  <a:lnTo>
                    <a:pt x="242" y="815"/>
                  </a:lnTo>
                  <a:lnTo>
                    <a:pt x="239" y="812"/>
                  </a:lnTo>
                  <a:lnTo>
                    <a:pt x="236" y="810"/>
                  </a:lnTo>
                  <a:lnTo>
                    <a:pt x="234" y="812"/>
                  </a:lnTo>
                  <a:lnTo>
                    <a:pt x="234" y="814"/>
                  </a:lnTo>
                  <a:lnTo>
                    <a:pt x="234" y="817"/>
                  </a:lnTo>
                  <a:lnTo>
                    <a:pt x="234" y="823"/>
                  </a:lnTo>
                  <a:lnTo>
                    <a:pt x="231" y="826"/>
                  </a:lnTo>
                  <a:lnTo>
                    <a:pt x="228" y="826"/>
                  </a:lnTo>
                  <a:lnTo>
                    <a:pt x="226" y="824"/>
                  </a:lnTo>
                  <a:lnTo>
                    <a:pt x="222" y="825"/>
                  </a:lnTo>
                  <a:lnTo>
                    <a:pt x="219" y="830"/>
                  </a:lnTo>
                  <a:lnTo>
                    <a:pt x="218" y="829"/>
                  </a:lnTo>
                  <a:lnTo>
                    <a:pt x="216" y="831"/>
                  </a:lnTo>
                  <a:lnTo>
                    <a:pt x="213" y="831"/>
                  </a:lnTo>
                  <a:lnTo>
                    <a:pt x="213" y="825"/>
                  </a:lnTo>
                  <a:lnTo>
                    <a:pt x="211" y="818"/>
                  </a:lnTo>
                  <a:lnTo>
                    <a:pt x="209" y="814"/>
                  </a:lnTo>
                  <a:lnTo>
                    <a:pt x="203" y="813"/>
                  </a:lnTo>
                  <a:lnTo>
                    <a:pt x="202" y="814"/>
                  </a:lnTo>
                  <a:lnTo>
                    <a:pt x="202" y="813"/>
                  </a:lnTo>
                  <a:lnTo>
                    <a:pt x="202" y="810"/>
                  </a:lnTo>
                  <a:lnTo>
                    <a:pt x="201" y="813"/>
                  </a:lnTo>
                  <a:lnTo>
                    <a:pt x="198" y="813"/>
                  </a:lnTo>
                  <a:lnTo>
                    <a:pt x="197" y="815"/>
                  </a:lnTo>
                  <a:lnTo>
                    <a:pt x="195" y="818"/>
                  </a:lnTo>
                  <a:lnTo>
                    <a:pt x="194" y="815"/>
                  </a:lnTo>
                  <a:lnTo>
                    <a:pt x="193" y="815"/>
                  </a:lnTo>
                  <a:lnTo>
                    <a:pt x="191" y="814"/>
                  </a:lnTo>
                  <a:lnTo>
                    <a:pt x="190" y="815"/>
                  </a:lnTo>
                  <a:lnTo>
                    <a:pt x="189" y="813"/>
                  </a:lnTo>
                  <a:lnTo>
                    <a:pt x="184" y="812"/>
                  </a:lnTo>
                  <a:lnTo>
                    <a:pt x="181" y="814"/>
                  </a:lnTo>
                  <a:lnTo>
                    <a:pt x="178" y="814"/>
                  </a:lnTo>
                  <a:lnTo>
                    <a:pt x="178" y="815"/>
                  </a:lnTo>
                  <a:lnTo>
                    <a:pt x="178" y="818"/>
                  </a:lnTo>
                  <a:lnTo>
                    <a:pt x="176" y="818"/>
                  </a:lnTo>
                  <a:lnTo>
                    <a:pt x="175" y="820"/>
                  </a:lnTo>
                  <a:lnTo>
                    <a:pt x="174" y="817"/>
                  </a:lnTo>
                  <a:lnTo>
                    <a:pt x="171" y="814"/>
                  </a:lnTo>
                  <a:lnTo>
                    <a:pt x="165" y="813"/>
                  </a:lnTo>
                  <a:lnTo>
                    <a:pt x="157" y="814"/>
                  </a:lnTo>
                  <a:lnTo>
                    <a:pt x="153" y="817"/>
                  </a:lnTo>
                  <a:lnTo>
                    <a:pt x="146" y="825"/>
                  </a:lnTo>
                  <a:lnTo>
                    <a:pt x="144" y="829"/>
                  </a:lnTo>
                  <a:lnTo>
                    <a:pt x="144" y="835"/>
                  </a:lnTo>
                  <a:lnTo>
                    <a:pt x="144" y="840"/>
                  </a:lnTo>
                  <a:lnTo>
                    <a:pt x="143" y="840"/>
                  </a:lnTo>
                  <a:lnTo>
                    <a:pt x="142" y="841"/>
                  </a:lnTo>
                  <a:lnTo>
                    <a:pt x="142" y="839"/>
                  </a:lnTo>
                  <a:lnTo>
                    <a:pt x="141" y="841"/>
                  </a:lnTo>
                  <a:lnTo>
                    <a:pt x="138" y="840"/>
                  </a:lnTo>
                  <a:lnTo>
                    <a:pt x="137" y="843"/>
                  </a:lnTo>
                  <a:lnTo>
                    <a:pt x="137" y="843"/>
                  </a:lnTo>
                  <a:lnTo>
                    <a:pt x="136" y="843"/>
                  </a:lnTo>
                  <a:lnTo>
                    <a:pt x="136" y="841"/>
                  </a:lnTo>
                  <a:lnTo>
                    <a:pt x="138" y="835"/>
                  </a:lnTo>
                  <a:lnTo>
                    <a:pt x="141" y="831"/>
                  </a:lnTo>
                  <a:lnTo>
                    <a:pt x="141" y="828"/>
                  </a:lnTo>
                  <a:lnTo>
                    <a:pt x="136" y="820"/>
                  </a:lnTo>
                  <a:lnTo>
                    <a:pt x="133" y="820"/>
                  </a:lnTo>
                  <a:lnTo>
                    <a:pt x="131" y="818"/>
                  </a:lnTo>
                  <a:lnTo>
                    <a:pt x="128" y="814"/>
                  </a:lnTo>
                  <a:lnTo>
                    <a:pt x="126" y="817"/>
                  </a:lnTo>
                  <a:lnTo>
                    <a:pt x="125" y="815"/>
                  </a:lnTo>
                  <a:lnTo>
                    <a:pt x="120" y="817"/>
                  </a:lnTo>
                  <a:lnTo>
                    <a:pt x="120" y="818"/>
                  </a:lnTo>
                  <a:lnTo>
                    <a:pt x="115" y="818"/>
                  </a:lnTo>
                  <a:lnTo>
                    <a:pt x="114" y="819"/>
                  </a:lnTo>
                  <a:lnTo>
                    <a:pt x="113" y="818"/>
                  </a:lnTo>
                  <a:lnTo>
                    <a:pt x="113" y="819"/>
                  </a:lnTo>
                  <a:lnTo>
                    <a:pt x="107" y="821"/>
                  </a:lnTo>
                  <a:lnTo>
                    <a:pt x="106" y="823"/>
                  </a:lnTo>
                  <a:lnTo>
                    <a:pt x="106" y="828"/>
                  </a:lnTo>
                  <a:lnTo>
                    <a:pt x="106" y="831"/>
                  </a:lnTo>
                  <a:lnTo>
                    <a:pt x="105" y="833"/>
                  </a:lnTo>
                  <a:lnTo>
                    <a:pt x="104" y="830"/>
                  </a:lnTo>
                  <a:lnTo>
                    <a:pt x="105" y="826"/>
                  </a:lnTo>
                  <a:lnTo>
                    <a:pt x="104" y="824"/>
                  </a:lnTo>
                  <a:lnTo>
                    <a:pt x="102" y="824"/>
                  </a:lnTo>
                  <a:lnTo>
                    <a:pt x="102" y="825"/>
                  </a:lnTo>
                  <a:lnTo>
                    <a:pt x="99" y="828"/>
                  </a:lnTo>
                  <a:lnTo>
                    <a:pt x="97" y="826"/>
                  </a:lnTo>
                  <a:lnTo>
                    <a:pt x="90" y="826"/>
                  </a:lnTo>
                  <a:lnTo>
                    <a:pt x="88" y="831"/>
                  </a:lnTo>
                  <a:lnTo>
                    <a:pt x="88" y="828"/>
                  </a:lnTo>
                  <a:lnTo>
                    <a:pt x="85" y="826"/>
                  </a:lnTo>
                  <a:lnTo>
                    <a:pt x="85" y="824"/>
                  </a:lnTo>
                  <a:lnTo>
                    <a:pt x="84" y="826"/>
                  </a:lnTo>
                  <a:lnTo>
                    <a:pt x="80" y="828"/>
                  </a:lnTo>
                  <a:lnTo>
                    <a:pt x="77" y="825"/>
                  </a:lnTo>
                  <a:lnTo>
                    <a:pt x="75" y="820"/>
                  </a:lnTo>
                  <a:lnTo>
                    <a:pt x="70" y="819"/>
                  </a:lnTo>
                  <a:lnTo>
                    <a:pt x="67" y="819"/>
                  </a:lnTo>
                  <a:lnTo>
                    <a:pt x="66" y="825"/>
                  </a:lnTo>
                  <a:lnTo>
                    <a:pt x="66" y="828"/>
                  </a:lnTo>
                  <a:lnTo>
                    <a:pt x="65" y="828"/>
                  </a:lnTo>
                  <a:lnTo>
                    <a:pt x="59" y="821"/>
                  </a:lnTo>
                  <a:lnTo>
                    <a:pt x="58" y="818"/>
                  </a:lnTo>
                  <a:lnTo>
                    <a:pt x="58" y="815"/>
                  </a:lnTo>
                  <a:lnTo>
                    <a:pt x="55" y="815"/>
                  </a:lnTo>
                  <a:lnTo>
                    <a:pt x="53" y="813"/>
                  </a:lnTo>
                  <a:lnTo>
                    <a:pt x="52" y="808"/>
                  </a:lnTo>
                  <a:lnTo>
                    <a:pt x="51" y="800"/>
                  </a:lnTo>
                  <a:lnTo>
                    <a:pt x="53" y="798"/>
                  </a:lnTo>
                  <a:lnTo>
                    <a:pt x="52" y="795"/>
                  </a:lnTo>
                  <a:lnTo>
                    <a:pt x="52" y="794"/>
                  </a:lnTo>
                  <a:lnTo>
                    <a:pt x="53" y="793"/>
                  </a:lnTo>
                  <a:lnTo>
                    <a:pt x="54" y="794"/>
                  </a:lnTo>
                  <a:lnTo>
                    <a:pt x="55" y="792"/>
                  </a:lnTo>
                  <a:lnTo>
                    <a:pt x="55" y="789"/>
                  </a:lnTo>
                  <a:lnTo>
                    <a:pt x="57" y="788"/>
                  </a:lnTo>
                  <a:lnTo>
                    <a:pt x="57" y="783"/>
                  </a:lnTo>
                  <a:lnTo>
                    <a:pt x="57" y="778"/>
                  </a:lnTo>
                  <a:lnTo>
                    <a:pt x="55" y="774"/>
                  </a:lnTo>
                  <a:lnTo>
                    <a:pt x="50" y="767"/>
                  </a:lnTo>
                  <a:lnTo>
                    <a:pt x="46" y="766"/>
                  </a:lnTo>
                  <a:lnTo>
                    <a:pt x="46" y="763"/>
                  </a:lnTo>
                  <a:lnTo>
                    <a:pt x="40" y="761"/>
                  </a:lnTo>
                  <a:lnTo>
                    <a:pt x="37" y="762"/>
                  </a:lnTo>
                  <a:lnTo>
                    <a:pt x="36" y="763"/>
                  </a:lnTo>
                  <a:lnTo>
                    <a:pt x="34" y="762"/>
                  </a:lnTo>
                  <a:lnTo>
                    <a:pt x="32" y="763"/>
                  </a:lnTo>
                  <a:lnTo>
                    <a:pt x="31" y="761"/>
                  </a:lnTo>
                  <a:lnTo>
                    <a:pt x="29" y="762"/>
                  </a:lnTo>
                  <a:lnTo>
                    <a:pt x="27" y="758"/>
                  </a:lnTo>
                  <a:lnTo>
                    <a:pt x="25" y="760"/>
                  </a:lnTo>
                  <a:lnTo>
                    <a:pt x="25" y="757"/>
                  </a:lnTo>
                  <a:lnTo>
                    <a:pt x="23" y="757"/>
                  </a:lnTo>
                  <a:lnTo>
                    <a:pt x="23" y="755"/>
                  </a:lnTo>
                  <a:lnTo>
                    <a:pt x="19" y="748"/>
                  </a:lnTo>
                  <a:lnTo>
                    <a:pt x="20" y="747"/>
                  </a:lnTo>
                  <a:lnTo>
                    <a:pt x="20" y="745"/>
                  </a:lnTo>
                  <a:lnTo>
                    <a:pt x="17" y="743"/>
                  </a:lnTo>
                  <a:lnTo>
                    <a:pt x="16" y="741"/>
                  </a:lnTo>
                  <a:lnTo>
                    <a:pt x="17" y="737"/>
                  </a:lnTo>
                  <a:lnTo>
                    <a:pt x="17" y="732"/>
                  </a:lnTo>
                  <a:lnTo>
                    <a:pt x="16" y="730"/>
                  </a:lnTo>
                  <a:lnTo>
                    <a:pt x="14" y="730"/>
                  </a:lnTo>
                  <a:lnTo>
                    <a:pt x="13" y="726"/>
                  </a:lnTo>
                  <a:lnTo>
                    <a:pt x="6" y="725"/>
                  </a:lnTo>
                  <a:lnTo>
                    <a:pt x="5" y="729"/>
                  </a:lnTo>
                  <a:lnTo>
                    <a:pt x="2" y="724"/>
                  </a:lnTo>
                  <a:lnTo>
                    <a:pt x="2" y="721"/>
                  </a:lnTo>
                  <a:lnTo>
                    <a:pt x="1" y="720"/>
                  </a:lnTo>
                  <a:lnTo>
                    <a:pt x="1" y="719"/>
                  </a:lnTo>
                  <a:lnTo>
                    <a:pt x="6" y="717"/>
                  </a:lnTo>
                  <a:lnTo>
                    <a:pt x="6" y="716"/>
                  </a:lnTo>
                  <a:lnTo>
                    <a:pt x="7" y="716"/>
                  </a:lnTo>
                  <a:lnTo>
                    <a:pt x="8" y="715"/>
                  </a:lnTo>
                  <a:lnTo>
                    <a:pt x="7" y="714"/>
                  </a:lnTo>
                  <a:lnTo>
                    <a:pt x="4" y="704"/>
                  </a:lnTo>
                  <a:lnTo>
                    <a:pt x="4" y="699"/>
                  </a:lnTo>
                  <a:lnTo>
                    <a:pt x="2" y="699"/>
                  </a:lnTo>
                  <a:lnTo>
                    <a:pt x="0" y="695"/>
                  </a:lnTo>
                  <a:lnTo>
                    <a:pt x="1" y="693"/>
                  </a:lnTo>
                  <a:lnTo>
                    <a:pt x="2" y="691"/>
                  </a:lnTo>
                  <a:lnTo>
                    <a:pt x="4" y="693"/>
                  </a:lnTo>
                  <a:lnTo>
                    <a:pt x="2" y="694"/>
                  </a:lnTo>
                  <a:lnTo>
                    <a:pt x="5" y="696"/>
                  </a:lnTo>
                  <a:lnTo>
                    <a:pt x="6" y="700"/>
                  </a:lnTo>
                  <a:lnTo>
                    <a:pt x="6" y="700"/>
                  </a:lnTo>
                  <a:lnTo>
                    <a:pt x="7" y="686"/>
                  </a:lnTo>
                  <a:lnTo>
                    <a:pt x="7" y="685"/>
                  </a:lnTo>
                  <a:lnTo>
                    <a:pt x="8" y="686"/>
                  </a:lnTo>
                  <a:lnTo>
                    <a:pt x="9" y="685"/>
                  </a:lnTo>
                  <a:lnTo>
                    <a:pt x="9" y="683"/>
                  </a:lnTo>
                  <a:lnTo>
                    <a:pt x="12" y="682"/>
                  </a:lnTo>
                  <a:lnTo>
                    <a:pt x="15" y="685"/>
                  </a:lnTo>
                  <a:lnTo>
                    <a:pt x="16" y="684"/>
                  </a:lnTo>
                  <a:lnTo>
                    <a:pt x="15" y="683"/>
                  </a:lnTo>
                  <a:lnTo>
                    <a:pt x="15" y="680"/>
                  </a:lnTo>
                  <a:lnTo>
                    <a:pt x="17" y="679"/>
                  </a:lnTo>
                  <a:lnTo>
                    <a:pt x="15" y="677"/>
                  </a:lnTo>
                  <a:lnTo>
                    <a:pt x="15" y="674"/>
                  </a:lnTo>
                  <a:lnTo>
                    <a:pt x="14" y="673"/>
                  </a:lnTo>
                  <a:lnTo>
                    <a:pt x="15" y="672"/>
                  </a:lnTo>
                  <a:lnTo>
                    <a:pt x="15" y="672"/>
                  </a:lnTo>
                  <a:lnTo>
                    <a:pt x="16" y="673"/>
                  </a:lnTo>
                  <a:lnTo>
                    <a:pt x="15" y="670"/>
                  </a:lnTo>
                  <a:lnTo>
                    <a:pt x="16" y="672"/>
                  </a:lnTo>
                  <a:lnTo>
                    <a:pt x="17" y="677"/>
                  </a:lnTo>
                  <a:lnTo>
                    <a:pt x="19" y="677"/>
                  </a:lnTo>
                  <a:lnTo>
                    <a:pt x="20" y="674"/>
                  </a:lnTo>
                  <a:lnTo>
                    <a:pt x="21" y="677"/>
                  </a:lnTo>
                  <a:lnTo>
                    <a:pt x="21" y="675"/>
                  </a:lnTo>
                  <a:lnTo>
                    <a:pt x="22" y="672"/>
                  </a:lnTo>
                  <a:lnTo>
                    <a:pt x="25" y="674"/>
                  </a:lnTo>
                  <a:lnTo>
                    <a:pt x="27" y="673"/>
                  </a:lnTo>
                  <a:lnTo>
                    <a:pt x="27" y="670"/>
                  </a:lnTo>
                  <a:lnTo>
                    <a:pt x="28" y="672"/>
                  </a:lnTo>
                  <a:lnTo>
                    <a:pt x="28" y="669"/>
                  </a:lnTo>
                  <a:lnTo>
                    <a:pt x="29" y="669"/>
                  </a:lnTo>
                  <a:lnTo>
                    <a:pt x="28" y="668"/>
                  </a:lnTo>
                  <a:lnTo>
                    <a:pt x="29" y="665"/>
                  </a:lnTo>
                  <a:lnTo>
                    <a:pt x="30" y="654"/>
                  </a:lnTo>
                  <a:lnTo>
                    <a:pt x="29" y="652"/>
                  </a:lnTo>
                  <a:lnTo>
                    <a:pt x="28" y="651"/>
                  </a:lnTo>
                  <a:lnTo>
                    <a:pt x="27" y="652"/>
                  </a:lnTo>
                  <a:lnTo>
                    <a:pt x="21" y="652"/>
                  </a:lnTo>
                  <a:lnTo>
                    <a:pt x="20" y="648"/>
                  </a:lnTo>
                  <a:lnTo>
                    <a:pt x="19" y="641"/>
                  </a:lnTo>
                  <a:lnTo>
                    <a:pt x="16" y="637"/>
                  </a:lnTo>
                  <a:lnTo>
                    <a:pt x="13" y="636"/>
                  </a:lnTo>
                  <a:lnTo>
                    <a:pt x="19" y="628"/>
                  </a:lnTo>
                  <a:lnTo>
                    <a:pt x="20" y="622"/>
                  </a:lnTo>
                  <a:lnTo>
                    <a:pt x="21" y="617"/>
                  </a:lnTo>
                  <a:lnTo>
                    <a:pt x="19" y="611"/>
                  </a:lnTo>
                  <a:lnTo>
                    <a:pt x="15" y="607"/>
                  </a:lnTo>
                  <a:lnTo>
                    <a:pt x="16" y="606"/>
                  </a:lnTo>
                  <a:lnTo>
                    <a:pt x="15" y="604"/>
                  </a:lnTo>
                  <a:lnTo>
                    <a:pt x="15" y="600"/>
                  </a:lnTo>
                  <a:lnTo>
                    <a:pt x="15" y="599"/>
                  </a:lnTo>
                  <a:lnTo>
                    <a:pt x="13" y="597"/>
                  </a:lnTo>
                  <a:lnTo>
                    <a:pt x="15" y="595"/>
                  </a:lnTo>
                  <a:lnTo>
                    <a:pt x="14" y="596"/>
                  </a:lnTo>
                  <a:lnTo>
                    <a:pt x="14" y="595"/>
                  </a:lnTo>
                  <a:lnTo>
                    <a:pt x="15" y="595"/>
                  </a:lnTo>
                  <a:lnTo>
                    <a:pt x="14" y="592"/>
                  </a:lnTo>
                  <a:lnTo>
                    <a:pt x="17" y="590"/>
                  </a:lnTo>
                  <a:lnTo>
                    <a:pt x="15" y="586"/>
                  </a:lnTo>
                  <a:lnTo>
                    <a:pt x="15" y="584"/>
                  </a:lnTo>
                  <a:lnTo>
                    <a:pt x="19" y="578"/>
                  </a:lnTo>
                  <a:lnTo>
                    <a:pt x="21" y="569"/>
                  </a:lnTo>
                  <a:lnTo>
                    <a:pt x="20" y="566"/>
                  </a:lnTo>
                  <a:lnTo>
                    <a:pt x="16" y="565"/>
                  </a:lnTo>
                  <a:lnTo>
                    <a:pt x="14" y="560"/>
                  </a:lnTo>
                  <a:lnTo>
                    <a:pt x="15" y="558"/>
                  </a:lnTo>
                  <a:lnTo>
                    <a:pt x="17" y="556"/>
                  </a:lnTo>
                  <a:lnTo>
                    <a:pt x="16" y="554"/>
                  </a:lnTo>
                  <a:lnTo>
                    <a:pt x="19" y="555"/>
                  </a:lnTo>
                  <a:lnTo>
                    <a:pt x="19" y="554"/>
                  </a:lnTo>
                  <a:lnTo>
                    <a:pt x="21" y="556"/>
                  </a:lnTo>
                  <a:lnTo>
                    <a:pt x="22" y="553"/>
                  </a:lnTo>
                  <a:lnTo>
                    <a:pt x="23" y="553"/>
                  </a:lnTo>
                  <a:lnTo>
                    <a:pt x="23" y="552"/>
                  </a:lnTo>
                  <a:lnTo>
                    <a:pt x="24" y="552"/>
                  </a:lnTo>
                  <a:lnTo>
                    <a:pt x="25" y="549"/>
                  </a:lnTo>
                  <a:lnTo>
                    <a:pt x="24" y="548"/>
                  </a:lnTo>
                  <a:lnTo>
                    <a:pt x="25" y="547"/>
                  </a:lnTo>
                  <a:lnTo>
                    <a:pt x="25" y="545"/>
                  </a:lnTo>
                  <a:lnTo>
                    <a:pt x="25" y="542"/>
                  </a:lnTo>
                  <a:lnTo>
                    <a:pt x="31" y="535"/>
                  </a:lnTo>
                  <a:lnTo>
                    <a:pt x="32" y="532"/>
                  </a:lnTo>
                  <a:lnTo>
                    <a:pt x="31" y="528"/>
                  </a:lnTo>
                  <a:lnTo>
                    <a:pt x="27" y="521"/>
                  </a:lnTo>
                  <a:lnTo>
                    <a:pt x="25" y="519"/>
                  </a:lnTo>
                  <a:lnTo>
                    <a:pt x="25" y="517"/>
                  </a:lnTo>
                  <a:lnTo>
                    <a:pt x="25" y="516"/>
                  </a:lnTo>
                  <a:lnTo>
                    <a:pt x="27" y="511"/>
                  </a:lnTo>
                  <a:lnTo>
                    <a:pt x="28" y="509"/>
                  </a:lnTo>
                  <a:lnTo>
                    <a:pt x="28" y="506"/>
                  </a:lnTo>
                  <a:lnTo>
                    <a:pt x="30" y="504"/>
                  </a:lnTo>
                  <a:lnTo>
                    <a:pt x="32" y="507"/>
                  </a:lnTo>
                  <a:lnTo>
                    <a:pt x="35" y="504"/>
                  </a:lnTo>
                  <a:lnTo>
                    <a:pt x="35" y="502"/>
                  </a:lnTo>
                  <a:lnTo>
                    <a:pt x="34" y="498"/>
                  </a:lnTo>
                  <a:lnTo>
                    <a:pt x="32" y="497"/>
                  </a:lnTo>
                  <a:lnTo>
                    <a:pt x="34" y="495"/>
                  </a:lnTo>
                  <a:lnTo>
                    <a:pt x="40" y="499"/>
                  </a:lnTo>
                  <a:lnTo>
                    <a:pt x="44" y="487"/>
                  </a:lnTo>
                  <a:lnTo>
                    <a:pt x="45" y="486"/>
                  </a:lnTo>
                  <a:lnTo>
                    <a:pt x="46" y="482"/>
                  </a:lnTo>
                  <a:lnTo>
                    <a:pt x="45" y="472"/>
                  </a:lnTo>
                  <a:lnTo>
                    <a:pt x="47" y="466"/>
                  </a:lnTo>
                  <a:lnTo>
                    <a:pt x="45" y="464"/>
                  </a:lnTo>
                  <a:lnTo>
                    <a:pt x="47" y="461"/>
                  </a:lnTo>
                  <a:lnTo>
                    <a:pt x="45" y="457"/>
                  </a:lnTo>
                  <a:lnTo>
                    <a:pt x="49" y="452"/>
                  </a:lnTo>
                  <a:lnTo>
                    <a:pt x="49" y="446"/>
                  </a:lnTo>
                  <a:lnTo>
                    <a:pt x="46" y="441"/>
                  </a:lnTo>
                  <a:lnTo>
                    <a:pt x="43" y="443"/>
                  </a:lnTo>
                  <a:lnTo>
                    <a:pt x="39" y="443"/>
                  </a:lnTo>
                  <a:lnTo>
                    <a:pt x="37" y="439"/>
                  </a:lnTo>
                  <a:lnTo>
                    <a:pt x="37" y="436"/>
                  </a:lnTo>
                  <a:lnTo>
                    <a:pt x="36" y="434"/>
                  </a:lnTo>
                  <a:lnTo>
                    <a:pt x="37" y="430"/>
                  </a:lnTo>
                  <a:lnTo>
                    <a:pt x="37" y="426"/>
                  </a:lnTo>
                  <a:lnTo>
                    <a:pt x="36" y="426"/>
                  </a:lnTo>
                  <a:lnTo>
                    <a:pt x="36" y="425"/>
                  </a:lnTo>
                  <a:lnTo>
                    <a:pt x="35" y="425"/>
                  </a:lnTo>
                  <a:lnTo>
                    <a:pt x="34" y="423"/>
                  </a:lnTo>
                  <a:lnTo>
                    <a:pt x="35" y="421"/>
                  </a:lnTo>
                  <a:lnTo>
                    <a:pt x="35" y="412"/>
                  </a:lnTo>
                  <a:lnTo>
                    <a:pt x="36" y="410"/>
                  </a:lnTo>
                  <a:lnTo>
                    <a:pt x="35" y="407"/>
                  </a:lnTo>
                  <a:lnTo>
                    <a:pt x="36" y="404"/>
                  </a:lnTo>
                  <a:lnTo>
                    <a:pt x="37" y="403"/>
                  </a:lnTo>
                  <a:lnTo>
                    <a:pt x="37" y="400"/>
                  </a:lnTo>
                  <a:lnTo>
                    <a:pt x="42" y="402"/>
                  </a:lnTo>
                  <a:lnTo>
                    <a:pt x="43" y="402"/>
                  </a:lnTo>
                  <a:lnTo>
                    <a:pt x="43" y="397"/>
                  </a:lnTo>
                  <a:lnTo>
                    <a:pt x="43" y="392"/>
                  </a:lnTo>
                  <a:lnTo>
                    <a:pt x="44" y="388"/>
                  </a:lnTo>
                  <a:lnTo>
                    <a:pt x="47" y="387"/>
                  </a:lnTo>
                  <a:lnTo>
                    <a:pt x="47" y="386"/>
                  </a:lnTo>
                  <a:lnTo>
                    <a:pt x="49" y="382"/>
                  </a:lnTo>
                  <a:lnTo>
                    <a:pt x="50" y="384"/>
                  </a:lnTo>
                  <a:lnTo>
                    <a:pt x="51" y="383"/>
                  </a:lnTo>
                  <a:lnTo>
                    <a:pt x="55" y="373"/>
                  </a:lnTo>
                  <a:lnTo>
                    <a:pt x="55" y="372"/>
                  </a:lnTo>
                  <a:lnTo>
                    <a:pt x="55" y="369"/>
                  </a:lnTo>
                  <a:lnTo>
                    <a:pt x="57" y="363"/>
                  </a:lnTo>
                  <a:lnTo>
                    <a:pt x="57" y="353"/>
                  </a:lnTo>
                  <a:lnTo>
                    <a:pt x="57" y="351"/>
                  </a:lnTo>
                  <a:lnTo>
                    <a:pt x="55" y="351"/>
                  </a:lnTo>
                  <a:lnTo>
                    <a:pt x="55" y="348"/>
                  </a:lnTo>
                  <a:lnTo>
                    <a:pt x="54" y="342"/>
                  </a:lnTo>
                  <a:lnTo>
                    <a:pt x="51" y="336"/>
                  </a:lnTo>
                  <a:lnTo>
                    <a:pt x="47" y="334"/>
                  </a:lnTo>
                  <a:lnTo>
                    <a:pt x="47" y="331"/>
                  </a:lnTo>
                  <a:lnTo>
                    <a:pt x="45" y="332"/>
                  </a:lnTo>
                  <a:lnTo>
                    <a:pt x="44" y="330"/>
                  </a:lnTo>
                  <a:lnTo>
                    <a:pt x="45" y="326"/>
                  </a:lnTo>
                  <a:lnTo>
                    <a:pt x="46" y="324"/>
                  </a:lnTo>
                  <a:lnTo>
                    <a:pt x="46" y="321"/>
                  </a:lnTo>
                  <a:lnTo>
                    <a:pt x="49" y="322"/>
                  </a:lnTo>
                  <a:lnTo>
                    <a:pt x="51" y="320"/>
                  </a:lnTo>
                  <a:lnTo>
                    <a:pt x="51" y="317"/>
                  </a:lnTo>
                  <a:lnTo>
                    <a:pt x="49" y="316"/>
                  </a:lnTo>
                  <a:lnTo>
                    <a:pt x="51" y="316"/>
                  </a:lnTo>
                  <a:lnTo>
                    <a:pt x="50" y="315"/>
                  </a:lnTo>
                  <a:lnTo>
                    <a:pt x="50" y="311"/>
                  </a:lnTo>
                  <a:lnTo>
                    <a:pt x="49" y="310"/>
                  </a:lnTo>
                  <a:lnTo>
                    <a:pt x="47" y="309"/>
                  </a:lnTo>
                  <a:lnTo>
                    <a:pt x="46" y="304"/>
                  </a:lnTo>
                  <a:lnTo>
                    <a:pt x="47" y="298"/>
                  </a:lnTo>
                  <a:lnTo>
                    <a:pt x="49" y="283"/>
                  </a:lnTo>
                  <a:lnTo>
                    <a:pt x="50" y="277"/>
                  </a:lnTo>
                  <a:lnTo>
                    <a:pt x="52" y="275"/>
                  </a:lnTo>
                  <a:lnTo>
                    <a:pt x="53" y="273"/>
                  </a:lnTo>
                  <a:lnTo>
                    <a:pt x="52" y="269"/>
                  </a:lnTo>
                  <a:lnTo>
                    <a:pt x="53" y="267"/>
                  </a:lnTo>
                  <a:lnTo>
                    <a:pt x="52" y="264"/>
                  </a:lnTo>
                  <a:lnTo>
                    <a:pt x="52" y="260"/>
                  </a:lnTo>
                  <a:lnTo>
                    <a:pt x="53" y="258"/>
                  </a:lnTo>
                  <a:lnTo>
                    <a:pt x="57" y="249"/>
                  </a:lnTo>
                  <a:lnTo>
                    <a:pt x="58" y="239"/>
                  </a:lnTo>
                  <a:lnTo>
                    <a:pt x="59" y="239"/>
                  </a:lnTo>
                  <a:lnTo>
                    <a:pt x="62" y="236"/>
                  </a:lnTo>
                  <a:lnTo>
                    <a:pt x="61" y="228"/>
                  </a:lnTo>
                  <a:lnTo>
                    <a:pt x="59" y="225"/>
                  </a:lnTo>
                  <a:lnTo>
                    <a:pt x="59" y="220"/>
                  </a:lnTo>
                  <a:lnTo>
                    <a:pt x="58" y="217"/>
                  </a:lnTo>
                  <a:lnTo>
                    <a:pt x="59" y="216"/>
                  </a:lnTo>
                  <a:lnTo>
                    <a:pt x="58" y="211"/>
                  </a:lnTo>
                  <a:lnTo>
                    <a:pt x="60" y="212"/>
                  </a:lnTo>
                  <a:lnTo>
                    <a:pt x="62" y="207"/>
                  </a:lnTo>
                  <a:lnTo>
                    <a:pt x="62" y="202"/>
                  </a:lnTo>
                  <a:lnTo>
                    <a:pt x="61" y="200"/>
                  </a:lnTo>
                  <a:lnTo>
                    <a:pt x="59" y="201"/>
                  </a:lnTo>
                  <a:lnTo>
                    <a:pt x="55" y="199"/>
                  </a:lnTo>
                  <a:lnTo>
                    <a:pt x="54" y="186"/>
                  </a:lnTo>
                  <a:lnTo>
                    <a:pt x="55" y="184"/>
                  </a:lnTo>
                  <a:lnTo>
                    <a:pt x="57" y="185"/>
                  </a:lnTo>
                  <a:lnTo>
                    <a:pt x="61" y="189"/>
                  </a:lnTo>
                  <a:lnTo>
                    <a:pt x="62" y="196"/>
                  </a:lnTo>
                  <a:lnTo>
                    <a:pt x="63" y="194"/>
                  </a:lnTo>
                  <a:lnTo>
                    <a:pt x="63" y="196"/>
                  </a:lnTo>
                  <a:lnTo>
                    <a:pt x="66" y="200"/>
                  </a:lnTo>
                  <a:lnTo>
                    <a:pt x="63" y="201"/>
                  </a:lnTo>
                  <a:lnTo>
                    <a:pt x="63" y="204"/>
                  </a:lnTo>
                  <a:lnTo>
                    <a:pt x="63" y="206"/>
                  </a:lnTo>
                  <a:lnTo>
                    <a:pt x="65" y="206"/>
                  </a:lnTo>
                  <a:lnTo>
                    <a:pt x="67" y="201"/>
                  </a:lnTo>
                  <a:lnTo>
                    <a:pt x="66" y="200"/>
                  </a:lnTo>
                  <a:lnTo>
                    <a:pt x="67" y="197"/>
                  </a:lnTo>
                  <a:lnTo>
                    <a:pt x="66" y="197"/>
                  </a:lnTo>
                  <a:lnTo>
                    <a:pt x="67" y="191"/>
                  </a:lnTo>
                  <a:lnTo>
                    <a:pt x="67" y="186"/>
                  </a:lnTo>
                  <a:lnTo>
                    <a:pt x="68" y="182"/>
                  </a:lnTo>
                  <a:lnTo>
                    <a:pt x="68" y="171"/>
                  </a:lnTo>
                  <a:lnTo>
                    <a:pt x="74" y="150"/>
                  </a:lnTo>
                  <a:lnTo>
                    <a:pt x="74" y="145"/>
                  </a:lnTo>
                  <a:lnTo>
                    <a:pt x="69" y="123"/>
                  </a:lnTo>
                  <a:lnTo>
                    <a:pt x="70" y="123"/>
                  </a:lnTo>
                  <a:lnTo>
                    <a:pt x="70" y="119"/>
                  </a:lnTo>
                  <a:lnTo>
                    <a:pt x="74" y="125"/>
                  </a:lnTo>
                  <a:lnTo>
                    <a:pt x="75" y="134"/>
                  </a:lnTo>
                  <a:lnTo>
                    <a:pt x="75" y="139"/>
                  </a:lnTo>
                  <a:lnTo>
                    <a:pt x="80" y="145"/>
                  </a:lnTo>
                  <a:lnTo>
                    <a:pt x="80" y="149"/>
                  </a:lnTo>
                  <a:lnTo>
                    <a:pt x="81" y="154"/>
                  </a:lnTo>
                  <a:lnTo>
                    <a:pt x="80" y="160"/>
                  </a:lnTo>
                  <a:lnTo>
                    <a:pt x="82" y="165"/>
                  </a:lnTo>
                  <a:lnTo>
                    <a:pt x="81" y="169"/>
                  </a:lnTo>
                  <a:lnTo>
                    <a:pt x="81" y="174"/>
                  </a:lnTo>
                  <a:lnTo>
                    <a:pt x="78" y="180"/>
                  </a:lnTo>
                  <a:lnTo>
                    <a:pt x="76" y="182"/>
                  </a:lnTo>
                  <a:lnTo>
                    <a:pt x="75" y="185"/>
                  </a:lnTo>
                  <a:lnTo>
                    <a:pt x="77" y="190"/>
                  </a:lnTo>
                  <a:lnTo>
                    <a:pt x="76" y="197"/>
                  </a:lnTo>
                  <a:lnTo>
                    <a:pt x="80" y="211"/>
                  </a:lnTo>
                  <a:lnTo>
                    <a:pt x="80" y="213"/>
                  </a:lnTo>
                  <a:lnTo>
                    <a:pt x="78" y="216"/>
                  </a:lnTo>
                  <a:lnTo>
                    <a:pt x="78" y="221"/>
                  </a:lnTo>
                  <a:lnTo>
                    <a:pt x="77" y="225"/>
                  </a:lnTo>
                  <a:lnTo>
                    <a:pt x="80" y="226"/>
                  </a:lnTo>
                  <a:lnTo>
                    <a:pt x="84" y="232"/>
                  </a:lnTo>
                  <a:lnTo>
                    <a:pt x="84" y="237"/>
                  </a:lnTo>
                  <a:lnTo>
                    <a:pt x="84" y="246"/>
                  </a:lnTo>
                  <a:lnTo>
                    <a:pt x="83" y="257"/>
                  </a:lnTo>
                  <a:lnTo>
                    <a:pt x="84" y="268"/>
                  </a:lnTo>
                  <a:lnTo>
                    <a:pt x="84" y="275"/>
                  </a:lnTo>
                  <a:lnTo>
                    <a:pt x="85" y="284"/>
                  </a:lnTo>
                  <a:lnTo>
                    <a:pt x="83" y="301"/>
                  </a:lnTo>
                  <a:lnTo>
                    <a:pt x="84" y="312"/>
                  </a:lnTo>
                  <a:lnTo>
                    <a:pt x="91" y="319"/>
                  </a:lnTo>
                  <a:lnTo>
                    <a:pt x="96" y="321"/>
                  </a:lnTo>
                  <a:lnTo>
                    <a:pt x="98" y="321"/>
                  </a:lnTo>
                  <a:lnTo>
                    <a:pt x="98" y="324"/>
                  </a:lnTo>
                  <a:lnTo>
                    <a:pt x="99" y="324"/>
                  </a:lnTo>
                  <a:lnTo>
                    <a:pt x="100" y="321"/>
                  </a:lnTo>
                  <a:lnTo>
                    <a:pt x="102" y="322"/>
                  </a:lnTo>
                  <a:lnTo>
                    <a:pt x="103" y="322"/>
                  </a:lnTo>
                  <a:lnTo>
                    <a:pt x="104" y="316"/>
                  </a:lnTo>
                  <a:lnTo>
                    <a:pt x="105" y="312"/>
                  </a:lnTo>
                  <a:lnTo>
                    <a:pt x="106" y="312"/>
                  </a:lnTo>
                  <a:lnTo>
                    <a:pt x="106" y="314"/>
                  </a:lnTo>
                  <a:lnTo>
                    <a:pt x="104" y="320"/>
                  </a:lnTo>
                  <a:lnTo>
                    <a:pt x="104" y="321"/>
                  </a:lnTo>
                  <a:lnTo>
                    <a:pt x="106" y="322"/>
                  </a:lnTo>
                  <a:lnTo>
                    <a:pt x="106" y="332"/>
                  </a:lnTo>
                  <a:lnTo>
                    <a:pt x="107" y="337"/>
                  </a:lnTo>
                  <a:lnTo>
                    <a:pt x="108" y="337"/>
                  </a:lnTo>
                  <a:lnTo>
                    <a:pt x="108" y="340"/>
                  </a:lnTo>
                  <a:lnTo>
                    <a:pt x="110" y="340"/>
                  </a:lnTo>
                  <a:lnTo>
                    <a:pt x="111" y="341"/>
                  </a:lnTo>
                  <a:lnTo>
                    <a:pt x="111" y="345"/>
                  </a:lnTo>
                  <a:lnTo>
                    <a:pt x="113" y="345"/>
                  </a:lnTo>
                  <a:lnTo>
                    <a:pt x="113" y="346"/>
                  </a:lnTo>
                  <a:lnTo>
                    <a:pt x="113" y="347"/>
                  </a:lnTo>
                  <a:lnTo>
                    <a:pt x="115" y="347"/>
                  </a:lnTo>
                  <a:lnTo>
                    <a:pt x="116" y="345"/>
                  </a:lnTo>
                  <a:lnTo>
                    <a:pt x="118" y="347"/>
                  </a:lnTo>
                  <a:lnTo>
                    <a:pt x="121" y="350"/>
                  </a:lnTo>
                  <a:lnTo>
                    <a:pt x="136" y="350"/>
                  </a:lnTo>
                  <a:lnTo>
                    <a:pt x="149" y="347"/>
                  </a:lnTo>
                  <a:lnTo>
                    <a:pt x="163" y="341"/>
                  </a:lnTo>
                  <a:lnTo>
                    <a:pt x="174" y="335"/>
                  </a:lnTo>
                  <a:lnTo>
                    <a:pt x="178" y="329"/>
                  </a:lnTo>
                  <a:lnTo>
                    <a:pt x="179" y="317"/>
                  </a:lnTo>
                  <a:lnTo>
                    <a:pt x="178" y="314"/>
                  </a:lnTo>
                  <a:lnTo>
                    <a:pt x="179" y="311"/>
                  </a:lnTo>
                  <a:lnTo>
                    <a:pt x="179" y="304"/>
                  </a:lnTo>
                  <a:lnTo>
                    <a:pt x="180" y="298"/>
                  </a:lnTo>
                  <a:lnTo>
                    <a:pt x="178" y="286"/>
                  </a:lnTo>
                  <a:lnTo>
                    <a:pt x="180" y="285"/>
                  </a:lnTo>
                  <a:lnTo>
                    <a:pt x="182" y="278"/>
                  </a:lnTo>
                  <a:lnTo>
                    <a:pt x="182" y="275"/>
                  </a:lnTo>
                  <a:lnTo>
                    <a:pt x="182" y="272"/>
                  </a:lnTo>
                  <a:lnTo>
                    <a:pt x="183" y="267"/>
                  </a:lnTo>
                  <a:lnTo>
                    <a:pt x="181" y="257"/>
                  </a:lnTo>
                  <a:lnTo>
                    <a:pt x="180" y="249"/>
                  </a:lnTo>
                  <a:lnTo>
                    <a:pt x="181" y="238"/>
                  </a:lnTo>
                  <a:lnTo>
                    <a:pt x="180" y="234"/>
                  </a:lnTo>
                  <a:lnTo>
                    <a:pt x="180" y="232"/>
                  </a:lnTo>
                  <a:lnTo>
                    <a:pt x="179" y="228"/>
                  </a:lnTo>
                  <a:lnTo>
                    <a:pt x="180" y="221"/>
                  </a:lnTo>
                  <a:lnTo>
                    <a:pt x="179" y="218"/>
                  </a:lnTo>
                  <a:lnTo>
                    <a:pt x="176" y="217"/>
                  </a:lnTo>
                  <a:lnTo>
                    <a:pt x="175" y="207"/>
                  </a:lnTo>
                  <a:lnTo>
                    <a:pt x="174" y="204"/>
                  </a:lnTo>
                  <a:lnTo>
                    <a:pt x="172" y="202"/>
                  </a:lnTo>
                  <a:lnTo>
                    <a:pt x="169" y="194"/>
                  </a:lnTo>
                  <a:lnTo>
                    <a:pt x="171" y="191"/>
                  </a:lnTo>
                  <a:lnTo>
                    <a:pt x="171" y="187"/>
                  </a:lnTo>
                  <a:lnTo>
                    <a:pt x="168" y="179"/>
                  </a:lnTo>
                  <a:lnTo>
                    <a:pt x="166" y="176"/>
                  </a:lnTo>
                  <a:lnTo>
                    <a:pt x="166" y="173"/>
                  </a:lnTo>
                  <a:lnTo>
                    <a:pt x="167" y="174"/>
                  </a:lnTo>
                  <a:lnTo>
                    <a:pt x="168" y="170"/>
                  </a:lnTo>
                  <a:lnTo>
                    <a:pt x="166" y="163"/>
                  </a:lnTo>
                  <a:lnTo>
                    <a:pt x="166" y="155"/>
                  </a:lnTo>
                  <a:lnTo>
                    <a:pt x="167" y="152"/>
                  </a:lnTo>
                  <a:lnTo>
                    <a:pt x="171" y="148"/>
                  </a:lnTo>
                  <a:lnTo>
                    <a:pt x="171" y="144"/>
                  </a:lnTo>
                  <a:lnTo>
                    <a:pt x="173" y="138"/>
                  </a:lnTo>
                  <a:lnTo>
                    <a:pt x="172" y="134"/>
                  </a:lnTo>
                  <a:lnTo>
                    <a:pt x="166" y="123"/>
                  </a:lnTo>
                  <a:lnTo>
                    <a:pt x="168" y="113"/>
                  </a:lnTo>
                  <a:lnTo>
                    <a:pt x="167" y="108"/>
                  </a:lnTo>
                  <a:lnTo>
                    <a:pt x="165" y="104"/>
                  </a:lnTo>
                  <a:lnTo>
                    <a:pt x="164" y="98"/>
                  </a:lnTo>
                  <a:lnTo>
                    <a:pt x="165" y="95"/>
                  </a:lnTo>
                  <a:lnTo>
                    <a:pt x="164" y="91"/>
                  </a:lnTo>
                  <a:lnTo>
                    <a:pt x="166" y="86"/>
                  </a:lnTo>
                  <a:lnTo>
                    <a:pt x="165" y="80"/>
                  </a:lnTo>
                  <a:lnTo>
                    <a:pt x="167" y="76"/>
                  </a:lnTo>
                  <a:lnTo>
                    <a:pt x="166" y="65"/>
                  </a:lnTo>
                  <a:lnTo>
                    <a:pt x="169" y="59"/>
                  </a:lnTo>
                  <a:lnTo>
                    <a:pt x="169" y="55"/>
                  </a:lnTo>
                  <a:lnTo>
                    <a:pt x="174" y="52"/>
                  </a:lnTo>
                  <a:lnTo>
                    <a:pt x="173" y="50"/>
                  </a:lnTo>
                  <a:lnTo>
                    <a:pt x="174" y="47"/>
                  </a:lnTo>
                  <a:lnTo>
                    <a:pt x="174" y="45"/>
                  </a:lnTo>
                  <a:lnTo>
                    <a:pt x="175" y="38"/>
                  </a:lnTo>
                  <a:lnTo>
                    <a:pt x="179" y="35"/>
                  </a:lnTo>
                  <a:lnTo>
                    <a:pt x="181" y="36"/>
                  </a:lnTo>
                  <a:lnTo>
                    <a:pt x="181" y="30"/>
                  </a:lnTo>
                  <a:lnTo>
                    <a:pt x="182" y="29"/>
                  </a:lnTo>
                  <a:lnTo>
                    <a:pt x="183" y="21"/>
                  </a:lnTo>
                  <a:lnTo>
                    <a:pt x="186" y="17"/>
                  </a:lnTo>
                  <a:lnTo>
                    <a:pt x="187" y="19"/>
                  </a:lnTo>
                  <a:lnTo>
                    <a:pt x="188" y="17"/>
                  </a:lnTo>
                  <a:lnTo>
                    <a:pt x="188" y="15"/>
                  </a:lnTo>
                  <a:lnTo>
                    <a:pt x="187" y="13"/>
                  </a:lnTo>
                  <a:lnTo>
                    <a:pt x="189" y="8"/>
                  </a:lnTo>
                  <a:lnTo>
                    <a:pt x="190" y="0"/>
                  </a:lnTo>
                  <a:lnTo>
                    <a:pt x="191" y="4"/>
                  </a:lnTo>
                  <a:lnTo>
                    <a:pt x="196" y="13"/>
                  </a:lnTo>
                  <a:lnTo>
                    <a:pt x="197" y="13"/>
                  </a:lnTo>
                  <a:lnTo>
                    <a:pt x="211" y="28"/>
                  </a:lnTo>
                  <a:lnTo>
                    <a:pt x="214" y="35"/>
                  </a:lnTo>
                  <a:lnTo>
                    <a:pt x="221" y="49"/>
                  </a:lnTo>
                  <a:lnTo>
                    <a:pt x="219" y="55"/>
                  </a:lnTo>
                  <a:lnTo>
                    <a:pt x="217" y="55"/>
                  </a:lnTo>
                  <a:lnTo>
                    <a:pt x="218" y="57"/>
                  </a:lnTo>
                  <a:lnTo>
                    <a:pt x="217" y="62"/>
                  </a:lnTo>
                  <a:lnTo>
                    <a:pt x="214" y="66"/>
                  </a:lnTo>
                  <a:lnTo>
                    <a:pt x="212" y="71"/>
                  </a:lnTo>
                  <a:lnTo>
                    <a:pt x="213" y="76"/>
                  </a:lnTo>
                  <a:lnTo>
                    <a:pt x="212" y="76"/>
                  </a:lnTo>
                  <a:lnTo>
                    <a:pt x="213" y="78"/>
                  </a:lnTo>
                  <a:lnTo>
                    <a:pt x="212" y="85"/>
                  </a:lnTo>
                  <a:lnTo>
                    <a:pt x="212" y="88"/>
                  </a:lnTo>
                  <a:lnTo>
                    <a:pt x="214" y="91"/>
                  </a:lnTo>
                  <a:lnTo>
                    <a:pt x="214" y="97"/>
                  </a:lnTo>
                  <a:lnTo>
                    <a:pt x="220" y="107"/>
                  </a:lnTo>
                  <a:lnTo>
                    <a:pt x="219" y="109"/>
                  </a:lnTo>
                  <a:lnTo>
                    <a:pt x="217" y="109"/>
                  </a:lnTo>
                  <a:lnTo>
                    <a:pt x="217" y="109"/>
                  </a:lnTo>
                  <a:lnTo>
                    <a:pt x="217" y="113"/>
                  </a:lnTo>
                  <a:lnTo>
                    <a:pt x="219" y="113"/>
                  </a:lnTo>
                  <a:lnTo>
                    <a:pt x="219" y="114"/>
                  </a:lnTo>
                  <a:lnTo>
                    <a:pt x="218" y="114"/>
                  </a:lnTo>
                  <a:lnTo>
                    <a:pt x="219" y="117"/>
                  </a:lnTo>
                  <a:lnTo>
                    <a:pt x="220" y="121"/>
                  </a:lnTo>
                  <a:lnTo>
                    <a:pt x="220" y="124"/>
                  </a:lnTo>
                  <a:lnTo>
                    <a:pt x="221" y="127"/>
                  </a:lnTo>
                  <a:lnTo>
                    <a:pt x="221" y="132"/>
                  </a:lnTo>
                  <a:lnTo>
                    <a:pt x="220" y="135"/>
                  </a:lnTo>
                  <a:lnTo>
                    <a:pt x="221" y="145"/>
                  </a:lnTo>
                  <a:lnTo>
                    <a:pt x="220" y="147"/>
                  </a:lnTo>
                  <a:lnTo>
                    <a:pt x="222" y="153"/>
                  </a:lnTo>
                  <a:lnTo>
                    <a:pt x="222" y="154"/>
                  </a:lnTo>
                  <a:lnTo>
                    <a:pt x="224" y="158"/>
                  </a:lnTo>
                  <a:lnTo>
                    <a:pt x="224" y="165"/>
                  </a:lnTo>
                  <a:lnTo>
                    <a:pt x="225" y="168"/>
                  </a:lnTo>
                  <a:lnTo>
                    <a:pt x="224" y="169"/>
                  </a:lnTo>
                  <a:lnTo>
                    <a:pt x="225" y="169"/>
                  </a:lnTo>
                  <a:lnTo>
                    <a:pt x="225" y="173"/>
                  </a:lnTo>
                  <a:lnTo>
                    <a:pt x="225" y="176"/>
                  </a:lnTo>
                  <a:lnTo>
                    <a:pt x="224" y="179"/>
                  </a:lnTo>
                  <a:lnTo>
                    <a:pt x="225" y="180"/>
                  </a:lnTo>
                  <a:lnTo>
                    <a:pt x="225" y="191"/>
                  </a:lnTo>
                  <a:lnTo>
                    <a:pt x="226" y="197"/>
                  </a:lnTo>
                  <a:lnTo>
                    <a:pt x="225" y="201"/>
                  </a:lnTo>
                  <a:lnTo>
                    <a:pt x="226" y="207"/>
                  </a:lnTo>
                  <a:lnTo>
                    <a:pt x="225" y="215"/>
                  </a:lnTo>
                  <a:lnTo>
                    <a:pt x="226" y="216"/>
                  </a:lnTo>
                  <a:lnTo>
                    <a:pt x="225" y="222"/>
                  </a:lnTo>
                  <a:lnTo>
                    <a:pt x="225" y="230"/>
                  </a:lnTo>
                  <a:lnTo>
                    <a:pt x="226" y="231"/>
                  </a:lnTo>
                  <a:lnTo>
                    <a:pt x="226" y="237"/>
                  </a:lnTo>
                  <a:lnTo>
                    <a:pt x="226" y="249"/>
                  </a:lnTo>
                  <a:lnTo>
                    <a:pt x="225" y="254"/>
                  </a:lnTo>
                  <a:lnTo>
                    <a:pt x="226" y="264"/>
                  </a:lnTo>
                  <a:lnTo>
                    <a:pt x="227" y="268"/>
                  </a:lnTo>
                  <a:lnTo>
                    <a:pt x="234" y="275"/>
                  </a:lnTo>
                  <a:lnTo>
                    <a:pt x="249" y="283"/>
                  </a:lnTo>
                  <a:lnTo>
                    <a:pt x="257" y="286"/>
                  </a:lnTo>
                  <a:lnTo>
                    <a:pt x="259" y="285"/>
                  </a:lnTo>
                  <a:lnTo>
                    <a:pt x="263" y="283"/>
                  </a:lnTo>
                  <a:lnTo>
                    <a:pt x="266" y="284"/>
                  </a:lnTo>
                  <a:lnTo>
                    <a:pt x="271" y="285"/>
                  </a:lnTo>
                  <a:lnTo>
                    <a:pt x="274" y="290"/>
                  </a:lnTo>
                  <a:lnTo>
                    <a:pt x="277" y="296"/>
                  </a:lnTo>
                  <a:lnTo>
                    <a:pt x="279" y="299"/>
                  </a:lnTo>
                  <a:lnTo>
                    <a:pt x="305" y="308"/>
                  </a:lnTo>
                  <a:lnTo>
                    <a:pt x="308" y="308"/>
                  </a:lnTo>
                  <a:lnTo>
                    <a:pt x="310" y="306"/>
                  </a:lnTo>
                  <a:lnTo>
                    <a:pt x="312" y="309"/>
                  </a:lnTo>
                  <a:lnTo>
                    <a:pt x="325" y="312"/>
                  </a:lnTo>
                  <a:lnTo>
                    <a:pt x="342" y="314"/>
                  </a:lnTo>
                  <a:lnTo>
                    <a:pt x="350" y="312"/>
                  </a:lnTo>
                  <a:lnTo>
                    <a:pt x="356" y="309"/>
                  </a:lnTo>
                  <a:lnTo>
                    <a:pt x="362" y="317"/>
                  </a:lnTo>
                  <a:lnTo>
                    <a:pt x="368" y="322"/>
                  </a:lnTo>
                  <a:lnTo>
                    <a:pt x="375" y="325"/>
                  </a:lnTo>
                  <a:lnTo>
                    <a:pt x="378" y="324"/>
                  </a:lnTo>
                  <a:lnTo>
                    <a:pt x="385" y="326"/>
                  </a:lnTo>
                  <a:lnTo>
                    <a:pt x="386" y="324"/>
                  </a:lnTo>
                  <a:lnTo>
                    <a:pt x="388" y="322"/>
                  </a:lnTo>
                  <a:lnTo>
                    <a:pt x="390" y="327"/>
                  </a:lnTo>
                  <a:lnTo>
                    <a:pt x="393" y="327"/>
                  </a:lnTo>
                  <a:lnTo>
                    <a:pt x="394" y="325"/>
                  </a:lnTo>
                  <a:lnTo>
                    <a:pt x="395" y="322"/>
                  </a:lnTo>
                  <a:lnTo>
                    <a:pt x="394" y="322"/>
                  </a:lnTo>
                  <a:lnTo>
                    <a:pt x="394" y="320"/>
                  </a:lnTo>
                  <a:lnTo>
                    <a:pt x="395" y="319"/>
                  </a:lnTo>
                  <a:lnTo>
                    <a:pt x="395" y="322"/>
                  </a:lnTo>
                  <a:lnTo>
                    <a:pt x="396" y="322"/>
                  </a:lnTo>
                  <a:lnTo>
                    <a:pt x="398" y="320"/>
                  </a:lnTo>
                  <a:lnTo>
                    <a:pt x="400" y="319"/>
                  </a:lnTo>
                  <a:lnTo>
                    <a:pt x="400" y="322"/>
                  </a:lnTo>
                  <a:lnTo>
                    <a:pt x="401" y="319"/>
                  </a:lnTo>
                  <a:lnTo>
                    <a:pt x="404" y="316"/>
                  </a:lnTo>
                  <a:lnTo>
                    <a:pt x="407" y="319"/>
                  </a:lnTo>
                  <a:lnTo>
                    <a:pt x="407" y="320"/>
                  </a:lnTo>
                  <a:lnTo>
                    <a:pt x="404" y="322"/>
                  </a:lnTo>
                  <a:lnTo>
                    <a:pt x="407" y="327"/>
                  </a:lnTo>
                  <a:lnTo>
                    <a:pt x="409" y="329"/>
                  </a:lnTo>
                  <a:lnTo>
                    <a:pt x="415" y="327"/>
                  </a:lnTo>
                  <a:lnTo>
                    <a:pt x="416" y="326"/>
                  </a:lnTo>
                  <a:lnTo>
                    <a:pt x="417" y="325"/>
                  </a:lnTo>
                  <a:lnTo>
                    <a:pt x="418" y="325"/>
                  </a:lnTo>
                  <a:lnTo>
                    <a:pt x="422" y="322"/>
                  </a:lnTo>
                  <a:lnTo>
                    <a:pt x="422" y="320"/>
                  </a:lnTo>
                  <a:lnTo>
                    <a:pt x="422" y="321"/>
                  </a:lnTo>
                  <a:lnTo>
                    <a:pt x="422" y="319"/>
                  </a:lnTo>
                  <a:lnTo>
                    <a:pt x="422" y="317"/>
                  </a:lnTo>
                  <a:lnTo>
                    <a:pt x="425" y="317"/>
                  </a:lnTo>
                  <a:lnTo>
                    <a:pt x="426" y="315"/>
                  </a:lnTo>
                  <a:lnTo>
                    <a:pt x="429" y="315"/>
                  </a:lnTo>
                  <a:lnTo>
                    <a:pt x="430" y="320"/>
                  </a:lnTo>
                  <a:lnTo>
                    <a:pt x="431" y="315"/>
                  </a:lnTo>
                  <a:lnTo>
                    <a:pt x="433" y="316"/>
                  </a:lnTo>
                  <a:lnTo>
                    <a:pt x="434" y="315"/>
                  </a:lnTo>
                  <a:lnTo>
                    <a:pt x="429" y="315"/>
                  </a:lnTo>
                  <a:lnTo>
                    <a:pt x="431" y="314"/>
                  </a:lnTo>
                  <a:lnTo>
                    <a:pt x="436" y="314"/>
                  </a:lnTo>
                  <a:lnTo>
                    <a:pt x="436" y="317"/>
                  </a:lnTo>
                  <a:lnTo>
                    <a:pt x="438" y="320"/>
                  </a:lnTo>
                  <a:lnTo>
                    <a:pt x="439" y="320"/>
                  </a:lnTo>
                  <a:lnTo>
                    <a:pt x="445" y="317"/>
                  </a:lnTo>
                  <a:lnTo>
                    <a:pt x="446" y="315"/>
                  </a:lnTo>
                  <a:lnTo>
                    <a:pt x="447" y="314"/>
                  </a:lnTo>
                  <a:lnTo>
                    <a:pt x="448" y="311"/>
                  </a:lnTo>
                  <a:lnTo>
                    <a:pt x="452" y="311"/>
                  </a:lnTo>
                  <a:lnTo>
                    <a:pt x="454" y="308"/>
                  </a:lnTo>
                  <a:lnTo>
                    <a:pt x="455" y="309"/>
                  </a:lnTo>
                  <a:lnTo>
                    <a:pt x="455" y="301"/>
                  </a:lnTo>
                  <a:lnTo>
                    <a:pt x="456" y="298"/>
                  </a:lnTo>
                  <a:lnTo>
                    <a:pt x="455" y="286"/>
                  </a:lnTo>
                  <a:lnTo>
                    <a:pt x="457" y="283"/>
                  </a:lnTo>
                  <a:lnTo>
                    <a:pt x="459" y="283"/>
                  </a:lnTo>
                  <a:lnTo>
                    <a:pt x="457" y="280"/>
                  </a:lnTo>
                  <a:lnTo>
                    <a:pt x="459" y="279"/>
                  </a:lnTo>
                  <a:lnTo>
                    <a:pt x="461" y="279"/>
                  </a:lnTo>
                  <a:lnTo>
                    <a:pt x="460" y="277"/>
                  </a:lnTo>
                  <a:lnTo>
                    <a:pt x="460" y="274"/>
                  </a:lnTo>
                  <a:lnTo>
                    <a:pt x="459" y="267"/>
                  </a:lnTo>
                  <a:lnTo>
                    <a:pt x="459" y="265"/>
                  </a:lnTo>
                  <a:lnTo>
                    <a:pt x="460" y="264"/>
                  </a:lnTo>
                  <a:lnTo>
                    <a:pt x="459" y="262"/>
                  </a:lnTo>
                  <a:lnTo>
                    <a:pt x="459" y="257"/>
                  </a:lnTo>
                  <a:lnTo>
                    <a:pt x="461" y="257"/>
                  </a:lnTo>
                  <a:lnTo>
                    <a:pt x="468" y="263"/>
                  </a:lnTo>
                  <a:lnTo>
                    <a:pt x="468" y="263"/>
                  </a:lnTo>
                  <a:lnTo>
                    <a:pt x="464" y="254"/>
                  </a:lnTo>
                  <a:lnTo>
                    <a:pt x="464" y="249"/>
                  </a:lnTo>
                  <a:lnTo>
                    <a:pt x="464" y="249"/>
                  </a:lnTo>
                  <a:lnTo>
                    <a:pt x="469" y="258"/>
                  </a:lnTo>
                  <a:lnTo>
                    <a:pt x="471" y="264"/>
                  </a:lnTo>
                  <a:lnTo>
                    <a:pt x="474" y="263"/>
                  </a:lnTo>
                  <a:lnTo>
                    <a:pt x="474" y="260"/>
                  </a:lnTo>
                  <a:lnTo>
                    <a:pt x="475" y="257"/>
                  </a:lnTo>
                  <a:lnTo>
                    <a:pt x="476" y="259"/>
                  </a:lnTo>
                  <a:lnTo>
                    <a:pt x="477" y="257"/>
                  </a:lnTo>
                  <a:lnTo>
                    <a:pt x="479" y="256"/>
                  </a:lnTo>
                  <a:lnTo>
                    <a:pt x="483" y="258"/>
                  </a:lnTo>
                  <a:lnTo>
                    <a:pt x="483" y="254"/>
                  </a:lnTo>
                  <a:lnTo>
                    <a:pt x="485" y="253"/>
                  </a:lnTo>
                  <a:lnTo>
                    <a:pt x="486" y="256"/>
                  </a:lnTo>
                  <a:lnTo>
                    <a:pt x="489" y="253"/>
                  </a:lnTo>
                  <a:lnTo>
                    <a:pt x="490" y="249"/>
                  </a:lnTo>
                  <a:lnTo>
                    <a:pt x="487" y="246"/>
                  </a:lnTo>
                  <a:lnTo>
                    <a:pt x="489" y="242"/>
                  </a:lnTo>
                  <a:lnTo>
                    <a:pt x="487" y="238"/>
                  </a:lnTo>
                  <a:lnTo>
                    <a:pt x="487" y="237"/>
                  </a:lnTo>
                  <a:lnTo>
                    <a:pt x="484" y="233"/>
                  </a:lnTo>
                  <a:lnTo>
                    <a:pt x="485" y="228"/>
                  </a:lnTo>
                  <a:lnTo>
                    <a:pt x="483" y="230"/>
                  </a:lnTo>
                  <a:lnTo>
                    <a:pt x="481" y="227"/>
                  </a:lnTo>
                  <a:lnTo>
                    <a:pt x="479" y="225"/>
                  </a:lnTo>
                  <a:lnTo>
                    <a:pt x="482" y="221"/>
                  </a:lnTo>
                  <a:lnTo>
                    <a:pt x="479" y="218"/>
                  </a:lnTo>
                  <a:lnTo>
                    <a:pt x="477" y="218"/>
                  </a:lnTo>
                  <a:lnTo>
                    <a:pt x="477" y="215"/>
                  </a:lnTo>
                  <a:lnTo>
                    <a:pt x="478" y="208"/>
                  </a:lnTo>
                  <a:lnTo>
                    <a:pt x="477" y="204"/>
                  </a:lnTo>
                  <a:lnTo>
                    <a:pt x="474" y="201"/>
                  </a:lnTo>
                  <a:lnTo>
                    <a:pt x="475" y="199"/>
                  </a:lnTo>
                  <a:lnTo>
                    <a:pt x="478" y="197"/>
                  </a:lnTo>
                  <a:lnTo>
                    <a:pt x="478" y="195"/>
                  </a:lnTo>
                  <a:lnTo>
                    <a:pt x="479" y="196"/>
                  </a:lnTo>
                  <a:lnTo>
                    <a:pt x="481" y="196"/>
                  </a:lnTo>
                  <a:lnTo>
                    <a:pt x="482" y="194"/>
                  </a:lnTo>
                  <a:lnTo>
                    <a:pt x="482" y="189"/>
                  </a:lnTo>
                  <a:lnTo>
                    <a:pt x="481" y="187"/>
                  </a:lnTo>
                  <a:lnTo>
                    <a:pt x="483" y="186"/>
                  </a:lnTo>
                  <a:lnTo>
                    <a:pt x="482" y="184"/>
                  </a:lnTo>
                  <a:lnTo>
                    <a:pt x="484" y="185"/>
                  </a:lnTo>
                  <a:lnTo>
                    <a:pt x="485" y="181"/>
                  </a:lnTo>
                  <a:lnTo>
                    <a:pt x="487" y="185"/>
                  </a:lnTo>
                  <a:lnTo>
                    <a:pt x="491" y="186"/>
                  </a:lnTo>
                  <a:lnTo>
                    <a:pt x="493" y="184"/>
                  </a:lnTo>
                  <a:lnTo>
                    <a:pt x="492" y="181"/>
                  </a:lnTo>
                  <a:lnTo>
                    <a:pt x="495" y="181"/>
                  </a:lnTo>
                  <a:lnTo>
                    <a:pt x="497" y="184"/>
                  </a:lnTo>
                  <a:lnTo>
                    <a:pt x="497" y="185"/>
                  </a:lnTo>
                  <a:lnTo>
                    <a:pt x="498" y="189"/>
                  </a:lnTo>
                  <a:lnTo>
                    <a:pt x="497" y="190"/>
                  </a:lnTo>
                  <a:lnTo>
                    <a:pt x="498" y="190"/>
                  </a:lnTo>
                  <a:lnTo>
                    <a:pt x="498" y="189"/>
                  </a:lnTo>
                  <a:lnTo>
                    <a:pt x="498" y="182"/>
                  </a:lnTo>
                  <a:lnTo>
                    <a:pt x="500" y="175"/>
                  </a:lnTo>
                  <a:lnTo>
                    <a:pt x="506" y="173"/>
                  </a:lnTo>
                  <a:lnTo>
                    <a:pt x="508" y="170"/>
                  </a:lnTo>
                  <a:lnTo>
                    <a:pt x="512" y="170"/>
                  </a:lnTo>
                  <a:lnTo>
                    <a:pt x="515" y="168"/>
                  </a:lnTo>
                  <a:lnTo>
                    <a:pt x="519" y="168"/>
                  </a:lnTo>
                  <a:lnTo>
                    <a:pt x="528" y="170"/>
                  </a:lnTo>
                  <a:lnTo>
                    <a:pt x="536" y="180"/>
                  </a:lnTo>
                  <a:lnTo>
                    <a:pt x="540" y="181"/>
                  </a:lnTo>
                  <a:lnTo>
                    <a:pt x="543" y="184"/>
                  </a:lnTo>
                  <a:lnTo>
                    <a:pt x="544" y="184"/>
                  </a:lnTo>
                  <a:lnTo>
                    <a:pt x="552" y="187"/>
                  </a:lnTo>
                  <a:lnTo>
                    <a:pt x="555" y="187"/>
                  </a:lnTo>
                  <a:lnTo>
                    <a:pt x="563" y="194"/>
                  </a:lnTo>
                  <a:lnTo>
                    <a:pt x="566" y="200"/>
                  </a:lnTo>
                  <a:lnTo>
                    <a:pt x="573" y="223"/>
                  </a:lnTo>
                  <a:lnTo>
                    <a:pt x="577" y="231"/>
                  </a:lnTo>
                  <a:lnTo>
                    <a:pt x="577" y="234"/>
                  </a:lnTo>
                  <a:lnTo>
                    <a:pt x="580" y="244"/>
                  </a:lnTo>
                  <a:lnTo>
                    <a:pt x="581" y="253"/>
                  </a:lnTo>
                  <a:lnTo>
                    <a:pt x="581" y="256"/>
                  </a:lnTo>
                  <a:lnTo>
                    <a:pt x="580" y="257"/>
                  </a:lnTo>
                  <a:lnTo>
                    <a:pt x="581" y="258"/>
                  </a:lnTo>
                  <a:lnTo>
                    <a:pt x="581" y="258"/>
                  </a:lnTo>
                  <a:lnTo>
                    <a:pt x="583" y="270"/>
                  </a:lnTo>
                  <a:lnTo>
                    <a:pt x="582" y="274"/>
                  </a:lnTo>
                  <a:lnTo>
                    <a:pt x="583" y="273"/>
                  </a:lnTo>
                  <a:lnTo>
                    <a:pt x="584" y="272"/>
                  </a:lnTo>
                  <a:lnTo>
                    <a:pt x="586" y="280"/>
                  </a:lnTo>
                  <a:lnTo>
                    <a:pt x="585" y="288"/>
                  </a:lnTo>
                  <a:lnTo>
                    <a:pt x="582" y="294"/>
                  </a:lnTo>
                  <a:lnTo>
                    <a:pt x="582" y="296"/>
                  </a:lnTo>
                  <a:lnTo>
                    <a:pt x="577" y="304"/>
                  </a:lnTo>
                  <a:lnTo>
                    <a:pt x="576" y="309"/>
                  </a:lnTo>
                  <a:lnTo>
                    <a:pt x="574" y="311"/>
                  </a:lnTo>
                  <a:lnTo>
                    <a:pt x="574" y="312"/>
                  </a:lnTo>
                  <a:lnTo>
                    <a:pt x="573" y="314"/>
                  </a:lnTo>
                  <a:lnTo>
                    <a:pt x="573" y="317"/>
                  </a:lnTo>
                  <a:lnTo>
                    <a:pt x="572" y="327"/>
                  </a:lnTo>
                  <a:lnTo>
                    <a:pt x="572" y="339"/>
                  </a:lnTo>
                  <a:lnTo>
                    <a:pt x="569" y="340"/>
                  </a:lnTo>
                  <a:lnTo>
                    <a:pt x="569" y="343"/>
                  </a:lnTo>
                  <a:lnTo>
                    <a:pt x="566" y="342"/>
                  </a:lnTo>
                  <a:lnTo>
                    <a:pt x="565" y="340"/>
                  </a:lnTo>
                  <a:lnTo>
                    <a:pt x="561" y="341"/>
                  </a:lnTo>
                  <a:lnTo>
                    <a:pt x="559" y="346"/>
                  </a:lnTo>
                  <a:lnTo>
                    <a:pt x="559" y="350"/>
                  </a:lnTo>
                  <a:lnTo>
                    <a:pt x="555" y="347"/>
                  </a:lnTo>
                  <a:lnTo>
                    <a:pt x="554" y="351"/>
                  </a:lnTo>
                  <a:lnTo>
                    <a:pt x="557" y="353"/>
                  </a:lnTo>
                  <a:lnTo>
                    <a:pt x="557" y="356"/>
                  </a:lnTo>
                  <a:lnTo>
                    <a:pt x="557" y="358"/>
                  </a:lnTo>
                  <a:lnTo>
                    <a:pt x="553" y="357"/>
                  </a:lnTo>
                  <a:lnTo>
                    <a:pt x="551" y="360"/>
                  </a:lnTo>
                  <a:lnTo>
                    <a:pt x="548" y="360"/>
                  </a:lnTo>
                  <a:lnTo>
                    <a:pt x="545" y="355"/>
                  </a:lnTo>
                  <a:lnTo>
                    <a:pt x="544" y="361"/>
                  </a:lnTo>
                  <a:lnTo>
                    <a:pt x="545" y="355"/>
                  </a:lnTo>
                  <a:lnTo>
                    <a:pt x="542" y="356"/>
                  </a:lnTo>
                  <a:lnTo>
                    <a:pt x="540" y="355"/>
                  </a:lnTo>
                  <a:lnTo>
                    <a:pt x="537" y="355"/>
                  </a:lnTo>
                  <a:lnTo>
                    <a:pt x="537" y="355"/>
                  </a:lnTo>
                  <a:lnTo>
                    <a:pt x="538" y="353"/>
                  </a:lnTo>
                  <a:lnTo>
                    <a:pt x="538" y="352"/>
                  </a:lnTo>
                  <a:lnTo>
                    <a:pt x="537" y="351"/>
                  </a:lnTo>
                  <a:lnTo>
                    <a:pt x="537" y="353"/>
                  </a:lnTo>
                  <a:lnTo>
                    <a:pt x="535" y="353"/>
                  </a:lnTo>
                  <a:lnTo>
                    <a:pt x="534" y="355"/>
                  </a:lnTo>
                  <a:lnTo>
                    <a:pt x="522" y="348"/>
                  </a:lnTo>
                  <a:lnTo>
                    <a:pt x="520" y="345"/>
                  </a:lnTo>
                  <a:lnTo>
                    <a:pt x="514" y="345"/>
                  </a:lnTo>
                  <a:lnTo>
                    <a:pt x="509" y="340"/>
                  </a:lnTo>
                  <a:lnTo>
                    <a:pt x="508" y="341"/>
                  </a:lnTo>
                  <a:lnTo>
                    <a:pt x="507" y="337"/>
                  </a:lnTo>
                  <a:lnTo>
                    <a:pt x="507" y="337"/>
                  </a:lnTo>
                  <a:lnTo>
                    <a:pt x="506" y="335"/>
                  </a:lnTo>
                  <a:lnTo>
                    <a:pt x="502" y="337"/>
                  </a:lnTo>
                  <a:lnTo>
                    <a:pt x="504" y="339"/>
                  </a:lnTo>
                  <a:lnTo>
                    <a:pt x="502" y="339"/>
                  </a:lnTo>
                  <a:lnTo>
                    <a:pt x="498" y="337"/>
                  </a:lnTo>
                  <a:lnTo>
                    <a:pt x="497" y="340"/>
                  </a:lnTo>
                  <a:lnTo>
                    <a:pt x="493" y="340"/>
                  </a:lnTo>
                  <a:lnTo>
                    <a:pt x="493" y="341"/>
                  </a:lnTo>
                  <a:lnTo>
                    <a:pt x="493" y="340"/>
                  </a:lnTo>
                  <a:lnTo>
                    <a:pt x="487" y="339"/>
                  </a:lnTo>
                  <a:lnTo>
                    <a:pt x="486" y="335"/>
                  </a:lnTo>
                  <a:lnTo>
                    <a:pt x="484" y="334"/>
                  </a:lnTo>
                  <a:lnTo>
                    <a:pt x="482" y="335"/>
                  </a:lnTo>
                  <a:lnTo>
                    <a:pt x="477" y="340"/>
                  </a:lnTo>
                  <a:lnTo>
                    <a:pt x="477" y="340"/>
                  </a:lnTo>
                  <a:lnTo>
                    <a:pt x="477" y="343"/>
                  </a:lnTo>
                  <a:lnTo>
                    <a:pt x="477" y="341"/>
                  </a:lnTo>
                  <a:lnTo>
                    <a:pt x="472" y="347"/>
                  </a:lnTo>
                  <a:lnTo>
                    <a:pt x="468" y="350"/>
                  </a:lnTo>
                  <a:lnTo>
                    <a:pt x="467" y="350"/>
                  </a:lnTo>
                  <a:lnTo>
                    <a:pt x="467" y="360"/>
                  </a:lnTo>
                  <a:lnTo>
                    <a:pt x="464" y="361"/>
                  </a:lnTo>
                  <a:lnTo>
                    <a:pt x="467" y="362"/>
                  </a:lnTo>
                  <a:lnTo>
                    <a:pt x="468" y="365"/>
                  </a:lnTo>
                  <a:lnTo>
                    <a:pt x="469" y="365"/>
                  </a:lnTo>
                  <a:lnTo>
                    <a:pt x="468" y="366"/>
                  </a:lnTo>
                  <a:lnTo>
                    <a:pt x="469" y="367"/>
                  </a:lnTo>
                  <a:lnTo>
                    <a:pt x="472" y="368"/>
                  </a:lnTo>
                  <a:lnTo>
                    <a:pt x="476" y="368"/>
                  </a:lnTo>
                  <a:lnTo>
                    <a:pt x="479" y="369"/>
                  </a:lnTo>
                  <a:lnTo>
                    <a:pt x="481" y="365"/>
                  </a:lnTo>
                  <a:lnTo>
                    <a:pt x="481" y="365"/>
                  </a:lnTo>
                  <a:lnTo>
                    <a:pt x="479" y="369"/>
                  </a:lnTo>
                  <a:lnTo>
                    <a:pt x="484" y="371"/>
                  </a:lnTo>
                  <a:lnTo>
                    <a:pt x="485" y="369"/>
                  </a:lnTo>
                  <a:lnTo>
                    <a:pt x="484" y="371"/>
                  </a:lnTo>
                  <a:lnTo>
                    <a:pt x="486" y="372"/>
                  </a:lnTo>
                  <a:lnTo>
                    <a:pt x="486" y="369"/>
                  </a:lnTo>
                  <a:lnTo>
                    <a:pt x="486" y="372"/>
                  </a:lnTo>
                  <a:lnTo>
                    <a:pt x="486" y="373"/>
                  </a:lnTo>
                  <a:lnTo>
                    <a:pt x="492" y="374"/>
                  </a:lnTo>
                  <a:lnTo>
                    <a:pt x="494" y="377"/>
                  </a:lnTo>
                  <a:lnTo>
                    <a:pt x="499" y="383"/>
                  </a:lnTo>
                  <a:lnTo>
                    <a:pt x="507" y="387"/>
                  </a:lnTo>
                  <a:lnTo>
                    <a:pt x="510" y="392"/>
                  </a:lnTo>
                  <a:lnTo>
                    <a:pt x="512" y="395"/>
                  </a:lnTo>
                  <a:lnTo>
                    <a:pt x="516" y="400"/>
                  </a:lnTo>
                  <a:lnTo>
                    <a:pt x="528" y="403"/>
                  </a:lnTo>
                  <a:lnTo>
                    <a:pt x="531" y="402"/>
                  </a:lnTo>
                  <a:lnTo>
                    <a:pt x="534" y="403"/>
                  </a:lnTo>
                  <a:lnTo>
                    <a:pt x="538" y="399"/>
                  </a:lnTo>
                  <a:lnTo>
                    <a:pt x="540" y="399"/>
                  </a:lnTo>
                  <a:lnTo>
                    <a:pt x="542" y="398"/>
                  </a:lnTo>
                  <a:lnTo>
                    <a:pt x="543" y="398"/>
                  </a:lnTo>
                  <a:lnTo>
                    <a:pt x="545" y="400"/>
                  </a:lnTo>
                  <a:lnTo>
                    <a:pt x="550" y="414"/>
                  </a:lnTo>
                  <a:lnTo>
                    <a:pt x="560" y="429"/>
                  </a:lnTo>
                  <a:lnTo>
                    <a:pt x="566" y="435"/>
                  </a:lnTo>
                  <a:lnTo>
                    <a:pt x="568" y="433"/>
                  </a:lnTo>
                  <a:lnTo>
                    <a:pt x="569" y="435"/>
                  </a:lnTo>
                  <a:lnTo>
                    <a:pt x="574" y="439"/>
                  </a:lnTo>
                  <a:lnTo>
                    <a:pt x="575" y="439"/>
                  </a:lnTo>
                  <a:lnTo>
                    <a:pt x="576" y="435"/>
                  </a:lnTo>
                  <a:lnTo>
                    <a:pt x="581" y="434"/>
                  </a:lnTo>
                  <a:lnTo>
                    <a:pt x="582" y="438"/>
                  </a:lnTo>
                  <a:lnTo>
                    <a:pt x="586" y="439"/>
                  </a:lnTo>
                  <a:lnTo>
                    <a:pt x="589" y="433"/>
                  </a:lnTo>
                  <a:lnTo>
                    <a:pt x="589" y="429"/>
                  </a:lnTo>
                  <a:lnTo>
                    <a:pt x="590" y="426"/>
                  </a:lnTo>
                  <a:lnTo>
                    <a:pt x="590" y="424"/>
                  </a:lnTo>
                  <a:lnTo>
                    <a:pt x="591" y="420"/>
                  </a:lnTo>
                  <a:lnTo>
                    <a:pt x="592" y="417"/>
                  </a:lnTo>
                  <a:lnTo>
                    <a:pt x="595" y="414"/>
                  </a:lnTo>
                  <a:lnTo>
                    <a:pt x="596" y="415"/>
                  </a:lnTo>
                  <a:lnTo>
                    <a:pt x="600" y="414"/>
                  </a:lnTo>
                  <a:lnTo>
                    <a:pt x="599" y="417"/>
                  </a:lnTo>
                  <a:lnTo>
                    <a:pt x="601" y="420"/>
                  </a:lnTo>
                  <a:lnTo>
                    <a:pt x="603" y="420"/>
                  </a:lnTo>
                  <a:lnTo>
                    <a:pt x="605" y="417"/>
                  </a:lnTo>
                  <a:lnTo>
                    <a:pt x="608" y="413"/>
                  </a:lnTo>
                  <a:lnTo>
                    <a:pt x="610" y="409"/>
                  </a:lnTo>
                  <a:lnTo>
                    <a:pt x="610" y="408"/>
                  </a:lnTo>
                  <a:lnTo>
                    <a:pt x="611" y="407"/>
                  </a:lnTo>
                  <a:lnTo>
                    <a:pt x="612" y="408"/>
                  </a:lnTo>
                  <a:lnTo>
                    <a:pt x="611" y="407"/>
                  </a:lnTo>
                  <a:lnTo>
                    <a:pt x="612" y="403"/>
                  </a:lnTo>
                  <a:lnTo>
                    <a:pt x="613" y="400"/>
                  </a:lnTo>
                  <a:lnTo>
                    <a:pt x="614" y="402"/>
                  </a:lnTo>
                  <a:lnTo>
                    <a:pt x="615" y="399"/>
                  </a:lnTo>
                  <a:lnTo>
                    <a:pt x="616" y="399"/>
                  </a:lnTo>
                  <a:lnTo>
                    <a:pt x="621" y="393"/>
                  </a:lnTo>
                  <a:lnTo>
                    <a:pt x="621" y="393"/>
                  </a:lnTo>
                  <a:lnTo>
                    <a:pt x="620" y="398"/>
                  </a:lnTo>
                  <a:lnTo>
                    <a:pt x="623" y="402"/>
                  </a:lnTo>
                  <a:lnTo>
                    <a:pt x="622" y="403"/>
                  </a:lnTo>
                  <a:lnTo>
                    <a:pt x="623" y="407"/>
                  </a:lnTo>
                  <a:lnTo>
                    <a:pt x="625" y="408"/>
                  </a:lnTo>
                  <a:lnTo>
                    <a:pt x="626" y="417"/>
                  </a:lnTo>
                  <a:lnTo>
                    <a:pt x="627" y="417"/>
                  </a:lnTo>
                  <a:lnTo>
                    <a:pt x="628" y="415"/>
                  </a:lnTo>
                  <a:lnTo>
                    <a:pt x="628" y="417"/>
                  </a:lnTo>
                  <a:lnTo>
                    <a:pt x="629" y="418"/>
                  </a:lnTo>
                  <a:lnTo>
                    <a:pt x="630" y="426"/>
                  </a:lnTo>
                  <a:lnTo>
                    <a:pt x="633" y="425"/>
                  </a:lnTo>
                  <a:lnTo>
                    <a:pt x="635" y="429"/>
                  </a:lnTo>
                  <a:lnTo>
                    <a:pt x="635" y="444"/>
                  </a:lnTo>
                  <a:lnTo>
                    <a:pt x="635" y="449"/>
                  </a:lnTo>
                  <a:lnTo>
                    <a:pt x="636" y="456"/>
                  </a:lnTo>
                  <a:lnTo>
                    <a:pt x="636" y="459"/>
                  </a:lnTo>
                  <a:lnTo>
                    <a:pt x="633" y="464"/>
                  </a:lnTo>
                  <a:lnTo>
                    <a:pt x="631" y="471"/>
                  </a:lnTo>
                  <a:lnTo>
                    <a:pt x="633" y="477"/>
                  </a:lnTo>
                  <a:lnTo>
                    <a:pt x="635" y="481"/>
                  </a:lnTo>
                  <a:lnTo>
                    <a:pt x="637" y="478"/>
                  </a:lnTo>
                  <a:lnTo>
                    <a:pt x="638" y="480"/>
                  </a:lnTo>
                  <a:lnTo>
                    <a:pt x="639" y="481"/>
                  </a:lnTo>
                  <a:lnTo>
                    <a:pt x="638" y="491"/>
                  </a:lnTo>
                  <a:lnTo>
                    <a:pt x="638" y="499"/>
                  </a:lnTo>
                  <a:lnTo>
                    <a:pt x="639" y="499"/>
                  </a:lnTo>
                  <a:lnTo>
                    <a:pt x="638" y="502"/>
                  </a:lnTo>
                  <a:lnTo>
                    <a:pt x="639" y="507"/>
                  </a:lnTo>
                  <a:lnTo>
                    <a:pt x="639" y="512"/>
                  </a:lnTo>
                  <a:lnTo>
                    <a:pt x="639" y="513"/>
                  </a:lnTo>
                  <a:lnTo>
                    <a:pt x="637" y="521"/>
                  </a:lnTo>
                  <a:lnTo>
                    <a:pt x="639" y="528"/>
                  </a:lnTo>
                  <a:lnTo>
                    <a:pt x="638" y="534"/>
                  </a:lnTo>
                  <a:lnTo>
                    <a:pt x="637" y="537"/>
                  </a:lnTo>
                  <a:lnTo>
                    <a:pt x="636" y="543"/>
                  </a:lnTo>
                  <a:lnTo>
                    <a:pt x="636" y="545"/>
                  </a:lnTo>
                  <a:lnTo>
                    <a:pt x="635" y="549"/>
                  </a:lnTo>
                  <a:lnTo>
                    <a:pt x="635" y="553"/>
                  </a:lnTo>
                  <a:lnTo>
                    <a:pt x="635" y="558"/>
                  </a:lnTo>
                  <a:lnTo>
                    <a:pt x="634" y="563"/>
                  </a:lnTo>
                  <a:lnTo>
                    <a:pt x="635" y="566"/>
                  </a:lnTo>
                  <a:lnTo>
                    <a:pt x="638" y="581"/>
                  </a:lnTo>
                  <a:lnTo>
                    <a:pt x="637" y="584"/>
                  </a:lnTo>
                  <a:lnTo>
                    <a:pt x="637" y="589"/>
                  </a:lnTo>
                  <a:lnTo>
                    <a:pt x="635" y="591"/>
                  </a:lnTo>
                  <a:lnTo>
                    <a:pt x="639" y="586"/>
                  </a:lnTo>
                  <a:lnTo>
                    <a:pt x="639" y="589"/>
                  </a:lnTo>
                  <a:lnTo>
                    <a:pt x="638" y="589"/>
                  </a:lnTo>
                  <a:lnTo>
                    <a:pt x="638" y="590"/>
                  </a:lnTo>
                  <a:lnTo>
                    <a:pt x="639" y="595"/>
                  </a:lnTo>
                  <a:lnTo>
                    <a:pt x="650" y="602"/>
                  </a:lnTo>
                  <a:lnTo>
                    <a:pt x="668" y="608"/>
                  </a:lnTo>
                  <a:lnTo>
                    <a:pt x="684" y="611"/>
                  </a:lnTo>
                  <a:lnTo>
                    <a:pt x="686" y="61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83" name="Rectangle 1355" descr="30%"/>
            <p:cNvSpPr>
              <a:spLocks noChangeArrowheads="1"/>
            </p:cNvSpPr>
            <p:nvPr/>
          </p:nvSpPr>
          <p:spPr bwMode="auto">
            <a:xfrm>
              <a:off x="4653163" y="6160410"/>
              <a:ext cx="0" cy="0"/>
            </a:xfrm>
            <a:prstGeom prst="rect">
              <a:avLst/>
            </a:prstGeom>
            <a:grpFill/>
            <a:ln w="3175">
              <a:solidFill>
                <a:schemeClr val="tx1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84" name="Freeform 1356" descr="30%"/>
            <p:cNvSpPr>
              <a:spLocks/>
            </p:cNvSpPr>
            <p:nvPr/>
          </p:nvSpPr>
          <p:spPr bwMode="auto">
            <a:xfrm>
              <a:off x="4612247" y="6149981"/>
              <a:ext cx="0" cy="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85" name="Freeform 1357" descr="30%"/>
            <p:cNvSpPr>
              <a:spLocks/>
            </p:cNvSpPr>
            <p:nvPr/>
          </p:nvSpPr>
          <p:spPr bwMode="auto">
            <a:xfrm>
              <a:off x="4571326" y="6155195"/>
              <a:ext cx="0" cy="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1"/>
                </a:cxn>
              </a:cxnLst>
              <a:rect l="0" t="0" r="r" b="b"/>
              <a:pathLst>
                <a:path w="1" h="3">
                  <a:moveTo>
                    <a:pt x="0" y="1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86" name="Freeform 1358" descr="30%"/>
            <p:cNvSpPr>
              <a:spLocks/>
            </p:cNvSpPr>
            <p:nvPr/>
          </p:nvSpPr>
          <p:spPr bwMode="auto">
            <a:xfrm>
              <a:off x="4390114" y="6535871"/>
              <a:ext cx="5845" cy="10429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4" y="4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9" y="11"/>
                </a:cxn>
                <a:cxn ang="0">
                  <a:pos x="8" y="15"/>
                </a:cxn>
                <a:cxn ang="0">
                  <a:pos x="7" y="15"/>
                </a:cxn>
                <a:cxn ang="0">
                  <a:pos x="6" y="12"/>
                </a:cxn>
                <a:cxn ang="0">
                  <a:pos x="0" y="11"/>
                </a:cxn>
                <a:cxn ang="0">
                  <a:pos x="1" y="8"/>
                </a:cxn>
                <a:cxn ang="0">
                  <a:pos x="1" y="7"/>
                </a:cxn>
                <a:cxn ang="0">
                  <a:pos x="2" y="6"/>
                </a:cxn>
                <a:cxn ang="0">
                  <a:pos x="0" y="2"/>
                </a:cxn>
                <a:cxn ang="0">
                  <a:pos x="3" y="2"/>
                </a:cxn>
              </a:cxnLst>
              <a:rect l="0" t="0" r="r" b="b"/>
              <a:pathLst>
                <a:path w="9" h="15">
                  <a:moveTo>
                    <a:pt x="3" y="2"/>
                  </a:moveTo>
                  <a:lnTo>
                    <a:pt x="4" y="4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11"/>
                  </a:lnTo>
                  <a:lnTo>
                    <a:pt x="8" y="15"/>
                  </a:lnTo>
                  <a:lnTo>
                    <a:pt x="7" y="15"/>
                  </a:lnTo>
                  <a:lnTo>
                    <a:pt x="6" y="12"/>
                  </a:lnTo>
                  <a:lnTo>
                    <a:pt x="0" y="11"/>
                  </a:lnTo>
                  <a:lnTo>
                    <a:pt x="1" y="8"/>
                  </a:lnTo>
                  <a:lnTo>
                    <a:pt x="1" y="7"/>
                  </a:lnTo>
                  <a:lnTo>
                    <a:pt x="2" y="6"/>
                  </a:lnTo>
                  <a:lnTo>
                    <a:pt x="0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87" name="Freeform 1359" descr="30%"/>
            <p:cNvSpPr>
              <a:spLocks/>
            </p:cNvSpPr>
            <p:nvPr/>
          </p:nvSpPr>
          <p:spPr bwMode="auto">
            <a:xfrm>
              <a:off x="4366728" y="6546300"/>
              <a:ext cx="23380" cy="521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0" y="1"/>
                </a:cxn>
                <a:cxn ang="0">
                  <a:pos x="19" y="4"/>
                </a:cxn>
                <a:cxn ang="0">
                  <a:pos x="15" y="5"/>
                </a:cxn>
                <a:cxn ang="0">
                  <a:pos x="14" y="10"/>
                </a:cxn>
                <a:cxn ang="0">
                  <a:pos x="14" y="11"/>
                </a:cxn>
                <a:cxn ang="0">
                  <a:pos x="13" y="12"/>
                </a:cxn>
                <a:cxn ang="0">
                  <a:pos x="11" y="11"/>
                </a:cxn>
                <a:cxn ang="0">
                  <a:pos x="6" y="11"/>
                </a:cxn>
                <a:cxn ang="0">
                  <a:pos x="4" y="9"/>
                </a:cxn>
                <a:cxn ang="0">
                  <a:pos x="1" y="10"/>
                </a:cxn>
                <a:cxn ang="0">
                  <a:pos x="0" y="7"/>
                </a:cxn>
                <a:cxn ang="0">
                  <a:pos x="1" y="6"/>
                </a:cxn>
                <a:cxn ang="0">
                  <a:pos x="8" y="6"/>
                </a:cxn>
                <a:cxn ang="0">
                  <a:pos x="15" y="0"/>
                </a:cxn>
                <a:cxn ang="0">
                  <a:pos x="20" y="0"/>
                </a:cxn>
              </a:cxnLst>
              <a:rect l="0" t="0" r="r" b="b"/>
              <a:pathLst>
                <a:path w="20" h="12">
                  <a:moveTo>
                    <a:pt x="20" y="0"/>
                  </a:moveTo>
                  <a:lnTo>
                    <a:pt x="20" y="1"/>
                  </a:lnTo>
                  <a:lnTo>
                    <a:pt x="19" y="4"/>
                  </a:lnTo>
                  <a:lnTo>
                    <a:pt x="15" y="5"/>
                  </a:lnTo>
                  <a:lnTo>
                    <a:pt x="14" y="10"/>
                  </a:lnTo>
                  <a:lnTo>
                    <a:pt x="14" y="11"/>
                  </a:lnTo>
                  <a:lnTo>
                    <a:pt x="13" y="12"/>
                  </a:lnTo>
                  <a:lnTo>
                    <a:pt x="11" y="11"/>
                  </a:lnTo>
                  <a:lnTo>
                    <a:pt x="6" y="11"/>
                  </a:lnTo>
                  <a:lnTo>
                    <a:pt x="4" y="9"/>
                  </a:lnTo>
                  <a:lnTo>
                    <a:pt x="1" y="10"/>
                  </a:lnTo>
                  <a:lnTo>
                    <a:pt x="0" y="7"/>
                  </a:lnTo>
                  <a:lnTo>
                    <a:pt x="1" y="6"/>
                  </a:lnTo>
                  <a:lnTo>
                    <a:pt x="8" y="6"/>
                  </a:lnTo>
                  <a:lnTo>
                    <a:pt x="15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88" name="Freeform 1360" descr="30%"/>
            <p:cNvSpPr>
              <a:spLocks/>
            </p:cNvSpPr>
            <p:nvPr/>
          </p:nvSpPr>
          <p:spPr bwMode="auto">
            <a:xfrm>
              <a:off x="3963381" y="6671454"/>
              <a:ext cx="5845" cy="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89" name="Rectangle 1361" descr="30%"/>
            <p:cNvSpPr>
              <a:spLocks noChangeArrowheads="1"/>
            </p:cNvSpPr>
            <p:nvPr/>
          </p:nvSpPr>
          <p:spPr bwMode="auto">
            <a:xfrm>
              <a:off x="4033527" y="6082189"/>
              <a:ext cx="0" cy="0"/>
            </a:xfrm>
            <a:prstGeom prst="rect">
              <a:avLst/>
            </a:prstGeom>
            <a:grpFill/>
            <a:ln w="3175">
              <a:solidFill>
                <a:schemeClr val="tx1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90" name="Freeform 1362" descr="30%"/>
            <p:cNvSpPr>
              <a:spLocks/>
            </p:cNvSpPr>
            <p:nvPr/>
          </p:nvSpPr>
          <p:spPr bwMode="auto">
            <a:xfrm>
              <a:off x="3659407" y="633771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91" name="Freeform 1363" descr="30%"/>
            <p:cNvSpPr>
              <a:spLocks/>
            </p:cNvSpPr>
            <p:nvPr/>
          </p:nvSpPr>
          <p:spPr bwMode="auto">
            <a:xfrm>
              <a:off x="4033527" y="6082189"/>
              <a:ext cx="5845" cy="521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3"/>
                </a:cxn>
                <a:cxn ang="0">
                  <a:pos x="1" y="8"/>
                </a:cxn>
                <a:cxn ang="0">
                  <a:pos x="1" y="8"/>
                </a:cxn>
                <a:cxn ang="0">
                  <a:pos x="1" y="6"/>
                </a:cxn>
                <a:cxn ang="0">
                  <a:pos x="0" y="5"/>
                </a:cxn>
                <a:cxn ang="0">
                  <a:pos x="0" y="1"/>
                </a:cxn>
                <a:cxn ang="0">
                  <a:pos x="2" y="0"/>
                </a:cxn>
              </a:cxnLst>
              <a:rect l="0" t="0" r="r" b="b"/>
              <a:pathLst>
                <a:path w="2" h="8">
                  <a:moveTo>
                    <a:pt x="2" y="0"/>
                  </a:moveTo>
                  <a:lnTo>
                    <a:pt x="2" y="3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92" name="Freeform 1364" descr="30%"/>
            <p:cNvSpPr>
              <a:spLocks/>
            </p:cNvSpPr>
            <p:nvPr/>
          </p:nvSpPr>
          <p:spPr bwMode="auto">
            <a:xfrm>
              <a:off x="4056908" y="6071760"/>
              <a:ext cx="5845" cy="52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3" y="4"/>
                </a:cxn>
                <a:cxn ang="0">
                  <a:pos x="2" y="3"/>
                </a:cxn>
                <a:cxn ang="0">
                  <a:pos x="1" y="5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3" y="0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5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93" name="Freeform 1365" descr="30%"/>
            <p:cNvSpPr>
              <a:spLocks/>
            </p:cNvSpPr>
            <p:nvPr/>
          </p:nvSpPr>
          <p:spPr bwMode="auto">
            <a:xfrm>
              <a:off x="4068604" y="6113478"/>
              <a:ext cx="0" cy="5215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2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94" name="Freeform 1366" descr="30%"/>
            <p:cNvSpPr>
              <a:spLocks/>
            </p:cNvSpPr>
            <p:nvPr/>
          </p:nvSpPr>
          <p:spPr bwMode="auto">
            <a:xfrm>
              <a:off x="3583416" y="5936177"/>
              <a:ext cx="17535" cy="10429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7" y="3"/>
                </a:cxn>
                <a:cxn ang="0">
                  <a:pos x="13" y="13"/>
                </a:cxn>
                <a:cxn ang="0">
                  <a:pos x="14" y="14"/>
                </a:cxn>
                <a:cxn ang="0">
                  <a:pos x="14" y="18"/>
                </a:cxn>
                <a:cxn ang="0">
                  <a:pos x="15" y="21"/>
                </a:cxn>
                <a:cxn ang="0">
                  <a:pos x="14" y="24"/>
                </a:cxn>
                <a:cxn ang="0">
                  <a:pos x="13" y="22"/>
                </a:cxn>
                <a:cxn ang="0">
                  <a:pos x="9" y="21"/>
                </a:cxn>
                <a:cxn ang="0">
                  <a:pos x="8" y="17"/>
                </a:cxn>
                <a:cxn ang="0">
                  <a:pos x="8" y="14"/>
                </a:cxn>
                <a:cxn ang="0">
                  <a:pos x="3" y="8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5" y="5"/>
                </a:cxn>
                <a:cxn ang="0">
                  <a:pos x="5" y="7"/>
                </a:cxn>
              </a:cxnLst>
              <a:rect l="0" t="0" r="r" b="b"/>
              <a:pathLst>
                <a:path w="15" h="24">
                  <a:moveTo>
                    <a:pt x="5" y="7"/>
                  </a:moveTo>
                  <a:lnTo>
                    <a:pt x="7" y="3"/>
                  </a:lnTo>
                  <a:lnTo>
                    <a:pt x="13" y="13"/>
                  </a:lnTo>
                  <a:lnTo>
                    <a:pt x="14" y="14"/>
                  </a:lnTo>
                  <a:lnTo>
                    <a:pt x="14" y="18"/>
                  </a:lnTo>
                  <a:lnTo>
                    <a:pt x="15" y="21"/>
                  </a:lnTo>
                  <a:lnTo>
                    <a:pt x="14" y="24"/>
                  </a:lnTo>
                  <a:lnTo>
                    <a:pt x="13" y="22"/>
                  </a:lnTo>
                  <a:lnTo>
                    <a:pt x="9" y="21"/>
                  </a:lnTo>
                  <a:lnTo>
                    <a:pt x="8" y="17"/>
                  </a:lnTo>
                  <a:lnTo>
                    <a:pt x="8" y="14"/>
                  </a:lnTo>
                  <a:lnTo>
                    <a:pt x="3" y="8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5" y="5"/>
                  </a:lnTo>
                  <a:lnTo>
                    <a:pt x="5" y="7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95" name="Freeform 1367" descr="30%"/>
            <p:cNvSpPr>
              <a:spLocks/>
            </p:cNvSpPr>
            <p:nvPr/>
          </p:nvSpPr>
          <p:spPr bwMode="auto">
            <a:xfrm>
              <a:off x="3583416" y="5962250"/>
              <a:ext cx="5845" cy="10429"/>
            </a:xfrm>
            <a:custGeom>
              <a:avLst/>
              <a:gdLst/>
              <a:ahLst/>
              <a:cxnLst>
                <a:cxn ang="0">
                  <a:pos x="8" y="9"/>
                </a:cxn>
                <a:cxn ang="0">
                  <a:pos x="10" y="14"/>
                </a:cxn>
                <a:cxn ang="0">
                  <a:pos x="9" y="15"/>
                </a:cxn>
                <a:cxn ang="0">
                  <a:pos x="8" y="15"/>
                </a:cxn>
                <a:cxn ang="0">
                  <a:pos x="6" y="18"/>
                </a:cxn>
                <a:cxn ang="0">
                  <a:pos x="6" y="15"/>
                </a:cxn>
                <a:cxn ang="0">
                  <a:pos x="3" y="15"/>
                </a:cxn>
                <a:cxn ang="0">
                  <a:pos x="2" y="20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1" y="9"/>
                </a:cxn>
                <a:cxn ang="0">
                  <a:pos x="1" y="4"/>
                </a:cxn>
                <a:cxn ang="0">
                  <a:pos x="2" y="2"/>
                </a:cxn>
                <a:cxn ang="0">
                  <a:pos x="3" y="3"/>
                </a:cxn>
                <a:cxn ang="0">
                  <a:pos x="5" y="0"/>
                </a:cxn>
                <a:cxn ang="0">
                  <a:pos x="6" y="2"/>
                </a:cxn>
                <a:cxn ang="0">
                  <a:pos x="6" y="4"/>
                </a:cxn>
                <a:cxn ang="0">
                  <a:pos x="8" y="9"/>
                </a:cxn>
              </a:cxnLst>
              <a:rect l="0" t="0" r="r" b="b"/>
              <a:pathLst>
                <a:path w="10" h="20">
                  <a:moveTo>
                    <a:pt x="8" y="9"/>
                  </a:moveTo>
                  <a:lnTo>
                    <a:pt x="10" y="14"/>
                  </a:lnTo>
                  <a:lnTo>
                    <a:pt x="9" y="15"/>
                  </a:lnTo>
                  <a:lnTo>
                    <a:pt x="8" y="15"/>
                  </a:lnTo>
                  <a:lnTo>
                    <a:pt x="6" y="18"/>
                  </a:lnTo>
                  <a:lnTo>
                    <a:pt x="6" y="15"/>
                  </a:lnTo>
                  <a:lnTo>
                    <a:pt x="3" y="15"/>
                  </a:lnTo>
                  <a:lnTo>
                    <a:pt x="2" y="20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4"/>
                  </a:lnTo>
                  <a:lnTo>
                    <a:pt x="2" y="2"/>
                  </a:lnTo>
                  <a:lnTo>
                    <a:pt x="3" y="3"/>
                  </a:lnTo>
                  <a:lnTo>
                    <a:pt x="5" y="0"/>
                  </a:lnTo>
                  <a:lnTo>
                    <a:pt x="6" y="2"/>
                  </a:lnTo>
                  <a:lnTo>
                    <a:pt x="6" y="4"/>
                  </a:lnTo>
                  <a:lnTo>
                    <a:pt x="8" y="9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96" name="Freeform 1368" descr="30%"/>
            <p:cNvSpPr>
              <a:spLocks/>
            </p:cNvSpPr>
            <p:nvPr/>
          </p:nvSpPr>
          <p:spPr bwMode="auto">
            <a:xfrm>
              <a:off x="3577565" y="6092619"/>
              <a:ext cx="0" cy="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97" name="Freeform 1369" descr="30%"/>
            <p:cNvSpPr>
              <a:spLocks/>
            </p:cNvSpPr>
            <p:nvPr/>
          </p:nvSpPr>
          <p:spPr bwMode="auto">
            <a:xfrm>
              <a:off x="3571720" y="609261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98" name="Freeform 1370" descr="30%"/>
            <p:cNvSpPr>
              <a:spLocks/>
            </p:cNvSpPr>
            <p:nvPr/>
          </p:nvSpPr>
          <p:spPr bwMode="auto">
            <a:xfrm>
              <a:off x="3571720" y="6066545"/>
              <a:ext cx="0" cy="521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0"/>
                </a:cxn>
                <a:cxn ang="0">
                  <a:pos x="0" y="4"/>
                </a:cxn>
                <a:cxn ang="0">
                  <a:pos x="0" y="3"/>
                </a:cxn>
              </a:cxnLst>
              <a:rect l="0" t="0" r="r" b="b"/>
              <a:pathLst>
                <a:path w="1" h="4">
                  <a:moveTo>
                    <a:pt x="0" y="3"/>
                  </a:moveTo>
                  <a:lnTo>
                    <a:pt x="1" y="0"/>
                  </a:lnTo>
                  <a:lnTo>
                    <a:pt x="0" y="4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99" name="Freeform 1371" descr="30%"/>
            <p:cNvSpPr>
              <a:spLocks/>
            </p:cNvSpPr>
            <p:nvPr/>
          </p:nvSpPr>
          <p:spPr bwMode="auto">
            <a:xfrm>
              <a:off x="3565875" y="6097833"/>
              <a:ext cx="5845" cy="0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00" name="Freeform 1372" descr="30%"/>
            <p:cNvSpPr>
              <a:spLocks/>
            </p:cNvSpPr>
            <p:nvPr/>
          </p:nvSpPr>
          <p:spPr bwMode="auto">
            <a:xfrm>
              <a:off x="3548339" y="619169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01" name="Freeform 1373" descr="30%"/>
            <p:cNvSpPr>
              <a:spLocks/>
            </p:cNvSpPr>
            <p:nvPr/>
          </p:nvSpPr>
          <p:spPr bwMode="auto">
            <a:xfrm>
              <a:off x="3548339" y="6196913"/>
              <a:ext cx="0" cy="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02" name="Freeform 1374" descr="30%"/>
            <p:cNvSpPr>
              <a:spLocks/>
            </p:cNvSpPr>
            <p:nvPr/>
          </p:nvSpPr>
          <p:spPr bwMode="auto">
            <a:xfrm>
              <a:off x="3852315" y="6030042"/>
              <a:ext cx="17535" cy="15644"/>
            </a:xfrm>
            <a:custGeom>
              <a:avLst/>
              <a:gdLst/>
              <a:ahLst/>
              <a:cxnLst>
                <a:cxn ang="0">
                  <a:pos x="13" y="4"/>
                </a:cxn>
                <a:cxn ang="0">
                  <a:pos x="13" y="5"/>
                </a:cxn>
                <a:cxn ang="0">
                  <a:pos x="11" y="8"/>
                </a:cxn>
                <a:cxn ang="0">
                  <a:pos x="4" y="19"/>
                </a:cxn>
                <a:cxn ang="0">
                  <a:pos x="1" y="20"/>
                </a:cxn>
                <a:cxn ang="0">
                  <a:pos x="0" y="19"/>
                </a:cxn>
                <a:cxn ang="0">
                  <a:pos x="3" y="9"/>
                </a:cxn>
                <a:cxn ang="0">
                  <a:pos x="3" y="3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7" y="3"/>
                </a:cxn>
                <a:cxn ang="0">
                  <a:pos x="13" y="3"/>
                </a:cxn>
                <a:cxn ang="0">
                  <a:pos x="13" y="4"/>
                </a:cxn>
              </a:cxnLst>
              <a:rect l="0" t="0" r="r" b="b"/>
              <a:pathLst>
                <a:path w="13" h="20">
                  <a:moveTo>
                    <a:pt x="13" y="4"/>
                  </a:moveTo>
                  <a:lnTo>
                    <a:pt x="13" y="5"/>
                  </a:lnTo>
                  <a:lnTo>
                    <a:pt x="11" y="8"/>
                  </a:lnTo>
                  <a:lnTo>
                    <a:pt x="4" y="19"/>
                  </a:lnTo>
                  <a:lnTo>
                    <a:pt x="1" y="20"/>
                  </a:lnTo>
                  <a:lnTo>
                    <a:pt x="0" y="19"/>
                  </a:lnTo>
                  <a:lnTo>
                    <a:pt x="3" y="9"/>
                  </a:lnTo>
                  <a:lnTo>
                    <a:pt x="3" y="3"/>
                  </a:lnTo>
                  <a:lnTo>
                    <a:pt x="4" y="0"/>
                  </a:lnTo>
                  <a:lnTo>
                    <a:pt x="6" y="0"/>
                  </a:lnTo>
                  <a:lnTo>
                    <a:pt x="7" y="3"/>
                  </a:lnTo>
                  <a:lnTo>
                    <a:pt x="13" y="3"/>
                  </a:lnTo>
                  <a:lnTo>
                    <a:pt x="13" y="4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03" name="Freeform 1375" descr="30%"/>
            <p:cNvSpPr>
              <a:spLocks/>
            </p:cNvSpPr>
            <p:nvPr/>
          </p:nvSpPr>
          <p:spPr bwMode="auto">
            <a:xfrm>
              <a:off x="3858159" y="6030042"/>
              <a:ext cx="5845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2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lnTo>
                    <a:pt x="1" y="2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04" name="Freeform 1376" descr="30%"/>
            <p:cNvSpPr>
              <a:spLocks/>
            </p:cNvSpPr>
            <p:nvPr/>
          </p:nvSpPr>
          <p:spPr bwMode="auto">
            <a:xfrm>
              <a:off x="3536650" y="6290778"/>
              <a:ext cx="17535" cy="5215"/>
            </a:xfrm>
            <a:custGeom>
              <a:avLst/>
              <a:gdLst/>
              <a:ahLst/>
              <a:cxnLst>
                <a:cxn ang="0">
                  <a:pos x="7" y="8"/>
                </a:cxn>
                <a:cxn ang="0">
                  <a:pos x="3" y="8"/>
                </a:cxn>
                <a:cxn ang="0">
                  <a:pos x="2" y="11"/>
                </a:cxn>
                <a:cxn ang="0">
                  <a:pos x="1" y="10"/>
                </a:cxn>
                <a:cxn ang="0">
                  <a:pos x="0" y="6"/>
                </a:cxn>
                <a:cxn ang="0">
                  <a:pos x="1" y="3"/>
                </a:cxn>
                <a:cxn ang="0">
                  <a:pos x="5" y="6"/>
                </a:cxn>
                <a:cxn ang="0">
                  <a:pos x="8" y="1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3" y="3"/>
                </a:cxn>
                <a:cxn ang="0">
                  <a:pos x="15" y="3"/>
                </a:cxn>
                <a:cxn ang="0">
                  <a:pos x="14" y="5"/>
                </a:cxn>
                <a:cxn ang="0">
                  <a:pos x="12" y="5"/>
                </a:cxn>
                <a:cxn ang="0">
                  <a:pos x="7" y="8"/>
                </a:cxn>
              </a:cxnLst>
              <a:rect l="0" t="0" r="r" b="b"/>
              <a:pathLst>
                <a:path w="15" h="11">
                  <a:moveTo>
                    <a:pt x="7" y="8"/>
                  </a:moveTo>
                  <a:lnTo>
                    <a:pt x="3" y="8"/>
                  </a:lnTo>
                  <a:lnTo>
                    <a:pt x="2" y="11"/>
                  </a:lnTo>
                  <a:lnTo>
                    <a:pt x="1" y="10"/>
                  </a:lnTo>
                  <a:lnTo>
                    <a:pt x="0" y="6"/>
                  </a:lnTo>
                  <a:lnTo>
                    <a:pt x="1" y="3"/>
                  </a:lnTo>
                  <a:lnTo>
                    <a:pt x="5" y="6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13" y="3"/>
                  </a:lnTo>
                  <a:lnTo>
                    <a:pt x="15" y="3"/>
                  </a:lnTo>
                  <a:lnTo>
                    <a:pt x="14" y="5"/>
                  </a:lnTo>
                  <a:lnTo>
                    <a:pt x="12" y="5"/>
                  </a:lnTo>
                  <a:lnTo>
                    <a:pt x="7" y="8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05" name="Freeform 1377" descr="30%"/>
            <p:cNvSpPr>
              <a:spLocks/>
            </p:cNvSpPr>
            <p:nvPr/>
          </p:nvSpPr>
          <p:spPr bwMode="auto">
            <a:xfrm>
              <a:off x="3501573" y="5988324"/>
              <a:ext cx="5845" cy="5215"/>
            </a:xfrm>
            <a:custGeom>
              <a:avLst/>
              <a:gdLst/>
              <a:ahLst/>
              <a:cxnLst>
                <a:cxn ang="0">
                  <a:pos x="4" y="8"/>
                </a:cxn>
                <a:cxn ang="0">
                  <a:pos x="3" y="11"/>
                </a:cxn>
                <a:cxn ang="0">
                  <a:pos x="0" y="11"/>
                </a:cxn>
                <a:cxn ang="0">
                  <a:pos x="0" y="8"/>
                </a:cxn>
                <a:cxn ang="0">
                  <a:pos x="1" y="8"/>
                </a:cxn>
                <a:cxn ang="0">
                  <a:pos x="1" y="6"/>
                </a:cxn>
                <a:cxn ang="0">
                  <a:pos x="1" y="5"/>
                </a:cxn>
                <a:cxn ang="0">
                  <a:pos x="2" y="0"/>
                </a:cxn>
                <a:cxn ang="0">
                  <a:pos x="5" y="3"/>
                </a:cxn>
                <a:cxn ang="0">
                  <a:pos x="6" y="6"/>
                </a:cxn>
                <a:cxn ang="0">
                  <a:pos x="4" y="8"/>
                </a:cxn>
              </a:cxnLst>
              <a:rect l="0" t="0" r="r" b="b"/>
              <a:pathLst>
                <a:path w="6" h="11">
                  <a:moveTo>
                    <a:pt x="4" y="8"/>
                  </a:moveTo>
                  <a:lnTo>
                    <a:pt x="3" y="11"/>
                  </a:lnTo>
                  <a:lnTo>
                    <a:pt x="0" y="11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6"/>
                  </a:lnTo>
                  <a:lnTo>
                    <a:pt x="1" y="5"/>
                  </a:lnTo>
                  <a:lnTo>
                    <a:pt x="2" y="0"/>
                  </a:lnTo>
                  <a:lnTo>
                    <a:pt x="5" y="3"/>
                  </a:lnTo>
                  <a:lnTo>
                    <a:pt x="6" y="6"/>
                  </a:lnTo>
                  <a:lnTo>
                    <a:pt x="4" y="8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06" name="Freeform 1378" descr="30%"/>
            <p:cNvSpPr>
              <a:spLocks/>
            </p:cNvSpPr>
            <p:nvPr/>
          </p:nvSpPr>
          <p:spPr bwMode="auto">
            <a:xfrm>
              <a:off x="3945841" y="6671454"/>
              <a:ext cx="75991" cy="67791"/>
            </a:xfrm>
            <a:custGeom>
              <a:avLst/>
              <a:gdLst/>
              <a:ahLst/>
              <a:cxnLst>
                <a:cxn ang="0">
                  <a:pos x="29" y="2"/>
                </a:cxn>
                <a:cxn ang="0">
                  <a:pos x="33" y="3"/>
                </a:cxn>
                <a:cxn ang="0">
                  <a:pos x="40" y="7"/>
                </a:cxn>
                <a:cxn ang="0">
                  <a:pos x="46" y="7"/>
                </a:cxn>
                <a:cxn ang="0">
                  <a:pos x="51" y="10"/>
                </a:cxn>
                <a:cxn ang="0">
                  <a:pos x="58" y="10"/>
                </a:cxn>
                <a:cxn ang="0">
                  <a:pos x="61" y="13"/>
                </a:cxn>
                <a:cxn ang="0">
                  <a:pos x="61" y="17"/>
                </a:cxn>
                <a:cxn ang="0">
                  <a:pos x="63" y="22"/>
                </a:cxn>
                <a:cxn ang="0">
                  <a:pos x="66" y="18"/>
                </a:cxn>
                <a:cxn ang="0">
                  <a:pos x="73" y="21"/>
                </a:cxn>
                <a:cxn ang="0">
                  <a:pos x="74" y="29"/>
                </a:cxn>
                <a:cxn ang="0">
                  <a:pos x="74" y="34"/>
                </a:cxn>
                <a:cxn ang="0">
                  <a:pos x="74" y="42"/>
                </a:cxn>
                <a:cxn ang="0">
                  <a:pos x="70" y="42"/>
                </a:cxn>
                <a:cxn ang="0">
                  <a:pos x="66" y="54"/>
                </a:cxn>
                <a:cxn ang="0">
                  <a:pos x="66" y="76"/>
                </a:cxn>
                <a:cxn ang="0">
                  <a:pos x="68" y="89"/>
                </a:cxn>
                <a:cxn ang="0">
                  <a:pos x="73" y="94"/>
                </a:cxn>
                <a:cxn ang="0">
                  <a:pos x="75" y="99"/>
                </a:cxn>
                <a:cxn ang="0">
                  <a:pos x="78" y="107"/>
                </a:cxn>
                <a:cxn ang="0">
                  <a:pos x="81" y="110"/>
                </a:cxn>
                <a:cxn ang="0">
                  <a:pos x="81" y="119"/>
                </a:cxn>
                <a:cxn ang="0">
                  <a:pos x="77" y="121"/>
                </a:cxn>
                <a:cxn ang="0">
                  <a:pos x="74" y="125"/>
                </a:cxn>
                <a:cxn ang="0">
                  <a:pos x="74" y="126"/>
                </a:cxn>
                <a:cxn ang="0">
                  <a:pos x="69" y="121"/>
                </a:cxn>
                <a:cxn ang="0">
                  <a:pos x="62" y="112"/>
                </a:cxn>
                <a:cxn ang="0">
                  <a:pos x="45" y="96"/>
                </a:cxn>
                <a:cxn ang="0">
                  <a:pos x="39" y="90"/>
                </a:cxn>
                <a:cxn ang="0">
                  <a:pos x="30" y="84"/>
                </a:cxn>
                <a:cxn ang="0">
                  <a:pos x="11" y="59"/>
                </a:cxn>
                <a:cxn ang="0">
                  <a:pos x="7" y="43"/>
                </a:cxn>
                <a:cxn ang="0">
                  <a:pos x="7" y="38"/>
                </a:cxn>
                <a:cxn ang="0">
                  <a:pos x="2" y="31"/>
                </a:cxn>
                <a:cxn ang="0">
                  <a:pos x="2" y="29"/>
                </a:cxn>
                <a:cxn ang="0">
                  <a:pos x="2" y="24"/>
                </a:cxn>
                <a:cxn ang="0">
                  <a:pos x="10" y="27"/>
                </a:cxn>
                <a:cxn ang="0">
                  <a:pos x="13" y="27"/>
                </a:cxn>
                <a:cxn ang="0">
                  <a:pos x="20" y="28"/>
                </a:cxn>
                <a:cxn ang="0">
                  <a:pos x="21" y="15"/>
                </a:cxn>
                <a:cxn ang="0">
                  <a:pos x="23" y="12"/>
                </a:cxn>
                <a:cxn ang="0">
                  <a:pos x="24" y="8"/>
                </a:cxn>
                <a:cxn ang="0">
                  <a:pos x="25" y="5"/>
                </a:cxn>
                <a:cxn ang="0">
                  <a:pos x="23" y="2"/>
                </a:cxn>
                <a:cxn ang="0">
                  <a:pos x="29" y="1"/>
                </a:cxn>
              </a:cxnLst>
              <a:rect l="0" t="0" r="r" b="b"/>
              <a:pathLst>
                <a:path w="82" h="126">
                  <a:moveTo>
                    <a:pt x="29" y="1"/>
                  </a:moveTo>
                  <a:lnTo>
                    <a:pt x="29" y="2"/>
                  </a:lnTo>
                  <a:lnTo>
                    <a:pt x="32" y="2"/>
                  </a:lnTo>
                  <a:lnTo>
                    <a:pt x="33" y="3"/>
                  </a:lnTo>
                  <a:lnTo>
                    <a:pt x="37" y="5"/>
                  </a:lnTo>
                  <a:lnTo>
                    <a:pt x="40" y="7"/>
                  </a:lnTo>
                  <a:lnTo>
                    <a:pt x="44" y="7"/>
                  </a:lnTo>
                  <a:lnTo>
                    <a:pt x="46" y="7"/>
                  </a:lnTo>
                  <a:lnTo>
                    <a:pt x="47" y="7"/>
                  </a:lnTo>
                  <a:lnTo>
                    <a:pt x="51" y="10"/>
                  </a:lnTo>
                  <a:lnTo>
                    <a:pt x="54" y="8"/>
                  </a:lnTo>
                  <a:lnTo>
                    <a:pt x="58" y="10"/>
                  </a:lnTo>
                  <a:lnTo>
                    <a:pt x="59" y="8"/>
                  </a:lnTo>
                  <a:lnTo>
                    <a:pt x="61" y="13"/>
                  </a:lnTo>
                  <a:lnTo>
                    <a:pt x="61" y="16"/>
                  </a:lnTo>
                  <a:lnTo>
                    <a:pt x="61" y="17"/>
                  </a:lnTo>
                  <a:lnTo>
                    <a:pt x="61" y="19"/>
                  </a:lnTo>
                  <a:lnTo>
                    <a:pt x="63" y="22"/>
                  </a:lnTo>
                  <a:lnTo>
                    <a:pt x="66" y="22"/>
                  </a:lnTo>
                  <a:lnTo>
                    <a:pt x="66" y="18"/>
                  </a:lnTo>
                  <a:lnTo>
                    <a:pt x="70" y="22"/>
                  </a:lnTo>
                  <a:lnTo>
                    <a:pt x="73" y="21"/>
                  </a:lnTo>
                  <a:lnTo>
                    <a:pt x="73" y="22"/>
                  </a:lnTo>
                  <a:lnTo>
                    <a:pt x="74" y="29"/>
                  </a:lnTo>
                  <a:lnTo>
                    <a:pt x="76" y="34"/>
                  </a:lnTo>
                  <a:lnTo>
                    <a:pt x="74" y="34"/>
                  </a:lnTo>
                  <a:lnTo>
                    <a:pt x="73" y="36"/>
                  </a:lnTo>
                  <a:lnTo>
                    <a:pt x="74" y="42"/>
                  </a:lnTo>
                  <a:lnTo>
                    <a:pt x="71" y="43"/>
                  </a:lnTo>
                  <a:lnTo>
                    <a:pt x="70" y="42"/>
                  </a:lnTo>
                  <a:lnTo>
                    <a:pt x="69" y="43"/>
                  </a:lnTo>
                  <a:lnTo>
                    <a:pt x="66" y="54"/>
                  </a:lnTo>
                  <a:lnTo>
                    <a:pt x="64" y="73"/>
                  </a:lnTo>
                  <a:lnTo>
                    <a:pt x="66" y="76"/>
                  </a:lnTo>
                  <a:lnTo>
                    <a:pt x="66" y="83"/>
                  </a:lnTo>
                  <a:lnTo>
                    <a:pt x="68" y="89"/>
                  </a:lnTo>
                  <a:lnTo>
                    <a:pt x="70" y="94"/>
                  </a:lnTo>
                  <a:lnTo>
                    <a:pt x="73" y="94"/>
                  </a:lnTo>
                  <a:lnTo>
                    <a:pt x="75" y="98"/>
                  </a:lnTo>
                  <a:lnTo>
                    <a:pt x="75" y="99"/>
                  </a:lnTo>
                  <a:lnTo>
                    <a:pt x="75" y="101"/>
                  </a:lnTo>
                  <a:lnTo>
                    <a:pt x="78" y="107"/>
                  </a:lnTo>
                  <a:lnTo>
                    <a:pt x="79" y="109"/>
                  </a:lnTo>
                  <a:lnTo>
                    <a:pt x="81" y="110"/>
                  </a:lnTo>
                  <a:lnTo>
                    <a:pt x="82" y="117"/>
                  </a:lnTo>
                  <a:lnTo>
                    <a:pt x="81" y="119"/>
                  </a:lnTo>
                  <a:lnTo>
                    <a:pt x="79" y="119"/>
                  </a:lnTo>
                  <a:lnTo>
                    <a:pt x="77" y="121"/>
                  </a:lnTo>
                  <a:lnTo>
                    <a:pt x="75" y="121"/>
                  </a:lnTo>
                  <a:lnTo>
                    <a:pt x="74" y="125"/>
                  </a:lnTo>
                  <a:lnTo>
                    <a:pt x="74" y="126"/>
                  </a:lnTo>
                  <a:lnTo>
                    <a:pt x="74" y="126"/>
                  </a:lnTo>
                  <a:lnTo>
                    <a:pt x="71" y="122"/>
                  </a:lnTo>
                  <a:lnTo>
                    <a:pt x="69" y="121"/>
                  </a:lnTo>
                  <a:lnTo>
                    <a:pt x="68" y="119"/>
                  </a:lnTo>
                  <a:lnTo>
                    <a:pt x="62" y="112"/>
                  </a:lnTo>
                  <a:lnTo>
                    <a:pt x="49" y="102"/>
                  </a:lnTo>
                  <a:lnTo>
                    <a:pt x="45" y="96"/>
                  </a:lnTo>
                  <a:lnTo>
                    <a:pt x="41" y="94"/>
                  </a:lnTo>
                  <a:lnTo>
                    <a:pt x="39" y="90"/>
                  </a:lnTo>
                  <a:lnTo>
                    <a:pt x="36" y="88"/>
                  </a:lnTo>
                  <a:lnTo>
                    <a:pt x="30" y="84"/>
                  </a:lnTo>
                  <a:lnTo>
                    <a:pt x="23" y="72"/>
                  </a:lnTo>
                  <a:lnTo>
                    <a:pt x="11" y="59"/>
                  </a:lnTo>
                  <a:lnTo>
                    <a:pt x="8" y="48"/>
                  </a:lnTo>
                  <a:lnTo>
                    <a:pt x="7" y="43"/>
                  </a:lnTo>
                  <a:lnTo>
                    <a:pt x="7" y="39"/>
                  </a:lnTo>
                  <a:lnTo>
                    <a:pt x="7" y="38"/>
                  </a:lnTo>
                  <a:lnTo>
                    <a:pt x="3" y="33"/>
                  </a:lnTo>
                  <a:lnTo>
                    <a:pt x="2" y="31"/>
                  </a:lnTo>
                  <a:lnTo>
                    <a:pt x="0" y="29"/>
                  </a:lnTo>
                  <a:lnTo>
                    <a:pt x="2" y="29"/>
                  </a:lnTo>
                  <a:lnTo>
                    <a:pt x="2" y="28"/>
                  </a:lnTo>
                  <a:lnTo>
                    <a:pt x="2" y="24"/>
                  </a:lnTo>
                  <a:lnTo>
                    <a:pt x="6" y="29"/>
                  </a:lnTo>
                  <a:lnTo>
                    <a:pt x="10" y="27"/>
                  </a:lnTo>
                  <a:lnTo>
                    <a:pt x="13" y="28"/>
                  </a:lnTo>
                  <a:lnTo>
                    <a:pt x="13" y="27"/>
                  </a:lnTo>
                  <a:lnTo>
                    <a:pt x="14" y="24"/>
                  </a:lnTo>
                  <a:lnTo>
                    <a:pt x="20" y="28"/>
                  </a:lnTo>
                  <a:lnTo>
                    <a:pt x="23" y="22"/>
                  </a:lnTo>
                  <a:lnTo>
                    <a:pt x="21" y="15"/>
                  </a:lnTo>
                  <a:lnTo>
                    <a:pt x="23" y="13"/>
                  </a:lnTo>
                  <a:lnTo>
                    <a:pt x="23" y="12"/>
                  </a:lnTo>
                  <a:lnTo>
                    <a:pt x="25" y="11"/>
                  </a:lnTo>
                  <a:lnTo>
                    <a:pt x="24" y="8"/>
                  </a:lnTo>
                  <a:lnTo>
                    <a:pt x="23" y="8"/>
                  </a:lnTo>
                  <a:lnTo>
                    <a:pt x="25" y="5"/>
                  </a:lnTo>
                  <a:lnTo>
                    <a:pt x="23" y="3"/>
                  </a:lnTo>
                  <a:lnTo>
                    <a:pt x="23" y="2"/>
                  </a:lnTo>
                  <a:lnTo>
                    <a:pt x="25" y="0"/>
                  </a:lnTo>
                  <a:lnTo>
                    <a:pt x="29" y="1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07" name="Freeform 1379" descr="30%"/>
            <p:cNvSpPr>
              <a:spLocks/>
            </p:cNvSpPr>
            <p:nvPr/>
          </p:nvSpPr>
          <p:spPr bwMode="auto">
            <a:xfrm>
              <a:off x="3910770" y="6608877"/>
              <a:ext cx="17535" cy="15644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8" y="7"/>
                </a:cxn>
                <a:cxn ang="0">
                  <a:pos x="9" y="8"/>
                </a:cxn>
                <a:cxn ang="0">
                  <a:pos x="19" y="21"/>
                </a:cxn>
                <a:cxn ang="0">
                  <a:pos x="18" y="23"/>
                </a:cxn>
                <a:cxn ang="0">
                  <a:pos x="19" y="27"/>
                </a:cxn>
                <a:cxn ang="0">
                  <a:pos x="20" y="34"/>
                </a:cxn>
                <a:cxn ang="0">
                  <a:pos x="18" y="34"/>
                </a:cxn>
                <a:cxn ang="0">
                  <a:pos x="16" y="37"/>
                </a:cxn>
                <a:cxn ang="0">
                  <a:pos x="13" y="33"/>
                </a:cxn>
                <a:cxn ang="0">
                  <a:pos x="15" y="31"/>
                </a:cxn>
                <a:cxn ang="0">
                  <a:pos x="13" y="27"/>
                </a:cxn>
                <a:cxn ang="0">
                  <a:pos x="9" y="23"/>
                </a:cxn>
                <a:cxn ang="0">
                  <a:pos x="8" y="19"/>
                </a:cxn>
                <a:cxn ang="0">
                  <a:pos x="5" y="18"/>
                </a:cxn>
                <a:cxn ang="0">
                  <a:pos x="4" y="16"/>
                </a:cxn>
                <a:cxn ang="0">
                  <a:pos x="5" y="14"/>
                </a:cxn>
                <a:cxn ang="0">
                  <a:pos x="3" y="11"/>
                </a:cxn>
                <a:cxn ang="0">
                  <a:pos x="3" y="9"/>
                </a:cxn>
                <a:cxn ang="0">
                  <a:pos x="1" y="8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5" y="3"/>
                </a:cxn>
              </a:cxnLst>
              <a:rect l="0" t="0" r="r" b="b"/>
              <a:pathLst>
                <a:path w="20" h="37">
                  <a:moveTo>
                    <a:pt x="5" y="3"/>
                  </a:moveTo>
                  <a:lnTo>
                    <a:pt x="8" y="7"/>
                  </a:lnTo>
                  <a:lnTo>
                    <a:pt x="9" y="8"/>
                  </a:lnTo>
                  <a:lnTo>
                    <a:pt x="19" y="21"/>
                  </a:lnTo>
                  <a:lnTo>
                    <a:pt x="18" y="23"/>
                  </a:lnTo>
                  <a:lnTo>
                    <a:pt x="19" y="27"/>
                  </a:lnTo>
                  <a:lnTo>
                    <a:pt x="20" y="34"/>
                  </a:lnTo>
                  <a:lnTo>
                    <a:pt x="18" y="34"/>
                  </a:lnTo>
                  <a:lnTo>
                    <a:pt x="16" y="37"/>
                  </a:lnTo>
                  <a:lnTo>
                    <a:pt x="13" y="33"/>
                  </a:lnTo>
                  <a:lnTo>
                    <a:pt x="15" y="31"/>
                  </a:lnTo>
                  <a:lnTo>
                    <a:pt x="13" y="27"/>
                  </a:lnTo>
                  <a:lnTo>
                    <a:pt x="9" y="23"/>
                  </a:lnTo>
                  <a:lnTo>
                    <a:pt x="8" y="19"/>
                  </a:lnTo>
                  <a:lnTo>
                    <a:pt x="5" y="18"/>
                  </a:lnTo>
                  <a:lnTo>
                    <a:pt x="4" y="16"/>
                  </a:lnTo>
                  <a:lnTo>
                    <a:pt x="5" y="14"/>
                  </a:lnTo>
                  <a:lnTo>
                    <a:pt x="3" y="11"/>
                  </a:lnTo>
                  <a:lnTo>
                    <a:pt x="3" y="9"/>
                  </a:lnTo>
                  <a:lnTo>
                    <a:pt x="1" y="8"/>
                  </a:lnTo>
                  <a:lnTo>
                    <a:pt x="0" y="1"/>
                  </a:lnTo>
                  <a:lnTo>
                    <a:pt x="1" y="0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</p:grpSp>
      <p:graphicFrame>
        <p:nvGraphicFramePr>
          <p:cNvPr id="1310" name="Chart 1309"/>
          <p:cNvGraphicFramePr/>
          <p:nvPr>
            <p:extLst>
              <p:ext uri="{D42A27DB-BD31-4B8C-83A1-F6EECF244321}">
                <p14:modId xmlns:p14="http://schemas.microsoft.com/office/powerpoint/2010/main" val="2907352365"/>
              </p:ext>
            </p:extLst>
          </p:nvPr>
        </p:nvGraphicFramePr>
        <p:xfrm>
          <a:off x="224277" y="2976088"/>
          <a:ext cx="3821899" cy="2989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11" name="TextBox 1310"/>
          <p:cNvSpPr txBox="1"/>
          <p:nvPr/>
        </p:nvSpPr>
        <p:spPr>
          <a:xfrm rot="16200000">
            <a:off x="1245982" y="4012974"/>
            <a:ext cx="2594037" cy="43088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l-GR" sz="2800" b="1" spc="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αύξηση</a:t>
            </a:r>
            <a:endParaRPr lang="el-GR" sz="2800" b="1" spc="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312" name="Group 1311"/>
          <p:cNvGrpSpPr/>
          <p:nvPr/>
        </p:nvGrpSpPr>
        <p:grpSpPr>
          <a:xfrm>
            <a:off x="661800" y="2371138"/>
            <a:ext cx="1368152" cy="1375270"/>
            <a:chOff x="395536" y="2775600"/>
            <a:chExt cx="1368152" cy="1375270"/>
          </a:xfrm>
        </p:grpSpPr>
        <p:sp>
          <p:nvSpPr>
            <p:cNvPr id="1313" name="Oval 1312"/>
            <p:cNvSpPr/>
            <p:nvPr/>
          </p:nvSpPr>
          <p:spPr>
            <a:xfrm>
              <a:off x="395536" y="2775600"/>
              <a:ext cx="1368152" cy="1368152"/>
            </a:xfrm>
            <a:prstGeom prst="ellipse">
              <a:avLst/>
            </a:prstGeom>
            <a:solidFill>
              <a:schemeClr val="bg2"/>
            </a:solidFill>
            <a:ln w="3175">
              <a:solidFill>
                <a:schemeClr val="tx1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grpSp>
          <p:nvGrpSpPr>
            <p:cNvPr id="1314" name="Group 1313"/>
            <p:cNvGrpSpPr/>
            <p:nvPr/>
          </p:nvGrpSpPr>
          <p:grpSpPr>
            <a:xfrm>
              <a:off x="973892" y="3746891"/>
              <a:ext cx="196798" cy="403979"/>
              <a:chOff x="432747" y="2132852"/>
              <a:chExt cx="1046706" cy="2148632"/>
            </a:xfrm>
          </p:grpSpPr>
          <p:pic>
            <p:nvPicPr>
              <p:cNvPr id="1317" name="Picture 2"/>
              <p:cNvPicPr>
                <a:picLocks noChangeAspect="1" noChangeArrowheads="1"/>
              </p:cNvPicPr>
              <p:nvPr/>
            </p:nvPicPr>
            <p:blipFill rotWithShape="1">
              <a:blip r:embed="rId6" cstate="email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98969" l="0" r="100000">
                            <a14:foregroundMark x1="38462" y1="3093" x2="61538" y2="16495"/>
                            <a14:foregroundMark x1="66667" y1="5155" x2="38462" y2="17526"/>
                            <a14:foregroundMark x1="33333" y1="6186" x2="33333" y2="15464"/>
                            <a14:foregroundMark x1="69231" y1="6186" x2="69231" y2="15464"/>
                            <a14:foregroundMark x1="35897" y1="18557" x2="64103" y2="17526"/>
                            <a14:foregroundMark x1="38462" y1="3093" x2="66667" y2="3093"/>
                            <a14:foregroundMark x1="10256" y1="26804" x2="7692" y2="69072"/>
                            <a14:foregroundMark x1="12821" y1="27835" x2="89744" y2="27835"/>
                            <a14:foregroundMark x1="89744" y1="27835" x2="92308" y2="69072"/>
                            <a14:foregroundMark x1="89744" y1="69072" x2="7692" y2="69072"/>
                            <a14:foregroundMark x1="28205" y1="24742" x2="25641" y2="97938"/>
                            <a14:foregroundMark x1="76923" y1="25773" x2="76923" y2="97938"/>
                            <a14:foregroundMark x1="17949" y1="24742" x2="82051" y2="24742"/>
                            <a14:foregroundMark x1="28205" y1="97938" x2="74359" y2="97938"/>
                            <a14:foregroundMark x1="12821" y1="26804" x2="76923" y2="97938"/>
                            <a14:foregroundMark x1="87179" y1="25773" x2="25641" y2="97938"/>
                            <a14:backgroundMark x1="0" y1="97938" x2="10256" y2="97938"/>
                            <a14:backgroundMark x1="84615" y1="97938" x2="89744" y2="9896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6905" r="-12151" b="-443"/>
              <a:stretch/>
            </p:blipFill>
            <p:spPr bwMode="auto">
              <a:xfrm flipH="1">
                <a:off x="432747" y="2132852"/>
                <a:ext cx="1046706" cy="21486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18" name="Oval 1317"/>
              <p:cNvSpPr/>
              <p:nvPr/>
            </p:nvSpPr>
            <p:spPr>
              <a:xfrm>
                <a:off x="719137" y="4199481"/>
                <a:ext cx="514348" cy="5238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sp>
          <p:nvSpPr>
            <p:cNvPr id="1315" name="TextBox 1314"/>
            <p:cNvSpPr txBox="1"/>
            <p:nvPr/>
          </p:nvSpPr>
          <p:spPr>
            <a:xfrm>
              <a:off x="395536" y="3162922"/>
              <a:ext cx="13681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608 </a:t>
              </a:r>
              <a:r>
                <a:rPr lang="el-GR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χιλ.</a:t>
              </a:r>
              <a:endParaRPr lang="el-GR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316" name="TextBox 1315"/>
            <p:cNvSpPr txBox="1"/>
            <p:nvPr/>
          </p:nvSpPr>
          <p:spPr>
            <a:xfrm>
              <a:off x="395536" y="2993439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200" spc="-1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ΕΛΛΑΔΑ</a:t>
              </a:r>
              <a:endParaRPr lang="el-GR" sz="1050" spc="-1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319" name="Group 1318"/>
          <p:cNvGrpSpPr/>
          <p:nvPr/>
        </p:nvGrpSpPr>
        <p:grpSpPr>
          <a:xfrm>
            <a:off x="2098324" y="1552388"/>
            <a:ext cx="1830818" cy="1803836"/>
            <a:chOff x="1832060" y="1383115"/>
            <a:chExt cx="1830818" cy="1803836"/>
          </a:xfrm>
        </p:grpSpPr>
        <p:sp>
          <p:nvSpPr>
            <p:cNvPr id="1320" name="Oval 1319"/>
            <p:cNvSpPr/>
            <p:nvPr/>
          </p:nvSpPr>
          <p:spPr>
            <a:xfrm>
              <a:off x="1832060" y="1383115"/>
              <a:ext cx="1803836" cy="1803836"/>
            </a:xfrm>
            <a:prstGeom prst="ellipse">
              <a:avLst/>
            </a:prstGeom>
            <a:solidFill>
              <a:schemeClr val="bg2"/>
            </a:solidFill>
            <a:ln w="3175">
              <a:solidFill>
                <a:schemeClr val="tx1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grpSp>
          <p:nvGrpSpPr>
            <p:cNvPr id="1321" name="Group 1320"/>
            <p:cNvGrpSpPr/>
            <p:nvPr/>
          </p:nvGrpSpPr>
          <p:grpSpPr>
            <a:xfrm>
              <a:off x="2148676" y="2521741"/>
              <a:ext cx="292256" cy="599927"/>
              <a:chOff x="432747" y="2149908"/>
              <a:chExt cx="1046706" cy="2148632"/>
            </a:xfrm>
          </p:grpSpPr>
          <p:pic>
            <p:nvPicPr>
              <p:cNvPr id="1325" name="Picture 2"/>
              <p:cNvPicPr>
                <a:picLocks noChangeAspect="1" noChangeArrowheads="1"/>
              </p:cNvPicPr>
              <p:nvPr/>
            </p:nvPicPr>
            <p:blipFill rotWithShape="1">
              <a:blip r:embed="rId8" cstate="email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98611" l="1695" r="100000">
                            <a14:foregroundMark x1="38983" y1="2778" x2="62712" y2="15972"/>
                            <a14:foregroundMark x1="66102" y1="4167" x2="37288" y2="17361"/>
                            <a14:foregroundMark x1="32203" y1="5556" x2="32203" y2="15278"/>
                            <a14:foregroundMark x1="69492" y1="6250" x2="69492" y2="15278"/>
                            <a14:foregroundMark x1="37288" y1="18056" x2="64407" y2="18056"/>
                            <a14:foregroundMark x1="37288" y1="2778" x2="66102" y2="3472"/>
                            <a14:foregroundMark x1="10169" y1="27083" x2="8475" y2="68750"/>
                            <a14:foregroundMark x1="11864" y1="27778" x2="91525" y2="27083"/>
                            <a14:foregroundMark x1="91525" y1="27083" x2="91525" y2="68750"/>
                            <a14:foregroundMark x1="91525" y1="69444" x2="8475" y2="69444"/>
                            <a14:foregroundMark x1="30508" y1="24306" x2="25424" y2="98611"/>
                            <a14:foregroundMark x1="16949" y1="24306" x2="83051" y2="24306"/>
                            <a14:foregroundMark x1="77966" y1="84028" x2="23729" y2="95139"/>
                            <a14:foregroundMark x1="52542" y1="89583" x2="22034" y2="95833"/>
                            <a14:backgroundMark x1="0" y1="98611" x2="11864" y2="98611"/>
                            <a14:backgroundMark x1="86441" y1="97917" x2="94915" y2="98611"/>
                            <a14:backgroundMark x1="18644" y1="99306" x2="18644" y2="99306"/>
                            <a14:backgroundMark x1="93220" y1="83333" x2="33898" y2="9861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6905" r="-12151" b="-443"/>
              <a:stretch/>
            </p:blipFill>
            <p:spPr bwMode="auto">
              <a:xfrm flipH="1">
                <a:off x="432747" y="2149908"/>
                <a:ext cx="1046706" cy="21486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26" name="Oval 1325"/>
              <p:cNvSpPr/>
              <p:nvPr/>
            </p:nvSpPr>
            <p:spPr>
              <a:xfrm rot="1680000">
                <a:off x="687432" y="4066233"/>
                <a:ext cx="578046" cy="644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sp>
          <p:nvSpPr>
            <p:cNvPr id="1322" name="TextBox 1321"/>
            <p:cNvSpPr txBox="1"/>
            <p:nvPr/>
          </p:nvSpPr>
          <p:spPr>
            <a:xfrm>
              <a:off x="1832060" y="1853357"/>
              <a:ext cx="180383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697</a:t>
              </a:r>
              <a:r>
                <a:rPr lang="el-GR" sz="24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χιλ.</a:t>
              </a:r>
              <a:endParaRPr lang="el-GR" sz="24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323" name="TextBox 1322"/>
            <p:cNvSpPr txBox="1"/>
            <p:nvPr/>
          </p:nvSpPr>
          <p:spPr>
            <a:xfrm>
              <a:off x="2049902" y="1660054"/>
              <a:ext cx="13681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l-GR"/>
              </a:defPPr>
              <a:lvl1pPr algn="ctr">
                <a:defRPr sz="1200" spc="-100">
                  <a:solidFill>
                    <a:schemeClr val="bg1"/>
                  </a:solidFill>
                  <a:latin typeface="Century Gothic" panose="020B0502020202020204" pitchFamily="34" charset="0"/>
                </a:defRPr>
              </a:lvl1pPr>
            </a:lstStyle>
            <a:p>
              <a:r>
                <a:rPr lang="el-GR" sz="1400" dirty="0"/>
                <a:t>ΕΛΛΑΔΑ</a:t>
              </a:r>
            </a:p>
          </p:txBody>
        </p:sp>
        <p:sp>
          <p:nvSpPr>
            <p:cNvPr id="1324" name="TextBox 1323"/>
            <p:cNvSpPr txBox="1"/>
            <p:nvPr/>
          </p:nvSpPr>
          <p:spPr>
            <a:xfrm>
              <a:off x="2399236" y="2440984"/>
              <a:ext cx="1263642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050" dirty="0">
                  <a:solidFill>
                    <a:schemeClr val="bg1"/>
                  </a:solidFill>
                  <a:latin typeface="Calibri" panose="020F0502020204030204" pitchFamily="34" charset="0"/>
                </a:rPr>
                <a:t>ά</a:t>
              </a:r>
              <a:r>
                <a:rPr lang="el-GR" sz="105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νθρωποι θα ζουν με διαβήτη</a:t>
              </a:r>
              <a:br>
                <a:rPr lang="el-GR" sz="105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</a:br>
              <a:r>
                <a:rPr lang="el-GR" sz="105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το 20</a:t>
              </a:r>
              <a:r>
                <a:rPr lang="en-US" sz="105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40</a:t>
              </a:r>
              <a:endParaRPr lang="el-GR" sz="105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cxnSp>
        <p:nvCxnSpPr>
          <p:cNvPr id="1327" name="Straight Connector 1326"/>
          <p:cNvCxnSpPr/>
          <p:nvPr/>
        </p:nvCxnSpPr>
        <p:spPr>
          <a:xfrm>
            <a:off x="661800" y="5614472"/>
            <a:ext cx="39102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8" name="TextBox 1327"/>
          <p:cNvSpPr txBox="1"/>
          <p:nvPr/>
        </p:nvSpPr>
        <p:spPr>
          <a:xfrm>
            <a:off x="661800" y="5580124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201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5</a:t>
            </a: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329" name="TextBox 1328"/>
          <p:cNvSpPr txBox="1"/>
          <p:nvPr/>
        </p:nvSpPr>
        <p:spPr>
          <a:xfrm>
            <a:off x="2316166" y="5580124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20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40</a:t>
            </a: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338" name="TextBox 1337"/>
          <p:cNvSpPr txBox="1"/>
          <p:nvPr/>
        </p:nvSpPr>
        <p:spPr>
          <a:xfrm>
            <a:off x="7147790" y="3184434"/>
            <a:ext cx="1368152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l-GR" sz="2800" b="1" dirty="0" smtClean="0">
                <a:ln w="31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3</a:t>
            </a:r>
            <a:r>
              <a:rPr lang="en-US" sz="2800" b="1" dirty="0" smtClean="0">
                <a:ln w="31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7</a:t>
            </a:r>
            <a:r>
              <a:rPr lang="el-GR" sz="2800" b="1" dirty="0" smtClean="0">
                <a:ln w="31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,</a:t>
            </a:r>
            <a:r>
              <a:rPr lang="en-US" sz="2800" b="1" dirty="0" smtClean="0">
                <a:ln w="31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7</a:t>
            </a:r>
            <a:r>
              <a:rPr lang="el-GR" dirty="0" smtClean="0">
                <a:ln w="31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% </a:t>
            </a:r>
            <a:r>
              <a:rPr lang="el-GR" sz="14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ΑΔΙΑΓΝΩΣΤΟΙ</a:t>
            </a:r>
            <a:br>
              <a:rPr lang="el-GR" sz="14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l-GR" sz="1400" spc="-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</a:t>
            </a:r>
            <a:r>
              <a:rPr lang="en-US" sz="1400" spc="-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29</a:t>
            </a:r>
            <a:r>
              <a:rPr lang="el-GR" sz="1400" spc="-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l-GR" sz="14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χιλ. το </a:t>
            </a:r>
            <a:r>
              <a:rPr lang="el-GR" sz="1400" spc="-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201</a:t>
            </a:r>
            <a:r>
              <a:rPr lang="en-US" sz="1400" spc="-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5</a:t>
            </a:r>
            <a:endParaRPr lang="el-GR" sz="1400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grpSp>
        <p:nvGrpSpPr>
          <p:cNvPr id="1331" name="Group 1330"/>
          <p:cNvGrpSpPr/>
          <p:nvPr/>
        </p:nvGrpSpPr>
        <p:grpSpPr>
          <a:xfrm>
            <a:off x="5491606" y="3130826"/>
            <a:ext cx="1368152" cy="1375270"/>
            <a:chOff x="5580112" y="2108408"/>
            <a:chExt cx="1368152" cy="1375270"/>
          </a:xfrm>
        </p:grpSpPr>
        <p:sp>
          <p:nvSpPr>
            <p:cNvPr id="1332" name="Oval 1331"/>
            <p:cNvSpPr/>
            <p:nvPr/>
          </p:nvSpPr>
          <p:spPr>
            <a:xfrm>
              <a:off x="5580112" y="2108408"/>
              <a:ext cx="1368152" cy="1368152"/>
            </a:xfrm>
            <a:prstGeom prst="ellipse">
              <a:avLst/>
            </a:prstGeom>
            <a:solidFill>
              <a:schemeClr val="bg2"/>
            </a:solidFill>
            <a:ln w="3175">
              <a:solidFill>
                <a:schemeClr val="tx1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grpSp>
          <p:nvGrpSpPr>
            <p:cNvPr id="1333" name="Group 1332"/>
            <p:cNvGrpSpPr/>
            <p:nvPr/>
          </p:nvGrpSpPr>
          <p:grpSpPr>
            <a:xfrm>
              <a:off x="6158468" y="3079699"/>
              <a:ext cx="196798" cy="403979"/>
              <a:chOff x="432747" y="2132852"/>
              <a:chExt cx="1046706" cy="2148632"/>
            </a:xfrm>
          </p:grpSpPr>
          <p:pic>
            <p:nvPicPr>
              <p:cNvPr id="1336" name="Picture 2"/>
              <p:cNvPicPr>
                <a:picLocks noChangeAspect="1" noChangeArrowheads="1"/>
              </p:cNvPicPr>
              <p:nvPr/>
            </p:nvPicPr>
            <p:blipFill rotWithShape="1">
              <a:blip r:embed="rId6" cstate="email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98969" l="0" r="100000">
                            <a14:foregroundMark x1="38462" y1="3093" x2="61538" y2="16495"/>
                            <a14:foregroundMark x1="66667" y1="5155" x2="38462" y2="17526"/>
                            <a14:foregroundMark x1="33333" y1="6186" x2="33333" y2="15464"/>
                            <a14:foregroundMark x1="69231" y1="6186" x2="69231" y2="15464"/>
                            <a14:foregroundMark x1="35897" y1="18557" x2="64103" y2="17526"/>
                            <a14:foregroundMark x1="38462" y1="3093" x2="66667" y2="3093"/>
                            <a14:foregroundMark x1="10256" y1="26804" x2="7692" y2="69072"/>
                            <a14:foregroundMark x1="12821" y1="27835" x2="89744" y2="27835"/>
                            <a14:foregroundMark x1="89744" y1="27835" x2="92308" y2="69072"/>
                            <a14:foregroundMark x1="89744" y1="69072" x2="7692" y2="69072"/>
                            <a14:foregroundMark x1="28205" y1="24742" x2="25641" y2="97938"/>
                            <a14:foregroundMark x1="76923" y1="25773" x2="76923" y2="97938"/>
                            <a14:foregroundMark x1="17949" y1="24742" x2="82051" y2="24742"/>
                            <a14:foregroundMark x1="28205" y1="97938" x2="74359" y2="97938"/>
                            <a14:foregroundMark x1="12821" y1="26804" x2="76923" y2="97938"/>
                            <a14:foregroundMark x1="87179" y1="25773" x2="25641" y2="97938"/>
                            <a14:backgroundMark x1="0" y1="97938" x2="10256" y2="97938"/>
                            <a14:backgroundMark x1="84615" y1="97938" x2="89744" y2="9896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6905" r="-12151" b="-443"/>
              <a:stretch/>
            </p:blipFill>
            <p:spPr bwMode="auto">
              <a:xfrm flipH="1">
                <a:off x="432747" y="2132852"/>
                <a:ext cx="1046706" cy="21486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37" name="Oval 1336"/>
              <p:cNvSpPr/>
              <p:nvPr/>
            </p:nvSpPr>
            <p:spPr>
              <a:xfrm>
                <a:off x="719137" y="4199481"/>
                <a:ext cx="514348" cy="5238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sp>
          <p:nvSpPr>
            <p:cNvPr id="1334" name="TextBox 1333"/>
            <p:cNvSpPr txBox="1"/>
            <p:nvPr/>
          </p:nvSpPr>
          <p:spPr>
            <a:xfrm>
              <a:off x="5580112" y="2495730"/>
              <a:ext cx="13681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608 </a:t>
              </a:r>
              <a:r>
                <a:rPr lang="el-GR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χιλ.</a:t>
              </a:r>
              <a:endParaRPr lang="el-GR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335" name="TextBox 1334"/>
            <p:cNvSpPr txBox="1"/>
            <p:nvPr/>
          </p:nvSpPr>
          <p:spPr>
            <a:xfrm>
              <a:off x="5580112" y="2326247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200" spc="-1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ΕΛΛΑΔΑ</a:t>
              </a:r>
              <a:endParaRPr lang="el-GR" sz="1050" spc="-1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344" name="TextBox 1343"/>
          <p:cNvSpPr txBox="1"/>
          <p:nvPr/>
        </p:nvSpPr>
        <p:spPr>
          <a:xfrm>
            <a:off x="5405509" y="4805812"/>
            <a:ext cx="3498779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l-GR" sz="2800" b="1" dirty="0" smtClean="0">
                <a:ln w="31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54</a:t>
            </a:r>
            <a:r>
              <a:rPr lang="el-GR" dirty="0" smtClean="0">
                <a:ln w="31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% </a:t>
            </a:r>
            <a:r>
              <a:rPr lang="el-GR" sz="1400" spc="-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των Διαγνωσμένων Διαβητικών θεωρούνται </a:t>
            </a:r>
            <a:r>
              <a:rPr lang="el-GR" sz="1400" b="1" spc="-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ΑΡΡΥΘΜΙΣΤΟΙ </a:t>
            </a:r>
            <a:r>
              <a:rPr lang="el-GR" sz="1400" spc="-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(βάσει </a:t>
            </a:r>
            <a:r>
              <a:rPr lang="en-US" sz="1400" spc="-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HbA</a:t>
            </a:r>
            <a:r>
              <a:rPr lang="en-US" sz="1400" spc="-1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1c</a:t>
            </a:r>
            <a:r>
              <a:rPr lang="en-US" sz="1400" spc="-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)</a:t>
            </a:r>
            <a:r>
              <a:rPr lang="el-GR" sz="1400" spc="-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*</a:t>
            </a:r>
            <a:endParaRPr lang="el-GR" sz="1400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345" name="Rectangle 1344"/>
          <p:cNvSpPr/>
          <p:nvPr/>
        </p:nvSpPr>
        <p:spPr bwMode="auto">
          <a:xfrm>
            <a:off x="0" y="6166891"/>
            <a:ext cx="9036050" cy="691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r>
              <a:rPr lang="el-GR" sz="1000" dirty="0" smtClean="0"/>
              <a:t>Προσαρμογή από </a:t>
            </a:r>
            <a:r>
              <a:rPr lang="en-US" sz="1000" dirty="0" smtClean="0"/>
              <a:t>International Diabetes Federation</a:t>
            </a:r>
            <a:r>
              <a:rPr lang="en-US" sz="1000" dirty="0"/>
              <a:t>. </a:t>
            </a:r>
            <a:r>
              <a:rPr lang="en-US" sz="1000" i="1" dirty="0"/>
              <a:t>IDF Diabetes Atlas, </a:t>
            </a:r>
            <a:r>
              <a:rPr lang="en-US" sz="1000" i="1" dirty="0" smtClean="0"/>
              <a:t>7th </a:t>
            </a:r>
            <a:r>
              <a:rPr lang="en-US" sz="1000" i="1" dirty="0" err="1" smtClean="0"/>
              <a:t>ed</a:t>
            </a:r>
            <a:r>
              <a:rPr lang="en-US" sz="1000" i="1" dirty="0" smtClean="0"/>
              <a:t> </a:t>
            </a:r>
            <a:r>
              <a:rPr lang="en-US" sz="1000" dirty="0" smtClean="0"/>
              <a:t>: IDF 2015.</a:t>
            </a:r>
            <a:r>
              <a:rPr lang="en-US" sz="1000" dirty="0"/>
              <a:t> </a:t>
            </a:r>
            <a:r>
              <a:rPr lang="en-US" sz="1000" u="sng" dirty="0" smtClean="0">
                <a:hlinkClick r:id="rId10"/>
              </a:rPr>
              <a:t>www.idf.org/diabetesatlas</a:t>
            </a:r>
            <a:r>
              <a:rPr lang="el-GR" sz="1000" u="sng" dirty="0" smtClean="0"/>
              <a:t/>
            </a:r>
            <a:br>
              <a:rPr lang="el-GR" sz="1000" u="sng" dirty="0" smtClean="0"/>
            </a:br>
            <a:r>
              <a:rPr lang="fr-FR" sz="1000" dirty="0" smtClean="0"/>
              <a:t>*</a:t>
            </a:r>
            <a:r>
              <a:rPr lang="el-GR" sz="1000" dirty="0" smtClean="0"/>
              <a:t> </a:t>
            </a:r>
            <a:r>
              <a:rPr lang="fr-FR" sz="1000" dirty="0" err="1"/>
              <a:t>Liatis</a:t>
            </a:r>
            <a:r>
              <a:rPr lang="fr-FR" sz="1000" dirty="0"/>
              <a:t> et al, </a:t>
            </a:r>
            <a:r>
              <a:rPr lang="fr-FR" sz="1000" dirty="0" err="1"/>
              <a:t>Exp</a:t>
            </a:r>
            <a:r>
              <a:rPr lang="fr-FR" sz="1000" dirty="0"/>
              <a:t> Clin </a:t>
            </a:r>
            <a:r>
              <a:rPr lang="fr-FR" sz="1000" dirty="0" err="1"/>
              <a:t>Endocrinol</a:t>
            </a:r>
            <a:r>
              <a:rPr lang="fr-FR" sz="1000" dirty="0"/>
              <a:t> </a:t>
            </a:r>
            <a:r>
              <a:rPr lang="fr-FR" sz="1000" dirty="0" err="1"/>
              <a:t>Diabetes</a:t>
            </a:r>
            <a:r>
              <a:rPr lang="fr-FR" sz="1000" dirty="0"/>
              <a:t> </a:t>
            </a:r>
            <a:r>
              <a:rPr lang="fr-FR" sz="1000" dirty="0" smtClean="0"/>
              <a:t>2009</a:t>
            </a:r>
            <a:r>
              <a:rPr lang="el-GR" sz="1000" dirty="0" smtClean="0"/>
              <a:t>  /  </a:t>
            </a:r>
            <a:r>
              <a:rPr lang="fr-FR" sz="1000" dirty="0" err="1" smtClean="0"/>
              <a:t>Athanasakis</a:t>
            </a:r>
            <a:r>
              <a:rPr lang="fr-FR" sz="1000" dirty="0" smtClean="0"/>
              <a:t> </a:t>
            </a:r>
            <a:r>
              <a:rPr lang="fr-FR" sz="1000" dirty="0"/>
              <a:t>K. et al. </a:t>
            </a:r>
            <a:r>
              <a:rPr lang="fr-FR" sz="1000" dirty="0" err="1"/>
              <a:t>Diabetes</a:t>
            </a:r>
            <a:r>
              <a:rPr lang="fr-FR" sz="1000" dirty="0"/>
              <a:t> </a:t>
            </a:r>
            <a:r>
              <a:rPr lang="fr-FR" sz="1000" dirty="0" err="1"/>
              <a:t>Medicine</a:t>
            </a:r>
            <a:r>
              <a:rPr lang="fr-FR" sz="1000" dirty="0"/>
              <a:t> </a:t>
            </a:r>
            <a:r>
              <a:rPr lang="fr-FR" sz="1000" dirty="0" smtClean="0"/>
              <a:t>2010;27:679-684</a:t>
            </a:r>
            <a:endParaRPr lang="fr-FR" sz="1000" dirty="0"/>
          </a:p>
        </p:txBody>
      </p:sp>
      <p:sp>
        <p:nvSpPr>
          <p:cNvPr id="1346" name="TextBox 1345"/>
          <p:cNvSpPr txBox="1"/>
          <p:nvPr/>
        </p:nvSpPr>
        <p:spPr>
          <a:xfrm>
            <a:off x="3895484" y="2224718"/>
            <a:ext cx="964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tabLst>
                <a:tab pos="1974850" algn="r"/>
              </a:tabLst>
            </a:pPr>
            <a:r>
              <a:rPr lang="el-GR" sz="1600" b="1" dirty="0" smtClean="0">
                <a:ln w="31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sym typeface="Wingdings"/>
              </a:rPr>
              <a:t></a:t>
            </a:r>
            <a:r>
              <a:rPr lang="en-US" sz="2400" b="1" dirty="0" smtClean="0">
                <a:ln w="31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sym typeface="Wingdings"/>
              </a:rPr>
              <a:t>15</a:t>
            </a:r>
            <a:r>
              <a:rPr lang="el-GR" sz="1600" b="1" dirty="0" smtClean="0">
                <a:ln w="31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%</a:t>
            </a:r>
            <a:endParaRPr lang="el-G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312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 bwMode="auto">
          <a:xfrm>
            <a:off x="755576" y="3501876"/>
            <a:ext cx="7488832" cy="2231380"/>
          </a:xfrm>
          <a:prstGeom prst="roundRect">
            <a:avLst>
              <a:gd name="adj" fmla="val 10053"/>
            </a:avLst>
          </a:prstGeom>
          <a:solidFill>
            <a:srgbClr val="006666"/>
          </a:solidFill>
          <a:ln>
            <a:noFill/>
          </a:ln>
          <a:effectLst>
            <a:outerShdw blurRad="101600" dist="23000" dir="5400000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7634" y="6165304"/>
            <a:ext cx="777527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1</a:t>
            </a:r>
            <a:r>
              <a:rPr lang="el-GR" sz="1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.</a:t>
            </a:r>
            <a:r>
              <a:rPr lang="en-GB" sz="1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n-GB" sz="1000" dirty="0">
                <a:solidFill>
                  <a:srgbClr val="000000"/>
                </a:solidFill>
                <a:latin typeface="Arial Narrow" panose="020B0606020202030204" pitchFamily="34" charset="0"/>
              </a:rPr>
              <a:t>MSD</a:t>
            </a:r>
            <a:r>
              <a:rPr lang="en-GB" sz="1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.</a:t>
            </a:r>
            <a:r>
              <a:rPr lang="en-US" sz="1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Data on file</a:t>
            </a:r>
            <a:r>
              <a:rPr lang="en-GB" sz="1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. </a:t>
            </a:r>
            <a:endParaRPr lang="en-GB" sz="10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eaLnBrk="1" hangingPunct="1"/>
            <a:r>
              <a:rPr lang="en-GB" sz="1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2</a:t>
            </a:r>
            <a:r>
              <a:rPr lang="el-GR" sz="1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.</a:t>
            </a:r>
            <a:r>
              <a:rPr lang="en-GB" sz="1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n-GB" sz="1000" dirty="0">
                <a:solidFill>
                  <a:srgbClr val="000000"/>
                </a:solidFill>
                <a:latin typeface="Arial Narrow" panose="020B0606020202030204" pitchFamily="34" charset="0"/>
              </a:rPr>
              <a:t>Genetic Engineering and Biotech News. Top 20 </a:t>
            </a:r>
            <a:r>
              <a:rPr lang="en-GB" sz="1000" dirty="0" err="1">
                <a:solidFill>
                  <a:srgbClr val="000000"/>
                </a:solidFill>
                <a:latin typeface="Arial Narrow" panose="020B0606020202030204" pitchFamily="34" charset="0"/>
              </a:rPr>
              <a:t>Biopharma</a:t>
            </a:r>
            <a:r>
              <a:rPr lang="en-GB" sz="1000" dirty="0">
                <a:solidFill>
                  <a:srgbClr val="000000"/>
                </a:solidFill>
                <a:latin typeface="Arial Narrow" panose="020B0606020202030204" pitchFamily="34" charset="0"/>
              </a:rPr>
              <a:t> R&amp;D Spenders. April 2013. Available http://www.genengnews.com/gen-articles/top-20-biopharma-r-d-spenders/4787/ [Accessed May 1, 2013</a:t>
            </a:r>
            <a:r>
              <a:rPr lang="en-GB" sz="1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]</a:t>
            </a:r>
            <a:endParaRPr lang="en-GB" sz="100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9221" name="Title 4"/>
          <p:cNvSpPr>
            <a:spLocks noGrp="1"/>
          </p:cNvSpPr>
          <p:nvPr>
            <p:ph type="title"/>
          </p:nvPr>
        </p:nvSpPr>
        <p:spPr>
          <a:xfrm>
            <a:off x="-67776" y="274638"/>
            <a:ext cx="8773626" cy="523875"/>
          </a:xfrm>
        </p:spPr>
        <p:txBody>
          <a:bodyPr/>
          <a:lstStyle/>
          <a:p>
            <a:r>
              <a:rPr lang="el-GR" b="0" dirty="0" smtClean="0"/>
              <a:t>Η δ</a:t>
            </a:r>
            <a:r>
              <a:rPr lang="en-US" b="0" dirty="0" err="1" smtClean="0"/>
              <a:t>έσμευση</a:t>
            </a:r>
            <a:r>
              <a:rPr lang="en-US" b="0" dirty="0"/>
              <a:t> </a:t>
            </a:r>
            <a:r>
              <a:rPr lang="en-US" b="0" dirty="0" err="1" smtClean="0"/>
              <a:t>της</a:t>
            </a:r>
            <a:r>
              <a:rPr lang="en-US" b="0" dirty="0" smtClean="0"/>
              <a:t> MSD  </a:t>
            </a:r>
            <a:r>
              <a:rPr lang="el-GR" b="0" dirty="0" smtClean="0"/>
              <a:t>σε παγκόσμιο επίπεδο</a:t>
            </a:r>
            <a:endParaRPr lang="en-US" b="0" dirty="0" smtClean="0"/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755575" y="1287239"/>
            <a:ext cx="7439913" cy="4474230"/>
            <a:chOff x="5046653" y="1496975"/>
            <a:chExt cx="3744416" cy="4393559"/>
          </a:xfrm>
        </p:grpSpPr>
        <p:sp>
          <p:nvSpPr>
            <p:cNvPr id="7" name="Rounded Rectangle 6"/>
            <p:cNvSpPr/>
            <p:nvPr/>
          </p:nvSpPr>
          <p:spPr>
            <a:xfrm>
              <a:off x="5046653" y="1496975"/>
              <a:ext cx="3744416" cy="1872208"/>
            </a:xfrm>
            <a:prstGeom prst="roundRect">
              <a:avLst>
                <a:gd name="adj" fmla="val 10788"/>
              </a:avLst>
            </a:prstGeom>
            <a:solidFill>
              <a:srgbClr val="87D1CE"/>
            </a:solidFill>
            <a:ln>
              <a:noFill/>
            </a:ln>
            <a:effectLst>
              <a:outerShdw blurRad="101600" dist="23000" dir="5400000" rotWithShape="0">
                <a:srgbClr val="000000">
                  <a:alpha val="3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232" name="Rectangle 8"/>
            <p:cNvSpPr>
              <a:spLocks noChangeArrowheads="1"/>
            </p:cNvSpPr>
            <p:nvPr/>
          </p:nvSpPr>
          <p:spPr bwMode="auto">
            <a:xfrm>
              <a:off x="5229038" y="4006650"/>
              <a:ext cx="3456270" cy="1883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Aft>
                  <a:spcPts val="400"/>
                </a:spcAft>
                <a:buClr>
                  <a:srgbClr val="006666"/>
                </a:buClr>
              </a:pPr>
              <a:r>
                <a:rPr lang="en-GB" sz="2400" dirty="0">
                  <a:solidFill>
                    <a:srgbClr val="FFFFFF"/>
                  </a:solidFill>
                </a:rPr>
                <a:t>Η MSD </a:t>
              </a:r>
              <a:r>
                <a:rPr lang="en-GB" sz="2400" dirty="0" err="1">
                  <a:solidFill>
                    <a:srgbClr val="FFFFFF"/>
                  </a:solidFill>
                </a:rPr>
                <a:t>έχει</a:t>
              </a:r>
              <a:r>
                <a:rPr lang="en-GB" sz="2400" dirty="0">
                  <a:solidFill>
                    <a:srgbClr val="FFFFFF"/>
                  </a:solidFill>
                </a:rPr>
                <a:t> δαπα</a:t>
              </a:r>
              <a:r>
                <a:rPr lang="en-GB" sz="2400" dirty="0" err="1">
                  <a:solidFill>
                    <a:srgbClr val="FFFFFF"/>
                  </a:solidFill>
                </a:rPr>
                <a:t>νήσει</a:t>
              </a:r>
              <a:r>
                <a:rPr lang="en-GB" sz="2400" dirty="0">
                  <a:solidFill>
                    <a:srgbClr val="FFFFFF"/>
                  </a:solidFill>
                </a:rPr>
                <a:t> </a:t>
              </a:r>
            </a:p>
            <a:p>
              <a:pPr algn="ctr">
                <a:spcAft>
                  <a:spcPts val="400"/>
                </a:spcAft>
                <a:buClr>
                  <a:srgbClr val="006666"/>
                </a:buClr>
              </a:pPr>
              <a:r>
                <a:rPr lang="en-GB" sz="2800" b="1" dirty="0" smtClean="0">
                  <a:solidFill>
                    <a:srgbClr val="FFFFFF"/>
                  </a:solidFill>
                </a:rPr>
                <a:t>$</a:t>
              </a:r>
              <a:r>
                <a:rPr lang="el-GR" sz="2800" b="1" dirty="0" smtClean="0">
                  <a:solidFill>
                    <a:srgbClr val="FFFFFF"/>
                  </a:solidFill>
                </a:rPr>
                <a:t>35,3</a:t>
              </a:r>
              <a:r>
                <a:rPr lang="en-GB" sz="2800" b="1" dirty="0" smtClean="0">
                  <a:solidFill>
                    <a:srgbClr val="FFFFFF"/>
                  </a:solidFill>
                </a:rPr>
                <a:t> </a:t>
              </a:r>
              <a:r>
                <a:rPr lang="en-GB" sz="2800" b="1" dirty="0" err="1">
                  <a:solidFill>
                    <a:srgbClr val="FFFFFF"/>
                  </a:solidFill>
                </a:rPr>
                <a:t>δισεκ</a:t>
              </a:r>
              <a:r>
                <a:rPr lang="en-GB" sz="2800" b="1" dirty="0">
                  <a:solidFill>
                    <a:srgbClr val="FFFFFF"/>
                  </a:solidFill>
                </a:rPr>
                <a:t>ατομμύρια</a:t>
              </a:r>
              <a:r>
                <a:rPr lang="en-GB" sz="4000" b="1" dirty="0">
                  <a:solidFill>
                    <a:srgbClr val="FFFFFF"/>
                  </a:solidFill>
                </a:rPr>
                <a:t>  </a:t>
              </a:r>
            </a:p>
            <a:p>
              <a:pPr algn="ctr">
                <a:spcAft>
                  <a:spcPts val="400"/>
                </a:spcAft>
                <a:buClr>
                  <a:srgbClr val="006666"/>
                </a:buClr>
              </a:pPr>
              <a:r>
                <a:rPr lang="en-GB" sz="2400" dirty="0" err="1">
                  <a:solidFill>
                    <a:srgbClr val="FFFFFF"/>
                  </a:solidFill>
                </a:rPr>
                <a:t>σε</a:t>
              </a:r>
              <a:r>
                <a:rPr lang="en-GB" sz="2400" dirty="0">
                  <a:solidFill>
                    <a:srgbClr val="FFFFFF"/>
                  </a:solidFill>
                </a:rPr>
                <a:t> </a:t>
              </a:r>
              <a:r>
                <a:rPr lang="en-GB" sz="2400" dirty="0" err="1">
                  <a:solidFill>
                    <a:srgbClr val="FFFFFF"/>
                  </a:solidFill>
                </a:rPr>
                <a:t>έρευν</a:t>
              </a:r>
              <a:r>
                <a:rPr lang="en-GB" sz="2400" dirty="0">
                  <a:solidFill>
                    <a:srgbClr val="FFFFFF"/>
                  </a:solidFill>
                </a:rPr>
                <a:t>α και ανάπτυξη </a:t>
              </a:r>
              <a:r>
                <a:rPr lang="el-GR" sz="2400" dirty="0" smtClean="0">
                  <a:solidFill>
                    <a:srgbClr val="FFFFFF"/>
                  </a:solidFill>
                </a:rPr>
                <a:t>μεταξύ των ετών 2010- 2014</a:t>
              </a:r>
              <a:r>
                <a:rPr lang="el-GR" sz="2000" baseline="48000" dirty="0" smtClean="0">
                  <a:solidFill>
                    <a:srgbClr val="FFFFFF"/>
                  </a:solidFill>
                </a:rPr>
                <a:t>1</a:t>
              </a:r>
              <a:endParaRPr lang="en-GB" sz="2000" baseline="48000" dirty="0">
                <a:solidFill>
                  <a:srgbClr val="FFFFFF"/>
                </a:solidFill>
              </a:endParaRPr>
            </a:p>
          </p:txBody>
        </p:sp>
      </p:grp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1092313" y="1484784"/>
            <a:ext cx="6766436" cy="1374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Aft>
                <a:spcPts val="400"/>
              </a:spcAft>
              <a:buClr>
                <a:srgbClr val="006666"/>
              </a:buClr>
            </a:pPr>
            <a:r>
              <a:rPr lang="en-GB" sz="2400" dirty="0">
                <a:solidFill>
                  <a:srgbClr val="397C83"/>
                </a:solidFill>
              </a:rPr>
              <a:t>Η MSD </a:t>
            </a:r>
            <a:r>
              <a:rPr lang="en-GB" sz="2400" dirty="0" err="1">
                <a:solidFill>
                  <a:srgbClr val="397C83"/>
                </a:solidFill>
              </a:rPr>
              <a:t>είν</a:t>
            </a:r>
            <a:r>
              <a:rPr lang="en-GB" sz="2400" dirty="0">
                <a:solidFill>
                  <a:srgbClr val="397C83"/>
                </a:solidFill>
              </a:rPr>
              <a:t>αι </a:t>
            </a:r>
            <a:r>
              <a:rPr lang="el-GR" sz="2400" dirty="0" smtClean="0">
                <a:solidFill>
                  <a:srgbClr val="397C83"/>
                </a:solidFill>
              </a:rPr>
              <a:t>μια από τις εταιρίες που δαπανά μερικά από τα </a:t>
            </a:r>
            <a:r>
              <a:rPr lang="el-GR" sz="2800" b="1" dirty="0" smtClean="0">
                <a:solidFill>
                  <a:srgbClr val="397C83"/>
                </a:solidFill>
              </a:rPr>
              <a:t>μεγαλύτερα ποσά </a:t>
            </a:r>
            <a:endParaRPr lang="el-GR" sz="2400" b="1" dirty="0">
              <a:solidFill>
                <a:srgbClr val="397C83"/>
              </a:solidFill>
            </a:endParaRPr>
          </a:p>
          <a:p>
            <a:pPr algn="ctr">
              <a:spcAft>
                <a:spcPts val="400"/>
              </a:spcAft>
              <a:buClr>
                <a:srgbClr val="006666"/>
              </a:buClr>
            </a:pPr>
            <a:r>
              <a:rPr lang="en-GB" sz="2400" dirty="0" err="1" smtClean="0">
                <a:solidFill>
                  <a:srgbClr val="397C83"/>
                </a:solidFill>
              </a:rPr>
              <a:t>γι</a:t>
            </a:r>
            <a:r>
              <a:rPr lang="en-GB" sz="2400" dirty="0" smtClean="0">
                <a:solidFill>
                  <a:srgbClr val="397C83"/>
                </a:solidFill>
              </a:rPr>
              <a:t>α </a:t>
            </a:r>
            <a:r>
              <a:rPr lang="en-GB" sz="2800" b="1" dirty="0">
                <a:solidFill>
                  <a:srgbClr val="397C83"/>
                </a:solidFill>
              </a:rPr>
              <a:t>έρευνα</a:t>
            </a:r>
            <a:r>
              <a:rPr lang="en-GB" sz="2400" dirty="0">
                <a:solidFill>
                  <a:srgbClr val="397C83"/>
                </a:solidFill>
              </a:rPr>
              <a:t> και </a:t>
            </a:r>
            <a:r>
              <a:rPr lang="en-GB" sz="2800" b="1" dirty="0">
                <a:solidFill>
                  <a:srgbClr val="397C83"/>
                </a:solidFill>
              </a:rPr>
              <a:t>ανάπτυξη </a:t>
            </a:r>
            <a:r>
              <a:rPr lang="en-GB" sz="2800" b="1" dirty="0" smtClean="0">
                <a:solidFill>
                  <a:srgbClr val="397C83"/>
                </a:solidFill>
              </a:rPr>
              <a:t>παγκοσμίως</a:t>
            </a:r>
            <a:r>
              <a:rPr lang="el-GR" baseline="50000" dirty="0" smtClean="0">
                <a:solidFill>
                  <a:srgbClr val="397C83"/>
                </a:solidFill>
              </a:rPr>
              <a:t>2</a:t>
            </a:r>
            <a:endParaRPr lang="en-GB" sz="1600" baseline="50000" dirty="0">
              <a:solidFill>
                <a:srgbClr val="397C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151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ΑΝΑΣΤΟΛΕΙΣ </a:t>
            </a:r>
            <a:r>
              <a:rPr lang="en-US" dirty="0" smtClean="0"/>
              <a:t>DPP-4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6729EF-114B-43BD-BCE8-4AD96A5F12B5}" type="slidenum">
              <a:rPr lang="en-US" smtClean="0">
                <a:solidFill>
                  <a:srgbClr val="808080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80808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4" t="7536" r="2468" b="822"/>
          <a:stretch/>
        </p:blipFill>
        <p:spPr bwMode="auto">
          <a:xfrm>
            <a:off x="1187624" y="1628800"/>
            <a:ext cx="7157544" cy="4619296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1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6729EF-114B-43BD-BCE8-4AD96A5F12B5}" type="slidenum">
              <a:rPr lang="en-US" smtClean="0">
                <a:solidFill>
                  <a:srgbClr val="808080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0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99648" cy="1066800"/>
          </a:xfrm>
        </p:spPr>
        <p:txBody>
          <a:bodyPr/>
          <a:lstStyle/>
          <a:p>
            <a:r>
              <a:rPr lang="el-GR" dirty="0" smtClean="0"/>
              <a:t>Η </a:t>
            </a:r>
            <a:r>
              <a:rPr lang="en-US" dirty="0" smtClean="0"/>
              <a:t>MSD </a:t>
            </a:r>
            <a:r>
              <a:rPr lang="el-GR" dirty="0" smtClean="0"/>
              <a:t>στην έρευνα αναστολής της δράσης του  </a:t>
            </a:r>
            <a:r>
              <a:rPr lang="en-US" dirty="0" smtClean="0"/>
              <a:t>DPP-4 </a:t>
            </a:r>
            <a:r>
              <a:rPr lang="el-GR" dirty="0" smtClean="0"/>
              <a:t>κατά τα περασμένα 20 έτη</a:t>
            </a:r>
            <a:r>
              <a:rPr lang="en-US" dirty="0" smtClean="0"/>
              <a:t> (1)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28801"/>
            <a:ext cx="8382000" cy="4248472"/>
          </a:xfrm>
        </p:spPr>
        <p:txBody>
          <a:bodyPr/>
          <a:lstStyle/>
          <a:p>
            <a:pPr lvl="1"/>
            <a:r>
              <a:rPr lang="en-US" dirty="0" smtClean="0"/>
              <a:t>1995: </a:t>
            </a:r>
            <a:r>
              <a:rPr lang="el-GR" dirty="0" smtClean="0"/>
              <a:t>Πρώτη δημοσίευση έρευνας με εύρημα σύμφωνα με το οποίο δύο </a:t>
            </a:r>
            <a:r>
              <a:rPr lang="el-GR" dirty="0" err="1" smtClean="0"/>
              <a:t>ινκρετινικές</a:t>
            </a:r>
            <a:r>
              <a:rPr lang="el-GR" dirty="0" smtClean="0"/>
              <a:t> ορμόνες </a:t>
            </a:r>
            <a:r>
              <a:rPr lang="en-US" dirty="0" smtClean="0"/>
              <a:t>(GIP and GLP-1) </a:t>
            </a:r>
            <a:r>
              <a:rPr lang="el-GR" dirty="0" smtClean="0"/>
              <a:t>διασπώνται από το ένζυμο </a:t>
            </a:r>
            <a:r>
              <a:rPr lang="en-US" dirty="0" smtClean="0"/>
              <a:t>DPP-4i </a:t>
            </a:r>
            <a:r>
              <a:rPr lang="el-GR" baseline="30000" dirty="0"/>
              <a:t>1</a:t>
            </a:r>
            <a:r>
              <a:rPr lang="en-US" dirty="0" smtClean="0"/>
              <a:t> </a:t>
            </a:r>
            <a:endParaRPr lang="el-GR" sz="3200" dirty="0" smtClean="0"/>
          </a:p>
          <a:p>
            <a:pPr lvl="1"/>
            <a:r>
              <a:rPr lang="en-US" dirty="0" smtClean="0"/>
              <a:t>1999</a:t>
            </a:r>
            <a:r>
              <a:rPr lang="en-US" dirty="0"/>
              <a:t>: </a:t>
            </a:r>
            <a:r>
              <a:rPr lang="el-GR" dirty="0" smtClean="0"/>
              <a:t> Έναρξη προγράμματος ανάπτυξης  αναστολέα </a:t>
            </a:r>
            <a:r>
              <a:rPr lang="en-US" dirty="0" smtClean="0"/>
              <a:t>DPP-4i </a:t>
            </a:r>
            <a:r>
              <a:rPr lang="el-GR" dirty="0" smtClean="0"/>
              <a:t>από την</a:t>
            </a:r>
            <a:r>
              <a:rPr lang="en-US" dirty="0" smtClean="0"/>
              <a:t> MSD</a:t>
            </a:r>
            <a:r>
              <a:rPr lang="el-GR" dirty="0" smtClean="0"/>
              <a:t> </a:t>
            </a:r>
            <a:r>
              <a:rPr lang="en-US" baseline="30000" dirty="0" smtClean="0"/>
              <a:t>2</a:t>
            </a:r>
            <a:endParaRPr lang="el-GR" baseline="30000" dirty="0" smtClean="0"/>
          </a:p>
          <a:p>
            <a:pPr lvl="1"/>
            <a:r>
              <a:rPr lang="en-US" dirty="0" smtClean="0"/>
              <a:t>2006</a:t>
            </a:r>
            <a:r>
              <a:rPr lang="en-US" dirty="0"/>
              <a:t>: </a:t>
            </a:r>
            <a:r>
              <a:rPr lang="el-GR" dirty="0"/>
              <a:t>Ρ</a:t>
            </a:r>
            <a:r>
              <a:rPr lang="el-GR" dirty="0" smtClean="0"/>
              <a:t>υθμιστική Έγκριση στις</a:t>
            </a:r>
            <a:r>
              <a:rPr lang="en-US" dirty="0" smtClean="0"/>
              <a:t> </a:t>
            </a:r>
            <a:r>
              <a:rPr lang="el-GR" dirty="0" smtClean="0"/>
              <a:t>Ηνωμένες Πολιτείες και το Μεξικό</a:t>
            </a:r>
            <a:r>
              <a:rPr lang="en-US" dirty="0" smtClean="0"/>
              <a:t> </a:t>
            </a:r>
            <a:r>
              <a:rPr lang="el-GR" dirty="0" smtClean="0"/>
              <a:t>για τον πρώτο από του στόματος αναστολέα</a:t>
            </a:r>
            <a:r>
              <a:rPr lang="en-US" dirty="0" smtClean="0"/>
              <a:t> </a:t>
            </a:r>
            <a:r>
              <a:rPr lang="en-US" dirty="0"/>
              <a:t>DPP-4i, </a:t>
            </a:r>
            <a:r>
              <a:rPr lang="el-GR" dirty="0" smtClean="0"/>
              <a:t> από την </a:t>
            </a:r>
            <a:r>
              <a:rPr lang="en-US" dirty="0" smtClean="0"/>
              <a:t>MSD</a:t>
            </a:r>
            <a:r>
              <a:rPr lang="el-GR" dirty="0" smtClean="0"/>
              <a:t>, τη </a:t>
            </a:r>
            <a:r>
              <a:rPr lang="el-GR" dirty="0" err="1" smtClean="0"/>
              <a:t>σιταγλιπτίνη</a:t>
            </a:r>
            <a:r>
              <a:rPr lang="el-GR" dirty="0" smtClean="0"/>
              <a:t> (</a:t>
            </a:r>
            <a:r>
              <a:rPr lang="en-US" dirty="0" smtClean="0"/>
              <a:t>JANUVIA)</a:t>
            </a:r>
            <a:r>
              <a:rPr lang="en-US" baseline="30000" dirty="0" smtClean="0"/>
              <a:t>3</a:t>
            </a:r>
            <a:endParaRPr lang="el-GR" sz="3200" baseline="30000" dirty="0"/>
          </a:p>
          <a:p>
            <a:pPr lvl="1"/>
            <a:r>
              <a:rPr lang="en-US" dirty="0"/>
              <a:t>2007: </a:t>
            </a:r>
            <a:r>
              <a:rPr lang="el-GR" dirty="0" smtClean="0"/>
              <a:t>Πρώτη κυκλοφορία σταθερού συνδυασμού </a:t>
            </a:r>
            <a:r>
              <a:rPr lang="el-GR" dirty="0" err="1" smtClean="0"/>
              <a:t>σιταγλιπτίνης</a:t>
            </a:r>
            <a:r>
              <a:rPr lang="el-GR" dirty="0" smtClean="0"/>
              <a:t> και </a:t>
            </a:r>
            <a:r>
              <a:rPr lang="el-GR" dirty="0" err="1" smtClean="0"/>
              <a:t>μετφορμίνης</a:t>
            </a:r>
            <a:r>
              <a:rPr lang="en-US" dirty="0" smtClean="0"/>
              <a:t>, (JANUMET)</a:t>
            </a:r>
            <a:r>
              <a:rPr lang="en-US" baseline="30000" dirty="0" smtClean="0"/>
              <a:t>4</a:t>
            </a:r>
            <a:endParaRPr lang="el-GR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6729EF-114B-43BD-BCE8-4AD96A5F12B5}" type="slidenum">
              <a:rPr lang="en-US" smtClean="0">
                <a:solidFill>
                  <a:srgbClr val="808080"/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5733256"/>
            <a:ext cx="828092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sz="900" dirty="0" smtClean="0">
              <a:solidFill>
                <a:srgbClr val="000000"/>
              </a:solidFill>
            </a:endParaRPr>
          </a:p>
          <a:p>
            <a:r>
              <a:rPr lang="el-GR" sz="800" dirty="0" smtClean="0">
                <a:solidFill>
                  <a:srgbClr val="000000"/>
                </a:solidFill>
              </a:rPr>
              <a:t>1.</a:t>
            </a:r>
            <a:r>
              <a:rPr lang="en-US" sz="800" dirty="0" err="1" smtClean="0">
                <a:solidFill>
                  <a:srgbClr val="000000"/>
                </a:solidFill>
              </a:rPr>
              <a:t>Kieffer</a:t>
            </a:r>
            <a:r>
              <a:rPr lang="en-US" sz="800" dirty="0" smtClean="0">
                <a:solidFill>
                  <a:srgbClr val="000000"/>
                </a:solidFill>
              </a:rPr>
              <a:t> TJ, McIntosh C, Pederson RA. Degradation of glucose-dependent </a:t>
            </a:r>
            <a:r>
              <a:rPr lang="en-US" sz="800" dirty="0" err="1" smtClean="0">
                <a:solidFill>
                  <a:srgbClr val="000000"/>
                </a:solidFill>
              </a:rPr>
              <a:t>insulinotropic</a:t>
            </a:r>
            <a:r>
              <a:rPr lang="en-US" sz="800" dirty="0" smtClean="0">
                <a:solidFill>
                  <a:srgbClr val="000000"/>
                </a:solidFill>
              </a:rPr>
              <a:t> polypeptide and truncated glucagon-like peptide 1 in vitro and in vivo by </a:t>
            </a:r>
            <a:r>
              <a:rPr lang="en-US" sz="800" dirty="0" err="1" smtClean="0">
                <a:solidFill>
                  <a:srgbClr val="000000"/>
                </a:solidFill>
              </a:rPr>
              <a:t>dipeptidyl</a:t>
            </a:r>
            <a:r>
              <a:rPr lang="el-GR" sz="800" dirty="0" smtClean="0">
                <a:solidFill>
                  <a:srgbClr val="000000"/>
                </a:solidFill>
              </a:rPr>
              <a:t> </a:t>
            </a:r>
            <a:r>
              <a:rPr lang="it-IT" sz="800" dirty="0" smtClean="0">
                <a:solidFill>
                  <a:srgbClr val="000000"/>
                </a:solidFill>
              </a:rPr>
              <a:t>peptidase IV</a:t>
            </a:r>
            <a:r>
              <a:rPr lang="en-US" sz="800" dirty="0" smtClean="0">
                <a:solidFill>
                  <a:srgbClr val="000000"/>
                </a:solidFill>
              </a:rPr>
              <a:t> Endocrinology. 1995 Aug;136(8):3585-96</a:t>
            </a:r>
            <a:r>
              <a:rPr lang="el-GR" sz="800" dirty="0" smtClean="0">
                <a:solidFill>
                  <a:srgbClr val="000000"/>
                </a:solidFill>
              </a:rPr>
              <a:t> 2.</a:t>
            </a:r>
            <a:r>
              <a:rPr lang="en-US" sz="800" dirty="0" smtClean="0">
                <a:solidFill>
                  <a:srgbClr val="000000"/>
                </a:solidFill>
              </a:rPr>
              <a:t>Thornberry NA, Weber AE. Discovery of JANUVIA (</a:t>
            </a:r>
            <a:r>
              <a:rPr lang="en-US" sz="800" dirty="0" err="1" smtClean="0">
                <a:solidFill>
                  <a:srgbClr val="000000"/>
                </a:solidFill>
              </a:rPr>
              <a:t>Sitagliptin</a:t>
            </a:r>
            <a:r>
              <a:rPr lang="en-US" sz="800" dirty="0" smtClean="0">
                <a:solidFill>
                  <a:srgbClr val="000000"/>
                </a:solidFill>
              </a:rPr>
              <a:t>), a selective </a:t>
            </a:r>
            <a:r>
              <a:rPr lang="en-US" sz="800" dirty="0" err="1" smtClean="0">
                <a:solidFill>
                  <a:srgbClr val="000000"/>
                </a:solidFill>
              </a:rPr>
              <a:t>dipeptidyl</a:t>
            </a:r>
            <a:r>
              <a:rPr lang="en-US" sz="800" dirty="0" smtClean="0">
                <a:solidFill>
                  <a:srgbClr val="000000"/>
                </a:solidFill>
              </a:rPr>
              <a:t> peptidase IV inhibitor for the treatment of type 2 diabetes </a:t>
            </a:r>
            <a:r>
              <a:rPr lang="el-GR" sz="800" dirty="0" smtClean="0">
                <a:solidFill>
                  <a:srgbClr val="000000"/>
                </a:solidFill>
              </a:rPr>
              <a:t>.</a:t>
            </a:r>
            <a:r>
              <a:rPr lang="en-US" sz="800" dirty="0" err="1" smtClean="0">
                <a:solidFill>
                  <a:srgbClr val="000000"/>
                </a:solidFill>
              </a:rPr>
              <a:t>Curr</a:t>
            </a:r>
            <a:r>
              <a:rPr lang="en-US" sz="800" dirty="0" smtClean="0">
                <a:solidFill>
                  <a:srgbClr val="000000"/>
                </a:solidFill>
              </a:rPr>
              <a:t> Top Med Chem. 2007;7(6):557-68FDA 2006.</a:t>
            </a:r>
            <a:r>
              <a:rPr lang="el-GR" sz="800" dirty="0" smtClean="0">
                <a:solidFill>
                  <a:srgbClr val="000000"/>
                </a:solidFill>
              </a:rPr>
              <a:t>3.</a:t>
            </a:r>
            <a:r>
              <a:rPr lang="en-US" sz="800" dirty="0" smtClean="0">
                <a:solidFill>
                  <a:srgbClr val="000000"/>
                </a:solidFill>
              </a:rPr>
              <a:t> 'FDA Approves New Treatment for Diabetes. First in a New Class of Diabetes Drugs </a:t>
            </a:r>
            <a:r>
              <a:rPr lang="el-GR" sz="800" dirty="0" smtClean="0">
                <a:solidFill>
                  <a:srgbClr val="000000"/>
                </a:solidFill>
              </a:rPr>
              <a:t>.</a:t>
            </a:r>
            <a:r>
              <a:rPr lang="en-US" sz="800" dirty="0" smtClean="0">
                <a:solidFill>
                  <a:srgbClr val="000000"/>
                </a:solidFill>
              </a:rPr>
              <a:t>Available at</a:t>
            </a:r>
            <a:r>
              <a:rPr lang="el-GR" sz="800" dirty="0" smtClean="0">
                <a:solidFill>
                  <a:srgbClr val="000000"/>
                </a:solidFill>
              </a:rPr>
              <a:t> </a:t>
            </a:r>
            <a:r>
              <a:rPr lang="en-US" sz="800" dirty="0" smtClean="0">
                <a:solidFill>
                  <a:srgbClr val="000000"/>
                </a:solidFill>
              </a:rPr>
              <a:t>http://www.fda.gov/newsevents/Newsroom/Pressannouncements/2006/ucm108770.htm</a:t>
            </a:r>
            <a:r>
              <a:rPr lang="el-GR" sz="800" dirty="0" smtClean="0">
                <a:solidFill>
                  <a:srgbClr val="000000"/>
                </a:solidFill>
              </a:rPr>
              <a:t> </a:t>
            </a:r>
            <a:r>
              <a:rPr lang="el-GR" sz="800" i="1" dirty="0" smtClean="0">
                <a:solidFill>
                  <a:srgbClr val="000000"/>
                </a:solidFill>
              </a:rPr>
              <a:t>.4. </a:t>
            </a:r>
            <a:r>
              <a:rPr lang="en-US" sz="800" dirty="0" smtClean="0">
                <a:solidFill>
                  <a:srgbClr val="000000"/>
                </a:solidFill>
              </a:rPr>
              <a:t>FDA. Approved drug products JANUMET. Available </a:t>
            </a:r>
            <a:r>
              <a:rPr lang="en-US" sz="800" dirty="0" err="1" smtClean="0">
                <a:solidFill>
                  <a:srgbClr val="000000"/>
                </a:solidFill>
              </a:rPr>
              <a:t>at:</a:t>
            </a:r>
            <a:r>
              <a:rPr lang="en-US" sz="800" i="1" dirty="0" err="1" smtClean="0">
                <a:solidFill>
                  <a:srgbClr val="000000"/>
                </a:solidFill>
              </a:rPr>
              <a:t>http</a:t>
            </a:r>
            <a:r>
              <a:rPr lang="en-US" sz="800" i="1" dirty="0" smtClean="0">
                <a:solidFill>
                  <a:srgbClr val="000000"/>
                </a:solidFill>
              </a:rPr>
              <a:t>://www.accessdata.fda.gov/scripts/cder/drugsatfda/index.cfm?fuseaction=Search.DrugDetails</a:t>
            </a:r>
            <a:r>
              <a:rPr lang="en-US" sz="800" dirty="0" smtClean="0">
                <a:solidFill>
                  <a:srgbClr val="000000"/>
                </a:solidFill>
              </a:rPr>
              <a:t>MSD Press Release.</a:t>
            </a:r>
            <a:endParaRPr lang="el-GR" sz="800" dirty="0" smtClean="0">
              <a:solidFill>
                <a:srgbClr val="000000"/>
              </a:solidFill>
            </a:endParaRPr>
          </a:p>
          <a:p>
            <a:r>
              <a:rPr lang="en-US" sz="800" dirty="0" smtClean="0">
                <a:solidFill>
                  <a:srgbClr val="000000"/>
                </a:solidFill>
              </a:rPr>
              <a:t> </a:t>
            </a:r>
            <a:endParaRPr lang="el-GR" sz="800" dirty="0" smtClean="0">
              <a:solidFill>
                <a:srgbClr val="000000"/>
              </a:solidFill>
              <a:latin typeface="Univers 47 Condensed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93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984" y="1490008"/>
            <a:ext cx="8382000" cy="4525963"/>
          </a:xfrm>
        </p:spPr>
        <p:txBody>
          <a:bodyPr/>
          <a:lstStyle/>
          <a:p>
            <a:pPr lvl="1"/>
            <a:r>
              <a:rPr lang="en-US" dirty="0"/>
              <a:t>2008: </a:t>
            </a:r>
            <a:r>
              <a:rPr lang="el-GR" dirty="0"/>
              <a:t> Έναρξη της μελέτης καρδιαγγειακής ασφάλειας </a:t>
            </a:r>
            <a:r>
              <a:rPr lang="en-US" dirty="0"/>
              <a:t> TECOS,</a:t>
            </a:r>
            <a:r>
              <a:rPr lang="el-GR" dirty="0"/>
              <a:t>της μεγαλύτερης μελέτης με αναστολέα </a:t>
            </a:r>
            <a:r>
              <a:rPr lang="en-US" dirty="0"/>
              <a:t>DPP-4i </a:t>
            </a:r>
            <a:r>
              <a:rPr lang="el-GR" dirty="0"/>
              <a:t> με περισσότερους από 14000 ασθενείς με ΣΔ2 και εγκατεστημένη καρδιαγγειακή </a:t>
            </a:r>
            <a:r>
              <a:rPr lang="el-GR" dirty="0" smtClean="0"/>
              <a:t>νόσο</a:t>
            </a:r>
            <a:r>
              <a:rPr lang="en-US" dirty="0" smtClean="0"/>
              <a:t> </a:t>
            </a:r>
            <a:r>
              <a:rPr lang="en-US" baseline="30000" dirty="0" smtClean="0"/>
              <a:t>1</a:t>
            </a:r>
            <a:r>
              <a:rPr lang="el-GR" baseline="30000" dirty="0" smtClean="0"/>
              <a:t>.</a:t>
            </a:r>
            <a:endParaRPr lang="el-GR" sz="3200" baseline="30000" dirty="0"/>
          </a:p>
          <a:p>
            <a:pPr lvl="1"/>
            <a:r>
              <a:rPr lang="en-US" dirty="0"/>
              <a:t>2015 </a:t>
            </a:r>
            <a:r>
              <a:rPr lang="en-US" dirty="0" smtClean="0"/>
              <a:t>(</a:t>
            </a:r>
            <a:r>
              <a:rPr lang="el-GR" dirty="0" smtClean="0"/>
              <a:t>Ιούνιος</a:t>
            </a:r>
            <a:r>
              <a:rPr lang="en-US" dirty="0" smtClean="0"/>
              <a:t>): </a:t>
            </a:r>
            <a:r>
              <a:rPr lang="el-GR" dirty="0" smtClean="0"/>
              <a:t>Παρουσίαση των αποτελεσμάτων της μελέτης καρδιαγγειακής ασφάλειας </a:t>
            </a:r>
            <a:r>
              <a:rPr lang="en-US" dirty="0" smtClean="0"/>
              <a:t>TECOS </a:t>
            </a:r>
            <a:r>
              <a:rPr lang="en-US" dirty="0"/>
              <a:t>CV </a:t>
            </a:r>
            <a:r>
              <a:rPr lang="el-GR" dirty="0" smtClean="0"/>
              <a:t> στο </a:t>
            </a:r>
            <a:r>
              <a:rPr lang="en-US" dirty="0" smtClean="0"/>
              <a:t>75</a:t>
            </a:r>
            <a:r>
              <a:rPr lang="el-GR" dirty="0" smtClean="0"/>
              <a:t>ο</a:t>
            </a:r>
            <a:r>
              <a:rPr lang="en-US" dirty="0" smtClean="0"/>
              <a:t> </a:t>
            </a:r>
            <a:r>
              <a:rPr lang="el-GR" dirty="0" smtClean="0"/>
              <a:t>συνέδριο της Αμερικανικής Εταιρίας για το Διαβήτη (</a:t>
            </a:r>
            <a:r>
              <a:rPr lang="en-US" dirty="0" smtClean="0"/>
              <a:t>American </a:t>
            </a:r>
            <a:r>
              <a:rPr lang="en-US" dirty="0"/>
              <a:t>Diabetes </a:t>
            </a:r>
            <a:r>
              <a:rPr lang="en-US" dirty="0" smtClean="0"/>
              <a:t>Association</a:t>
            </a:r>
            <a:r>
              <a:rPr lang="el-GR" dirty="0" smtClean="0"/>
              <a:t>-</a:t>
            </a:r>
            <a:r>
              <a:rPr lang="en-US" dirty="0" smtClean="0"/>
              <a:t>ADA)</a:t>
            </a:r>
            <a:r>
              <a:rPr lang="en-US" baseline="30000" dirty="0"/>
              <a:t>1</a:t>
            </a:r>
            <a:endParaRPr lang="el-GR" sz="3200" dirty="0"/>
          </a:p>
          <a:p>
            <a:pPr lvl="1"/>
            <a:r>
              <a:rPr lang="en-US" dirty="0"/>
              <a:t>2015 </a:t>
            </a:r>
            <a:r>
              <a:rPr lang="en-US" dirty="0" smtClean="0"/>
              <a:t>(</a:t>
            </a:r>
            <a:r>
              <a:rPr lang="el-GR" dirty="0" err="1" smtClean="0"/>
              <a:t>Σεπτ</a:t>
            </a:r>
            <a:r>
              <a:rPr lang="en-US" dirty="0" smtClean="0"/>
              <a:t>): </a:t>
            </a:r>
            <a:r>
              <a:rPr lang="el-GR" dirty="0" smtClean="0"/>
              <a:t> Παρουσίαση δεδομένων μελέτης φάσης 3 για την </a:t>
            </a:r>
            <a:r>
              <a:rPr lang="el-GR" dirty="0" err="1" smtClean="0"/>
              <a:t>ομαριγλιπτίνη</a:t>
            </a:r>
            <a:r>
              <a:rPr lang="el-GR" dirty="0" smtClean="0"/>
              <a:t>, έναν υπό έρευνα, εβδομαδιαίας χορήγησης αναστολέα </a:t>
            </a:r>
            <a:r>
              <a:rPr lang="en-US" dirty="0" smtClean="0"/>
              <a:t>DPP-4 </a:t>
            </a:r>
            <a:r>
              <a:rPr lang="el-GR" dirty="0" smtClean="0"/>
              <a:t>,</a:t>
            </a:r>
            <a:r>
              <a:rPr lang="en-US" dirty="0" smtClean="0"/>
              <a:t> </a:t>
            </a:r>
            <a:r>
              <a:rPr lang="el-GR" dirty="0" smtClean="0"/>
              <a:t>στο </a:t>
            </a:r>
            <a:r>
              <a:rPr lang="en-US" dirty="0" smtClean="0"/>
              <a:t> 51</a:t>
            </a:r>
            <a:r>
              <a:rPr lang="el-GR" baseline="30000" dirty="0" smtClean="0"/>
              <a:t>ο</a:t>
            </a:r>
            <a:r>
              <a:rPr lang="el-GR" dirty="0" smtClean="0"/>
              <a:t> ετήσιο συνέδριο της Ευρωπαϊκής </a:t>
            </a:r>
            <a:r>
              <a:rPr lang="el-GR" dirty="0" err="1" smtClean="0"/>
              <a:t>Έταιρίας</a:t>
            </a:r>
            <a:r>
              <a:rPr lang="el-GR" dirty="0" smtClean="0"/>
              <a:t> για τη Μελέτη του Διαβήτη. (</a:t>
            </a:r>
            <a:r>
              <a:rPr lang="en-US" dirty="0" smtClean="0"/>
              <a:t>European Association </a:t>
            </a:r>
            <a:r>
              <a:rPr lang="en-US" dirty="0"/>
              <a:t>for the Study of Diabetes </a:t>
            </a:r>
            <a:r>
              <a:rPr lang="en-US" dirty="0" smtClean="0"/>
              <a:t>–EASD)</a:t>
            </a:r>
            <a:r>
              <a:rPr lang="en-US" baseline="30000" dirty="0" smtClean="0"/>
              <a:t>2 </a:t>
            </a:r>
            <a:r>
              <a:rPr lang="en-US" i="1" dirty="0"/>
              <a:t> 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6729EF-114B-43BD-BCE8-4AD96A5F12B5}" type="slidenum">
              <a:rPr lang="en-US" smtClean="0">
                <a:solidFill>
                  <a:srgbClr val="808080"/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9592" y="1166843"/>
            <a:ext cx="5958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l-GR" dirty="0" smtClean="0">
              <a:solidFill>
                <a:srgbClr val="000000"/>
              </a:solidFill>
            </a:endParaRPr>
          </a:p>
          <a:p>
            <a:pPr lvl="1"/>
            <a:r>
              <a:rPr lang="el-GR" dirty="0" smtClean="0">
                <a:solidFill>
                  <a:srgbClr val="000000"/>
                </a:solidFill>
              </a:rPr>
              <a:t>  </a:t>
            </a:r>
            <a:endParaRPr lang="el-GR" sz="3600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1560" y="116632"/>
            <a:ext cx="76328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>
                <a:solidFill>
                  <a:srgbClr val="FFFFFF"/>
                </a:solidFill>
              </a:rPr>
              <a:t>Η </a:t>
            </a:r>
            <a:r>
              <a:rPr lang="en-US" sz="2800" b="1" dirty="0">
                <a:solidFill>
                  <a:srgbClr val="FFFFFF"/>
                </a:solidFill>
              </a:rPr>
              <a:t>MSD </a:t>
            </a:r>
            <a:r>
              <a:rPr lang="el-GR" sz="2800" b="1" dirty="0">
                <a:solidFill>
                  <a:srgbClr val="FFFFFF"/>
                </a:solidFill>
              </a:rPr>
              <a:t>στην έρευνα αναστολής της δράσης του  </a:t>
            </a:r>
            <a:r>
              <a:rPr lang="en-US" sz="2800" b="1" dirty="0">
                <a:solidFill>
                  <a:srgbClr val="FFFFFF"/>
                </a:solidFill>
              </a:rPr>
              <a:t>DPP-4 </a:t>
            </a:r>
            <a:r>
              <a:rPr lang="el-GR" sz="2800" b="1" dirty="0">
                <a:solidFill>
                  <a:srgbClr val="FFFFFF"/>
                </a:solidFill>
              </a:rPr>
              <a:t>κατά τα περασμένα 20 έτη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smtClean="0">
                <a:solidFill>
                  <a:srgbClr val="FFFFFF"/>
                </a:solidFill>
              </a:rPr>
              <a:t>(</a:t>
            </a:r>
            <a:r>
              <a:rPr lang="el-GR" sz="2800" b="1" dirty="0" smtClean="0">
                <a:solidFill>
                  <a:srgbClr val="FFFFFF"/>
                </a:solidFill>
              </a:rPr>
              <a:t>2</a:t>
            </a:r>
            <a:r>
              <a:rPr lang="en-US" sz="2800" b="1" dirty="0" smtClean="0">
                <a:solidFill>
                  <a:srgbClr val="FFFFFF"/>
                </a:solidFill>
              </a:rPr>
              <a:t>)</a:t>
            </a:r>
            <a:endParaRPr lang="el-GR" sz="2800" b="1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6309320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000000"/>
                </a:solidFill>
              </a:rPr>
              <a:t>1. </a:t>
            </a:r>
            <a:r>
              <a:rPr lang="en-US" sz="800" dirty="0">
                <a:solidFill>
                  <a:srgbClr val="000000"/>
                </a:solidFill>
              </a:rPr>
              <a:t>Green</a:t>
            </a:r>
            <a:r>
              <a:rPr lang="en-US" sz="800" b="1" dirty="0">
                <a:solidFill>
                  <a:srgbClr val="000000"/>
                </a:solidFill>
              </a:rPr>
              <a:t> </a:t>
            </a:r>
            <a:r>
              <a:rPr lang="en-US" sz="800" dirty="0">
                <a:solidFill>
                  <a:srgbClr val="000000"/>
                </a:solidFill>
              </a:rPr>
              <a:t>JB, Bethel MA, Armstrong PW, et al. Effect of </a:t>
            </a:r>
            <a:r>
              <a:rPr lang="en-US" sz="800" dirty="0" err="1">
                <a:solidFill>
                  <a:srgbClr val="000000"/>
                </a:solidFill>
              </a:rPr>
              <a:t>sitagliptin</a:t>
            </a:r>
            <a:r>
              <a:rPr lang="en-US" sz="800" dirty="0">
                <a:solidFill>
                  <a:srgbClr val="000000"/>
                </a:solidFill>
              </a:rPr>
              <a:t> on cardiovascular outcomes in type 2</a:t>
            </a:r>
            <a:endParaRPr lang="el-GR" sz="800" dirty="0">
              <a:solidFill>
                <a:srgbClr val="000000"/>
              </a:solidFill>
            </a:endParaRPr>
          </a:p>
          <a:p>
            <a:r>
              <a:rPr lang="en-US" sz="800" dirty="0">
                <a:solidFill>
                  <a:srgbClr val="000000"/>
                </a:solidFill>
              </a:rPr>
              <a:t>diabetes. </a:t>
            </a:r>
            <a:r>
              <a:rPr lang="en-US" sz="800" i="1" dirty="0">
                <a:solidFill>
                  <a:srgbClr val="000000"/>
                </a:solidFill>
              </a:rPr>
              <a:t>N </a:t>
            </a:r>
            <a:r>
              <a:rPr lang="en-US" sz="800" i="1" dirty="0" err="1">
                <a:solidFill>
                  <a:srgbClr val="000000"/>
                </a:solidFill>
              </a:rPr>
              <a:t>Engl</a:t>
            </a:r>
            <a:r>
              <a:rPr lang="en-US" sz="800" i="1" dirty="0">
                <a:solidFill>
                  <a:srgbClr val="000000"/>
                </a:solidFill>
              </a:rPr>
              <a:t> J Med. </a:t>
            </a:r>
            <a:r>
              <a:rPr lang="en-US" sz="800" dirty="0">
                <a:solidFill>
                  <a:srgbClr val="000000"/>
                </a:solidFill>
              </a:rPr>
              <a:t>2015;373(3):</a:t>
            </a:r>
            <a:r>
              <a:rPr lang="en-US" sz="800" dirty="0" smtClean="0">
                <a:solidFill>
                  <a:srgbClr val="000000"/>
                </a:solidFill>
              </a:rPr>
              <a:t>232–242.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r>
              <a:rPr lang="en-US" sz="800" dirty="0" smtClean="0">
                <a:solidFill>
                  <a:srgbClr val="000000"/>
                </a:solidFill>
              </a:rPr>
              <a:t> 2. </a:t>
            </a:r>
            <a:r>
              <a:rPr lang="en-US" sz="800" dirty="0">
                <a:solidFill>
                  <a:srgbClr val="000000"/>
                </a:solidFill>
              </a:rPr>
              <a:t>I. </a:t>
            </a:r>
            <a:r>
              <a:rPr lang="en-US" sz="800" dirty="0" err="1">
                <a:solidFill>
                  <a:srgbClr val="000000"/>
                </a:solidFill>
              </a:rPr>
              <a:t>Gantz</a:t>
            </a:r>
            <a:r>
              <a:rPr lang="en-US" sz="800" dirty="0">
                <a:solidFill>
                  <a:srgbClr val="000000"/>
                </a:solidFill>
              </a:rPr>
              <a:t> et al. </a:t>
            </a:r>
            <a:r>
              <a:rPr lang="en-US" sz="800" dirty="0" err="1">
                <a:solidFill>
                  <a:srgbClr val="000000"/>
                </a:solidFill>
              </a:rPr>
              <a:t>Omarigliptin</a:t>
            </a:r>
            <a:r>
              <a:rPr lang="en-US" sz="800" dirty="0">
                <a:solidFill>
                  <a:srgbClr val="000000"/>
                </a:solidFill>
              </a:rPr>
              <a:t>, a once weekly DPP-4 inhibitor, provides similar glycemic control to </a:t>
            </a:r>
            <a:r>
              <a:rPr lang="en-US" sz="800" dirty="0" err="1">
                <a:solidFill>
                  <a:srgbClr val="000000"/>
                </a:solidFill>
              </a:rPr>
              <a:t>sitagliptin</a:t>
            </a:r>
            <a:r>
              <a:rPr lang="en-US" sz="800" dirty="0">
                <a:solidFill>
                  <a:srgbClr val="000000"/>
                </a:solidFill>
              </a:rPr>
              <a:t> in patients with type 2 diabetes mellitus inadequately controlled </a:t>
            </a:r>
            <a:r>
              <a:rPr lang="en-US" sz="800" dirty="0" err="1">
                <a:solidFill>
                  <a:srgbClr val="000000"/>
                </a:solidFill>
              </a:rPr>
              <a:t>onmetformin</a:t>
            </a:r>
            <a:r>
              <a:rPr lang="en-US" sz="800" dirty="0">
                <a:solidFill>
                  <a:srgbClr val="000000"/>
                </a:solidFill>
              </a:rPr>
              <a:t> Abstract to be presented at EASD 2015.</a:t>
            </a:r>
            <a:endParaRPr lang="el-GR" sz="800" dirty="0">
              <a:solidFill>
                <a:srgbClr val="000000"/>
              </a:solidFill>
              <a:latin typeface="Univers 47 Condensed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6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Custom Design">
  <a:themeElements>
    <a:clrScheme name="6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Custom Design">
      <a:majorFont>
        <a:latin typeface="Helvetica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Helvetic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 Narrow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None/>
          <a:tabLst/>
          <a:defRPr kumimoji="0" sz="2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Univers 47 Condensed Light" pitchFamily="50" charset="0"/>
          </a:defRPr>
        </a:defPPr>
      </a:lstStyle>
    </a:spDef>
    <a:lnDef>
      <a:spPr bwMode="auto">
        <a:noFill/>
        <a:ln w="9525" cap="flat" cmpd="sng" algn="ctr">
          <a:solidFill>
            <a:srgbClr val="F7964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>
          <a:buNone/>
          <a:defRPr dirty="0" smtClean="0">
            <a:latin typeface="Univers 47 Condensed Light" pitchFamily="50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5120</TotalTime>
  <Words>2791</Words>
  <Application>Microsoft Office PowerPoint</Application>
  <PresentationFormat>Προβολή στην οθόνη (4:3)</PresentationFormat>
  <Paragraphs>266</Paragraphs>
  <Slides>17</Slides>
  <Notes>14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17</vt:i4>
      </vt:variant>
    </vt:vector>
  </HeadingPairs>
  <TitlesOfParts>
    <vt:vector size="20" baseType="lpstr">
      <vt:lpstr>6_Custom Design</vt:lpstr>
      <vt:lpstr>1_Custom Design</vt:lpstr>
      <vt:lpstr>Default Design</vt:lpstr>
      <vt:lpstr>Παρουσίαση του PowerPoint</vt:lpstr>
      <vt:lpstr>Ο Διαβήτης είναι μια Παγκόσμια Πρόκληση</vt:lpstr>
      <vt:lpstr>Παρουσίαση του PowerPoint</vt:lpstr>
      <vt:lpstr>ΔΙΑΒΗΤΗΣ: Είναι πρόκληση και για την Ελλάδα </vt:lpstr>
      <vt:lpstr>Η δέσμευση της MSD  σε παγκόσμιο επίπεδο</vt:lpstr>
      <vt:lpstr>ΑΝΑΣΤΟΛΕΙΣ DPP-4</vt:lpstr>
      <vt:lpstr>Παρουσίαση του PowerPoint</vt:lpstr>
      <vt:lpstr>Η MSD στην έρευνα αναστολής της δράσης του  DPP-4 κατά τα περασμένα 20 έτη (1)</vt:lpstr>
      <vt:lpstr> </vt:lpstr>
      <vt:lpstr>Παρουσίαση του PowerPoint</vt:lpstr>
      <vt:lpstr>Μηχανισμός δράσης Σιταγλιπτίνης</vt:lpstr>
      <vt:lpstr>Η σιταγλιπτίνη αποτελεί ένα από τα πιο καλά μελετημένα μόρια στην κατηγορία των αναστολέων DPP-IV</vt:lpstr>
      <vt:lpstr>Η σιταγλιπτίνη αποτελεί τον αναστολέα DPP-IV με την μεγαλύτερη κλινική εμπειρία…</vt:lpstr>
      <vt:lpstr>Παρουσίαση του PowerPoint</vt:lpstr>
      <vt:lpstr>Παρουσίαση του PowerPoint</vt:lpstr>
      <vt:lpstr>H δέσμευση της MSD στην Ελλάδα εστιάζεται σε 2 κυρίως κατευθύνσεις: </vt:lpstr>
      <vt:lpstr>Παρουσίαση του PowerPoint</vt:lpstr>
    </vt:vector>
  </TitlesOfParts>
  <Company>Cohn &amp; Wolfe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[insert campaign name] MSD [insert country]</dc:title>
  <dc:creator>Lock, Courtney</dc:creator>
  <cp:lastModifiedBy>kallia</cp:lastModifiedBy>
  <cp:revision>447</cp:revision>
  <cp:lastPrinted>2015-12-04T09:25:10Z</cp:lastPrinted>
  <dcterms:created xsi:type="dcterms:W3CDTF">2013-02-12T12:01:04Z</dcterms:created>
  <dcterms:modified xsi:type="dcterms:W3CDTF">2015-12-07T07:21:34Z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850321673</vt:i4>
  </property>
  <property fmtid="{D5CDD505-2E9C-101B-9397-08002B2CF9AE}" pid="3" name="_NewReviewCycle">
    <vt:lpwstr/>
  </property>
  <property fmtid="{D5CDD505-2E9C-101B-9397-08002B2CF9AE}" pid="4" name="_EmailSubject">
    <vt:lpwstr>presentation </vt:lpwstr>
  </property>
  <property fmtid="{D5CDD505-2E9C-101B-9397-08002B2CF9AE}" pid="5" name="_AuthorEmail">
    <vt:lpwstr>lazaros.poughias@merck.com</vt:lpwstr>
  </property>
  <property fmtid="{D5CDD505-2E9C-101B-9397-08002B2CF9AE}" pid="6" name="_AuthorEmailDisplayName">
    <vt:lpwstr>Poughias, Lazaros</vt:lpwstr>
  </property>
  <property fmtid="{D5CDD505-2E9C-101B-9397-08002B2CF9AE}" pid="7" name="_PreviousAdHocReviewCycleID">
    <vt:i4>-1277031647</vt:i4>
  </property>
</Properties>
</file>